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4" r:id="rId6"/>
    <p:sldId id="280" r:id="rId7"/>
    <p:sldId id="29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2:00:04.562" v="24" actId="47"/>
      <pc:docMkLst>
        <pc:docMk/>
      </pc:docMkLst>
      <pc:sldChg chg="del">
        <pc:chgData name="Emma Procter" userId="c59a5450-81ea-4789-bca2-fa89d4d84bf6" providerId="ADAL" clId="{7AF4A5F4-C4AC-445E-AA6E-932F746CA84E}" dt="2025-11-22T12:00:00.791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2:00:00.636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2:00:00.484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2:00:00.180" v="1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2:00:00.021" v="0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2:00:00.956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2:00:01.132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2:00:01.309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2:00:02.285" v="14" actId="47"/>
        <pc:sldMkLst>
          <pc:docMk/>
          <pc:sldMk cId="1974731160" sldId="277"/>
        </pc:sldMkLst>
      </pc:sldChg>
      <pc:sldChg chg="del">
        <pc:chgData name="Emma Procter" userId="c59a5450-81ea-4789-bca2-fa89d4d84bf6" providerId="ADAL" clId="{7AF4A5F4-C4AC-445E-AA6E-932F746CA84E}" dt="2025-11-22T12:00:01.630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2:00:01.469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2:00:01.967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2:00:02.130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2:00:02.442" v="15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2:00:02.609" v="16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2:00:02.763" v="17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2:00:02.933" v="18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2:00:03.089" v="19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1-22T12:00:01.803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2:00:03.253" v="20" actId="47"/>
        <pc:sldMkLst>
          <pc:docMk/>
          <pc:sldMk cId="337229349" sldId="290"/>
        </pc:sldMkLst>
      </pc:sldChg>
      <pc:sldChg chg="del">
        <pc:chgData name="Emma Procter" userId="c59a5450-81ea-4789-bca2-fa89d4d84bf6" providerId="ADAL" clId="{7AF4A5F4-C4AC-445E-AA6E-932F746CA84E}" dt="2025-11-22T12:00:03.432" v="21" actId="47"/>
        <pc:sldMkLst>
          <pc:docMk/>
          <pc:sldMk cId="516917305" sldId="291"/>
        </pc:sldMkLst>
      </pc:sldChg>
      <pc:sldChg chg="del">
        <pc:chgData name="Emma Procter" userId="c59a5450-81ea-4789-bca2-fa89d4d84bf6" providerId="ADAL" clId="{7AF4A5F4-C4AC-445E-AA6E-932F746CA84E}" dt="2025-11-22T12:00:03.597" v="22" actId="47"/>
        <pc:sldMkLst>
          <pc:docMk/>
          <pc:sldMk cId="2895081909" sldId="292"/>
        </pc:sldMkLst>
      </pc:sldChg>
      <pc:sldChg chg="del">
        <pc:chgData name="Emma Procter" userId="c59a5450-81ea-4789-bca2-fa89d4d84bf6" providerId="ADAL" clId="{7AF4A5F4-C4AC-445E-AA6E-932F746CA84E}" dt="2025-11-22T12:00:03.768" v="23" actId="47"/>
        <pc:sldMkLst>
          <pc:docMk/>
          <pc:sldMk cId="228707922" sldId="293"/>
        </pc:sldMkLst>
      </pc:sldChg>
      <pc:sldChg chg="del">
        <pc:chgData name="Emma Procter" userId="c59a5450-81ea-4789-bca2-fa89d4d84bf6" providerId="ADAL" clId="{7AF4A5F4-C4AC-445E-AA6E-932F746CA84E}" dt="2025-11-22T12:00:00.348" v="2" actId="47"/>
        <pc:sldMkLst>
          <pc:docMk/>
          <pc:sldMk cId="2775947093" sldId="295"/>
        </pc:sldMkLst>
      </pc:sldChg>
      <pc:sldChg chg="del">
        <pc:chgData name="Emma Procter" userId="c59a5450-81ea-4789-bca2-fa89d4d84bf6" providerId="ADAL" clId="{7AF4A5F4-C4AC-445E-AA6E-932F746CA84E}" dt="2025-11-22T12:00:04.562" v="24" actId="47"/>
        <pc:sldMkLst>
          <pc:docMk/>
          <pc:sldMk cId="1387600261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253127ED-260B-A436-38F6-62827FE43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orange rectangular object with text&#10;&#10;AI-generated content may be incorrect.">
            <a:extLst>
              <a:ext uri="{FF2B5EF4-FFF2-40B4-BE49-F238E27FC236}">
                <a16:creationId xmlns:a16="http://schemas.microsoft.com/office/drawing/2014/main" id="{552672FD-5068-79A9-85DE-97550FDD1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AI-generated content may be incorrect.">
            <a:extLst>
              <a:ext uri="{FF2B5EF4-FFF2-40B4-BE49-F238E27FC236}">
                <a16:creationId xmlns:a16="http://schemas.microsoft.com/office/drawing/2014/main" id="{5AD4C622-7074-EFD3-EDB6-497785ABF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AI-generated content may be incorrect.">
            <a:extLst>
              <a:ext uri="{FF2B5EF4-FFF2-40B4-BE49-F238E27FC236}">
                <a16:creationId xmlns:a16="http://schemas.microsoft.com/office/drawing/2014/main" id="{01D5E3D8-08BE-CAD1-2CB5-49F37DD2D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61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2025-10-17 at 05 AM</Schedule_Date>
    <Delivery_Option xmlns="4aed504c-ebe7-463e-82c7-15fe6339b33a">Schedule Delivery</Delivery_Option>
    <Schedule_ID xmlns="4aed504c-ebe7-463e-82c7-15fe6339b33a">4321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6ACFA5-D57D-42D5-A460-DCE63C039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2bba036e-3261-42ff-ac2c-3ab430ee1e45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4790e13-f532-45ba-883a-ea4e13c1e09a"/>
    <ds:schemaRef ds:uri="454ff3c7-bf6c-4573-850b-dc1564d2356c"/>
    <ds:schemaRef ds:uri="4aed504c-ebe7-463e-82c7-15fe6339b33a"/>
  </ds:schemaRefs>
</ds:datastoreItem>
</file>

<file path=docMetadata/LabelInfo.xml><?xml version="1.0" encoding="utf-8"?>
<clbl:labelList xmlns:clbl="http://schemas.microsoft.com/office/2020/mipLabelMetadata">
  <clbl:label id="{1db638e6-f7fa-4199-ba19-f8fe93ec52b3}" enabled="0" method="" siteId="{1db638e6-f7fa-4199-ba19-f8fe93ec52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15</cp:revision>
  <dcterms:created xsi:type="dcterms:W3CDTF">2022-03-08T17:50:39Z</dcterms:created>
  <dcterms:modified xsi:type="dcterms:W3CDTF">2025-11-22T12:00:06Z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