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3" r:id="rId5"/>
    <p:sldId id="264" r:id="rId6"/>
    <p:sldId id="280" r:id="rId7"/>
    <p:sldId id="291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undo custSel addSld delSld">
      <pc:chgData name="Emma Procter" userId="c59a5450-81ea-4789-bca2-fa89d4d84bf6" providerId="ADAL" clId="{7AF4A5F4-C4AC-445E-AA6E-932F746CA84E}" dt="2025-12-05T12:40:48.170" v="23" actId="47"/>
      <pc:docMkLst>
        <pc:docMk/>
      </pc:docMkLst>
      <pc:sldChg chg="del">
        <pc:chgData name="Emma Procter" userId="c59a5450-81ea-4789-bca2-fa89d4d84bf6" providerId="ADAL" clId="{7AF4A5F4-C4AC-445E-AA6E-932F746CA84E}" dt="2025-12-05T12:40:43.672" v="6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2-05T12:40:43.535" v="5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2-05T12:40:43.391" v="4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2-05T12:40:42.812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2-05T12:40:43.251" v="3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2-05T12:40:43.118" v="2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2-05T12:40:43.821" v="7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2-05T12:40:43.949" v="8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2-05T12:40:44.093" v="9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2-05T12:40:44.413" v="11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2-05T12:40:44.266" v="10" actId="47"/>
        <pc:sldMkLst>
          <pc:docMk/>
          <pc:sldMk cId="2894835209" sldId="279"/>
        </pc:sldMkLst>
      </pc:sldChg>
      <pc:sldChg chg="add del">
        <pc:chgData name="Emma Procter" userId="c59a5450-81ea-4789-bca2-fa89d4d84bf6" providerId="ADAL" clId="{7AF4A5F4-C4AC-445E-AA6E-932F746CA84E}" dt="2025-12-05T12:40:47.984" v="22" actId="47"/>
        <pc:sldMkLst>
          <pc:docMk/>
          <pc:sldMk cId="3078751731" sldId="280"/>
        </pc:sldMkLst>
      </pc:sldChg>
      <pc:sldChg chg="del">
        <pc:chgData name="Emma Procter" userId="c59a5450-81ea-4789-bca2-fa89d4d84bf6" providerId="ADAL" clId="{7AF4A5F4-C4AC-445E-AA6E-932F746CA84E}" dt="2025-12-05T12:40:44.706" v="13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2-05T12:40:44.848" v="14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2-05T12:40:44.987" v="15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2-05T12:40:45.111" v="16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2-05T12:40:45.247" v="17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2-05T12:40:45.407" v="18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2-05T12:40:45.555" v="19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2-05T12:40:44.558" v="12" actId="47"/>
        <pc:sldMkLst>
          <pc:docMk/>
          <pc:sldMk cId="3942783976" sldId="289"/>
        </pc:sldMkLst>
      </pc:sldChg>
      <pc:sldChg chg="add del">
        <pc:chgData name="Emma Procter" userId="c59a5450-81ea-4789-bca2-fa89d4d84bf6" providerId="ADAL" clId="{7AF4A5F4-C4AC-445E-AA6E-932F746CA84E}" dt="2025-12-05T12:40:48.170" v="23" actId="47"/>
        <pc:sldMkLst>
          <pc:docMk/>
          <pc:sldMk cId="3353691434" sldId="291"/>
        </pc:sldMkLst>
      </pc:sldChg>
      <pc:sldChg chg="del">
        <pc:chgData name="Emma Procter" userId="c59a5450-81ea-4789-bca2-fa89d4d84bf6" providerId="ADAL" clId="{7AF4A5F4-C4AC-445E-AA6E-932F746CA84E}" dt="2025-12-05T12:40:42.960" v="1" actId="47"/>
        <pc:sldMkLst>
          <pc:docMk/>
          <pc:sldMk cId="1113276969" sldId="2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D379C-81DF-232D-6308-564B58C2B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in a sled with poles and backpack&#10;&#10;AI-generated content may be incorrect.">
            <a:extLst>
              <a:ext uri="{FF2B5EF4-FFF2-40B4-BE49-F238E27FC236}">
                <a16:creationId xmlns:a16="http://schemas.microsoft.com/office/drawing/2014/main" id="{9254DBDA-4E00-4F5E-554F-979BA38FE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08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orange rectangular object with text&#10;&#10;AI-generated content may be incorrect.">
            <a:extLst>
              <a:ext uri="{FF2B5EF4-FFF2-40B4-BE49-F238E27FC236}">
                <a16:creationId xmlns:a16="http://schemas.microsoft.com/office/drawing/2014/main" id="{5FA5BAD0-B4D8-3B92-CDEC-DB1544F1E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text&#10;&#10;AI-generated content may be incorrect.">
            <a:extLst>
              <a:ext uri="{FF2B5EF4-FFF2-40B4-BE49-F238E27FC236}">
                <a16:creationId xmlns:a16="http://schemas.microsoft.com/office/drawing/2014/main" id="{296D96CD-994B-A9C1-369B-BEA6CCAD6B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different characteristics&#10;&#10;AI-generated content may be incorrect.">
            <a:extLst>
              <a:ext uri="{FF2B5EF4-FFF2-40B4-BE49-F238E27FC236}">
                <a16:creationId xmlns:a16="http://schemas.microsoft.com/office/drawing/2014/main" id="{A72253A9-0A26-7D6F-C7BE-E11E6C78C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91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bb4d6dc6ab3c9b3d966d60d976ceea69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f9b9bef806a5e98c96b46d4d47c5c165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2025-12-05 at 06 AM</Schedule_Date>
    <Delivery_Option xmlns="4aed504c-ebe7-463e-82c7-15fe6339b33a">Schedule Delivery</Delivery_Option>
    <Schedule_ID xmlns="4aed504c-ebe7-463e-82c7-15fe6339b33a">4493</Schedule_ID>
    <Delivery_Purpose xmlns="4aed504c-ebe7-463e-82c7-15fe6339b33a">Broadcast Email</Delivery_Purpo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AA7484-A600-44B7-8A1E-123FA4EE08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17</cp:revision>
  <dcterms:created xsi:type="dcterms:W3CDTF">2022-03-08T17:50:39Z</dcterms:created>
  <dcterms:modified xsi:type="dcterms:W3CDTF">2025-12-05T12:40:51Z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