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6" r:id="rId5"/>
    <p:sldId id="264" r:id="rId6"/>
    <p:sldId id="280" r:id="rId7"/>
    <p:sldId id="298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3-20T12:12:53.591" v="21" actId="47"/>
      <pc:docMkLst>
        <pc:docMk/>
      </pc:docMkLst>
      <pc:sldChg chg="del">
        <pc:chgData name="Emma Procter" userId="c59a5450-81ea-4789-bca2-fa89d4d84bf6" providerId="ADAL" clId="{7AF4A5F4-C4AC-445E-AA6E-932F746CA84E}" dt="2026-03-20T12:11:57.932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3-20T12:11:57.776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3-20T12:11:57.595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3-20T12:11:57.427" v="2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6-03-20T12:11:57.148" v="1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3-20T12:11:56.428" v="0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3-20T12:11:58.092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3-20T12:11:58.265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3-20T12:11:58.399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3-20T12:11:58.685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3-20T12:11:58.548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3-20T12:11:58.990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3-20T12:11:59.144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3-20T12:11:59.301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3-20T12:11:59.448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3-20T12:11:59.742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3-20T12:11:59.907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3-20T12:12:00.076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3-20T12:11:58.835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3-20T12:12:00.227" v="19" actId="47"/>
        <pc:sldMkLst>
          <pc:docMk/>
          <pc:sldMk cId="3237343505" sldId="291"/>
        </pc:sldMkLst>
      </pc:sldChg>
      <pc:sldChg chg="del">
        <pc:chgData name="Emma Procter" userId="c59a5450-81ea-4789-bca2-fa89d4d84bf6" providerId="ADAL" clId="{7AF4A5F4-C4AC-445E-AA6E-932F746CA84E}" dt="2026-03-20T12:12:00.430" v="20" actId="47"/>
        <pc:sldMkLst>
          <pc:docMk/>
          <pc:sldMk cId="2017780178" sldId="292"/>
        </pc:sldMkLst>
      </pc:sldChg>
      <pc:sldChg chg="del">
        <pc:chgData name="Emma Procter" userId="c59a5450-81ea-4789-bca2-fa89d4d84bf6" providerId="ADAL" clId="{7AF4A5F4-C4AC-445E-AA6E-932F746CA84E}" dt="2026-03-20T12:12:53.591" v="21" actId="47"/>
        <pc:sldMkLst>
          <pc:docMk/>
          <pc:sldMk cId="896706615" sldId="29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717024-B8FE-1EEF-5A5B-A2A6EC0AF4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55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DB36B7-A363-4006-3421-6CFC97B50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2D292D-1E0B-2A50-7E3E-B8A9F2AE9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C7988C-9EEC-A9FA-4DB1-B95E3E30E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501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2026-03-20 at 06 AM</Schedule_Date>
    <Delivery_Option xmlns="4aed504c-ebe7-463e-82c7-15fe6339b33a">Schedule Delivery</Delivery_Option>
    <Schedule_ID xmlns="4aed504c-ebe7-463e-82c7-15fe6339b33a">4807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DB050A-28BE-4DC5-A52D-DBB61E8D7A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2026-03-20T12:12:55Z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