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4" r:id="rId5"/>
    <p:sldId id="264" r:id="rId6"/>
    <p:sldId id="280" r:id="rId7"/>
    <p:sldId id="295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2:01:21.206" v="23" actId="47"/>
      <pc:docMkLst>
        <pc:docMk/>
      </pc:docMkLst>
      <pc:sldChg chg="del">
        <pc:chgData name="Emma Procter" userId="c59a5450-81ea-4789-bca2-fa89d4d84bf6" providerId="ADAL" clId="{7AF4A5F4-C4AC-445E-AA6E-932F746CA84E}" dt="2025-11-22T12:01:17.697" v="6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2:01:17.550" v="5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2:01:17.382" v="4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2:01:16.574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2T12:01:17.061" v="3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2:01:16.903" v="2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2:01:17.832" v="7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2:01:17.977" v="8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2:01:18.125" v="9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2:01:18.421" v="11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2:01:18.270" v="10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2:01:19.358" v="17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2:01:19.512" v="18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2:01:19.657" v="19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2:01:19.808" v="20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2:01:19.967" v="21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2:01:20.095" v="22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2:01:21.206" v="23" actId="47"/>
        <pc:sldMkLst>
          <pc:docMk/>
          <pc:sldMk cId="3193981182" sldId="288"/>
        </pc:sldMkLst>
      </pc:sldChg>
      <pc:sldChg chg="del">
        <pc:chgData name="Emma Procter" userId="c59a5450-81ea-4789-bca2-fa89d4d84bf6" providerId="ADAL" clId="{7AF4A5F4-C4AC-445E-AA6E-932F746CA84E}" dt="2025-11-22T12:01:18.567" v="12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2:01:18.878" v="14" actId="47"/>
        <pc:sldMkLst>
          <pc:docMk/>
          <pc:sldMk cId="3384492632" sldId="290"/>
        </pc:sldMkLst>
      </pc:sldChg>
      <pc:sldChg chg="del">
        <pc:chgData name="Emma Procter" userId="c59a5450-81ea-4789-bca2-fa89d4d84bf6" providerId="ADAL" clId="{7AF4A5F4-C4AC-445E-AA6E-932F746CA84E}" dt="2025-11-22T12:01:18.719" v="13" actId="47"/>
        <pc:sldMkLst>
          <pc:docMk/>
          <pc:sldMk cId="1683924969" sldId="291"/>
        </pc:sldMkLst>
      </pc:sldChg>
      <pc:sldChg chg="del">
        <pc:chgData name="Emma Procter" userId="c59a5450-81ea-4789-bca2-fa89d4d84bf6" providerId="ADAL" clId="{7AF4A5F4-C4AC-445E-AA6E-932F746CA84E}" dt="2025-11-22T12:01:19.032" v="15" actId="47"/>
        <pc:sldMkLst>
          <pc:docMk/>
          <pc:sldMk cId="933510475" sldId="292"/>
        </pc:sldMkLst>
      </pc:sldChg>
      <pc:sldChg chg="del">
        <pc:chgData name="Emma Procter" userId="c59a5450-81ea-4789-bca2-fa89d4d84bf6" providerId="ADAL" clId="{7AF4A5F4-C4AC-445E-AA6E-932F746CA84E}" dt="2025-11-22T12:01:19.180" v="16" actId="47"/>
        <pc:sldMkLst>
          <pc:docMk/>
          <pc:sldMk cId="2220843118" sldId="293"/>
        </pc:sldMkLst>
      </pc:sldChg>
      <pc:sldChg chg="del">
        <pc:chgData name="Emma Procter" userId="c59a5450-81ea-4789-bca2-fa89d4d84bf6" providerId="ADAL" clId="{7AF4A5F4-C4AC-445E-AA6E-932F746CA84E}" dt="2025-11-22T12:01:16.742" v="1" actId="47"/>
        <pc:sldMkLst>
          <pc:docMk/>
          <pc:sldMk cId="1915028740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B9D50-883B-63BC-D771-5DADAC489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65303E-0A74-1CD4-4241-2A73B88A3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17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17F20F-EF32-AC9E-20D4-F518CB2D7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10A14D-55E1-A233-B8A6-00142ABA5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with text and a cartoon character&#10;&#10;AI-generated content may be incorrect.">
            <a:extLst>
              <a:ext uri="{FF2B5EF4-FFF2-40B4-BE49-F238E27FC236}">
                <a16:creationId xmlns:a16="http://schemas.microsoft.com/office/drawing/2014/main" id="{DFEE898B-F5A2-8B2A-683A-960610EE7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27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2025-11-07 at 06 AM</Schedule_Date>
    <Delivery_Option xmlns="4aed504c-ebe7-463e-82c7-15fe6339b33a">Schedule Delivery</Delivery_Option>
    <Schedule_ID xmlns="4aed504c-ebe7-463e-82c7-15fe6339b33a">4391</Schedule_ID>
    <Delivery_Purpose xmlns="4aed504c-ebe7-463e-82c7-15fe6339b33a">Broadcast Email</Delivery_Purpo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202d4a91e3b8b777fe9dafbe139a3275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cdfccb0691617712ad9c11ee05c29a43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2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05F606-0380-40B3-B4E9-460FDDF8C9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15</cp:revision>
  <dcterms:created xsi:type="dcterms:W3CDTF">2022-03-08T17:50:39Z</dcterms:created>
  <dcterms:modified xsi:type="dcterms:W3CDTF">2025-11-22T12:01:24Z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