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60" r:id="rId4"/>
  </p:sldMasterIdLst>
  <p:sldIdLst>
    <p:sldId id="256" r:id="rId5"/>
    <p:sldId id="269" r:id="rId6"/>
    <p:sldId id="270" r:id="rId7"/>
    <p:sldId id="271" r:id="rId8"/>
    <p:sldId id="272" r:id="rId9"/>
    <p:sldId id="273" r:id="rId10"/>
    <p:sldId id="274" r:id="rId11"/>
    <p:sldId id="275" r:id="rId12"/>
    <p:sldId id="276" r:id="rId13"/>
  </p:sldIdLst>
  <p:sldSz cx="7559675" cy="10691813"/>
  <p:notesSz cx="6888163" cy="10018713"/>
  <p:embeddedFontLst>
    <p:embeddedFont>
      <p:font typeface="Londrina Solid" panose="020B0604020202020204" charset="0"/>
      <p:regular r:id="rId14"/>
    </p:embeddedFont>
    <p:embeddedFont>
      <p:font typeface="Roboto Condensed" panose="02000000000000000000" pitchFamily="2" charset="0"/>
      <p:regular r:id="rId15"/>
      <p:bold r:id="rId16"/>
      <p:italic r:id="rId17"/>
      <p:boldItalic r:id="rId1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B43A"/>
    <a:srgbClr val="CCC901"/>
    <a:srgbClr val="C0CE5F"/>
    <a:srgbClr val="FFFFFF"/>
    <a:srgbClr val="EAEECA"/>
    <a:srgbClr val="AAB02A"/>
    <a:srgbClr val="ECECEC"/>
    <a:srgbClr val="6B76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392"/>
    <p:restoredTop sz="94709"/>
  </p:normalViewPr>
  <p:slideViewPr>
    <p:cSldViewPr snapToGrid="0">
      <p:cViewPr varScale="1">
        <p:scale>
          <a:sx n="38" d="100"/>
          <a:sy n="38" d="100"/>
        </p:scale>
        <p:origin x="26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font" Target="fonts/font2.fntdata"/><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1.fntdata"/><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984091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67142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539225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9366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CF7212C-E634-E345-BBD0-CB95A8D87BAC}"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122257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3643410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FCF7212C-E634-E345-BBD0-CB95A8D87BAC}" type="datetimeFigureOut">
              <a:rPr lang="en-US" smtClean="0"/>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263425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FCF7212C-E634-E345-BBD0-CB95A8D87BAC}" type="datetimeFigureOut">
              <a:rPr lang="en-US" smtClean="0"/>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3296813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F7212C-E634-E345-BBD0-CB95A8D87BAC}" type="datetimeFigureOut">
              <a:rPr lang="en-US" smtClean="0"/>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1446933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64661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FCF7212C-E634-E345-BBD0-CB95A8D87BAC}"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CF85FF-2FD5-F549-BF8F-E87A6A1527C7}" type="slidenum">
              <a:rPr lang="en-US" smtClean="0"/>
              <a:t>‹#›</a:t>
            </a:fld>
            <a:endParaRPr lang="en-US"/>
          </a:p>
        </p:txBody>
      </p:sp>
    </p:spTree>
    <p:extLst>
      <p:ext uri="{BB962C8B-B14F-4D97-AF65-F5344CB8AC3E}">
        <p14:creationId xmlns:p14="http://schemas.microsoft.com/office/powerpoint/2010/main" val="257177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FCF7212C-E634-E345-BBD0-CB95A8D87BAC}" type="datetimeFigureOut">
              <a:rPr lang="en-US" smtClean="0"/>
              <a:t>11/27/2025</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D1CF85FF-2FD5-F549-BF8F-E87A6A1527C7}" type="slidenum">
              <a:rPr lang="en-US" smtClean="0"/>
              <a:t>‹#›</a:t>
            </a:fld>
            <a:endParaRPr lang="en-US"/>
          </a:p>
        </p:txBody>
      </p:sp>
    </p:spTree>
    <p:extLst>
      <p:ext uri="{BB962C8B-B14F-4D97-AF65-F5344CB8AC3E}">
        <p14:creationId xmlns:p14="http://schemas.microsoft.com/office/powerpoint/2010/main" val="9868213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 name="Rounded Rectangle 31">
            <a:extLst>
              <a:ext uri="{FF2B5EF4-FFF2-40B4-BE49-F238E27FC236}">
                <a16:creationId xmlns:a16="http://schemas.microsoft.com/office/drawing/2014/main" id="{6ECE4757-1CD6-7551-75CA-C4EB15B2E423}"/>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BE0A7C83-C71F-5A7B-F879-9423758334B1}"/>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33517A78-D90F-8F5B-4600-56AE4564BF2D}"/>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635" name="Rounded Rectangle 634">
            <a:extLst>
              <a:ext uri="{FF2B5EF4-FFF2-40B4-BE49-F238E27FC236}">
                <a16:creationId xmlns:a16="http://schemas.microsoft.com/office/drawing/2014/main" id="{6906C0E4-A813-BDDD-C0CC-A4DEAD2C5734}"/>
              </a:ext>
            </a:extLst>
          </p:cNvPr>
          <p:cNvSpPr/>
          <p:nvPr/>
        </p:nvSpPr>
        <p:spPr>
          <a:xfrm>
            <a:off x="5561183" y="1082411"/>
            <a:ext cx="1638654" cy="2247297"/>
          </a:xfrm>
          <a:prstGeom prst="roundRect">
            <a:avLst>
              <a:gd name="adj" fmla="val 6588"/>
            </a:avLst>
          </a:prstGeom>
          <a:solidFill>
            <a:schemeClr val="accent2"/>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36" name="Group 635">
            <a:extLst>
              <a:ext uri="{FF2B5EF4-FFF2-40B4-BE49-F238E27FC236}">
                <a16:creationId xmlns:a16="http://schemas.microsoft.com/office/drawing/2014/main" id="{8049C42E-14CF-FA95-432D-A5D538543325}"/>
              </a:ext>
            </a:extLst>
          </p:cNvPr>
          <p:cNvGrpSpPr>
            <a:grpSpLocks noChangeAspect="1"/>
          </p:cNvGrpSpPr>
          <p:nvPr/>
        </p:nvGrpSpPr>
        <p:grpSpPr>
          <a:xfrm>
            <a:off x="6211964" y="2830517"/>
            <a:ext cx="337093" cy="180000"/>
            <a:chOff x="6268569" y="3666779"/>
            <a:chExt cx="245721" cy="131210"/>
          </a:xfrm>
          <a:solidFill>
            <a:srgbClr val="FFFFFF"/>
          </a:solidFill>
        </p:grpSpPr>
        <p:sp>
          <p:nvSpPr>
            <p:cNvPr id="640" name="Freeform 639">
              <a:extLst>
                <a:ext uri="{FF2B5EF4-FFF2-40B4-BE49-F238E27FC236}">
                  <a16:creationId xmlns:a16="http://schemas.microsoft.com/office/drawing/2014/main" id="{D36DB1E0-7D30-C0DF-6B62-F05B5F9B4310}"/>
                </a:ext>
              </a:extLst>
            </p:cNvPr>
            <p:cNvSpPr/>
            <p:nvPr/>
          </p:nvSpPr>
          <p:spPr>
            <a:xfrm>
              <a:off x="6268569" y="3666779"/>
              <a:ext cx="83887" cy="129831"/>
            </a:xfrm>
            <a:custGeom>
              <a:avLst/>
              <a:gdLst>
                <a:gd name="connsiteX0" fmla="*/ 82457 w 83887"/>
                <a:gd name="connsiteY0" fmla="*/ 41394 h 129831"/>
                <a:gd name="connsiteX1" fmla="*/ 82457 w 83887"/>
                <a:gd name="connsiteY1" fmla="*/ 41394 h 129831"/>
                <a:gd name="connsiteX2" fmla="*/ 68641 w 83887"/>
                <a:gd name="connsiteY2" fmla="*/ 42781 h 129831"/>
                <a:gd name="connsiteX3" fmla="*/ 54898 w 83887"/>
                <a:gd name="connsiteY3" fmla="*/ 41248 h 129831"/>
                <a:gd name="connsiteX4" fmla="*/ 52851 w 83887"/>
                <a:gd name="connsiteY4" fmla="*/ 32921 h 129831"/>
                <a:gd name="connsiteX5" fmla="*/ 45541 w 83887"/>
                <a:gd name="connsiteY5" fmla="*/ 28758 h 129831"/>
                <a:gd name="connsiteX6" fmla="*/ 36915 w 83887"/>
                <a:gd name="connsiteY6" fmla="*/ 29634 h 129831"/>
                <a:gd name="connsiteX7" fmla="*/ 32090 w 83887"/>
                <a:gd name="connsiteY7" fmla="*/ 36938 h 129831"/>
                <a:gd name="connsiteX8" fmla="*/ 32090 w 83887"/>
                <a:gd name="connsiteY8" fmla="*/ 39422 h 129831"/>
                <a:gd name="connsiteX9" fmla="*/ 32090 w 83887"/>
                <a:gd name="connsiteY9" fmla="*/ 41905 h 129831"/>
                <a:gd name="connsiteX10" fmla="*/ 36842 w 83887"/>
                <a:gd name="connsiteY10" fmla="*/ 47748 h 129831"/>
                <a:gd name="connsiteX11" fmla="*/ 44152 w 83887"/>
                <a:gd name="connsiteY11" fmla="*/ 49793 h 129831"/>
                <a:gd name="connsiteX12" fmla="*/ 62281 w 83887"/>
                <a:gd name="connsiteY12" fmla="*/ 56074 h 129831"/>
                <a:gd name="connsiteX13" fmla="*/ 76024 w 83887"/>
                <a:gd name="connsiteY13" fmla="*/ 69075 h 129831"/>
                <a:gd name="connsiteX14" fmla="*/ 80995 w 83887"/>
                <a:gd name="connsiteY14" fmla="*/ 78205 h 129831"/>
                <a:gd name="connsiteX15" fmla="*/ 82896 w 83887"/>
                <a:gd name="connsiteY15" fmla="*/ 88211 h 129831"/>
                <a:gd name="connsiteX16" fmla="*/ 82165 w 83887"/>
                <a:gd name="connsiteY16" fmla="*/ 98656 h 129831"/>
                <a:gd name="connsiteX17" fmla="*/ 78948 w 83887"/>
                <a:gd name="connsiteY17" fmla="*/ 108662 h 129831"/>
                <a:gd name="connsiteX18" fmla="*/ 73100 w 83887"/>
                <a:gd name="connsiteY18" fmla="*/ 118376 h 129831"/>
                <a:gd name="connsiteX19" fmla="*/ 64693 w 83887"/>
                <a:gd name="connsiteY19" fmla="*/ 125023 h 129831"/>
                <a:gd name="connsiteX20" fmla="*/ 54605 w 83887"/>
                <a:gd name="connsiteY20" fmla="*/ 128821 h 129831"/>
                <a:gd name="connsiteX21" fmla="*/ 43421 w 83887"/>
                <a:gd name="connsiteY21" fmla="*/ 129770 h 129831"/>
                <a:gd name="connsiteX22" fmla="*/ 27338 w 83887"/>
                <a:gd name="connsiteY22" fmla="*/ 126922 h 129831"/>
                <a:gd name="connsiteX23" fmla="*/ 13084 w 83887"/>
                <a:gd name="connsiteY23" fmla="*/ 119618 h 129831"/>
                <a:gd name="connsiteX24" fmla="*/ 3142 w 83887"/>
                <a:gd name="connsiteY24" fmla="*/ 108005 h 129831"/>
                <a:gd name="connsiteX25" fmla="*/ -1 w 83887"/>
                <a:gd name="connsiteY25" fmla="*/ 92228 h 129831"/>
                <a:gd name="connsiteX26" fmla="*/ -1 w 83887"/>
                <a:gd name="connsiteY26" fmla="*/ 91133 h 129831"/>
                <a:gd name="connsiteX27" fmla="*/ 14180 w 83887"/>
                <a:gd name="connsiteY27" fmla="*/ 90695 h 129831"/>
                <a:gd name="connsiteX28" fmla="*/ 28143 w 83887"/>
                <a:gd name="connsiteY28" fmla="*/ 90695 h 129831"/>
                <a:gd name="connsiteX29" fmla="*/ 32894 w 83887"/>
                <a:gd name="connsiteY29" fmla="*/ 99459 h 129831"/>
                <a:gd name="connsiteX30" fmla="*/ 42032 w 83887"/>
                <a:gd name="connsiteY30" fmla="*/ 102381 h 129831"/>
                <a:gd name="connsiteX31" fmla="*/ 50512 w 83887"/>
                <a:gd name="connsiteY31" fmla="*/ 99094 h 129831"/>
                <a:gd name="connsiteX32" fmla="*/ 52997 w 83887"/>
                <a:gd name="connsiteY32" fmla="*/ 89599 h 129831"/>
                <a:gd name="connsiteX33" fmla="*/ 49707 w 83887"/>
                <a:gd name="connsiteY33" fmla="*/ 82295 h 129831"/>
                <a:gd name="connsiteX34" fmla="*/ 43201 w 83887"/>
                <a:gd name="connsiteY34" fmla="*/ 77913 h 129831"/>
                <a:gd name="connsiteX35" fmla="*/ 35014 w 83887"/>
                <a:gd name="connsiteY35" fmla="*/ 75430 h 129831"/>
                <a:gd name="connsiteX36" fmla="*/ 26681 w 83887"/>
                <a:gd name="connsiteY36" fmla="*/ 73896 h 129831"/>
                <a:gd name="connsiteX37" fmla="*/ 19882 w 83887"/>
                <a:gd name="connsiteY37" fmla="*/ 71486 h 129831"/>
                <a:gd name="connsiteX38" fmla="*/ 14180 w 83887"/>
                <a:gd name="connsiteY38" fmla="*/ 67614 h 129831"/>
                <a:gd name="connsiteX39" fmla="*/ 3215 w 83887"/>
                <a:gd name="connsiteY39" fmla="*/ 49793 h 129831"/>
                <a:gd name="connsiteX40" fmla="*/ 3215 w 83887"/>
                <a:gd name="connsiteY40" fmla="*/ 30876 h 129831"/>
                <a:gd name="connsiteX41" fmla="*/ 11622 w 83887"/>
                <a:gd name="connsiteY41" fmla="*/ 14150 h 129831"/>
                <a:gd name="connsiteX42" fmla="*/ 26607 w 83887"/>
                <a:gd name="connsiteY42" fmla="*/ 2902 h 129831"/>
                <a:gd name="connsiteX43" fmla="*/ 36403 w 83887"/>
                <a:gd name="connsiteY43" fmla="*/ 419 h 129831"/>
                <a:gd name="connsiteX44" fmla="*/ 57822 w 83887"/>
                <a:gd name="connsiteY44" fmla="*/ 1588 h 129831"/>
                <a:gd name="connsiteX45" fmla="*/ 67471 w 83887"/>
                <a:gd name="connsiteY45" fmla="*/ 4947 h 129831"/>
                <a:gd name="connsiteX46" fmla="*/ 81068 w 83887"/>
                <a:gd name="connsiteY46" fmla="*/ 18533 h 129831"/>
                <a:gd name="connsiteX47" fmla="*/ 82457 w 83887"/>
                <a:gd name="connsiteY47" fmla="*/ 41394 h 129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3887" h="129831">
                  <a:moveTo>
                    <a:pt x="82457" y="41394"/>
                  </a:moveTo>
                  <a:lnTo>
                    <a:pt x="82457" y="41394"/>
                  </a:lnTo>
                  <a:cubicBezTo>
                    <a:pt x="77888" y="42175"/>
                    <a:pt x="73275" y="42635"/>
                    <a:pt x="68641" y="42781"/>
                  </a:cubicBezTo>
                  <a:cubicBezTo>
                    <a:pt x="64006" y="43030"/>
                    <a:pt x="59364" y="42511"/>
                    <a:pt x="54898" y="41248"/>
                  </a:cubicBezTo>
                  <a:cubicBezTo>
                    <a:pt x="55687" y="38304"/>
                    <a:pt x="54912" y="35163"/>
                    <a:pt x="52851" y="32921"/>
                  </a:cubicBezTo>
                  <a:cubicBezTo>
                    <a:pt x="50892" y="30825"/>
                    <a:pt x="48348" y="29371"/>
                    <a:pt x="45541" y="28758"/>
                  </a:cubicBezTo>
                  <a:cubicBezTo>
                    <a:pt x="42646" y="28093"/>
                    <a:pt x="39612" y="28400"/>
                    <a:pt x="36915" y="29634"/>
                  </a:cubicBezTo>
                  <a:cubicBezTo>
                    <a:pt x="34049" y="30964"/>
                    <a:pt x="32185" y="33790"/>
                    <a:pt x="32090" y="36938"/>
                  </a:cubicBezTo>
                  <a:cubicBezTo>
                    <a:pt x="31915" y="37756"/>
                    <a:pt x="31915" y="38604"/>
                    <a:pt x="32090" y="39422"/>
                  </a:cubicBezTo>
                  <a:cubicBezTo>
                    <a:pt x="32090" y="40225"/>
                    <a:pt x="32090" y="41028"/>
                    <a:pt x="32090" y="41905"/>
                  </a:cubicBezTo>
                  <a:cubicBezTo>
                    <a:pt x="32733" y="44461"/>
                    <a:pt x="34473" y="46594"/>
                    <a:pt x="36842" y="47748"/>
                  </a:cubicBezTo>
                  <a:cubicBezTo>
                    <a:pt x="39159" y="48792"/>
                    <a:pt x="41630" y="49479"/>
                    <a:pt x="44152" y="49793"/>
                  </a:cubicBezTo>
                  <a:cubicBezTo>
                    <a:pt x="50592" y="50509"/>
                    <a:pt x="56784" y="52656"/>
                    <a:pt x="62281" y="56074"/>
                  </a:cubicBezTo>
                  <a:cubicBezTo>
                    <a:pt x="67756" y="59354"/>
                    <a:pt x="72442" y="63794"/>
                    <a:pt x="76024" y="69075"/>
                  </a:cubicBezTo>
                  <a:cubicBezTo>
                    <a:pt x="78173" y="71829"/>
                    <a:pt x="79847" y="74911"/>
                    <a:pt x="80995" y="78205"/>
                  </a:cubicBezTo>
                  <a:cubicBezTo>
                    <a:pt x="82091" y="81433"/>
                    <a:pt x="82735" y="84800"/>
                    <a:pt x="82896" y="88211"/>
                  </a:cubicBezTo>
                  <a:cubicBezTo>
                    <a:pt x="83122" y="91710"/>
                    <a:pt x="82881" y="95223"/>
                    <a:pt x="82165" y="98656"/>
                  </a:cubicBezTo>
                  <a:cubicBezTo>
                    <a:pt x="81529" y="102118"/>
                    <a:pt x="80447" y="105478"/>
                    <a:pt x="78948" y="108662"/>
                  </a:cubicBezTo>
                  <a:cubicBezTo>
                    <a:pt x="77603" y="112226"/>
                    <a:pt x="75622" y="115520"/>
                    <a:pt x="73100" y="118376"/>
                  </a:cubicBezTo>
                  <a:cubicBezTo>
                    <a:pt x="70673" y="121028"/>
                    <a:pt x="67837" y="123277"/>
                    <a:pt x="64693" y="125023"/>
                  </a:cubicBezTo>
                  <a:cubicBezTo>
                    <a:pt x="61535" y="126768"/>
                    <a:pt x="58136" y="128047"/>
                    <a:pt x="54605" y="128821"/>
                  </a:cubicBezTo>
                  <a:cubicBezTo>
                    <a:pt x="50928" y="129580"/>
                    <a:pt x="47171" y="129894"/>
                    <a:pt x="43421" y="129770"/>
                  </a:cubicBezTo>
                  <a:cubicBezTo>
                    <a:pt x="37938" y="129690"/>
                    <a:pt x="32514" y="128726"/>
                    <a:pt x="27338" y="126922"/>
                  </a:cubicBezTo>
                  <a:cubicBezTo>
                    <a:pt x="22207" y="125315"/>
                    <a:pt x="17382" y="122846"/>
                    <a:pt x="13084" y="119618"/>
                  </a:cubicBezTo>
                  <a:cubicBezTo>
                    <a:pt x="8961" y="116514"/>
                    <a:pt x="5569" y="112555"/>
                    <a:pt x="3142" y="108005"/>
                  </a:cubicBezTo>
                  <a:cubicBezTo>
                    <a:pt x="634" y="103140"/>
                    <a:pt x="-455" y="97677"/>
                    <a:pt x="-1" y="92228"/>
                  </a:cubicBezTo>
                  <a:lnTo>
                    <a:pt x="-1" y="91133"/>
                  </a:lnTo>
                  <a:cubicBezTo>
                    <a:pt x="4699" y="90534"/>
                    <a:pt x="9451" y="90388"/>
                    <a:pt x="14180" y="90695"/>
                  </a:cubicBezTo>
                  <a:cubicBezTo>
                    <a:pt x="19297" y="90695"/>
                    <a:pt x="23976" y="91060"/>
                    <a:pt x="28143" y="90695"/>
                  </a:cubicBezTo>
                  <a:cubicBezTo>
                    <a:pt x="28201" y="94215"/>
                    <a:pt x="29977" y="97487"/>
                    <a:pt x="32894" y="99459"/>
                  </a:cubicBezTo>
                  <a:cubicBezTo>
                    <a:pt x="35562" y="101358"/>
                    <a:pt x="38757" y="102381"/>
                    <a:pt x="42032" y="102381"/>
                  </a:cubicBezTo>
                  <a:cubicBezTo>
                    <a:pt x="45168" y="102374"/>
                    <a:pt x="48194" y="101205"/>
                    <a:pt x="50512" y="99094"/>
                  </a:cubicBezTo>
                  <a:cubicBezTo>
                    <a:pt x="53041" y="96633"/>
                    <a:pt x="53999" y="92981"/>
                    <a:pt x="52997" y="89599"/>
                  </a:cubicBezTo>
                  <a:cubicBezTo>
                    <a:pt x="52829" y="86846"/>
                    <a:pt x="51659" y="84245"/>
                    <a:pt x="49707" y="82295"/>
                  </a:cubicBezTo>
                  <a:cubicBezTo>
                    <a:pt x="47829" y="80447"/>
                    <a:pt x="45621" y="78957"/>
                    <a:pt x="43201" y="77913"/>
                  </a:cubicBezTo>
                  <a:cubicBezTo>
                    <a:pt x="40570" y="76803"/>
                    <a:pt x="37821" y="75970"/>
                    <a:pt x="35014" y="75430"/>
                  </a:cubicBezTo>
                  <a:lnTo>
                    <a:pt x="26681" y="73896"/>
                  </a:lnTo>
                  <a:cubicBezTo>
                    <a:pt x="24319" y="73399"/>
                    <a:pt x="22031" y="72588"/>
                    <a:pt x="19882" y="71486"/>
                  </a:cubicBezTo>
                  <a:cubicBezTo>
                    <a:pt x="17843" y="70412"/>
                    <a:pt x="15935" y="69112"/>
                    <a:pt x="14180" y="67614"/>
                  </a:cubicBezTo>
                  <a:cubicBezTo>
                    <a:pt x="8917" y="62823"/>
                    <a:pt x="5116" y="56644"/>
                    <a:pt x="3215" y="49793"/>
                  </a:cubicBezTo>
                  <a:cubicBezTo>
                    <a:pt x="1680" y="43577"/>
                    <a:pt x="1680" y="37092"/>
                    <a:pt x="3215" y="30876"/>
                  </a:cubicBezTo>
                  <a:cubicBezTo>
                    <a:pt x="4743" y="24748"/>
                    <a:pt x="7616" y="19037"/>
                    <a:pt x="11622" y="14150"/>
                  </a:cubicBezTo>
                  <a:cubicBezTo>
                    <a:pt x="15613" y="9220"/>
                    <a:pt x="20759" y="5356"/>
                    <a:pt x="26607" y="2902"/>
                  </a:cubicBezTo>
                  <a:cubicBezTo>
                    <a:pt x="29744" y="1624"/>
                    <a:pt x="33040" y="791"/>
                    <a:pt x="36403" y="419"/>
                  </a:cubicBezTo>
                  <a:cubicBezTo>
                    <a:pt x="43552" y="-458"/>
                    <a:pt x="50804" y="-63"/>
                    <a:pt x="57822" y="1588"/>
                  </a:cubicBezTo>
                  <a:cubicBezTo>
                    <a:pt x="61141" y="2384"/>
                    <a:pt x="64372" y="3508"/>
                    <a:pt x="67471" y="4947"/>
                  </a:cubicBezTo>
                  <a:cubicBezTo>
                    <a:pt x="73312" y="7942"/>
                    <a:pt x="78071" y="12697"/>
                    <a:pt x="81068" y="18533"/>
                  </a:cubicBezTo>
                  <a:cubicBezTo>
                    <a:pt x="84131" y="25771"/>
                    <a:pt x="84621" y="33841"/>
                    <a:pt x="82457" y="41394"/>
                  </a:cubicBezTo>
                  <a:close/>
                </a:path>
              </a:pathLst>
            </a:custGeom>
            <a:grpFill/>
            <a:ln w="7301" cap="flat">
              <a:noFill/>
              <a:prstDash val="solid"/>
              <a:miter/>
            </a:ln>
          </p:spPr>
          <p:txBody>
            <a:bodyPr rtlCol="0" anchor="ctr"/>
            <a:lstStyle/>
            <a:p>
              <a:endParaRPr lang="en-US"/>
            </a:p>
          </p:txBody>
        </p:sp>
        <p:sp>
          <p:nvSpPr>
            <p:cNvPr id="641" name="Freeform 640">
              <a:extLst>
                <a:ext uri="{FF2B5EF4-FFF2-40B4-BE49-F238E27FC236}">
                  <a16:creationId xmlns:a16="http://schemas.microsoft.com/office/drawing/2014/main" id="{1134D303-2EC7-89D8-7BFD-096B1B91E457}"/>
                </a:ext>
              </a:extLst>
            </p:cNvPr>
            <p:cNvSpPr/>
            <p:nvPr/>
          </p:nvSpPr>
          <p:spPr>
            <a:xfrm>
              <a:off x="6359267" y="3700523"/>
              <a:ext cx="74520" cy="97466"/>
            </a:xfrm>
            <a:custGeom>
              <a:avLst/>
              <a:gdLst>
                <a:gd name="connsiteX0" fmla="*/ 24874 w 74520"/>
                <a:gd name="connsiteY0" fmla="*/ 48697 h 97466"/>
                <a:gd name="connsiteX1" fmla="*/ 24874 w 74520"/>
                <a:gd name="connsiteY1" fmla="*/ 51983 h 97466"/>
                <a:gd name="connsiteX2" fmla="*/ 25313 w 74520"/>
                <a:gd name="connsiteY2" fmla="*/ 61040 h 97466"/>
                <a:gd name="connsiteX3" fmla="*/ 27652 w 74520"/>
                <a:gd name="connsiteY3" fmla="*/ 67833 h 97466"/>
                <a:gd name="connsiteX4" fmla="*/ 33865 w 74520"/>
                <a:gd name="connsiteY4" fmla="*/ 74041 h 97466"/>
                <a:gd name="connsiteX5" fmla="*/ 41760 w 74520"/>
                <a:gd name="connsiteY5" fmla="*/ 75356 h 97466"/>
                <a:gd name="connsiteX6" fmla="*/ 48340 w 74520"/>
                <a:gd name="connsiteY6" fmla="*/ 70827 h 97466"/>
                <a:gd name="connsiteX7" fmla="*/ 50606 w 74520"/>
                <a:gd name="connsiteY7" fmla="*/ 59506 h 97466"/>
                <a:gd name="connsiteX8" fmla="*/ 55577 w 74520"/>
                <a:gd name="connsiteY8" fmla="*/ 59506 h 97466"/>
                <a:gd name="connsiteX9" fmla="*/ 62156 w 74520"/>
                <a:gd name="connsiteY9" fmla="*/ 59506 h 97466"/>
                <a:gd name="connsiteX10" fmla="*/ 68662 w 74520"/>
                <a:gd name="connsiteY10" fmla="*/ 59506 h 97466"/>
                <a:gd name="connsiteX11" fmla="*/ 73852 w 74520"/>
                <a:gd name="connsiteY11" fmla="*/ 60091 h 97466"/>
                <a:gd name="connsiteX12" fmla="*/ 73121 w 74520"/>
                <a:gd name="connsiteY12" fmla="*/ 69513 h 97466"/>
                <a:gd name="connsiteX13" fmla="*/ 72171 w 74520"/>
                <a:gd name="connsiteY13" fmla="*/ 78058 h 97466"/>
                <a:gd name="connsiteX14" fmla="*/ 70782 w 74520"/>
                <a:gd name="connsiteY14" fmla="*/ 84851 h 97466"/>
                <a:gd name="connsiteX15" fmla="*/ 68662 w 74520"/>
                <a:gd name="connsiteY15" fmla="*/ 88795 h 97466"/>
                <a:gd name="connsiteX16" fmla="*/ 60548 w 74520"/>
                <a:gd name="connsiteY16" fmla="*/ 95076 h 97466"/>
                <a:gd name="connsiteX17" fmla="*/ 49729 w 74520"/>
                <a:gd name="connsiteY17" fmla="*/ 97267 h 97466"/>
                <a:gd name="connsiteX18" fmla="*/ 37667 w 74520"/>
                <a:gd name="connsiteY18" fmla="*/ 97267 h 97466"/>
                <a:gd name="connsiteX19" fmla="*/ 26336 w 74520"/>
                <a:gd name="connsiteY19" fmla="*/ 96902 h 97466"/>
                <a:gd name="connsiteX20" fmla="*/ 16760 w 74520"/>
                <a:gd name="connsiteY20" fmla="*/ 93615 h 97466"/>
                <a:gd name="connsiteX21" fmla="*/ 8499 w 74520"/>
                <a:gd name="connsiteY21" fmla="*/ 84486 h 97466"/>
                <a:gd name="connsiteX22" fmla="*/ 3163 w 74520"/>
                <a:gd name="connsiteY22" fmla="*/ 72142 h 97466"/>
                <a:gd name="connsiteX23" fmla="*/ 385 w 74520"/>
                <a:gd name="connsiteY23" fmla="*/ 57534 h 97466"/>
                <a:gd name="connsiteX24" fmla="*/ 19 w 74520"/>
                <a:gd name="connsiteY24" fmla="*/ 42488 h 97466"/>
                <a:gd name="connsiteX25" fmla="*/ 1189 w 74520"/>
                <a:gd name="connsiteY25" fmla="*/ 29341 h 97466"/>
                <a:gd name="connsiteX26" fmla="*/ 4040 w 74520"/>
                <a:gd name="connsiteY26" fmla="*/ 16925 h 97466"/>
                <a:gd name="connsiteX27" fmla="*/ 11350 w 74520"/>
                <a:gd name="connsiteY27" fmla="*/ 7795 h 97466"/>
                <a:gd name="connsiteX28" fmla="*/ 22608 w 74520"/>
                <a:gd name="connsiteY28" fmla="*/ 2098 h 97466"/>
                <a:gd name="connsiteX29" fmla="*/ 35839 w 74520"/>
                <a:gd name="connsiteY29" fmla="*/ -20 h 97466"/>
                <a:gd name="connsiteX30" fmla="*/ 49436 w 74520"/>
                <a:gd name="connsiteY30" fmla="*/ 1441 h 97466"/>
                <a:gd name="connsiteX31" fmla="*/ 63106 w 74520"/>
                <a:gd name="connsiteY31" fmla="*/ 7357 h 97466"/>
                <a:gd name="connsiteX32" fmla="*/ 70928 w 74520"/>
                <a:gd name="connsiteY32" fmla="*/ 18021 h 97466"/>
                <a:gd name="connsiteX33" fmla="*/ 74144 w 74520"/>
                <a:gd name="connsiteY33" fmla="*/ 31825 h 97466"/>
                <a:gd name="connsiteX34" fmla="*/ 74144 w 74520"/>
                <a:gd name="connsiteY34" fmla="*/ 47090 h 97466"/>
                <a:gd name="connsiteX35" fmla="*/ 69247 w 74520"/>
                <a:gd name="connsiteY35" fmla="*/ 47820 h 97466"/>
                <a:gd name="connsiteX36" fmla="*/ 60767 w 74520"/>
                <a:gd name="connsiteY36" fmla="*/ 48551 h 97466"/>
                <a:gd name="connsiteX37" fmla="*/ 50386 w 74520"/>
                <a:gd name="connsiteY37" fmla="*/ 49062 h 97466"/>
                <a:gd name="connsiteX38" fmla="*/ 39787 w 74520"/>
                <a:gd name="connsiteY38" fmla="*/ 49062 h 97466"/>
                <a:gd name="connsiteX39" fmla="*/ 30649 w 74520"/>
                <a:gd name="connsiteY39" fmla="*/ 49062 h 97466"/>
                <a:gd name="connsiteX40" fmla="*/ 24874 w 74520"/>
                <a:gd name="connsiteY40" fmla="*/ 48697 h 97466"/>
                <a:gd name="connsiteX41" fmla="*/ 46804 w 74520"/>
                <a:gd name="connsiteY41" fmla="*/ 20212 h 97466"/>
                <a:gd name="connsiteX42" fmla="*/ 43880 w 74520"/>
                <a:gd name="connsiteY42" fmla="*/ 18824 h 97466"/>
                <a:gd name="connsiteX43" fmla="*/ 40372 w 74520"/>
                <a:gd name="connsiteY43" fmla="*/ 18313 h 97466"/>
                <a:gd name="connsiteX44" fmla="*/ 33061 w 74520"/>
                <a:gd name="connsiteY44" fmla="*/ 19262 h 97466"/>
                <a:gd name="connsiteX45" fmla="*/ 28675 w 74520"/>
                <a:gd name="connsiteY45" fmla="*/ 21819 h 97466"/>
                <a:gd name="connsiteX46" fmla="*/ 26190 w 74520"/>
                <a:gd name="connsiteY46" fmla="*/ 25690 h 97466"/>
                <a:gd name="connsiteX47" fmla="*/ 24947 w 74520"/>
                <a:gd name="connsiteY47" fmla="*/ 30291 h 97466"/>
                <a:gd name="connsiteX48" fmla="*/ 24947 w 74520"/>
                <a:gd name="connsiteY48" fmla="*/ 33140 h 97466"/>
                <a:gd name="connsiteX49" fmla="*/ 26628 w 74520"/>
                <a:gd name="connsiteY49" fmla="*/ 34235 h 97466"/>
                <a:gd name="connsiteX50" fmla="*/ 31892 w 74520"/>
                <a:gd name="connsiteY50" fmla="*/ 34235 h 97466"/>
                <a:gd name="connsiteX51" fmla="*/ 42492 w 74520"/>
                <a:gd name="connsiteY51" fmla="*/ 34235 h 97466"/>
                <a:gd name="connsiteX52" fmla="*/ 49802 w 74520"/>
                <a:gd name="connsiteY52" fmla="*/ 34235 h 97466"/>
                <a:gd name="connsiteX53" fmla="*/ 53237 w 74520"/>
                <a:gd name="connsiteY53" fmla="*/ 34235 h 97466"/>
                <a:gd name="connsiteX54" fmla="*/ 54261 w 74520"/>
                <a:gd name="connsiteY54" fmla="*/ 33724 h 97466"/>
                <a:gd name="connsiteX55" fmla="*/ 54261 w 74520"/>
                <a:gd name="connsiteY55" fmla="*/ 31752 h 97466"/>
                <a:gd name="connsiteX56" fmla="*/ 52287 w 74520"/>
                <a:gd name="connsiteY56" fmla="*/ 24813 h 97466"/>
                <a:gd name="connsiteX57" fmla="*/ 47097 w 74520"/>
                <a:gd name="connsiteY57" fmla="*/ 19920 h 97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520" h="97466">
                  <a:moveTo>
                    <a:pt x="24874" y="48697"/>
                  </a:moveTo>
                  <a:lnTo>
                    <a:pt x="24874" y="51983"/>
                  </a:lnTo>
                  <a:cubicBezTo>
                    <a:pt x="24874" y="55708"/>
                    <a:pt x="24874" y="58703"/>
                    <a:pt x="25313" y="61040"/>
                  </a:cubicBezTo>
                  <a:cubicBezTo>
                    <a:pt x="25547" y="63458"/>
                    <a:pt x="26351" y="65788"/>
                    <a:pt x="27652" y="67833"/>
                  </a:cubicBezTo>
                  <a:cubicBezTo>
                    <a:pt x="28990" y="70521"/>
                    <a:pt x="31175" y="72705"/>
                    <a:pt x="33865" y="74041"/>
                  </a:cubicBezTo>
                  <a:cubicBezTo>
                    <a:pt x="36263" y="75385"/>
                    <a:pt x="39056" y="75845"/>
                    <a:pt x="41760" y="75356"/>
                  </a:cubicBezTo>
                  <a:cubicBezTo>
                    <a:pt x="44473" y="74793"/>
                    <a:pt x="46848" y="73157"/>
                    <a:pt x="48340" y="70827"/>
                  </a:cubicBezTo>
                  <a:cubicBezTo>
                    <a:pt x="50328" y="67409"/>
                    <a:pt x="51125" y="63429"/>
                    <a:pt x="50606" y="59506"/>
                  </a:cubicBezTo>
                  <a:cubicBezTo>
                    <a:pt x="52258" y="59631"/>
                    <a:pt x="53925" y="59631"/>
                    <a:pt x="55577" y="59506"/>
                  </a:cubicBezTo>
                  <a:lnTo>
                    <a:pt x="62156" y="59506"/>
                  </a:lnTo>
                  <a:cubicBezTo>
                    <a:pt x="64422" y="59506"/>
                    <a:pt x="66615" y="59506"/>
                    <a:pt x="68662" y="59506"/>
                  </a:cubicBezTo>
                  <a:cubicBezTo>
                    <a:pt x="70409" y="59477"/>
                    <a:pt x="72156" y="59674"/>
                    <a:pt x="73852" y="60091"/>
                  </a:cubicBezTo>
                  <a:cubicBezTo>
                    <a:pt x="73852" y="63304"/>
                    <a:pt x="73340" y="66445"/>
                    <a:pt x="73121" y="69513"/>
                  </a:cubicBezTo>
                  <a:cubicBezTo>
                    <a:pt x="72902" y="72580"/>
                    <a:pt x="72536" y="75429"/>
                    <a:pt x="72171" y="78058"/>
                  </a:cubicBezTo>
                  <a:cubicBezTo>
                    <a:pt x="71886" y="80352"/>
                    <a:pt x="71425" y="82623"/>
                    <a:pt x="70782" y="84851"/>
                  </a:cubicBezTo>
                  <a:cubicBezTo>
                    <a:pt x="70453" y="86334"/>
                    <a:pt x="69722" y="87699"/>
                    <a:pt x="68662" y="88795"/>
                  </a:cubicBezTo>
                  <a:cubicBezTo>
                    <a:pt x="66695" y="91702"/>
                    <a:pt x="63852" y="93900"/>
                    <a:pt x="60548" y="95076"/>
                  </a:cubicBezTo>
                  <a:cubicBezTo>
                    <a:pt x="57075" y="96347"/>
                    <a:pt x="53427" y="97085"/>
                    <a:pt x="49729" y="97267"/>
                  </a:cubicBezTo>
                  <a:cubicBezTo>
                    <a:pt x="45708" y="97486"/>
                    <a:pt x="41687" y="97486"/>
                    <a:pt x="37667" y="97267"/>
                  </a:cubicBezTo>
                  <a:cubicBezTo>
                    <a:pt x="33573" y="97267"/>
                    <a:pt x="29772" y="96902"/>
                    <a:pt x="26336" y="96902"/>
                  </a:cubicBezTo>
                  <a:cubicBezTo>
                    <a:pt x="22966" y="96420"/>
                    <a:pt x="19720" y="95303"/>
                    <a:pt x="16760" y="93615"/>
                  </a:cubicBezTo>
                  <a:cubicBezTo>
                    <a:pt x="13390" y="91191"/>
                    <a:pt x="10575" y="88079"/>
                    <a:pt x="8499" y="84486"/>
                  </a:cubicBezTo>
                  <a:cubicBezTo>
                    <a:pt x="6182" y="80622"/>
                    <a:pt x="4391" y="76473"/>
                    <a:pt x="3163" y="72142"/>
                  </a:cubicBezTo>
                  <a:cubicBezTo>
                    <a:pt x="1737" y="67380"/>
                    <a:pt x="809" y="62486"/>
                    <a:pt x="385" y="57534"/>
                  </a:cubicBezTo>
                  <a:cubicBezTo>
                    <a:pt x="-105" y="52531"/>
                    <a:pt x="-222" y="47506"/>
                    <a:pt x="19" y="42488"/>
                  </a:cubicBezTo>
                  <a:cubicBezTo>
                    <a:pt x="385" y="37960"/>
                    <a:pt x="751" y="33578"/>
                    <a:pt x="1189" y="29341"/>
                  </a:cubicBezTo>
                  <a:cubicBezTo>
                    <a:pt x="1628" y="25098"/>
                    <a:pt x="2585" y="20935"/>
                    <a:pt x="4040" y="16925"/>
                  </a:cubicBezTo>
                  <a:cubicBezTo>
                    <a:pt x="5685" y="13324"/>
                    <a:pt x="8192" y="10184"/>
                    <a:pt x="11350" y="7795"/>
                  </a:cubicBezTo>
                  <a:cubicBezTo>
                    <a:pt x="14749" y="5268"/>
                    <a:pt x="18558" y="3340"/>
                    <a:pt x="22608" y="2098"/>
                  </a:cubicBezTo>
                  <a:cubicBezTo>
                    <a:pt x="26899" y="783"/>
                    <a:pt x="31351" y="75"/>
                    <a:pt x="35839" y="-20"/>
                  </a:cubicBezTo>
                  <a:cubicBezTo>
                    <a:pt x="40415" y="-130"/>
                    <a:pt x="44984" y="360"/>
                    <a:pt x="49436" y="1441"/>
                  </a:cubicBezTo>
                  <a:cubicBezTo>
                    <a:pt x="54436" y="2157"/>
                    <a:pt x="59159" y="4202"/>
                    <a:pt x="63106" y="7357"/>
                  </a:cubicBezTo>
                  <a:cubicBezTo>
                    <a:pt x="66498" y="10271"/>
                    <a:pt x="69174" y="13916"/>
                    <a:pt x="70928" y="18021"/>
                  </a:cubicBezTo>
                  <a:cubicBezTo>
                    <a:pt x="72741" y="22417"/>
                    <a:pt x="73830" y="27077"/>
                    <a:pt x="74144" y="31825"/>
                  </a:cubicBezTo>
                  <a:cubicBezTo>
                    <a:pt x="74510" y="36908"/>
                    <a:pt x="74510" y="42006"/>
                    <a:pt x="74144" y="47090"/>
                  </a:cubicBezTo>
                  <a:cubicBezTo>
                    <a:pt x="73267" y="47090"/>
                    <a:pt x="71659" y="47528"/>
                    <a:pt x="69247" y="47820"/>
                  </a:cubicBezTo>
                  <a:lnTo>
                    <a:pt x="60767" y="48551"/>
                  </a:lnTo>
                  <a:cubicBezTo>
                    <a:pt x="57550" y="48551"/>
                    <a:pt x="54041" y="48989"/>
                    <a:pt x="50386" y="49062"/>
                  </a:cubicBezTo>
                  <a:lnTo>
                    <a:pt x="39787" y="49062"/>
                  </a:lnTo>
                  <a:cubicBezTo>
                    <a:pt x="36424" y="49062"/>
                    <a:pt x="33354" y="49062"/>
                    <a:pt x="30649" y="49062"/>
                  </a:cubicBezTo>
                  <a:cubicBezTo>
                    <a:pt x="28719" y="49077"/>
                    <a:pt x="26789" y="48952"/>
                    <a:pt x="24874" y="48697"/>
                  </a:cubicBezTo>
                  <a:close/>
                  <a:moveTo>
                    <a:pt x="46804" y="20212"/>
                  </a:moveTo>
                  <a:cubicBezTo>
                    <a:pt x="45913" y="19591"/>
                    <a:pt x="44926" y="19123"/>
                    <a:pt x="43880" y="18824"/>
                  </a:cubicBezTo>
                  <a:cubicBezTo>
                    <a:pt x="42740" y="18481"/>
                    <a:pt x="41563" y="18305"/>
                    <a:pt x="40372" y="18313"/>
                  </a:cubicBezTo>
                  <a:cubicBezTo>
                    <a:pt x="37901" y="18218"/>
                    <a:pt x="35430" y="18539"/>
                    <a:pt x="33061" y="19262"/>
                  </a:cubicBezTo>
                  <a:cubicBezTo>
                    <a:pt x="31417" y="19752"/>
                    <a:pt x="29911" y="20628"/>
                    <a:pt x="28675" y="21819"/>
                  </a:cubicBezTo>
                  <a:cubicBezTo>
                    <a:pt x="27564" y="22907"/>
                    <a:pt x="26716" y="24229"/>
                    <a:pt x="26190" y="25690"/>
                  </a:cubicBezTo>
                  <a:cubicBezTo>
                    <a:pt x="25620" y="27180"/>
                    <a:pt x="25203" y="28721"/>
                    <a:pt x="24947" y="30291"/>
                  </a:cubicBezTo>
                  <a:cubicBezTo>
                    <a:pt x="24830" y="31233"/>
                    <a:pt x="24830" y="32190"/>
                    <a:pt x="24947" y="33140"/>
                  </a:cubicBezTo>
                  <a:cubicBezTo>
                    <a:pt x="24947" y="33724"/>
                    <a:pt x="25532" y="34089"/>
                    <a:pt x="26628" y="34235"/>
                  </a:cubicBezTo>
                  <a:cubicBezTo>
                    <a:pt x="28376" y="34410"/>
                    <a:pt x="30145" y="34410"/>
                    <a:pt x="31892" y="34235"/>
                  </a:cubicBezTo>
                  <a:lnTo>
                    <a:pt x="42492" y="34235"/>
                  </a:lnTo>
                  <a:cubicBezTo>
                    <a:pt x="45708" y="34235"/>
                    <a:pt x="48047" y="34235"/>
                    <a:pt x="49802" y="34235"/>
                  </a:cubicBezTo>
                  <a:cubicBezTo>
                    <a:pt x="50942" y="34337"/>
                    <a:pt x="52097" y="34337"/>
                    <a:pt x="53237" y="34235"/>
                  </a:cubicBezTo>
                  <a:cubicBezTo>
                    <a:pt x="53895" y="34235"/>
                    <a:pt x="54261" y="34235"/>
                    <a:pt x="54261" y="33724"/>
                  </a:cubicBezTo>
                  <a:lnTo>
                    <a:pt x="54261" y="31752"/>
                  </a:lnTo>
                  <a:cubicBezTo>
                    <a:pt x="54254" y="29305"/>
                    <a:pt x="53566" y="26902"/>
                    <a:pt x="52287" y="24813"/>
                  </a:cubicBezTo>
                  <a:cubicBezTo>
                    <a:pt x="51117" y="22673"/>
                    <a:pt x="49297" y="20964"/>
                    <a:pt x="47097" y="19920"/>
                  </a:cubicBezTo>
                  <a:close/>
                </a:path>
              </a:pathLst>
            </a:custGeom>
            <a:grpFill/>
            <a:ln w="7301" cap="flat">
              <a:noFill/>
              <a:prstDash val="solid"/>
              <a:miter/>
            </a:ln>
          </p:spPr>
          <p:txBody>
            <a:bodyPr rtlCol="0" anchor="ctr"/>
            <a:lstStyle/>
            <a:p>
              <a:endParaRPr lang="en-US"/>
            </a:p>
          </p:txBody>
        </p:sp>
        <p:sp>
          <p:nvSpPr>
            <p:cNvPr id="642" name="Freeform 641">
              <a:extLst>
                <a:ext uri="{FF2B5EF4-FFF2-40B4-BE49-F238E27FC236}">
                  <a16:creationId xmlns:a16="http://schemas.microsoft.com/office/drawing/2014/main" id="{336D138A-4088-A632-DF90-F376B3439335}"/>
                </a:ext>
              </a:extLst>
            </p:cNvPr>
            <p:cNvSpPr/>
            <p:nvPr/>
          </p:nvSpPr>
          <p:spPr>
            <a:xfrm>
              <a:off x="6438923" y="3703460"/>
              <a:ext cx="75367" cy="92765"/>
            </a:xfrm>
            <a:custGeom>
              <a:avLst/>
              <a:gdLst>
                <a:gd name="connsiteX0" fmla="*/ 75120 w 75367"/>
                <a:gd name="connsiteY0" fmla="*/ -35 h 92765"/>
                <a:gd name="connsiteX1" fmla="*/ 66786 w 75367"/>
                <a:gd name="connsiteY1" fmla="*/ 23045 h 92765"/>
                <a:gd name="connsiteX2" fmla="*/ 60061 w 75367"/>
                <a:gd name="connsiteY2" fmla="*/ 46637 h 92765"/>
                <a:gd name="connsiteX3" fmla="*/ 66347 w 75367"/>
                <a:gd name="connsiteY3" fmla="*/ 69498 h 92765"/>
                <a:gd name="connsiteX4" fmla="*/ 73146 w 75367"/>
                <a:gd name="connsiteY4" fmla="*/ 91921 h 92765"/>
                <a:gd name="connsiteX5" fmla="*/ 71465 w 75367"/>
                <a:gd name="connsiteY5" fmla="*/ 91921 h 92765"/>
                <a:gd name="connsiteX6" fmla="*/ 69783 w 75367"/>
                <a:gd name="connsiteY6" fmla="*/ 91921 h 92765"/>
                <a:gd name="connsiteX7" fmla="*/ 65397 w 75367"/>
                <a:gd name="connsiteY7" fmla="*/ 91921 h 92765"/>
                <a:gd name="connsiteX8" fmla="*/ 53555 w 75367"/>
                <a:gd name="connsiteY8" fmla="*/ 91921 h 92765"/>
                <a:gd name="connsiteX9" fmla="*/ 49095 w 75367"/>
                <a:gd name="connsiteY9" fmla="*/ 91921 h 92765"/>
                <a:gd name="connsiteX10" fmla="*/ 46464 w 75367"/>
                <a:gd name="connsiteY10" fmla="*/ 91921 h 92765"/>
                <a:gd name="connsiteX11" fmla="*/ 46464 w 75367"/>
                <a:gd name="connsiteY11" fmla="*/ 91921 h 92765"/>
                <a:gd name="connsiteX12" fmla="*/ 43978 w 75367"/>
                <a:gd name="connsiteY12" fmla="*/ 85055 h 92765"/>
                <a:gd name="connsiteX13" fmla="*/ 42078 w 75367"/>
                <a:gd name="connsiteY13" fmla="*/ 77386 h 92765"/>
                <a:gd name="connsiteX14" fmla="*/ 40104 w 75367"/>
                <a:gd name="connsiteY14" fmla="*/ 70082 h 92765"/>
                <a:gd name="connsiteX15" fmla="*/ 37619 w 75367"/>
                <a:gd name="connsiteY15" fmla="*/ 62778 h 92765"/>
                <a:gd name="connsiteX16" fmla="*/ 37619 w 75367"/>
                <a:gd name="connsiteY16" fmla="*/ 62778 h 92765"/>
                <a:gd name="connsiteX17" fmla="*/ 32648 w 75367"/>
                <a:gd name="connsiteY17" fmla="*/ 78116 h 92765"/>
                <a:gd name="connsiteX18" fmla="*/ 27896 w 75367"/>
                <a:gd name="connsiteY18" fmla="*/ 92724 h 92765"/>
                <a:gd name="connsiteX19" fmla="*/ 21244 w 75367"/>
                <a:gd name="connsiteY19" fmla="*/ 92724 h 92765"/>
                <a:gd name="connsiteX20" fmla="*/ 17150 w 75367"/>
                <a:gd name="connsiteY20" fmla="*/ 92724 h 92765"/>
                <a:gd name="connsiteX21" fmla="*/ 14445 w 75367"/>
                <a:gd name="connsiteY21" fmla="*/ 92724 h 92765"/>
                <a:gd name="connsiteX22" fmla="*/ 7574 w 75367"/>
                <a:gd name="connsiteY22" fmla="*/ 92724 h 92765"/>
                <a:gd name="connsiteX23" fmla="*/ 1214 w 75367"/>
                <a:gd name="connsiteY23" fmla="*/ 91775 h 92765"/>
                <a:gd name="connsiteX24" fmla="*/ 4430 w 75367"/>
                <a:gd name="connsiteY24" fmla="*/ 81330 h 92765"/>
                <a:gd name="connsiteX25" fmla="*/ 8378 w 75367"/>
                <a:gd name="connsiteY25" fmla="*/ 69936 h 92765"/>
                <a:gd name="connsiteX26" fmla="*/ 12252 w 75367"/>
                <a:gd name="connsiteY26" fmla="*/ 58250 h 92765"/>
                <a:gd name="connsiteX27" fmla="*/ 15396 w 75367"/>
                <a:gd name="connsiteY27" fmla="*/ 47075 h 92765"/>
                <a:gd name="connsiteX28" fmla="*/ 8670 w 75367"/>
                <a:gd name="connsiteY28" fmla="*/ 23922 h 92765"/>
                <a:gd name="connsiteX29" fmla="*/ -102 w 75367"/>
                <a:gd name="connsiteY29" fmla="*/ 1061 h 92765"/>
                <a:gd name="connsiteX30" fmla="*/ 12764 w 75367"/>
                <a:gd name="connsiteY30" fmla="*/ 549 h 92765"/>
                <a:gd name="connsiteX31" fmla="*/ 22267 w 75367"/>
                <a:gd name="connsiteY31" fmla="*/ 549 h 92765"/>
                <a:gd name="connsiteX32" fmla="*/ 26580 w 75367"/>
                <a:gd name="connsiteY32" fmla="*/ 549 h 92765"/>
                <a:gd name="connsiteX33" fmla="*/ 28627 w 75367"/>
                <a:gd name="connsiteY33" fmla="*/ 915 h 92765"/>
                <a:gd name="connsiteX34" fmla="*/ 30528 w 75367"/>
                <a:gd name="connsiteY34" fmla="*/ 8218 h 92765"/>
                <a:gd name="connsiteX35" fmla="*/ 32940 w 75367"/>
                <a:gd name="connsiteY35" fmla="*/ 17056 h 92765"/>
                <a:gd name="connsiteX36" fmla="*/ 35279 w 75367"/>
                <a:gd name="connsiteY36" fmla="*/ 25821 h 92765"/>
                <a:gd name="connsiteX37" fmla="*/ 37253 w 75367"/>
                <a:gd name="connsiteY37" fmla="*/ 32467 h 92765"/>
                <a:gd name="connsiteX38" fmla="*/ 39592 w 75367"/>
                <a:gd name="connsiteY38" fmla="*/ 25748 h 92765"/>
                <a:gd name="connsiteX39" fmla="*/ 41932 w 75367"/>
                <a:gd name="connsiteY39" fmla="*/ 16983 h 92765"/>
                <a:gd name="connsiteX40" fmla="*/ 44198 w 75367"/>
                <a:gd name="connsiteY40" fmla="*/ 8072 h 92765"/>
                <a:gd name="connsiteX41" fmla="*/ 46098 w 75367"/>
                <a:gd name="connsiteY41" fmla="*/ 768 h 92765"/>
                <a:gd name="connsiteX42" fmla="*/ 51142 w 75367"/>
                <a:gd name="connsiteY42" fmla="*/ 768 h 92765"/>
                <a:gd name="connsiteX43" fmla="*/ 58452 w 75367"/>
                <a:gd name="connsiteY43" fmla="*/ 768 h 92765"/>
                <a:gd name="connsiteX44" fmla="*/ 67005 w 75367"/>
                <a:gd name="connsiteY44" fmla="*/ 768 h 92765"/>
                <a:gd name="connsiteX45" fmla="*/ 75266 w 75367"/>
                <a:gd name="connsiteY45" fmla="*/ 768 h 92765"/>
                <a:gd name="connsiteX46" fmla="*/ 75120 w 75367"/>
                <a:gd name="connsiteY46" fmla="*/ -35 h 92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5367" h="92765">
                  <a:moveTo>
                    <a:pt x="75120" y="-35"/>
                  </a:moveTo>
                  <a:cubicBezTo>
                    <a:pt x="72707" y="7269"/>
                    <a:pt x="69929" y="15230"/>
                    <a:pt x="66786" y="23045"/>
                  </a:cubicBezTo>
                  <a:cubicBezTo>
                    <a:pt x="63687" y="30641"/>
                    <a:pt x="61428" y="38551"/>
                    <a:pt x="60061" y="46637"/>
                  </a:cubicBezTo>
                  <a:cubicBezTo>
                    <a:pt x="61501" y="54423"/>
                    <a:pt x="63606" y="62070"/>
                    <a:pt x="66347" y="69498"/>
                  </a:cubicBezTo>
                  <a:cubicBezTo>
                    <a:pt x="68986" y="76853"/>
                    <a:pt x="71260" y="84339"/>
                    <a:pt x="73146" y="91921"/>
                  </a:cubicBezTo>
                  <a:lnTo>
                    <a:pt x="71465" y="91921"/>
                  </a:lnTo>
                  <a:lnTo>
                    <a:pt x="69783" y="91921"/>
                  </a:lnTo>
                  <a:lnTo>
                    <a:pt x="65397" y="91921"/>
                  </a:lnTo>
                  <a:lnTo>
                    <a:pt x="53555" y="91921"/>
                  </a:lnTo>
                  <a:lnTo>
                    <a:pt x="49095" y="91921"/>
                  </a:lnTo>
                  <a:cubicBezTo>
                    <a:pt x="48218" y="92023"/>
                    <a:pt x="47341" y="92023"/>
                    <a:pt x="46464" y="91921"/>
                  </a:cubicBezTo>
                  <a:lnTo>
                    <a:pt x="46464" y="91921"/>
                  </a:lnTo>
                  <a:cubicBezTo>
                    <a:pt x="45440" y="89708"/>
                    <a:pt x="44607" y="87414"/>
                    <a:pt x="43978" y="85055"/>
                  </a:cubicBezTo>
                  <a:cubicBezTo>
                    <a:pt x="43321" y="82499"/>
                    <a:pt x="42663" y="80015"/>
                    <a:pt x="42078" y="77386"/>
                  </a:cubicBezTo>
                  <a:lnTo>
                    <a:pt x="40104" y="70082"/>
                  </a:lnTo>
                  <a:cubicBezTo>
                    <a:pt x="39519" y="67569"/>
                    <a:pt x="38686" y="65123"/>
                    <a:pt x="37619" y="62778"/>
                  </a:cubicBezTo>
                  <a:lnTo>
                    <a:pt x="37619" y="62778"/>
                  </a:lnTo>
                  <a:cubicBezTo>
                    <a:pt x="35404" y="67694"/>
                    <a:pt x="33737" y="72836"/>
                    <a:pt x="32648" y="78116"/>
                  </a:cubicBezTo>
                  <a:cubicBezTo>
                    <a:pt x="31639" y="83156"/>
                    <a:pt x="30045" y="88057"/>
                    <a:pt x="27896" y="92724"/>
                  </a:cubicBezTo>
                  <a:lnTo>
                    <a:pt x="21244" y="92724"/>
                  </a:lnTo>
                  <a:lnTo>
                    <a:pt x="17150" y="92724"/>
                  </a:lnTo>
                  <a:lnTo>
                    <a:pt x="14445" y="92724"/>
                  </a:lnTo>
                  <a:lnTo>
                    <a:pt x="7574" y="92724"/>
                  </a:lnTo>
                  <a:cubicBezTo>
                    <a:pt x="5417" y="92783"/>
                    <a:pt x="3261" y="92461"/>
                    <a:pt x="1214" y="91775"/>
                  </a:cubicBezTo>
                  <a:cubicBezTo>
                    <a:pt x="2018" y="88561"/>
                    <a:pt x="3115" y="85128"/>
                    <a:pt x="4430" y="81330"/>
                  </a:cubicBezTo>
                  <a:cubicBezTo>
                    <a:pt x="5746" y="77532"/>
                    <a:pt x="6989" y="74026"/>
                    <a:pt x="8378" y="69936"/>
                  </a:cubicBezTo>
                  <a:cubicBezTo>
                    <a:pt x="9767" y="65846"/>
                    <a:pt x="11010" y="62194"/>
                    <a:pt x="12252" y="58250"/>
                  </a:cubicBezTo>
                  <a:cubicBezTo>
                    <a:pt x="13495" y="54306"/>
                    <a:pt x="14518" y="50946"/>
                    <a:pt x="15396" y="47075"/>
                  </a:cubicBezTo>
                  <a:cubicBezTo>
                    <a:pt x="13802" y="39187"/>
                    <a:pt x="11551" y="31437"/>
                    <a:pt x="8670" y="23922"/>
                  </a:cubicBezTo>
                  <a:cubicBezTo>
                    <a:pt x="5673" y="16033"/>
                    <a:pt x="2749" y="8438"/>
                    <a:pt x="-102" y="1061"/>
                  </a:cubicBezTo>
                  <a:cubicBezTo>
                    <a:pt x="5454" y="695"/>
                    <a:pt x="9694" y="549"/>
                    <a:pt x="12764" y="549"/>
                  </a:cubicBezTo>
                  <a:lnTo>
                    <a:pt x="22267" y="549"/>
                  </a:lnTo>
                  <a:lnTo>
                    <a:pt x="26580" y="549"/>
                  </a:lnTo>
                  <a:cubicBezTo>
                    <a:pt x="27275" y="600"/>
                    <a:pt x="27962" y="725"/>
                    <a:pt x="28627" y="915"/>
                  </a:cubicBezTo>
                  <a:cubicBezTo>
                    <a:pt x="29139" y="2814"/>
                    <a:pt x="29724" y="5151"/>
                    <a:pt x="30528" y="8218"/>
                  </a:cubicBezTo>
                  <a:lnTo>
                    <a:pt x="32940" y="17056"/>
                  </a:lnTo>
                  <a:cubicBezTo>
                    <a:pt x="33744" y="20051"/>
                    <a:pt x="34475" y="22972"/>
                    <a:pt x="35279" y="25821"/>
                  </a:cubicBezTo>
                  <a:cubicBezTo>
                    <a:pt x="36083" y="28669"/>
                    <a:pt x="36668" y="30860"/>
                    <a:pt x="37253" y="32467"/>
                  </a:cubicBezTo>
                  <a:cubicBezTo>
                    <a:pt x="38145" y="30269"/>
                    <a:pt x="38927" y="28026"/>
                    <a:pt x="39592" y="25748"/>
                  </a:cubicBezTo>
                  <a:cubicBezTo>
                    <a:pt x="40396" y="22972"/>
                    <a:pt x="41201" y="20051"/>
                    <a:pt x="41932" y="16983"/>
                  </a:cubicBezTo>
                  <a:cubicBezTo>
                    <a:pt x="42663" y="13915"/>
                    <a:pt x="43467" y="10921"/>
                    <a:pt x="44198" y="8072"/>
                  </a:cubicBezTo>
                  <a:cubicBezTo>
                    <a:pt x="44929" y="5224"/>
                    <a:pt x="45514" y="2814"/>
                    <a:pt x="46098" y="768"/>
                  </a:cubicBezTo>
                  <a:cubicBezTo>
                    <a:pt x="47195" y="768"/>
                    <a:pt x="48876" y="768"/>
                    <a:pt x="51142" y="768"/>
                  </a:cubicBezTo>
                  <a:lnTo>
                    <a:pt x="58452" y="768"/>
                  </a:lnTo>
                  <a:lnTo>
                    <a:pt x="67005" y="768"/>
                  </a:lnTo>
                  <a:lnTo>
                    <a:pt x="75266" y="768"/>
                  </a:lnTo>
                  <a:lnTo>
                    <a:pt x="75120" y="-35"/>
                  </a:lnTo>
                  <a:close/>
                </a:path>
              </a:pathLst>
            </a:custGeom>
            <a:grpFill/>
            <a:ln w="7301" cap="flat">
              <a:noFill/>
              <a:prstDash val="solid"/>
              <a:miter/>
            </a:ln>
          </p:spPr>
          <p:txBody>
            <a:bodyPr rtlCol="0" anchor="ctr"/>
            <a:lstStyle/>
            <a:p>
              <a:endParaRPr lang="en-US"/>
            </a:p>
          </p:txBody>
        </p:sp>
      </p:grpSp>
      <p:grpSp>
        <p:nvGrpSpPr>
          <p:cNvPr id="1185" name="Group 1184">
            <a:extLst>
              <a:ext uri="{FF2B5EF4-FFF2-40B4-BE49-F238E27FC236}">
                <a16:creationId xmlns:a16="http://schemas.microsoft.com/office/drawing/2014/main" id="{E365A428-E71F-CE92-AACE-5E1736A9CDBF}"/>
              </a:ext>
            </a:extLst>
          </p:cNvPr>
          <p:cNvGrpSpPr/>
          <p:nvPr/>
        </p:nvGrpSpPr>
        <p:grpSpPr>
          <a:xfrm>
            <a:off x="5843557" y="1359465"/>
            <a:ext cx="1073906" cy="1288800"/>
            <a:chOff x="6187637" y="1241998"/>
            <a:chExt cx="764197" cy="920264"/>
          </a:xfrm>
        </p:grpSpPr>
        <p:sp>
          <p:nvSpPr>
            <p:cNvPr id="1183" name="Freeform 1182">
              <a:extLst>
                <a:ext uri="{FF2B5EF4-FFF2-40B4-BE49-F238E27FC236}">
                  <a16:creationId xmlns:a16="http://schemas.microsoft.com/office/drawing/2014/main" id="{F6795135-6588-8FA9-70F1-FF3A61CA90E5}"/>
                </a:ext>
              </a:extLst>
            </p:cNvPr>
            <p:cNvSpPr/>
            <p:nvPr/>
          </p:nvSpPr>
          <p:spPr>
            <a:xfrm>
              <a:off x="6187637" y="1468066"/>
              <a:ext cx="447339" cy="694196"/>
            </a:xfrm>
            <a:custGeom>
              <a:avLst/>
              <a:gdLst>
                <a:gd name="connsiteX0" fmla="*/ 223573 w 447339"/>
                <a:gd name="connsiteY0" fmla="*/ 5 h 694196"/>
                <a:gd name="connsiteX1" fmla="*/ 223764 w 447339"/>
                <a:gd name="connsiteY1" fmla="*/ 5 h 694196"/>
                <a:gd name="connsiteX2" fmla="*/ 447151 w 447339"/>
                <a:gd name="connsiteY2" fmla="*/ 212828 h 694196"/>
                <a:gd name="connsiteX3" fmla="*/ 234325 w 447339"/>
                <a:gd name="connsiteY3" fmla="*/ 443595 h 694196"/>
                <a:gd name="connsiteX4" fmla="*/ 234325 w 447339"/>
                <a:gd name="connsiteY4" fmla="*/ 579068 h 694196"/>
                <a:gd name="connsiteX5" fmla="*/ 344890 w 447339"/>
                <a:gd name="connsiteY5" fmla="*/ 579068 h 694196"/>
                <a:gd name="connsiteX6" fmla="*/ 355452 w 447339"/>
                <a:gd name="connsiteY6" fmla="*/ 589620 h 694196"/>
                <a:gd name="connsiteX7" fmla="*/ 344890 w 447339"/>
                <a:gd name="connsiteY7" fmla="*/ 600173 h 694196"/>
                <a:gd name="connsiteX8" fmla="*/ 234135 w 447339"/>
                <a:gd name="connsiteY8" fmla="*/ 600173 h 694196"/>
                <a:gd name="connsiteX9" fmla="*/ 234135 w 447339"/>
                <a:gd name="connsiteY9" fmla="*/ 683643 h 694196"/>
                <a:gd name="connsiteX10" fmla="*/ 223573 w 447339"/>
                <a:gd name="connsiteY10" fmla="*/ 694196 h 694196"/>
                <a:gd name="connsiteX11" fmla="*/ 213011 w 447339"/>
                <a:gd name="connsiteY11" fmla="*/ 683643 h 694196"/>
                <a:gd name="connsiteX12" fmla="*/ 213011 w 447339"/>
                <a:gd name="connsiteY12" fmla="*/ 600173 h 694196"/>
                <a:gd name="connsiteX13" fmla="*/ 102161 w 447339"/>
                <a:gd name="connsiteY13" fmla="*/ 600173 h 694196"/>
                <a:gd name="connsiteX14" fmla="*/ 91600 w 447339"/>
                <a:gd name="connsiteY14" fmla="*/ 589620 h 694196"/>
                <a:gd name="connsiteX15" fmla="*/ 102161 w 447339"/>
                <a:gd name="connsiteY15" fmla="*/ 579068 h 694196"/>
                <a:gd name="connsiteX16" fmla="*/ 213011 w 447339"/>
                <a:gd name="connsiteY16" fmla="*/ 579068 h 694196"/>
                <a:gd name="connsiteX17" fmla="*/ 213011 w 447339"/>
                <a:gd name="connsiteY17" fmla="*/ 443595 h 694196"/>
                <a:gd name="connsiteX18" fmla="*/ 5 w 447339"/>
                <a:gd name="connsiteY18" fmla="*/ 220400 h 694196"/>
                <a:gd name="connsiteX19" fmla="*/ 223573 w 447339"/>
                <a:gd name="connsiteY19" fmla="*/ 5 h 694196"/>
                <a:gd name="connsiteX20" fmla="*/ 222622 w 447339"/>
                <a:gd name="connsiteY20" fmla="*/ 21112 h 694196"/>
                <a:gd name="connsiteX21" fmla="*/ 22140 w 447339"/>
                <a:gd name="connsiteY21" fmla="*/ 222371 h 694196"/>
                <a:gd name="connsiteX22" fmla="*/ 223573 w 447339"/>
                <a:gd name="connsiteY22" fmla="*/ 422680 h 694196"/>
                <a:gd name="connsiteX23" fmla="*/ 424055 w 447339"/>
                <a:gd name="connsiteY23" fmla="*/ 221895 h 694196"/>
                <a:gd name="connsiteX24" fmla="*/ 424055 w 447339"/>
                <a:gd name="connsiteY24" fmla="*/ 221420 h 694196"/>
                <a:gd name="connsiteX25" fmla="*/ 222622 w 447339"/>
                <a:gd name="connsiteY25" fmla="*/ 21112 h 694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47339" h="694196">
                  <a:moveTo>
                    <a:pt x="223573" y="5"/>
                  </a:moveTo>
                  <a:lnTo>
                    <a:pt x="223764" y="5"/>
                  </a:lnTo>
                  <a:cubicBezTo>
                    <a:pt x="343463" y="-798"/>
                    <a:pt x="442262" y="93329"/>
                    <a:pt x="447151" y="212828"/>
                  </a:cubicBezTo>
                  <a:cubicBezTo>
                    <a:pt x="452160" y="335272"/>
                    <a:pt x="356875" y="438590"/>
                    <a:pt x="234325" y="443595"/>
                  </a:cubicBezTo>
                  <a:lnTo>
                    <a:pt x="234325" y="579068"/>
                  </a:lnTo>
                  <a:lnTo>
                    <a:pt x="344890" y="579068"/>
                  </a:lnTo>
                  <a:cubicBezTo>
                    <a:pt x="350723" y="579068"/>
                    <a:pt x="355452" y="583792"/>
                    <a:pt x="355452" y="589620"/>
                  </a:cubicBezTo>
                  <a:cubicBezTo>
                    <a:pt x="355452" y="595449"/>
                    <a:pt x="350723" y="600173"/>
                    <a:pt x="344890" y="600173"/>
                  </a:cubicBezTo>
                  <a:lnTo>
                    <a:pt x="234135" y="600173"/>
                  </a:lnTo>
                  <a:lnTo>
                    <a:pt x="234135" y="683643"/>
                  </a:lnTo>
                  <a:cubicBezTo>
                    <a:pt x="234135" y="689471"/>
                    <a:pt x="229406" y="694196"/>
                    <a:pt x="223573" y="694196"/>
                  </a:cubicBezTo>
                  <a:cubicBezTo>
                    <a:pt x="217740" y="694196"/>
                    <a:pt x="213011" y="689471"/>
                    <a:pt x="213011" y="683643"/>
                  </a:cubicBezTo>
                  <a:lnTo>
                    <a:pt x="213011" y="600173"/>
                  </a:lnTo>
                  <a:lnTo>
                    <a:pt x="102161" y="600173"/>
                  </a:lnTo>
                  <a:cubicBezTo>
                    <a:pt x="96328" y="600173"/>
                    <a:pt x="91600" y="595449"/>
                    <a:pt x="91600" y="589620"/>
                  </a:cubicBezTo>
                  <a:cubicBezTo>
                    <a:pt x="91600" y="583792"/>
                    <a:pt x="96328" y="579068"/>
                    <a:pt x="102161" y="579068"/>
                  </a:cubicBezTo>
                  <a:lnTo>
                    <a:pt x="213011" y="579068"/>
                  </a:lnTo>
                  <a:lnTo>
                    <a:pt x="213011" y="443595"/>
                  </a:lnTo>
                  <a:cubicBezTo>
                    <a:pt x="93409" y="438711"/>
                    <a:pt x="-799" y="339996"/>
                    <a:pt x="5" y="220400"/>
                  </a:cubicBezTo>
                  <a:cubicBezTo>
                    <a:pt x="829" y="97856"/>
                    <a:pt x="100924" y="-818"/>
                    <a:pt x="223573" y="5"/>
                  </a:cubicBezTo>
                  <a:close/>
                  <a:moveTo>
                    <a:pt x="222622" y="21112"/>
                  </a:moveTo>
                  <a:cubicBezTo>
                    <a:pt x="111636" y="21374"/>
                    <a:pt x="21877" y="111481"/>
                    <a:pt x="22140" y="222371"/>
                  </a:cubicBezTo>
                  <a:cubicBezTo>
                    <a:pt x="22403" y="333261"/>
                    <a:pt x="112588" y="422942"/>
                    <a:pt x="223573" y="422680"/>
                  </a:cubicBezTo>
                  <a:cubicBezTo>
                    <a:pt x="334395" y="422470"/>
                    <a:pt x="424108" y="332622"/>
                    <a:pt x="424055" y="221895"/>
                  </a:cubicBezTo>
                  <a:cubicBezTo>
                    <a:pt x="424055" y="221737"/>
                    <a:pt x="424055" y="221579"/>
                    <a:pt x="424055" y="221420"/>
                  </a:cubicBezTo>
                  <a:cubicBezTo>
                    <a:pt x="423792" y="110530"/>
                    <a:pt x="333607" y="20849"/>
                    <a:pt x="222622" y="21112"/>
                  </a:cubicBezTo>
                  <a:close/>
                </a:path>
              </a:pathLst>
            </a:custGeom>
            <a:solidFill>
              <a:srgbClr val="FFFFFF"/>
            </a:solidFill>
            <a:ln w="15875" cap="flat">
              <a:solidFill>
                <a:srgbClr val="FFFFFF"/>
              </a:solidFill>
              <a:prstDash val="solid"/>
              <a:miter/>
            </a:ln>
          </p:spPr>
          <p:txBody>
            <a:bodyPr wrap="square" rtlCol="0" anchor="ctr">
              <a:noAutofit/>
            </a:bodyPr>
            <a:lstStyle/>
            <a:p>
              <a:endParaRPr lang="en-US" dirty="0"/>
            </a:p>
          </p:txBody>
        </p:sp>
        <p:sp>
          <p:nvSpPr>
            <p:cNvPr id="1179" name="Freeform 1178">
              <a:extLst>
                <a:ext uri="{FF2B5EF4-FFF2-40B4-BE49-F238E27FC236}">
                  <a16:creationId xmlns:a16="http://schemas.microsoft.com/office/drawing/2014/main" id="{2DC43C02-9D84-6081-7A8E-51CBA893E716}"/>
                </a:ext>
              </a:extLst>
            </p:cNvPr>
            <p:cNvSpPr/>
            <p:nvPr/>
          </p:nvSpPr>
          <p:spPr>
            <a:xfrm>
              <a:off x="6392736" y="1241998"/>
              <a:ext cx="559098" cy="560131"/>
            </a:xfrm>
            <a:custGeom>
              <a:avLst/>
              <a:gdLst>
                <a:gd name="connsiteX0" fmla="*/ 376123 w 559098"/>
                <a:gd name="connsiteY0" fmla="*/ 0 h 560131"/>
                <a:gd name="connsiteX1" fmla="*/ 547394 w 559098"/>
                <a:gd name="connsiteY1" fmla="*/ 1426 h 560131"/>
                <a:gd name="connsiteX2" fmla="*/ 549392 w 559098"/>
                <a:gd name="connsiteY2" fmla="*/ 1426 h 560131"/>
                <a:gd name="connsiteX3" fmla="*/ 550534 w 559098"/>
                <a:gd name="connsiteY3" fmla="*/ 1426 h 560131"/>
                <a:gd name="connsiteX4" fmla="*/ 551485 w 559098"/>
                <a:gd name="connsiteY4" fmla="*/ 1426 h 560131"/>
                <a:gd name="connsiteX5" fmla="*/ 552532 w 559098"/>
                <a:gd name="connsiteY5" fmla="*/ 1997 h 560131"/>
                <a:gd name="connsiteX6" fmla="*/ 553293 w 559098"/>
                <a:gd name="connsiteY6" fmla="*/ 1997 h 560131"/>
                <a:gd name="connsiteX7" fmla="*/ 556242 w 559098"/>
                <a:gd name="connsiteY7" fmla="*/ 4944 h 560131"/>
                <a:gd name="connsiteX8" fmla="*/ 556242 w 559098"/>
                <a:gd name="connsiteY8" fmla="*/ 5609 h 560131"/>
                <a:gd name="connsiteX9" fmla="*/ 556909 w 559098"/>
                <a:gd name="connsiteY9" fmla="*/ 6750 h 560131"/>
                <a:gd name="connsiteX10" fmla="*/ 556909 w 559098"/>
                <a:gd name="connsiteY10" fmla="*/ 7606 h 560131"/>
                <a:gd name="connsiteX11" fmla="*/ 556909 w 559098"/>
                <a:gd name="connsiteY11" fmla="*/ 8652 h 560131"/>
                <a:gd name="connsiteX12" fmla="*/ 556909 w 559098"/>
                <a:gd name="connsiteY12" fmla="*/ 9888 h 560131"/>
                <a:gd name="connsiteX13" fmla="*/ 556909 w 559098"/>
                <a:gd name="connsiteY13" fmla="*/ 10743 h 560131"/>
                <a:gd name="connsiteX14" fmla="*/ 559097 w 559098"/>
                <a:gd name="connsiteY14" fmla="*/ 183388 h 560131"/>
                <a:gd name="connsiteX15" fmla="*/ 559098 w 559098"/>
                <a:gd name="connsiteY15" fmla="*/ 183485 h 560131"/>
                <a:gd name="connsiteX16" fmla="*/ 548631 w 559098"/>
                <a:gd name="connsiteY16" fmla="*/ 194130 h 560131"/>
                <a:gd name="connsiteX17" fmla="*/ 548630 w 559098"/>
                <a:gd name="connsiteY17" fmla="*/ 194130 h 560131"/>
                <a:gd name="connsiteX18" fmla="*/ 548535 w 559098"/>
                <a:gd name="connsiteY18" fmla="*/ 194131 h 560131"/>
                <a:gd name="connsiteX19" fmla="*/ 537974 w 559098"/>
                <a:gd name="connsiteY19" fmla="*/ 183578 h 560131"/>
                <a:gd name="connsiteX20" fmla="*/ 536737 w 559098"/>
                <a:gd name="connsiteY20" fmla="*/ 37838 h 560131"/>
                <a:gd name="connsiteX21" fmla="*/ 384496 w 559098"/>
                <a:gd name="connsiteY21" fmla="*/ 189947 h 560131"/>
                <a:gd name="connsiteX22" fmla="*/ 385440 w 559098"/>
                <a:gd name="connsiteY22" fmla="*/ 487204 h 560131"/>
                <a:gd name="connsiteX23" fmla="*/ 72990 w 559098"/>
                <a:gd name="connsiteY23" fmla="*/ 503168 h 560131"/>
                <a:gd name="connsiteX24" fmla="*/ 57011 w 559098"/>
                <a:gd name="connsiteY24" fmla="*/ 190986 h 560131"/>
                <a:gd name="connsiteX25" fmla="*/ 369462 w 559098"/>
                <a:gd name="connsiteY25" fmla="*/ 175022 h 560131"/>
                <a:gd name="connsiteX26" fmla="*/ 521703 w 559098"/>
                <a:gd name="connsiteY26" fmla="*/ 22437 h 560131"/>
                <a:gd name="connsiteX27" fmla="*/ 375932 w 559098"/>
                <a:gd name="connsiteY27" fmla="*/ 21201 h 560131"/>
                <a:gd name="connsiteX28" fmla="*/ 365371 w 559098"/>
                <a:gd name="connsiteY28" fmla="*/ 10458 h 560131"/>
                <a:gd name="connsiteX29" fmla="*/ 376123 w 559098"/>
                <a:gd name="connsiteY29" fmla="*/ 0 h 560131"/>
                <a:gd name="connsiteX30" fmla="*/ 218681 w 559098"/>
                <a:gd name="connsiteY30" fmla="*/ 137156 h 560131"/>
                <a:gd name="connsiteX31" fmla="*/ 76113 w 559098"/>
                <a:gd name="connsiteY31" fmla="*/ 195974 h 560131"/>
                <a:gd name="connsiteX32" fmla="*/ 75799 w 559098"/>
                <a:gd name="connsiteY32" fmla="*/ 480733 h 560131"/>
                <a:gd name="connsiteX33" fmla="*/ 360803 w 559098"/>
                <a:gd name="connsiteY33" fmla="*/ 481047 h 560131"/>
                <a:gd name="connsiteX34" fmla="*/ 419987 w 559098"/>
                <a:gd name="connsiteY34" fmla="*/ 338445 h 560131"/>
                <a:gd name="connsiteX35" fmla="*/ 361118 w 559098"/>
                <a:gd name="connsiteY35" fmla="*/ 196288 h 560131"/>
                <a:gd name="connsiteX36" fmla="*/ 218681 w 559098"/>
                <a:gd name="connsiteY36" fmla="*/ 137156 h 560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9098" h="560131">
                  <a:moveTo>
                    <a:pt x="376123" y="0"/>
                  </a:moveTo>
                  <a:lnTo>
                    <a:pt x="547394" y="1426"/>
                  </a:lnTo>
                  <a:lnTo>
                    <a:pt x="549392" y="1426"/>
                  </a:lnTo>
                  <a:lnTo>
                    <a:pt x="550534" y="1426"/>
                  </a:lnTo>
                  <a:lnTo>
                    <a:pt x="551485" y="1426"/>
                  </a:lnTo>
                  <a:lnTo>
                    <a:pt x="552532" y="1997"/>
                  </a:lnTo>
                  <a:lnTo>
                    <a:pt x="553293" y="1997"/>
                  </a:lnTo>
                  <a:cubicBezTo>
                    <a:pt x="554436" y="2805"/>
                    <a:pt x="555433" y="3802"/>
                    <a:pt x="556242" y="4944"/>
                  </a:cubicBezTo>
                  <a:lnTo>
                    <a:pt x="556242" y="5609"/>
                  </a:lnTo>
                  <a:cubicBezTo>
                    <a:pt x="556444" y="6002"/>
                    <a:pt x="556666" y="6382"/>
                    <a:pt x="556909" y="6750"/>
                  </a:cubicBezTo>
                  <a:cubicBezTo>
                    <a:pt x="556949" y="7034"/>
                    <a:pt x="556949" y="7322"/>
                    <a:pt x="556909" y="7606"/>
                  </a:cubicBezTo>
                  <a:cubicBezTo>
                    <a:pt x="556869" y="7953"/>
                    <a:pt x="556869" y="8304"/>
                    <a:pt x="556909" y="8652"/>
                  </a:cubicBezTo>
                  <a:cubicBezTo>
                    <a:pt x="556956" y="9062"/>
                    <a:pt x="556956" y="9477"/>
                    <a:pt x="556909" y="9888"/>
                  </a:cubicBezTo>
                  <a:cubicBezTo>
                    <a:pt x="556909" y="10173"/>
                    <a:pt x="556909" y="10743"/>
                    <a:pt x="556909" y="10743"/>
                  </a:cubicBezTo>
                  <a:lnTo>
                    <a:pt x="559097" y="183388"/>
                  </a:lnTo>
                  <a:cubicBezTo>
                    <a:pt x="559098" y="183420"/>
                    <a:pt x="559098" y="183453"/>
                    <a:pt x="559098" y="183485"/>
                  </a:cubicBezTo>
                  <a:cubicBezTo>
                    <a:pt x="559150" y="189313"/>
                    <a:pt x="554463" y="194079"/>
                    <a:pt x="548631" y="194130"/>
                  </a:cubicBezTo>
                  <a:lnTo>
                    <a:pt x="548630" y="194130"/>
                  </a:lnTo>
                  <a:cubicBezTo>
                    <a:pt x="548599" y="194131"/>
                    <a:pt x="548567" y="194131"/>
                    <a:pt x="548535" y="194131"/>
                  </a:cubicBezTo>
                  <a:cubicBezTo>
                    <a:pt x="542702" y="194131"/>
                    <a:pt x="537973" y="189406"/>
                    <a:pt x="537974" y="183578"/>
                  </a:cubicBezTo>
                  <a:lnTo>
                    <a:pt x="536737" y="37838"/>
                  </a:lnTo>
                  <a:lnTo>
                    <a:pt x="384496" y="189947"/>
                  </a:lnTo>
                  <a:cubicBezTo>
                    <a:pt x="461406" y="273995"/>
                    <a:pt x="461814" y="402670"/>
                    <a:pt x="385440" y="487204"/>
                  </a:cubicBezTo>
                  <a:cubicBezTo>
                    <a:pt x="303572" y="577819"/>
                    <a:pt x="163683" y="584966"/>
                    <a:pt x="72990" y="503168"/>
                  </a:cubicBezTo>
                  <a:cubicBezTo>
                    <a:pt x="-17704" y="421370"/>
                    <a:pt x="-24857" y="281601"/>
                    <a:pt x="57011" y="190986"/>
                  </a:cubicBezTo>
                  <a:cubicBezTo>
                    <a:pt x="138880" y="100371"/>
                    <a:pt x="278769" y="93224"/>
                    <a:pt x="369462" y="175022"/>
                  </a:cubicBezTo>
                  <a:lnTo>
                    <a:pt x="521703" y="22437"/>
                  </a:lnTo>
                  <a:lnTo>
                    <a:pt x="375932" y="21201"/>
                  </a:lnTo>
                  <a:cubicBezTo>
                    <a:pt x="370069" y="21097"/>
                    <a:pt x="365370" y="16318"/>
                    <a:pt x="365371" y="10458"/>
                  </a:cubicBezTo>
                  <a:cubicBezTo>
                    <a:pt x="365475" y="4615"/>
                    <a:pt x="370274" y="-53"/>
                    <a:pt x="376123" y="0"/>
                  </a:cubicBezTo>
                  <a:close/>
                  <a:moveTo>
                    <a:pt x="218681" y="137156"/>
                  </a:moveTo>
                  <a:cubicBezTo>
                    <a:pt x="167105" y="137099"/>
                    <a:pt x="115508" y="156701"/>
                    <a:pt x="76113" y="195974"/>
                  </a:cubicBezTo>
                  <a:cubicBezTo>
                    <a:pt x="-2675" y="274522"/>
                    <a:pt x="-2816" y="402013"/>
                    <a:pt x="75799" y="480733"/>
                  </a:cubicBezTo>
                  <a:cubicBezTo>
                    <a:pt x="154414" y="559454"/>
                    <a:pt x="282015" y="559595"/>
                    <a:pt x="360803" y="481047"/>
                  </a:cubicBezTo>
                  <a:cubicBezTo>
                    <a:pt x="398763" y="443293"/>
                    <a:pt x="420068" y="391960"/>
                    <a:pt x="419987" y="338445"/>
                  </a:cubicBezTo>
                  <a:cubicBezTo>
                    <a:pt x="419969" y="285142"/>
                    <a:pt x="398799" y="234021"/>
                    <a:pt x="361118" y="196288"/>
                  </a:cubicBezTo>
                  <a:cubicBezTo>
                    <a:pt x="321811" y="156928"/>
                    <a:pt x="270257" y="137213"/>
                    <a:pt x="218681" y="137156"/>
                  </a:cubicBezTo>
                  <a:close/>
                </a:path>
              </a:pathLst>
            </a:custGeom>
            <a:solidFill>
              <a:srgbClr val="FFFFFF"/>
            </a:solidFill>
            <a:ln w="15875" cap="flat">
              <a:solidFill>
                <a:srgbClr val="FFFFFF"/>
              </a:solidFill>
              <a:prstDash val="solid"/>
              <a:miter/>
            </a:ln>
          </p:spPr>
          <p:txBody>
            <a:bodyPr wrap="square" rtlCol="0" anchor="ctr">
              <a:noAutofit/>
            </a:bodyPr>
            <a:lstStyle/>
            <a:p>
              <a:endParaRPr lang="en-US"/>
            </a:p>
          </p:txBody>
        </p:sp>
      </p:grpSp>
      <p:sp>
        <p:nvSpPr>
          <p:cNvPr id="1163" name="TextBox 12">
            <a:extLst>
              <a:ext uri="{FF2B5EF4-FFF2-40B4-BE49-F238E27FC236}">
                <a16:creationId xmlns:a16="http://schemas.microsoft.com/office/drawing/2014/main" id="{CBD78B79-9E28-4F9C-15B3-8C099B5CBE25}"/>
              </a:ext>
            </a:extLst>
          </p:cNvPr>
          <p:cNvSpPr txBox="1"/>
          <p:nvPr/>
        </p:nvSpPr>
        <p:spPr>
          <a:xfrm>
            <a:off x="712151" y="1779173"/>
            <a:ext cx="3247686" cy="584775"/>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The label male or female, given to you at birth by a doctor.</a:t>
            </a:r>
          </a:p>
        </p:txBody>
      </p:sp>
      <p:sp>
        <p:nvSpPr>
          <p:cNvPr id="1164" name="TextBox 13">
            <a:extLst>
              <a:ext uri="{FF2B5EF4-FFF2-40B4-BE49-F238E27FC236}">
                <a16:creationId xmlns:a16="http://schemas.microsoft.com/office/drawing/2014/main" id="{BC98C113-2720-7D31-7792-99358EC0E76D}"/>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accent2">
                    <a:lumMod val="75000"/>
                  </a:schemeClr>
                </a:solidFill>
                <a:latin typeface="Londrina Solid"/>
                <a:ea typeface="Londrina Solid"/>
                <a:cs typeface="Londrina Solid"/>
                <a:sym typeface="Londrina Solid"/>
              </a:rPr>
              <a:t>Sex</a:t>
            </a:r>
          </a:p>
        </p:txBody>
      </p:sp>
      <p:sp>
        <p:nvSpPr>
          <p:cNvPr id="1151" name="Freeform 1150">
            <a:extLst>
              <a:ext uri="{FF2B5EF4-FFF2-40B4-BE49-F238E27FC236}">
                <a16:creationId xmlns:a16="http://schemas.microsoft.com/office/drawing/2014/main" id="{95A2E651-2AC9-AB8F-F2A1-2ED65FCA8F62}"/>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1147" name="TextBox 14">
            <a:extLst>
              <a:ext uri="{FF2B5EF4-FFF2-40B4-BE49-F238E27FC236}">
                <a16:creationId xmlns:a16="http://schemas.microsoft.com/office/drawing/2014/main" id="{55A24634-5AC8-423A-A542-82A01FE85DB6}"/>
              </a:ext>
            </a:extLst>
          </p:cNvPr>
          <p:cNvSpPr txBox="1"/>
          <p:nvPr/>
        </p:nvSpPr>
        <p:spPr>
          <a:xfrm>
            <a:off x="466037" y="4258131"/>
            <a:ext cx="2587460" cy="1469633"/>
          </a:xfrm>
          <a:prstGeom prst="rect">
            <a:avLst/>
          </a:prstGeom>
        </p:spPr>
        <p:txBody>
          <a:bodyPr wrap="square" lIns="0" tIns="0" rIns="0" bIns="0" rtlCol="0" anchor="t">
            <a:spAutoFit/>
          </a:bodyPr>
          <a:lstStyle/>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Some people are males and some people are females.</a:t>
            </a:r>
          </a:p>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We should all be treated kindly and fairly.</a:t>
            </a:r>
          </a:p>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Being male or female shouldn’t change how someone is treated.</a:t>
            </a:r>
          </a:p>
        </p:txBody>
      </p:sp>
      <p:sp>
        <p:nvSpPr>
          <p:cNvPr id="1152" name="TextBox 17">
            <a:extLst>
              <a:ext uri="{FF2B5EF4-FFF2-40B4-BE49-F238E27FC236}">
                <a16:creationId xmlns:a16="http://schemas.microsoft.com/office/drawing/2014/main" id="{FB5C8FD3-8CA8-22C6-B586-1D8A9C169A33}"/>
              </a:ext>
            </a:extLst>
          </p:cNvPr>
          <p:cNvSpPr txBox="1"/>
          <p:nvPr/>
        </p:nvSpPr>
        <p:spPr>
          <a:xfrm>
            <a:off x="466037" y="7078265"/>
            <a:ext cx="2587460" cy="2204450"/>
          </a:xfrm>
          <a:prstGeom prst="rect">
            <a:avLst/>
          </a:prstGeom>
        </p:spPr>
        <p:txBody>
          <a:bodyPr wrap="square" lIns="0" tIns="0" rIns="0" bIns="0" rtlCol="0" anchor="t">
            <a:spAutoFit/>
          </a:bodyPr>
          <a:lstStyle/>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Helps children understand that people may love or be attracted to different people.</a:t>
            </a:r>
          </a:p>
          <a:p>
            <a:pPr marL="216000" lvl="1" indent="-216000">
              <a:lnSpc>
                <a:spcPct val="95000"/>
              </a:lnSpc>
              <a:spcAft>
                <a:spcPts val="600"/>
              </a:spcAft>
              <a:buClr>
                <a:schemeClr val="accent2">
                  <a:lumMod val="75000"/>
                </a:schemeClr>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a:p>
            <a:pPr marL="216000" indent="-216000">
              <a:lnSpc>
                <a:spcPct val="95000"/>
              </a:lnSpc>
              <a:spcAft>
                <a:spcPts val="600"/>
              </a:spcAft>
              <a:buClr>
                <a:schemeClr val="accent2">
                  <a:lumMod val="75000"/>
                </a:schemeClr>
              </a:buClr>
              <a:buSzPct val="120000"/>
            </a:pPr>
            <a:endParaRPr lang="en-US" sz="1500" dirty="0">
              <a:latin typeface="Roboto Condensed"/>
              <a:ea typeface="Roboto Condensed"/>
              <a:cs typeface="Roboto Condensed"/>
              <a:sym typeface="Roboto Condensed"/>
            </a:endParaRPr>
          </a:p>
        </p:txBody>
      </p:sp>
      <p:sp>
        <p:nvSpPr>
          <p:cNvPr id="1160" name="Freeform 1159">
            <a:extLst>
              <a:ext uri="{FF2B5EF4-FFF2-40B4-BE49-F238E27FC236}">
                <a16:creationId xmlns:a16="http://schemas.microsoft.com/office/drawing/2014/main" id="{BD86A90B-5E98-0BA8-AB36-F843C726CBD9}"/>
              </a:ext>
            </a:extLst>
          </p:cNvPr>
          <p:cNvSpPr>
            <a:spLocks noChangeAspect="1"/>
          </p:cNvSpPr>
          <p:nvPr/>
        </p:nvSpPr>
        <p:spPr>
          <a:xfrm>
            <a:off x="4066037" y="723720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2">
                <a:lumMod val="75000"/>
              </a:schemeClr>
            </a:solidFill>
            <a:prstDash val="solid"/>
            <a:miter/>
          </a:ln>
        </p:spPr>
        <p:txBody>
          <a:bodyPr rtlCol="0" anchor="ctr"/>
          <a:lstStyle/>
          <a:p>
            <a:endParaRPr lang="en-US" dirty="0"/>
          </a:p>
        </p:txBody>
      </p:sp>
      <p:sp>
        <p:nvSpPr>
          <p:cNvPr id="1165" name="Freeform 1164">
            <a:extLst>
              <a:ext uri="{FF2B5EF4-FFF2-40B4-BE49-F238E27FC236}">
                <a16:creationId xmlns:a16="http://schemas.microsoft.com/office/drawing/2014/main" id="{5EAF913E-DEE8-6FD9-587A-7EDFF857E27C}"/>
              </a:ext>
            </a:extLst>
          </p:cNvPr>
          <p:cNvSpPr>
            <a:spLocks noChangeAspect="1"/>
          </p:cNvSpPr>
          <p:nvPr/>
        </p:nvSpPr>
        <p:spPr>
          <a:xfrm rot="10800000">
            <a:off x="6660656" y="870424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2">
                <a:lumMod val="75000"/>
              </a:schemeClr>
            </a:solidFill>
            <a:prstDash val="solid"/>
            <a:miter/>
          </a:ln>
        </p:spPr>
        <p:txBody>
          <a:bodyPr rtlCol="0" anchor="ctr"/>
          <a:lstStyle/>
          <a:p>
            <a:endParaRPr lang="en-US" dirty="0"/>
          </a:p>
        </p:txBody>
      </p:sp>
      <p:sp>
        <p:nvSpPr>
          <p:cNvPr id="1285" name="TextBox 18">
            <a:extLst>
              <a:ext uri="{FF2B5EF4-FFF2-40B4-BE49-F238E27FC236}">
                <a16:creationId xmlns:a16="http://schemas.microsoft.com/office/drawing/2014/main" id="{DE455B95-7457-CB0E-7B50-4186B0582747}"/>
              </a:ext>
            </a:extLst>
          </p:cNvPr>
          <p:cNvSpPr txBox="1"/>
          <p:nvPr/>
        </p:nvSpPr>
        <p:spPr>
          <a:xfrm>
            <a:off x="4314959" y="7689338"/>
            <a:ext cx="2441288" cy="877163"/>
          </a:xfrm>
          <a:prstGeom prst="rect">
            <a:avLst/>
          </a:prstGeom>
        </p:spPr>
        <p:txBody>
          <a:bodyPr wrap="square" lIns="0" tIns="0" rIns="0" bIns="0" rtlCol="0" anchor="t">
            <a:spAutoFit/>
          </a:bodyPr>
          <a:lstStyle/>
          <a:p>
            <a:pPr>
              <a:lnSpc>
                <a:spcPct val="95000"/>
              </a:lnSpc>
              <a:spcAft>
                <a:spcPts val="600"/>
              </a:spcAft>
            </a:pPr>
            <a:r>
              <a:rPr lang="en-US" sz="2000" dirty="0">
                <a:latin typeface="Roboto Condensed"/>
                <a:ea typeface="Roboto Condensed"/>
                <a:cs typeface="Roboto Condensed"/>
                <a:sym typeface="Roboto Condensed"/>
              </a:rPr>
              <a:t>We treat everyone with respect, whether they are  a male or female.</a:t>
            </a:r>
          </a:p>
        </p:txBody>
      </p:sp>
      <p:grpSp>
        <p:nvGrpSpPr>
          <p:cNvPr id="4" name="Graphic 4">
            <a:extLst>
              <a:ext uri="{FF2B5EF4-FFF2-40B4-BE49-F238E27FC236}">
                <a16:creationId xmlns:a16="http://schemas.microsoft.com/office/drawing/2014/main" id="{124FEDC1-0A88-11C6-951A-D8B2F317E035}"/>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D2372AD2-5D06-337C-74AE-7C478DFEB50A}"/>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664F719B-0526-3DE1-7495-3CB9CBE8071E}"/>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1B053173-4F6D-A4A4-26DA-7206D404B832}"/>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C7F824E6-E07B-661E-B09D-F6A313580078}"/>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4EA07BFE-F97A-5E39-3EEA-1BE0285767B6}"/>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091254A2-E5BB-0379-6BE7-FAFFBA71EE87}"/>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D852027C-A118-1DE9-5807-88369C4F31E7}"/>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BAA30E07-22DB-72BE-D960-9F469DB44FA7}"/>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D1A12A0A-67CE-028A-9F75-8A93D8A68ADB}"/>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044FAB99-7CC0-F211-A777-758EA5881C82}"/>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CCEBECF0-0D97-236C-DE15-7AB628393767}"/>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9DD923ED-2AAF-587A-EB81-EEE1940C5DF8}"/>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6D9037DB-B927-631F-0373-3AFCDF386196}"/>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11C3C178-520A-2393-80BC-25DB5E76DE47}"/>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879AD2DA-699C-10DB-AF20-5BA79892845E}"/>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B536F0E3-061A-075C-753B-7158BA840A68}"/>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94549279-B565-29EC-25EE-23380473D071}"/>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31A84DA6-F586-F987-EA3B-E745A50FB05C}"/>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D3A7A695-4C73-D96D-84FA-8B2334C18525}"/>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530F2490-C000-CB63-3F3E-7EEB30832E56}"/>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EE1EB72B-34B0-8FFE-C0BD-A244D8E639B6}"/>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DB0EB835-F937-2A52-DBF7-DA4DB364340C}"/>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18768F09-C25E-63AF-AE18-B13F30A1A38B}"/>
              </a:ext>
            </a:extLst>
          </p:cNvPr>
          <p:cNvSpPr/>
          <p:nvPr/>
        </p:nvSpPr>
        <p:spPr>
          <a:xfrm rot="5400000">
            <a:off x="6457202" y="-61583"/>
            <a:ext cx="439200" cy="1046068"/>
          </a:xfrm>
          <a:prstGeom prst="round2SameRect">
            <a:avLst/>
          </a:pr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331F15AE-6BDD-300E-5CD2-E7FE9E51953E}"/>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FEC7791A-1033-DC82-A9D1-92C402D7E227}"/>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B03756A6-220B-8C8A-79EC-2E6F243E51E3}"/>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76CD2664-F074-0EFE-CA67-61ACF50D0731}"/>
              </a:ext>
            </a:extLst>
          </p:cNvPr>
          <p:cNvSpPr txBox="1"/>
          <p:nvPr/>
        </p:nvSpPr>
        <p:spPr>
          <a:xfrm>
            <a:off x="4660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grpSp>
        <p:nvGrpSpPr>
          <p:cNvPr id="50" name="Group 49">
            <a:extLst>
              <a:ext uri="{FF2B5EF4-FFF2-40B4-BE49-F238E27FC236}">
                <a16:creationId xmlns:a16="http://schemas.microsoft.com/office/drawing/2014/main" id="{3604A514-EE4E-E24D-6431-404A03490667}"/>
              </a:ext>
            </a:extLst>
          </p:cNvPr>
          <p:cNvGrpSpPr/>
          <p:nvPr/>
        </p:nvGrpSpPr>
        <p:grpSpPr>
          <a:xfrm>
            <a:off x="4066037" y="3626876"/>
            <a:ext cx="3027601" cy="3281240"/>
            <a:chOff x="3959837" y="3626876"/>
            <a:chExt cx="3027601" cy="3281240"/>
          </a:xfrm>
        </p:grpSpPr>
        <p:sp>
          <p:nvSpPr>
            <p:cNvPr id="1148" name="TextBox 16">
              <a:extLst>
                <a:ext uri="{FF2B5EF4-FFF2-40B4-BE49-F238E27FC236}">
                  <a16:creationId xmlns:a16="http://schemas.microsoft.com/office/drawing/2014/main" id="{275F0BE9-31AB-7F75-3922-67772A2AF7BE}"/>
                </a:ext>
              </a:extLst>
            </p:cNvPr>
            <p:cNvSpPr txBox="1"/>
            <p:nvPr/>
          </p:nvSpPr>
          <p:spPr>
            <a:xfrm>
              <a:off x="3959837" y="4258131"/>
              <a:ext cx="3027600" cy="1765868"/>
            </a:xfrm>
            <a:prstGeom prst="rect">
              <a:avLst/>
            </a:prstGeom>
          </p:spPr>
          <p:txBody>
            <a:bodyPr wrap="square" lIns="0" tIns="0" rIns="0" bIns="0" rtlCol="0" anchor="t">
              <a:spAutoFit/>
            </a:bodyPr>
            <a:lstStyle/>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People can be male or female.</a:t>
              </a:r>
            </a:p>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Everyone should be treated with the same fairness and respect.</a:t>
              </a:r>
            </a:p>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Everyone has the right to feel safe, valued, and included.</a:t>
              </a:r>
            </a:p>
            <a:p>
              <a:pPr>
                <a:lnSpc>
                  <a:spcPct val="95000"/>
                </a:lnSpc>
                <a:spcAft>
                  <a:spcPts val="600"/>
                </a:spcAft>
                <a:buClr>
                  <a:schemeClr val="accent2">
                    <a:lumMod val="75000"/>
                  </a:schemeClr>
                </a:buClr>
                <a:buSzPct val="120000"/>
              </a:pPr>
              <a:r>
                <a:rPr lang="en-US" sz="1500" dirty="0">
                  <a:latin typeface="Roboto Condensed"/>
                  <a:ea typeface="Roboto Condensed"/>
                  <a:cs typeface="Roboto Condensed"/>
                  <a:sym typeface="Roboto Condensed"/>
                </a:rPr>
                <a:t>The Equality Act states everyone should be treated fairly, regardless of their sex.</a:t>
              </a:r>
            </a:p>
          </p:txBody>
        </p:sp>
        <p:sp>
          <p:nvSpPr>
            <p:cNvPr id="35" name="TextBox 17">
              <a:extLst>
                <a:ext uri="{FF2B5EF4-FFF2-40B4-BE49-F238E27FC236}">
                  <a16:creationId xmlns:a16="http://schemas.microsoft.com/office/drawing/2014/main" id="{A5F75159-11C9-2599-DE93-7B1FA6FA0594}"/>
                </a:ext>
              </a:extLst>
            </p:cNvPr>
            <p:cNvSpPr txBox="1"/>
            <p:nvPr/>
          </p:nvSpPr>
          <p:spPr>
            <a:xfrm>
              <a:off x="3959838" y="6399268"/>
              <a:ext cx="3027600" cy="508848"/>
            </a:xfrm>
            <a:prstGeom prst="roundRect">
              <a:avLst/>
            </a:prstGeom>
            <a:solidFill>
              <a:schemeClr val="accent2">
                <a:lumMod val="75000"/>
              </a:schemeClr>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CDFD7E37-F50D-4236-F534-0161FFD6CD54}"/>
                </a:ext>
              </a:extLst>
            </p:cNvPr>
            <p:cNvSpPr txBox="1"/>
            <p:nvPr/>
          </p:nvSpPr>
          <p:spPr>
            <a:xfrm>
              <a:off x="3959837" y="36268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grpSp>
      <p:sp>
        <p:nvSpPr>
          <p:cNvPr id="27" name="TextBox 17">
            <a:extLst>
              <a:ext uri="{FF2B5EF4-FFF2-40B4-BE49-F238E27FC236}">
                <a16:creationId xmlns:a16="http://schemas.microsoft.com/office/drawing/2014/main" id="{D9701B72-F3A5-791B-707A-792E25926898}"/>
              </a:ext>
            </a:extLst>
          </p:cNvPr>
          <p:cNvSpPr txBox="1"/>
          <p:nvPr/>
        </p:nvSpPr>
        <p:spPr>
          <a:xfrm>
            <a:off x="466037" y="6452276"/>
            <a:ext cx="3027600" cy="468629"/>
          </a:xfrm>
          <a:prstGeom prst="roundRect">
            <a:avLst/>
          </a:prstGeom>
          <a:solidFill>
            <a:schemeClr val="accent2">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Tree>
    <p:extLst>
      <p:ext uri="{BB962C8B-B14F-4D97-AF65-F5344CB8AC3E}">
        <p14:creationId xmlns:p14="http://schemas.microsoft.com/office/powerpoint/2010/main" val="280661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F85E926-1144-8F35-1C02-A3F2A16EFD70}"/>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867F89AC-36EE-7273-D6EA-23963C0CF45D}"/>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FED96AAE-F464-50C4-2BB2-B45869C6C35E}"/>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bg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3756D86E-33D0-98EA-FA64-420E49851C13}"/>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2466A48F-5B8E-FC1A-FCED-9C772F5CA1C8}"/>
              </a:ext>
            </a:extLst>
          </p:cNvPr>
          <p:cNvSpPr txBox="1"/>
          <p:nvPr/>
        </p:nvSpPr>
        <p:spPr>
          <a:xfrm>
            <a:off x="712151" y="1779173"/>
            <a:ext cx="3247686" cy="1169551"/>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Someone’s sexual orientation determines who they are attracted to. This may change over time for some people.</a:t>
            </a:r>
          </a:p>
        </p:txBody>
      </p:sp>
      <p:sp>
        <p:nvSpPr>
          <p:cNvPr id="1164" name="TextBox 13">
            <a:extLst>
              <a:ext uri="{FF2B5EF4-FFF2-40B4-BE49-F238E27FC236}">
                <a16:creationId xmlns:a16="http://schemas.microsoft.com/office/drawing/2014/main" id="{5F902C1C-F0C2-BA0D-BF85-DE68EE9F211D}"/>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bg1"/>
                </a:solidFill>
                <a:latin typeface="Londrina Solid"/>
                <a:ea typeface="Londrina Solid"/>
                <a:cs typeface="Londrina Solid"/>
                <a:sym typeface="Londrina Solid"/>
              </a:rPr>
              <a:t>Sexual Orientation</a:t>
            </a:r>
          </a:p>
        </p:txBody>
      </p:sp>
      <p:sp>
        <p:nvSpPr>
          <p:cNvPr id="1151" name="Freeform 1150">
            <a:extLst>
              <a:ext uri="{FF2B5EF4-FFF2-40B4-BE49-F238E27FC236}">
                <a16:creationId xmlns:a16="http://schemas.microsoft.com/office/drawing/2014/main" id="{8B99139E-67C9-9871-229F-552134803542}"/>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bg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1147" name="TextBox 14">
            <a:extLst>
              <a:ext uri="{FF2B5EF4-FFF2-40B4-BE49-F238E27FC236}">
                <a16:creationId xmlns:a16="http://schemas.microsoft.com/office/drawing/2014/main" id="{FCD98EA5-429E-58FE-CDFF-2F717FB9C80B}"/>
              </a:ext>
            </a:extLst>
          </p:cNvPr>
          <p:cNvSpPr txBox="1"/>
          <p:nvPr/>
        </p:nvSpPr>
        <p:spPr>
          <a:xfrm>
            <a:off x="466037" y="4258131"/>
            <a:ext cx="2724325" cy="1031051"/>
          </a:xfrm>
          <a:prstGeom prst="rect">
            <a:avLst/>
          </a:prstGeom>
        </p:spPr>
        <p:txBody>
          <a:bodyPr wrap="square" lIns="0" tIns="0" rIns="0" bIns="0" rtlCol="0" anchor="t">
            <a:spAutoFit/>
          </a:bodyPr>
          <a:lstStyle/>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People can love who they want to.</a:t>
            </a:r>
          </a:p>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Everyone is different.</a:t>
            </a:r>
          </a:p>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We should always be kind and treat people with respect.</a:t>
            </a:r>
          </a:p>
        </p:txBody>
      </p:sp>
      <p:sp>
        <p:nvSpPr>
          <p:cNvPr id="1152" name="TextBox 17">
            <a:extLst>
              <a:ext uri="{FF2B5EF4-FFF2-40B4-BE49-F238E27FC236}">
                <a16:creationId xmlns:a16="http://schemas.microsoft.com/office/drawing/2014/main" id="{2265E66A-DECF-3675-24E4-811F4BAF209C}"/>
              </a:ext>
            </a:extLst>
          </p:cNvPr>
          <p:cNvSpPr txBox="1"/>
          <p:nvPr/>
        </p:nvSpPr>
        <p:spPr>
          <a:xfrm>
            <a:off x="466037" y="7078265"/>
            <a:ext cx="2587460" cy="2204450"/>
          </a:xfrm>
          <a:prstGeom prst="rect">
            <a:avLst/>
          </a:prstGeom>
        </p:spPr>
        <p:txBody>
          <a:bodyPr wrap="square" lIns="0" tIns="0" rIns="0" bIns="0" rtlCol="0" anchor="t">
            <a:spAutoFit/>
          </a:bodyPr>
          <a:lstStyle/>
          <a:p>
            <a:pPr marL="216000" lvl="1" indent="-216000">
              <a:lnSpc>
                <a:spcPct val="95000"/>
              </a:lnSpc>
              <a:spcAft>
                <a:spcPts val="600"/>
              </a:spcAft>
              <a:buClr>
                <a:schemeClr val="bg1"/>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bg1"/>
              </a:buClr>
              <a:buSzPct val="120000"/>
              <a:buFont typeface="Arial"/>
              <a:buChar char="•"/>
            </a:pPr>
            <a:r>
              <a:rPr lang="en-US" sz="1500" dirty="0">
                <a:latin typeface="Roboto Condensed"/>
                <a:ea typeface="Roboto Condensed"/>
                <a:cs typeface="Roboto Condensed"/>
                <a:sym typeface="Roboto Condensed"/>
              </a:rPr>
              <a:t>Encourages kindness, understanding, and acceptance of others.</a:t>
            </a:r>
          </a:p>
          <a:p>
            <a:pPr marL="216000" lvl="1" indent="-216000">
              <a:lnSpc>
                <a:spcPct val="95000"/>
              </a:lnSpc>
              <a:spcAft>
                <a:spcPts val="600"/>
              </a:spcAft>
              <a:buClr>
                <a:schemeClr val="bg1"/>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a:p>
            <a:pPr marL="216000" indent="-216000">
              <a:lnSpc>
                <a:spcPct val="95000"/>
              </a:lnSpc>
              <a:spcAft>
                <a:spcPts val="600"/>
              </a:spcAft>
              <a:buClr>
                <a:schemeClr val="bg1"/>
              </a:buClr>
              <a:buSzPct val="120000"/>
            </a:pPr>
            <a:endParaRPr lang="en-US" sz="1500" dirty="0">
              <a:latin typeface="Roboto Condensed"/>
              <a:ea typeface="Roboto Condensed"/>
              <a:cs typeface="Roboto Condensed"/>
              <a:sym typeface="Roboto Condensed"/>
            </a:endParaRPr>
          </a:p>
        </p:txBody>
      </p:sp>
      <p:sp>
        <p:nvSpPr>
          <p:cNvPr id="1160" name="Freeform 1159">
            <a:extLst>
              <a:ext uri="{FF2B5EF4-FFF2-40B4-BE49-F238E27FC236}">
                <a16:creationId xmlns:a16="http://schemas.microsoft.com/office/drawing/2014/main" id="{B2BD4875-312F-9735-7B0C-166C2B85D36C}"/>
              </a:ext>
            </a:extLst>
          </p:cNvPr>
          <p:cNvSpPr>
            <a:spLocks noChangeAspect="1"/>
          </p:cNvSpPr>
          <p:nvPr/>
        </p:nvSpPr>
        <p:spPr>
          <a:xfrm>
            <a:off x="4066037" y="717624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bg1"/>
            </a:solidFill>
            <a:prstDash val="solid"/>
            <a:miter/>
          </a:ln>
        </p:spPr>
        <p:txBody>
          <a:bodyPr rtlCol="0" anchor="ctr"/>
          <a:lstStyle/>
          <a:p>
            <a:endParaRPr lang="en-US" dirty="0"/>
          </a:p>
        </p:txBody>
      </p:sp>
      <p:sp>
        <p:nvSpPr>
          <p:cNvPr id="1165" name="Freeform 1164">
            <a:extLst>
              <a:ext uri="{FF2B5EF4-FFF2-40B4-BE49-F238E27FC236}">
                <a16:creationId xmlns:a16="http://schemas.microsoft.com/office/drawing/2014/main" id="{111DFCD1-EBA0-4116-343C-45E6CABCBDB9}"/>
              </a:ext>
            </a:extLst>
          </p:cNvPr>
          <p:cNvSpPr>
            <a:spLocks noChangeAspect="1"/>
          </p:cNvSpPr>
          <p:nvPr/>
        </p:nvSpPr>
        <p:spPr>
          <a:xfrm rot="10800000">
            <a:off x="6660656" y="884648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bg1"/>
            </a:solidFill>
            <a:prstDash val="solid"/>
            <a:miter/>
          </a:ln>
        </p:spPr>
        <p:txBody>
          <a:bodyPr rtlCol="0" anchor="ctr"/>
          <a:lstStyle/>
          <a:p>
            <a:endParaRPr lang="en-US" dirty="0"/>
          </a:p>
        </p:txBody>
      </p:sp>
      <p:sp>
        <p:nvSpPr>
          <p:cNvPr id="1285" name="TextBox 18">
            <a:extLst>
              <a:ext uri="{FF2B5EF4-FFF2-40B4-BE49-F238E27FC236}">
                <a16:creationId xmlns:a16="http://schemas.microsoft.com/office/drawing/2014/main" id="{159F6307-09FF-9FFB-22FC-F305A00F2C26}"/>
              </a:ext>
            </a:extLst>
          </p:cNvPr>
          <p:cNvSpPr txBox="1"/>
          <p:nvPr/>
        </p:nvSpPr>
        <p:spPr>
          <a:xfrm>
            <a:off x="4314958" y="7613432"/>
            <a:ext cx="2670081" cy="1169551"/>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Who someone loves </a:t>
            </a:r>
            <a:br>
              <a:rPr lang="en-US" sz="2000" dirty="0">
                <a:latin typeface="Roboto Condensed"/>
                <a:ea typeface="Roboto Condensed"/>
                <a:cs typeface="Roboto Condensed"/>
                <a:sym typeface="Roboto Condensed"/>
              </a:rPr>
            </a:br>
            <a:r>
              <a:rPr lang="en-US" sz="2000" dirty="0">
                <a:latin typeface="Roboto Condensed"/>
                <a:ea typeface="Roboto Condensed"/>
                <a:cs typeface="Roboto Condensed"/>
                <a:sym typeface="Roboto Condensed"/>
              </a:rPr>
              <a:t>is part of who they are.</a:t>
            </a:r>
          </a:p>
          <a:p>
            <a:pPr>
              <a:lnSpc>
                <a:spcPct val="95000"/>
              </a:lnSpc>
            </a:pPr>
            <a:r>
              <a:rPr lang="en-US" sz="2000" dirty="0">
                <a:latin typeface="Roboto Condensed"/>
                <a:ea typeface="Roboto Condensed"/>
                <a:cs typeface="Roboto Condensed"/>
                <a:sym typeface="Roboto Condensed"/>
              </a:rPr>
              <a:t>Everyone should feel safe, included, and accepted.</a:t>
            </a:r>
          </a:p>
        </p:txBody>
      </p:sp>
      <p:grpSp>
        <p:nvGrpSpPr>
          <p:cNvPr id="4" name="Graphic 4">
            <a:extLst>
              <a:ext uri="{FF2B5EF4-FFF2-40B4-BE49-F238E27FC236}">
                <a16:creationId xmlns:a16="http://schemas.microsoft.com/office/drawing/2014/main" id="{B4CF172E-27E7-9418-4EA6-1506E4749CAF}"/>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79A858E9-C75E-EC42-33F1-07B7188A36B4}"/>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B374C618-52C1-5C07-33C1-6B50EEF369A2}"/>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D751A781-C899-63A6-34C9-FE13BC04F8D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01B4EDD1-241E-FA2A-003E-962CBEE5E342}"/>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CB0AB511-C4EA-A09E-A920-24CEC46C5F28}"/>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27AB4DE3-2CCE-2053-039D-F098EAA1FBEF}"/>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6376B0BB-65A9-8513-6AB8-B73BF28CE687}"/>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47B50020-77FA-68C4-DE13-04C464CCC71C}"/>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5ECD7500-0D40-5FBE-3CD5-292147AF4AFA}"/>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F33C0F62-DAD6-4030-C25F-B73A08699279}"/>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239B90F3-3998-5BAE-BD77-6D132E3333AB}"/>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E51029C2-5A0D-A106-26CC-EDBE59B64351}"/>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6544FBC5-9785-BBA6-A9B3-C7EF88B2F0D4}"/>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5133A5FD-5D05-3CD9-E752-0CD80D8D9BE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C639F3E8-8958-8F5D-DD5B-808E95C60247}"/>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87B7C2CC-F587-0D49-17A4-FD376D485FDC}"/>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5FE25766-E8EE-088C-4334-1B604414BDB2}"/>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46678B03-3396-CBBE-6F1C-FD1B7EDF2359}"/>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C348B0D8-855D-B647-34AA-FE77D492E9D8}"/>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7EB14A6F-F04D-C43D-5998-A8F370038A89}"/>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03AD621A-DC77-2340-D6B9-EE55723536D4}"/>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DB7DBBB2-1C79-C9AE-05BA-B75DF3E46862}"/>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9B904C16-5457-6109-BD9E-DAE6383A179B}"/>
              </a:ext>
            </a:extLst>
          </p:cNvPr>
          <p:cNvSpPr/>
          <p:nvPr/>
        </p:nvSpPr>
        <p:spPr>
          <a:xfrm rot="5400000">
            <a:off x="6457202" y="-61583"/>
            <a:ext cx="439200" cy="1046068"/>
          </a:xfrm>
          <a:prstGeom prst="round2SameRect">
            <a:avLst/>
          </a:prstGeom>
          <a:solidFill>
            <a:schemeClr val="bg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600C3A5E-FA09-B623-1E09-CAD647FB6923}"/>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4D8529F4-3E2B-8DC1-7FFA-81209230BB52}"/>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040596F1-3405-CCB0-5BE0-09FC4737C01E}"/>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87BEFB4D-72EE-A636-5121-873A6D3DFA91}"/>
              </a:ext>
            </a:extLst>
          </p:cNvPr>
          <p:cNvSpPr txBox="1"/>
          <p:nvPr/>
        </p:nvSpPr>
        <p:spPr>
          <a:xfrm>
            <a:off x="466037" y="3626876"/>
            <a:ext cx="3027600" cy="468629"/>
          </a:xfrm>
          <a:prstGeom prst="roundRect">
            <a:avLst/>
          </a:prstGeom>
          <a:solidFill>
            <a:schemeClr val="bg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0F67A610-0FFB-AC9D-44F2-DF3ACE2FBAB5}"/>
              </a:ext>
            </a:extLst>
          </p:cNvPr>
          <p:cNvSpPr txBox="1"/>
          <p:nvPr/>
        </p:nvSpPr>
        <p:spPr>
          <a:xfrm>
            <a:off x="4066037" y="4258131"/>
            <a:ext cx="3027600" cy="1688924"/>
          </a:xfrm>
          <a:prstGeom prst="rect">
            <a:avLst/>
          </a:prstGeom>
        </p:spPr>
        <p:txBody>
          <a:bodyPr wrap="square" lIns="0" tIns="0" rIns="0" bIns="0" rtlCol="0" anchor="t">
            <a:spAutoFit/>
          </a:bodyPr>
          <a:lstStyle/>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People may be attracted to someone of the same sex, a different sex, or no one at all.</a:t>
            </a:r>
          </a:p>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This is part of who they are.</a:t>
            </a:r>
          </a:p>
          <a:p>
            <a:pPr>
              <a:lnSpc>
                <a:spcPct val="95000"/>
              </a:lnSpc>
              <a:spcAft>
                <a:spcPts val="600"/>
              </a:spcAft>
              <a:buClr>
                <a:schemeClr val="bg1"/>
              </a:buClr>
              <a:buSzPct val="120000"/>
            </a:pPr>
            <a:r>
              <a:rPr lang="en-US" sz="1500" dirty="0">
                <a:latin typeface="Roboto Condensed"/>
                <a:ea typeface="Roboto Condensed"/>
                <a:cs typeface="Roboto Condensed"/>
                <a:sym typeface="Roboto Condensed"/>
              </a:rPr>
              <a:t>Everyone deserves to be treated with fairness and respect for who they are and who they love.</a:t>
            </a:r>
          </a:p>
        </p:txBody>
      </p:sp>
      <p:sp>
        <p:nvSpPr>
          <p:cNvPr id="35" name="TextBox 17">
            <a:extLst>
              <a:ext uri="{FF2B5EF4-FFF2-40B4-BE49-F238E27FC236}">
                <a16:creationId xmlns:a16="http://schemas.microsoft.com/office/drawing/2014/main" id="{2A55C7A3-D2D5-A0A0-6227-C5D9CAC1C368}"/>
              </a:ext>
            </a:extLst>
          </p:cNvPr>
          <p:cNvSpPr txBox="1"/>
          <p:nvPr/>
        </p:nvSpPr>
        <p:spPr>
          <a:xfrm>
            <a:off x="4066038" y="6399268"/>
            <a:ext cx="3027600" cy="508848"/>
          </a:xfrm>
          <a:prstGeom prst="roundRect">
            <a:avLst/>
          </a:prstGeom>
          <a:solidFill>
            <a:schemeClr val="bg1"/>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E49BBD27-2FB7-0D7C-B738-C8FF31ED4313}"/>
              </a:ext>
            </a:extLst>
          </p:cNvPr>
          <p:cNvSpPr txBox="1"/>
          <p:nvPr/>
        </p:nvSpPr>
        <p:spPr>
          <a:xfrm>
            <a:off x="4066037" y="3626876"/>
            <a:ext cx="3027600" cy="468629"/>
          </a:xfrm>
          <a:prstGeom prst="roundRect">
            <a:avLst/>
          </a:prstGeom>
          <a:solidFill>
            <a:schemeClr val="bg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CCD4FEB7-86BB-D221-1C5F-CD3BDFAD6D13}"/>
              </a:ext>
            </a:extLst>
          </p:cNvPr>
          <p:cNvSpPr txBox="1"/>
          <p:nvPr/>
        </p:nvSpPr>
        <p:spPr>
          <a:xfrm>
            <a:off x="466037" y="6452276"/>
            <a:ext cx="3027600" cy="468629"/>
          </a:xfrm>
          <a:prstGeom prst="roundRect">
            <a:avLst/>
          </a:prstGeom>
          <a:solidFill>
            <a:schemeClr val="bg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583" name="Group 582">
            <a:extLst>
              <a:ext uri="{FF2B5EF4-FFF2-40B4-BE49-F238E27FC236}">
                <a16:creationId xmlns:a16="http://schemas.microsoft.com/office/drawing/2014/main" id="{0B474BD2-312A-D005-71F2-E9163F480835}"/>
              </a:ext>
            </a:extLst>
          </p:cNvPr>
          <p:cNvGrpSpPr/>
          <p:nvPr/>
        </p:nvGrpSpPr>
        <p:grpSpPr>
          <a:xfrm>
            <a:off x="5561183" y="1082411"/>
            <a:ext cx="1638654" cy="2247297"/>
            <a:chOff x="-2477326" y="1082411"/>
            <a:chExt cx="1638654" cy="2247297"/>
          </a:xfrm>
        </p:grpSpPr>
        <p:sp>
          <p:nvSpPr>
            <p:cNvPr id="28" name="Rounded Rectangle 27">
              <a:extLst>
                <a:ext uri="{FF2B5EF4-FFF2-40B4-BE49-F238E27FC236}">
                  <a16:creationId xmlns:a16="http://schemas.microsoft.com/office/drawing/2014/main" id="{54971B63-0AA7-402B-30C6-F0AF898842DD}"/>
                </a:ext>
              </a:extLst>
            </p:cNvPr>
            <p:cNvSpPr/>
            <p:nvPr/>
          </p:nvSpPr>
          <p:spPr>
            <a:xfrm>
              <a:off x="-2477326" y="1082411"/>
              <a:ext cx="1638654" cy="2247297"/>
            </a:xfrm>
            <a:prstGeom prst="roundRect">
              <a:avLst>
                <a:gd name="adj" fmla="val 6588"/>
              </a:avLst>
            </a:prstGeom>
            <a:solidFill>
              <a:schemeClr val="bg1"/>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DFE3BF2B-186A-B180-30C2-D3B8B96B5BCD}"/>
                </a:ext>
              </a:extLst>
            </p:cNvPr>
            <p:cNvGrpSpPr>
              <a:grpSpLocks noChangeAspect="1"/>
            </p:cNvGrpSpPr>
            <p:nvPr/>
          </p:nvGrpSpPr>
          <p:grpSpPr>
            <a:xfrm>
              <a:off x="-1960044" y="2706899"/>
              <a:ext cx="604090" cy="183600"/>
              <a:chOff x="8675048" y="2230838"/>
              <a:chExt cx="445164" cy="135298"/>
            </a:xfrm>
          </p:grpSpPr>
          <p:sp>
            <p:nvSpPr>
              <p:cNvPr id="47" name="Freeform 46">
                <a:extLst>
                  <a:ext uri="{FF2B5EF4-FFF2-40B4-BE49-F238E27FC236}">
                    <a16:creationId xmlns:a16="http://schemas.microsoft.com/office/drawing/2014/main" id="{A88A0CEB-7C7F-1203-B07C-C506530B6B90}"/>
                  </a:ext>
                </a:extLst>
              </p:cNvPr>
              <p:cNvSpPr/>
              <p:nvPr/>
            </p:nvSpPr>
            <p:spPr>
              <a:xfrm>
                <a:off x="8675048" y="2236127"/>
                <a:ext cx="83375" cy="128789"/>
              </a:xfrm>
              <a:custGeom>
                <a:avLst/>
                <a:gdLst>
                  <a:gd name="connsiteX0" fmla="*/ 82676 w 84042"/>
                  <a:gd name="connsiteY0" fmla="*/ 41379 h 129819"/>
                  <a:gd name="connsiteX1" fmla="*/ 82676 w 84042"/>
                  <a:gd name="connsiteY1" fmla="*/ 41379 h 129819"/>
                  <a:gd name="connsiteX2" fmla="*/ 68860 w 84042"/>
                  <a:gd name="connsiteY2" fmla="*/ 42766 h 129819"/>
                  <a:gd name="connsiteX3" fmla="*/ 55044 w 84042"/>
                  <a:gd name="connsiteY3" fmla="*/ 41233 h 129819"/>
                  <a:gd name="connsiteX4" fmla="*/ 52997 w 84042"/>
                  <a:gd name="connsiteY4" fmla="*/ 32906 h 129819"/>
                  <a:gd name="connsiteX5" fmla="*/ 36915 w 84042"/>
                  <a:gd name="connsiteY5" fmla="*/ 29620 h 129819"/>
                  <a:gd name="connsiteX6" fmla="*/ 32017 w 84042"/>
                  <a:gd name="connsiteY6" fmla="*/ 36923 h 129819"/>
                  <a:gd name="connsiteX7" fmla="*/ 32017 w 84042"/>
                  <a:gd name="connsiteY7" fmla="*/ 39407 h 129819"/>
                  <a:gd name="connsiteX8" fmla="*/ 32017 w 84042"/>
                  <a:gd name="connsiteY8" fmla="*/ 41890 h 129819"/>
                  <a:gd name="connsiteX9" fmla="*/ 36842 w 84042"/>
                  <a:gd name="connsiteY9" fmla="*/ 47733 h 129819"/>
                  <a:gd name="connsiteX10" fmla="*/ 44152 w 84042"/>
                  <a:gd name="connsiteY10" fmla="*/ 49778 h 129819"/>
                  <a:gd name="connsiteX11" fmla="*/ 62281 w 84042"/>
                  <a:gd name="connsiteY11" fmla="*/ 56060 h 129819"/>
                  <a:gd name="connsiteX12" fmla="*/ 76024 w 84042"/>
                  <a:gd name="connsiteY12" fmla="*/ 69133 h 129819"/>
                  <a:gd name="connsiteX13" fmla="*/ 80995 w 84042"/>
                  <a:gd name="connsiteY13" fmla="*/ 78190 h 129819"/>
                  <a:gd name="connsiteX14" fmla="*/ 82896 w 84042"/>
                  <a:gd name="connsiteY14" fmla="*/ 88196 h 129819"/>
                  <a:gd name="connsiteX15" fmla="*/ 82165 w 84042"/>
                  <a:gd name="connsiteY15" fmla="*/ 98641 h 129819"/>
                  <a:gd name="connsiteX16" fmla="*/ 78948 w 84042"/>
                  <a:gd name="connsiteY16" fmla="*/ 108647 h 129819"/>
                  <a:gd name="connsiteX17" fmla="*/ 73027 w 84042"/>
                  <a:gd name="connsiteY17" fmla="*/ 118361 h 129819"/>
                  <a:gd name="connsiteX18" fmla="*/ 64693 w 84042"/>
                  <a:gd name="connsiteY18" fmla="*/ 125008 h 129819"/>
                  <a:gd name="connsiteX19" fmla="*/ 54532 w 84042"/>
                  <a:gd name="connsiteY19" fmla="*/ 128806 h 129819"/>
                  <a:gd name="connsiteX20" fmla="*/ 43421 w 84042"/>
                  <a:gd name="connsiteY20" fmla="*/ 129755 h 129819"/>
                  <a:gd name="connsiteX21" fmla="*/ 27339 w 84042"/>
                  <a:gd name="connsiteY21" fmla="*/ 126907 h 129819"/>
                  <a:gd name="connsiteX22" fmla="*/ 13084 w 84042"/>
                  <a:gd name="connsiteY22" fmla="*/ 119603 h 129819"/>
                  <a:gd name="connsiteX23" fmla="*/ 3142 w 84042"/>
                  <a:gd name="connsiteY23" fmla="*/ 107990 h 129819"/>
                  <a:gd name="connsiteX24" fmla="*/ -2 w 84042"/>
                  <a:gd name="connsiteY24" fmla="*/ 92214 h 129819"/>
                  <a:gd name="connsiteX25" fmla="*/ -2 w 84042"/>
                  <a:gd name="connsiteY25" fmla="*/ 91118 h 129819"/>
                  <a:gd name="connsiteX26" fmla="*/ 14180 w 84042"/>
                  <a:gd name="connsiteY26" fmla="*/ 90680 h 129819"/>
                  <a:gd name="connsiteX27" fmla="*/ 28143 w 84042"/>
                  <a:gd name="connsiteY27" fmla="*/ 90680 h 129819"/>
                  <a:gd name="connsiteX28" fmla="*/ 32821 w 84042"/>
                  <a:gd name="connsiteY28" fmla="*/ 99518 h 129819"/>
                  <a:gd name="connsiteX29" fmla="*/ 42032 w 84042"/>
                  <a:gd name="connsiteY29" fmla="*/ 102366 h 129819"/>
                  <a:gd name="connsiteX30" fmla="*/ 50512 w 84042"/>
                  <a:gd name="connsiteY30" fmla="*/ 99079 h 129819"/>
                  <a:gd name="connsiteX31" fmla="*/ 52997 w 84042"/>
                  <a:gd name="connsiteY31" fmla="*/ 89584 h 129819"/>
                  <a:gd name="connsiteX32" fmla="*/ 49708 w 84042"/>
                  <a:gd name="connsiteY32" fmla="*/ 82280 h 129819"/>
                  <a:gd name="connsiteX33" fmla="*/ 43129 w 84042"/>
                  <a:gd name="connsiteY33" fmla="*/ 77898 h 129819"/>
                  <a:gd name="connsiteX34" fmla="*/ 34941 w 84042"/>
                  <a:gd name="connsiteY34" fmla="*/ 75415 h 129819"/>
                  <a:gd name="connsiteX35" fmla="*/ 26681 w 84042"/>
                  <a:gd name="connsiteY35" fmla="*/ 73881 h 129819"/>
                  <a:gd name="connsiteX36" fmla="*/ 19882 w 84042"/>
                  <a:gd name="connsiteY36" fmla="*/ 71471 h 129819"/>
                  <a:gd name="connsiteX37" fmla="*/ 14180 w 84042"/>
                  <a:gd name="connsiteY37" fmla="*/ 67673 h 129819"/>
                  <a:gd name="connsiteX38" fmla="*/ 3215 w 84042"/>
                  <a:gd name="connsiteY38" fmla="*/ 49778 h 129819"/>
                  <a:gd name="connsiteX39" fmla="*/ 3215 w 84042"/>
                  <a:gd name="connsiteY39" fmla="*/ 30861 h 129819"/>
                  <a:gd name="connsiteX40" fmla="*/ 11622 w 84042"/>
                  <a:gd name="connsiteY40" fmla="*/ 14135 h 129819"/>
                  <a:gd name="connsiteX41" fmla="*/ 26607 w 84042"/>
                  <a:gd name="connsiteY41" fmla="*/ 2887 h 129819"/>
                  <a:gd name="connsiteX42" fmla="*/ 36330 w 84042"/>
                  <a:gd name="connsiteY42" fmla="*/ 404 h 129819"/>
                  <a:gd name="connsiteX43" fmla="*/ 47149 w 84042"/>
                  <a:gd name="connsiteY43" fmla="*/ 39 h 129819"/>
                  <a:gd name="connsiteX44" fmla="*/ 57822 w 84042"/>
                  <a:gd name="connsiteY44" fmla="*/ 1573 h 129819"/>
                  <a:gd name="connsiteX45" fmla="*/ 67471 w 84042"/>
                  <a:gd name="connsiteY45" fmla="*/ 4933 h 129819"/>
                  <a:gd name="connsiteX46" fmla="*/ 81068 w 84042"/>
                  <a:gd name="connsiteY46" fmla="*/ 18518 h 129819"/>
                  <a:gd name="connsiteX47" fmla="*/ 82676 w 84042"/>
                  <a:gd name="connsiteY47" fmla="*/ 41379 h 1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4042" h="129819">
                    <a:moveTo>
                      <a:pt x="82676" y="41379"/>
                    </a:moveTo>
                    <a:lnTo>
                      <a:pt x="82676" y="41379"/>
                    </a:lnTo>
                    <a:cubicBezTo>
                      <a:pt x="78107" y="42160"/>
                      <a:pt x="73495" y="42620"/>
                      <a:pt x="68860" y="42766"/>
                    </a:cubicBezTo>
                    <a:cubicBezTo>
                      <a:pt x="64204" y="43015"/>
                      <a:pt x="59532" y="42496"/>
                      <a:pt x="55044" y="41233"/>
                    </a:cubicBezTo>
                    <a:cubicBezTo>
                      <a:pt x="55877" y="38289"/>
                      <a:pt x="55095" y="35127"/>
                      <a:pt x="52997" y="32906"/>
                    </a:cubicBezTo>
                    <a:cubicBezTo>
                      <a:pt x="48816" y="28626"/>
                      <a:pt x="42441" y="27319"/>
                      <a:pt x="36915" y="29620"/>
                    </a:cubicBezTo>
                    <a:cubicBezTo>
                      <a:pt x="34035" y="30942"/>
                      <a:pt x="32141" y="33761"/>
                      <a:pt x="32017" y="36923"/>
                    </a:cubicBezTo>
                    <a:cubicBezTo>
                      <a:pt x="31878" y="37741"/>
                      <a:pt x="31878" y="38581"/>
                      <a:pt x="32017" y="39407"/>
                    </a:cubicBezTo>
                    <a:cubicBezTo>
                      <a:pt x="32017" y="40210"/>
                      <a:pt x="32017" y="41014"/>
                      <a:pt x="32017" y="41890"/>
                    </a:cubicBezTo>
                    <a:cubicBezTo>
                      <a:pt x="32711" y="44439"/>
                      <a:pt x="34466" y="46565"/>
                      <a:pt x="36842" y="47733"/>
                    </a:cubicBezTo>
                    <a:cubicBezTo>
                      <a:pt x="39159" y="48778"/>
                      <a:pt x="41630" y="49464"/>
                      <a:pt x="44152" y="49778"/>
                    </a:cubicBezTo>
                    <a:cubicBezTo>
                      <a:pt x="50592" y="50494"/>
                      <a:pt x="56784" y="52641"/>
                      <a:pt x="62281" y="56060"/>
                    </a:cubicBezTo>
                    <a:cubicBezTo>
                      <a:pt x="67749" y="59375"/>
                      <a:pt x="72442" y="63838"/>
                      <a:pt x="76024" y="69133"/>
                    </a:cubicBezTo>
                    <a:cubicBezTo>
                      <a:pt x="78159" y="71865"/>
                      <a:pt x="79833" y="74925"/>
                      <a:pt x="80995" y="78190"/>
                    </a:cubicBezTo>
                    <a:cubicBezTo>
                      <a:pt x="82092" y="81419"/>
                      <a:pt x="82735" y="84786"/>
                      <a:pt x="82896" y="88196"/>
                    </a:cubicBezTo>
                    <a:cubicBezTo>
                      <a:pt x="83086" y="91695"/>
                      <a:pt x="82844" y="95201"/>
                      <a:pt x="82165" y="98641"/>
                    </a:cubicBezTo>
                    <a:cubicBezTo>
                      <a:pt x="81492" y="102088"/>
                      <a:pt x="80410" y="105448"/>
                      <a:pt x="78948" y="108647"/>
                    </a:cubicBezTo>
                    <a:cubicBezTo>
                      <a:pt x="77610" y="112233"/>
                      <a:pt x="75600" y="115528"/>
                      <a:pt x="73027" y="118361"/>
                    </a:cubicBezTo>
                    <a:cubicBezTo>
                      <a:pt x="70644" y="121027"/>
                      <a:pt x="67822" y="123277"/>
                      <a:pt x="64693" y="125008"/>
                    </a:cubicBezTo>
                    <a:cubicBezTo>
                      <a:pt x="61513" y="126775"/>
                      <a:pt x="58092" y="128054"/>
                      <a:pt x="54532" y="128806"/>
                    </a:cubicBezTo>
                    <a:cubicBezTo>
                      <a:pt x="50877" y="129566"/>
                      <a:pt x="47149" y="129887"/>
                      <a:pt x="43421" y="129755"/>
                    </a:cubicBezTo>
                    <a:cubicBezTo>
                      <a:pt x="37945" y="129675"/>
                      <a:pt x="32514" y="128711"/>
                      <a:pt x="27339" y="126907"/>
                    </a:cubicBezTo>
                    <a:cubicBezTo>
                      <a:pt x="22207" y="125300"/>
                      <a:pt x="17382" y="122831"/>
                      <a:pt x="13084" y="119603"/>
                    </a:cubicBezTo>
                    <a:cubicBezTo>
                      <a:pt x="8924" y="116543"/>
                      <a:pt x="5525" y="112570"/>
                      <a:pt x="3142" y="107990"/>
                    </a:cubicBezTo>
                    <a:cubicBezTo>
                      <a:pt x="634" y="103126"/>
                      <a:pt x="-455" y="97662"/>
                      <a:pt x="-2" y="92214"/>
                    </a:cubicBezTo>
                    <a:lnTo>
                      <a:pt x="-2" y="91118"/>
                    </a:lnTo>
                    <a:cubicBezTo>
                      <a:pt x="4699" y="90519"/>
                      <a:pt x="9450" y="90373"/>
                      <a:pt x="14180" y="90680"/>
                    </a:cubicBezTo>
                    <a:cubicBezTo>
                      <a:pt x="19297" y="90680"/>
                      <a:pt x="23976" y="90680"/>
                      <a:pt x="28143" y="90680"/>
                    </a:cubicBezTo>
                    <a:cubicBezTo>
                      <a:pt x="28187" y="94208"/>
                      <a:pt x="29926" y="97494"/>
                      <a:pt x="32821" y="99518"/>
                    </a:cubicBezTo>
                    <a:cubicBezTo>
                      <a:pt x="35540" y="101351"/>
                      <a:pt x="38750" y="102344"/>
                      <a:pt x="42032" y="102366"/>
                    </a:cubicBezTo>
                    <a:cubicBezTo>
                      <a:pt x="45168" y="102344"/>
                      <a:pt x="48187" y="101176"/>
                      <a:pt x="50512" y="99079"/>
                    </a:cubicBezTo>
                    <a:cubicBezTo>
                      <a:pt x="53041" y="96618"/>
                      <a:pt x="53999" y="92966"/>
                      <a:pt x="52997" y="89584"/>
                    </a:cubicBezTo>
                    <a:cubicBezTo>
                      <a:pt x="52829" y="86831"/>
                      <a:pt x="51659" y="84231"/>
                      <a:pt x="49708" y="82280"/>
                    </a:cubicBezTo>
                    <a:cubicBezTo>
                      <a:pt x="47800" y="80432"/>
                      <a:pt x="45570" y="78950"/>
                      <a:pt x="43129" y="77898"/>
                    </a:cubicBezTo>
                    <a:cubicBezTo>
                      <a:pt x="40497" y="76781"/>
                      <a:pt x="37755" y="75948"/>
                      <a:pt x="34941" y="75415"/>
                    </a:cubicBezTo>
                    <a:lnTo>
                      <a:pt x="26681" y="73881"/>
                    </a:lnTo>
                    <a:cubicBezTo>
                      <a:pt x="24312" y="73413"/>
                      <a:pt x="22017" y="72595"/>
                      <a:pt x="19882" y="71471"/>
                    </a:cubicBezTo>
                    <a:cubicBezTo>
                      <a:pt x="17850" y="70412"/>
                      <a:pt x="15942" y="69141"/>
                      <a:pt x="14180" y="67673"/>
                    </a:cubicBezTo>
                    <a:cubicBezTo>
                      <a:pt x="8851" y="62911"/>
                      <a:pt x="5042" y="56688"/>
                      <a:pt x="3215" y="49778"/>
                    </a:cubicBezTo>
                    <a:cubicBezTo>
                      <a:pt x="1643" y="43570"/>
                      <a:pt x="1643" y="37069"/>
                      <a:pt x="3215" y="30861"/>
                    </a:cubicBezTo>
                    <a:cubicBezTo>
                      <a:pt x="4677" y="24711"/>
                      <a:pt x="7557" y="18985"/>
                      <a:pt x="11622" y="14135"/>
                    </a:cubicBezTo>
                    <a:cubicBezTo>
                      <a:pt x="15598" y="9191"/>
                      <a:pt x="20745" y="5320"/>
                      <a:pt x="26607" y="2887"/>
                    </a:cubicBezTo>
                    <a:cubicBezTo>
                      <a:pt x="29722" y="1617"/>
                      <a:pt x="32989" y="784"/>
                      <a:pt x="36330" y="404"/>
                    </a:cubicBezTo>
                    <a:cubicBezTo>
                      <a:pt x="39919" y="-12"/>
                      <a:pt x="43538" y="-129"/>
                      <a:pt x="47149" y="39"/>
                    </a:cubicBezTo>
                    <a:cubicBezTo>
                      <a:pt x="50746" y="258"/>
                      <a:pt x="54313" y="769"/>
                      <a:pt x="57822" y="1573"/>
                    </a:cubicBezTo>
                    <a:cubicBezTo>
                      <a:pt x="61133" y="2391"/>
                      <a:pt x="64364" y="3516"/>
                      <a:pt x="67471" y="4933"/>
                    </a:cubicBezTo>
                    <a:cubicBezTo>
                      <a:pt x="73290" y="7964"/>
                      <a:pt x="78034" y="12704"/>
                      <a:pt x="81068" y="18518"/>
                    </a:cubicBezTo>
                    <a:cubicBezTo>
                      <a:pt x="84233" y="25727"/>
                      <a:pt x="84804" y="33805"/>
                      <a:pt x="82676" y="41379"/>
                    </a:cubicBezTo>
                    <a:close/>
                  </a:path>
                </a:pathLst>
              </a:custGeom>
              <a:solidFill>
                <a:srgbClr val="FFFFFF"/>
              </a:solidFill>
              <a:ln w="730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75660740-8C4B-2ECA-7797-8B7EEB59028B}"/>
                  </a:ext>
                </a:extLst>
              </p:cNvPr>
              <p:cNvSpPr/>
              <p:nvPr/>
            </p:nvSpPr>
            <p:spPr>
              <a:xfrm>
                <a:off x="8765292" y="2270170"/>
                <a:ext cx="73880" cy="95966"/>
              </a:xfrm>
              <a:custGeom>
                <a:avLst/>
                <a:gdLst>
                  <a:gd name="connsiteX0" fmla="*/ 24826 w 74471"/>
                  <a:gd name="connsiteY0" fmla="*/ 47965 h 96734"/>
                  <a:gd name="connsiteX1" fmla="*/ 24826 w 74471"/>
                  <a:gd name="connsiteY1" fmla="*/ 51251 h 96734"/>
                  <a:gd name="connsiteX2" fmla="*/ 25337 w 74471"/>
                  <a:gd name="connsiteY2" fmla="*/ 60308 h 96734"/>
                  <a:gd name="connsiteX3" fmla="*/ 27603 w 74471"/>
                  <a:gd name="connsiteY3" fmla="*/ 67101 h 96734"/>
                  <a:gd name="connsiteX4" fmla="*/ 33890 w 74471"/>
                  <a:gd name="connsiteY4" fmla="*/ 73309 h 96734"/>
                  <a:gd name="connsiteX5" fmla="*/ 41785 w 74471"/>
                  <a:gd name="connsiteY5" fmla="*/ 74624 h 96734"/>
                  <a:gd name="connsiteX6" fmla="*/ 48291 w 74471"/>
                  <a:gd name="connsiteY6" fmla="*/ 70095 h 96734"/>
                  <a:gd name="connsiteX7" fmla="*/ 50631 w 74471"/>
                  <a:gd name="connsiteY7" fmla="*/ 58774 h 96734"/>
                  <a:gd name="connsiteX8" fmla="*/ 55601 w 74471"/>
                  <a:gd name="connsiteY8" fmla="*/ 58774 h 96734"/>
                  <a:gd name="connsiteX9" fmla="*/ 62107 w 74471"/>
                  <a:gd name="connsiteY9" fmla="*/ 58774 h 96734"/>
                  <a:gd name="connsiteX10" fmla="*/ 68687 w 74471"/>
                  <a:gd name="connsiteY10" fmla="*/ 58774 h 96734"/>
                  <a:gd name="connsiteX11" fmla="*/ 73804 w 74471"/>
                  <a:gd name="connsiteY11" fmla="*/ 59359 h 96734"/>
                  <a:gd name="connsiteX12" fmla="*/ 73073 w 74471"/>
                  <a:gd name="connsiteY12" fmla="*/ 68781 h 96734"/>
                  <a:gd name="connsiteX13" fmla="*/ 72122 w 74471"/>
                  <a:gd name="connsiteY13" fmla="*/ 77326 h 96734"/>
                  <a:gd name="connsiteX14" fmla="*/ 70806 w 74471"/>
                  <a:gd name="connsiteY14" fmla="*/ 84119 h 96734"/>
                  <a:gd name="connsiteX15" fmla="*/ 68687 w 74471"/>
                  <a:gd name="connsiteY15" fmla="*/ 88063 h 96734"/>
                  <a:gd name="connsiteX16" fmla="*/ 60572 w 74471"/>
                  <a:gd name="connsiteY16" fmla="*/ 94344 h 96734"/>
                  <a:gd name="connsiteX17" fmla="*/ 49680 w 74471"/>
                  <a:gd name="connsiteY17" fmla="*/ 96535 h 96734"/>
                  <a:gd name="connsiteX18" fmla="*/ 37618 w 74471"/>
                  <a:gd name="connsiteY18" fmla="*/ 96535 h 96734"/>
                  <a:gd name="connsiteX19" fmla="*/ 26361 w 74471"/>
                  <a:gd name="connsiteY19" fmla="*/ 96535 h 96734"/>
                  <a:gd name="connsiteX20" fmla="*/ 16784 w 74471"/>
                  <a:gd name="connsiteY20" fmla="*/ 93248 h 96734"/>
                  <a:gd name="connsiteX21" fmla="*/ 8451 w 74471"/>
                  <a:gd name="connsiteY21" fmla="*/ 84119 h 96734"/>
                  <a:gd name="connsiteX22" fmla="*/ 3115 w 74471"/>
                  <a:gd name="connsiteY22" fmla="*/ 71775 h 96734"/>
                  <a:gd name="connsiteX23" fmla="*/ 410 w 74471"/>
                  <a:gd name="connsiteY23" fmla="*/ 57533 h 96734"/>
                  <a:gd name="connsiteX24" fmla="*/ 44 w 74471"/>
                  <a:gd name="connsiteY24" fmla="*/ 42487 h 96734"/>
                  <a:gd name="connsiteX25" fmla="*/ 1214 w 74471"/>
                  <a:gd name="connsiteY25" fmla="*/ 29340 h 96734"/>
                  <a:gd name="connsiteX26" fmla="*/ 4065 w 74471"/>
                  <a:gd name="connsiteY26" fmla="*/ 16923 h 96734"/>
                  <a:gd name="connsiteX27" fmla="*/ 11375 w 74471"/>
                  <a:gd name="connsiteY27" fmla="*/ 7793 h 96734"/>
                  <a:gd name="connsiteX28" fmla="*/ 22559 w 74471"/>
                  <a:gd name="connsiteY28" fmla="*/ 2096 h 96734"/>
                  <a:gd name="connsiteX29" fmla="*/ 35864 w 74471"/>
                  <a:gd name="connsiteY29" fmla="*/ -22 h 96734"/>
                  <a:gd name="connsiteX30" fmla="*/ 49461 w 74471"/>
                  <a:gd name="connsiteY30" fmla="*/ 1439 h 96734"/>
                  <a:gd name="connsiteX31" fmla="*/ 70880 w 74471"/>
                  <a:gd name="connsiteY31" fmla="*/ 18019 h 96734"/>
                  <a:gd name="connsiteX32" fmla="*/ 74096 w 74471"/>
                  <a:gd name="connsiteY32" fmla="*/ 31823 h 96734"/>
                  <a:gd name="connsiteX33" fmla="*/ 74096 w 74471"/>
                  <a:gd name="connsiteY33" fmla="*/ 47088 h 96734"/>
                  <a:gd name="connsiteX34" fmla="*/ 69271 w 74471"/>
                  <a:gd name="connsiteY34" fmla="*/ 47818 h 96734"/>
                  <a:gd name="connsiteX35" fmla="*/ 60792 w 74471"/>
                  <a:gd name="connsiteY35" fmla="*/ 48549 h 96734"/>
                  <a:gd name="connsiteX36" fmla="*/ 50338 w 74471"/>
                  <a:gd name="connsiteY36" fmla="*/ 49060 h 96734"/>
                  <a:gd name="connsiteX37" fmla="*/ 39811 w 74471"/>
                  <a:gd name="connsiteY37" fmla="*/ 49060 h 96734"/>
                  <a:gd name="connsiteX38" fmla="*/ 30674 w 74471"/>
                  <a:gd name="connsiteY38" fmla="*/ 49060 h 96734"/>
                  <a:gd name="connsiteX39" fmla="*/ 24826 w 74471"/>
                  <a:gd name="connsiteY39" fmla="*/ 47965 h 96734"/>
                  <a:gd name="connsiteX40" fmla="*/ 47122 w 74471"/>
                  <a:gd name="connsiteY40" fmla="*/ 19480 h 96734"/>
                  <a:gd name="connsiteX41" fmla="*/ 44198 w 74471"/>
                  <a:gd name="connsiteY41" fmla="*/ 18092 h 96734"/>
                  <a:gd name="connsiteX42" fmla="*/ 40689 w 74471"/>
                  <a:gd name="connsiteY42" fmla="*/ 17580 h 96734"/>
                  <a:gd name="connsiteX43" fmla="*/ 33378 w 74471"/>
                  <a:gd name="connsiteY43" fmla="*/ 18530 h 96734"/>
                  <a:gd name="connsiteX44" fmla="*/ 28919 w 74471"/>
                  <a:gd name="connsiteY44" fmla="*/ 21086 h 96734"/>
                  <a:gd name="connsiteX45" fmla="*/ 26434 w 74471"/>
                  <a:gd name="connsiteY45" fmla="*/ 24957 h 96734"/>
                  <a:gd name="connsiteX46" fmla="*/ 25264 w 74471"/>
                  <a:gd name="connsiteY46" fmla="*/ 29559 h 96734"/>
                  <a:gd name="connsiteX47" fmla="*/ 25264 w 74471"/>
                  <a:gd name="connsiteY47" fmla="*/ 32407 h 96734"/>
                  <a:gd name="connsiteX48" fmla="*/ 27019 w 74471"/>
                  <a:gd name="connsiteY48" fmla="*/ 33503 h 96734"/>
                  <a:gd name="connsiteX49" fmla="*/ 32282 w 74471"/>
                  <a:gd name="connsiteY49" fmla="*/ 33503 h 96734"/>
                  <a:gd name="connsiteX50" fmla="*/ 42882 w 74471"/>
                  <a:gd name="connsiteY50" fmla="*/ 33503 h 96734"/>
                  <a:gd name="connsiteX51" fmla="*/ 50192 w 74471"/>
                  <a:gd name="connsiteY51" fmla="*/ 33503 h 96734"/>
                  <a:gd name="connsiteX52" fmla="*/ 53555 w 74471"/>
                  <a:gd name="connsiteY52" fmla="*/ 33503 h 96734"/>
                  <a:gd name="connsiteX53" fmla="*/ 54578 w 74471"/>
                  <a:gd name="connsiteY53" fmla="*/ 32992 h 96734"/>
                  <a:gd name="connsiteX54" fmla="*/ 54578 w 74471"/>
                  <a:gd name="connsiteY54" fmla="*/ 31020 h 96734"/>
                  <a:gd name="connsiteX55" fmla="*/ 52677 w 74471"/>
                  <a:gd name="connsiteY55" fmla="*/ 24081 h 96734"/>
                  <a:gd name="connsiteX56" fmla="*/ 47122 w 74471"/>
                  <a:gd name="connsiteY56" fmla="*/ 19625 h 96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471" h="96734">
                    <a:moveTo>
                      <a:pt x="24826" y="47965"/>
                    </a:moveTo>
                    <a:lnTo>
                      <a:pt x="24826" y="51251"/>
                    </a:lnTo>
                    <a:cubicBezTo>
                      <a:pt x="24826" y="54976"/>
                      <a:pt x="24826" y="57971"/>
                      <a:pt x="25337" y="60308"/>
                    </a:cubicBezTo>
                    <a:cubicBezTo>
                      <a:pt x="25535" y="62726"/>
                      <a:pt x="26309" y="65056"/>
                      <a:pt x="27603" y="67101"/>
                    </a:cubicBezTo>
                    <a:cubicBezTo>
                      <a:pt x="28970" y="69796"/>
                      <a:pt x="31178" y="71972"/>
                      <a:pt x="33890" y="73309"/>
                    </a:cubicBezTo>
                    <a:cubicBezTo>
                      <a:pt x="36288" y="74653"/>
                      <a:pt x="39080" y="75113"/>
                      <a:pt x="41785" y="74624"/>
                    </a:cubicBezTo>
                    <a:cubicBezTo>
                      <a:pt x="44475" y="74054"/>
                      <a:pt x="46829" y="72425"/>
                      <a:pt x="48291" y="70095"/>
                    </a:cubicBezTo>
                    <a:cubicBezTo>
                      <a:pt x="50309" y="66684"/>
                      <a:pt x="51128" y="62704"/>
                      <a:pt x="50631" y="58774"/>
                    </a:cubicBezTo>
                    <a:cubicBezTo>
                      <a:pt x="52282" y="58898"/>
                      <a:pt x="53949" y="58898"/>
                      <a:pt x="55601" y="58774"/>
                    </a:cubicBezTo>
                    <a:lnTo>
                      <a:pt x="62107" y="58774"/>
                    </a:lnTo>
                    <a:cubicBezTo>
                      <a:pt x="64373" y="58774"/>
                      <a:pt x="66567" y="58774"/>
                      <a:pt x="68687" y="58774"/>
                    </a:cubicBezTo>
                    <a:cubicBezTo>
                      <a:pt x="70412" y="58745"/>
                      <a:pt x="72130" y="58942"/>
                      <a:pt x="73804" y="59359"/>
                    </a:cubicBezTo>
                    <a:cubicBezTo>
                      <a:pt x="73804" y="62572"/>
                      <a:pt x="73292" y="65713"/>
                      <a:pt x="73073" y="68781"/>
                    </a:cubicBezTo>
                    <a:cubicBezTo>
                      <a:pt x="72853" y="71848"/>
                      <a:pt x="72561" y="74697"/>
                      <a:pt x="72122" y="77326"/>
                    </a:cubicBezTo>
                    <a:cubicBezTo>
                      <a:pt x="71823" y="79612"/>
                      <a:pt x="71384" y="81884"/>
                      <a:pt x="70806" y="84119"/>
                    </a:cubicBezTo>
                    <a:cubicBezTo>
                      <a:pt x="70448" y="85594"/>
                      <a:pt x="69717" y="86952"/>
                      <a:pt x="68687" y="88063"/>
                    </a:cubicBezTo>
                    <a:cubicBezTo>
                      <a:pt x="66691" y="90940"/>
                      <a:pt x="63855" y="93132"/>
                      <a:pt x="60572" y="94344"/>
                    </a:cubicBezTo>
                    <a:cubicBezTo>
                      <a:pt x="57078" y="95622"/>
                      <a:pt x="53401" y="96367"/>
                      <a:pt x="49680" y="96535"/>
                    </a:cubicBezTo>
                    <a:cubicBezTo>
                      <a:pt x="45659" y="96754"/>
                      <a:pt x="41639" y="96754"/>
                      <a:pt x="37618" y="96535"/>
                    </a:cubicBezTo>
                    <a:cubicBezTo>
                      <a:pt x="33525" y="96535"/>
                      <a:pt x="29797" y="96535"/>
                      <a:pt x="26361" y="96535"/>
                    </a:cubicBezTo>
                    <a:cubicBezTo>
                      <a:pt x="22991" y="96053"/>
                      <a:pt x="19745" y="94936"/>
                      <a:pt x="16784" y="93248"/>
                    </a:cubicBezTo>
                    <a:cubicBezTo>
                      <a:pt x="13385" y="90831"/>
                      <a:pt x="10549" y="87719"/>
                      <a:pt x="8451" y="84119"/>
                    </a:cubicBezTo>
                    <a:cubicBezTo>
                      <a:pt x="6192" y="80226"/>
                      <a:pt x="4401" y="76084"/>
                      <a:pt x="3115" y="71775"/>
                    </a:cubicBezTo>
                    <a:cubicBezTo>
                      <a:pt x="1740" y="67130"/>
                      <a:pt x="834" y="62360"/>
                      <a:pt x="410" y="57533"/>
                    </a:cubicBezTo>
                    <a:cubicBezTo>
                      <a:pt x="-117" y="52537"/>
                      <a:pt x="-234" y="47504"/>
                      <a:pt x="44" y="42487"/>
                    </a:cubicBezTo>
                    <a:cubicBezTo>
                      <a:pt x="410" y="37958"/>
                      <a:pt x="775" y="33576"/>
                      <a:pt x="1214" y="29340"/>
                    </a:cubicBezTo>
                    <a:cubicBezTo>
                      <a:pt x="1652" y="25096"/>
                      <a:pt x="2610" y="20933"/>
                      <a:pt x="4065" y="16923"/>
                    </a:cubicBezTo>
                    <a:cubicBezTo>
                      <a:pt x="5680" y="13308"/>
                      <a:pt x="8202" y="10167"/>
                      <a:pt x="11375" y="7793"/>
                    </a:cubicBezTo>
                    <a:cubicBezTo>
                      <a:pt x="14745" y="5266"/>
                      <a:pt x="18531" y="3338"/>
                      <a:pt x="22559" y="2096"/>
                    </a:cubicBezTo>
                    <a:cubicBezTo>
                      <a:pt x="26880" y="782"/>
                      <a:pt x="31353" y="73"/>
                      <a:pt x="35864" y="-22"/>
                    </a:cubicBezTo>
                    <a:cubicBezTo>
                      <a:pt x="40440" y="-124"/>
                      <a:pt x="45009" y="373"/>
                      <a:pt x="49461" y="1439"/>
                    </a:cubicBezTo>
                    <a:cubicBezTo>
                      <a:pt x="59066" y="2710"/>
                      <a:pt x="67254" y="9042"/>
                      <a:pt x="70880" y="18019"/>
                    </a:cubicBezTo>
                    <a:cubicBezTo>
                      <a:pt x="72692" y="22416"/>
                      <a:pt x="73782" y="27075"/>
                      <a:pt x="74096" y="31823"/>
                    </a:cubicBezTo>
                    <a:cubicBezTo>
                      <a:pt x="74461" y="36906"/>
                      <a:pt x="74461" y="42005"/>
                      <a:pt x="74096" y="47088"/>
                    </a:cubicBezTo>
                    <a:cubicBezTo>
                      <a:pt x="73219" y="47088"/>
                      <a:pt x="71611" y="47526"/>
                      <a:pt x="69271" y="47818"/>
                    </a:cubicBezTo>
                    <a:lnTo>
                      <a:pt x="60792" y="48549"/>
                    </a:lnTo>
                    <a:cubicBezTo>
                      <a:pt x="57502" y="48549"/>
                      <a:pt x="54066" y="48987"/>
                      <a:pt x="50338" y="49060"/>
                    </a:cubicBezTo>
                    <a:lnTo>
                      <a:pt x="39811" y="49060"/>
                    </a:lnTo>
                    <a:cubicBezTo>
                      <a:pt x="36376" y="49060"/>
                      <a:pt x="33378" y="49060"/>
                      <a:pt x="30674" y="49060"/>
                    </a:cubicBezTo>
                    <a:cubicBezTo>
                      <a:pt x="28700" y="48834"/>
                      <a:pt x="26748" y="48468"/>
                      <a:pt x="24826" y="47965"/>
                    </a:cubicBezTo>
                    <a:close/>
                    <a:moveTo>
                      <a:pt x="47122" y="19480"/>
                    </a:moveTo>
                    <a:cubicBezTo>
                      <a:pt x="46222" y="18873"/>
                      <a:pt x="45236" y="18398"/>
                      <a:pt x="44198" y="18092"/>
                    </a:cubicBezTo>
                    <a:cubicBezTo>
                      <a:pt x="43057" y="17756"/>
                      <a:pt x="41880" y="17588"/>
                      <a:pt x="40689" y="17580"/>
                    </a:cubicBezTo>
                    <a:cubicBezTo>
                      <a:pt x="38218" y="17515"/>
                      <a:pt x="35754" y="17836"/>
                      <a:pt x="33378" y="18530"/>
                    </a:cubicBezTo>
                    <a:cubicBezTo>
                      <a:pt x="31712" y="19019"/>
                      <a:pt x="30184" y="19896"/>
                      <a:pt x="28919" y="21086"/>
                    </a:cubicBezTo>
                    <a:cubicBezTo>
                      <a:pt x="27837" y="22196"/>
                      <a:pt x="26989" y="23511"/>
                      <a:pt x="26434" y="24957"/>
                    </a:cubicBezTo>
                    <a:cubicBezTo>
                      <a:pt x="25893" y="26447"/>
                      <a:pt x="25498" y="27988"/>
                      <a:pt x="25264" y="29559"/>
                    </a:cubicBezTo>
                    <a:cubicBezTo>
                      <a:pt x="25162" y="30508"/>
                      <a:pt x="25162" y="31458"/>
                      <a:pt x="25264" y="32407"/>
                    </a:cubicBezTo>
                    <a:cubicBezTo>
                      <a:pt x="25264" y="32992"/>
                      <a:pt x="25849" y="33357"/>
                      <a:pt x="27019" y="33503"/>
                    </a:cubicBezTo>
                    <a:cubicBezTo>
                      <a:pt x="28766" y="33685"/>
                      <a:pt x="30535" y="33685"/>
                      <a:pt x="32282" y="33503"/>
                    </a:cubicBezTo>
                    <a:lnTo>
                      <a:pt x="42882" y="33503"/>
                    </a:lnTo>
                    <a:cubicBezTo>
                      <a:pt x="46025" y="33503"/>
                      <a:pt x="48437" y="33503"/>
                      <a:pt x="50192" y="33503"/>
                    </a:cubicBezTo>
                    <a:cubicBezTo>
                      <a:pt x="51310" y="33605"/>
                      <a:pt x="52436" y="33605"/>
                      <a:pt x="53555" y="33503"/>
                    </a:cubicBezTo>
                    <a:cubicBezTo>
                      <a:pt x="54286" y="33503"/>
                      <a:pt x="54578" y="33503"/>
                      <a:pt x="54578" y="32992"/>
                    </a:cubicBezTo>
                    <a:lnTo>
                      <a:pt x="54578" y="31020"/>
                    </a:lnTo>
                    <a:cubicBezTo>
                      <a:pt x="54563" y="28580"/>
                      <a:pt x="53905" y="26184"/>
                      <a:pt x="52677" y="24081"/>
                    </a:cubicBezTo>
                    <a:cubicBezTo>
                      <a:pt x="51303" y="22080"/>
                      <a:pt x="49373" y="20531"/>
                      <a:pt x="47122" y="19625"/>
                    </a:cubicBezTo>
                    <a:close/>
                  </a:path>
                </a:pathLst>
              </a:custGeom>
              <a:solidFill>
                <a:srgbClr val="FFFFFF"/>
              </a:solid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E03F9B16-B15B-642F-3207-235529C75D2F}"/>
                  </a:ext>
                </a:extLst>
              </p:cNvPr>
              <p:cNvSpPr/>
              <p:nvPr/>
            </p:nvSpPr>
            <p:spPr>
              <a:xfrm>
                <a:off x="8844557" y="2272503"/>
                <a:ext cx="74986" cy="92747"/>
              </a:xfrm>
              <a:custGeom>
                <a:avLst/>
                <a:gdLst>
                  <a:gd name="connsiteX0" fmla="*/ 74900 w 75586"/>
                  <a:gd name="connsiteY0" fmla="*/ -35 h 93489"/>
                  <a:gd name="connsiteX1" fmla="*/ 66494 w 75586"/>
                  <a:gd name="connsiteY1" fmla="*/ 23045 h 93489"/>
                  <a:gd name="connsiteX2" fmla="*/ 59841 w 75586"/>
                  <a:gd name="connsiteY2" fmla="*/ 46637 h 93489"/>
                  <a:gd name="connsiteX3" fmla="*/ 66055 w 75586"/>
                  <a:gd name="connsiteY3" fmla="*/ 69498 h 93489"/>
                  <a:gd name="connsiteX4" fmla="*/ 72854 w 75586"/>
                  <a:gd name="connsiteY4" fmla="*/ 91921 h 93489"/>
                  <a:gd name="connsiteX5" fmla="*/ 71245 w 75586"/>
                  <a:gd name="connsiteY5" fmla="*/ 91921 h 93489"/>
                  <a:gd name="connsiteX6" fmla="*/ 69564 w 75586"/>
                  <a:gd name="connsiteY6" fmla="*/ 91921 h 93489"/>
                  <a:gd name="connsiteX7" fmla="*/ 65178 w 75586"/>
                  <a:gd name="connsiteY7" fmla="*/ 91921 h 93489"/>
                  <a:gd name="connsiteX8" fmla="*/ 53555 w 75586"/>
                  <a:gd name="connsiteY8" fmla="*/ 91921 h 93489"/>
                  <a:gd name="connsiteX9" fmla="*/ 49169 w 75586"/>
                  <a:gd name="connsiteY9" fmla="*/ 91921 h 93489"/>
                  <a:gd name="connsiteX10" fmla="*/ 46464 w 75586"/>
                  <a:gd name="connsiteY10" fmla="*/ 91921 h 93489"/>
                  <a:gd name="connsiteX11" fmla="*/ 46464 w 75586"/>
                  <a:gd name="connsiteY11" fmla="*/ 91921 h 93489"/>
                  <a:gd name="connsiteX12" fmla="*/ 43978 w 75586"/>
                  <a:gd name="connsiteY12" fmla="*/ 85055 h 93489"/>
                  <a:gd name="connsiteX13" fmla="*/ 42005 w 75586"/>
                  <a:gd name="connsiteY13" fmla="*/ 77751 h 93489"/>
                  <a:gd name="connsiteX14" fmla="*/ 40104 w 75586"/>
                  <a:gd name="connsiteY14" fmla="*/ 70447 h 93489"/>
                  <a:gd name="connsiteX15" fmla="*/ 37619 w 75586"/>
                  <a:gd name="connsiteY15" fmla="*/ 63509 h 93489"/>
                  <a:gd name="connsiteX16" fmla="*/ 37619 w 75586"/>
                  <a:gd name="connsiteY16" fmla="*/ 63509 h 93489"/>
                  <a:gd name="connsiteX17" fmla="*/ 32648 w 75586"/>
                  <a:gd name="connsiteY17" fmla="*/ 78847 h 93489"/>
                  <a:gd name="connsiteX18" fmla="*/ 27823 w 75586"/>
                  <a:gd name="connsiteY18" fmla="*/ 93454 h 93489"/>
                  <a:gd name="connsiteX19" fmla="*/ 25264 w 75586"/>
                  <a:gd name="connsiteY19" fmla="*/ 93454 h 93489"/>
                  <a:gd name="connsiteX20" fmla="*/ 21244 w 75586"/>
                  <a:gd name="connsiteY20" fmla="*/ 93454 h 93489"/>
                  <a:gd name="connsiteX21" fmla="*/ 7501 w 75586"/>
                  <a:gd name="connsiteY21" fmla="*/ 93454 h 93489"/>
                  <a:gd name="connsiteX22" fmla="*/ 1141 w 75586"/>
                  <a:gd name="connsiteY22" fmla="*/ 92432 h 93489"/>
                  <a:gd name="connsiteX23" fmla="*/ 4357 w 75586"/>
                  <a:gd name="connsiteY23" fmla="*/ 81987 h 93489"/>
                  <a:gd name="connsiteX24" fmla="*/ 8378 w 75586"/>
                  <a:gd name="connsiteY24" fmla="*/ 70593 h 93489"/>
                  <a:gd name="connsiteX25" fmla="*/ 12179 w 75586"/>
                  <a:gd name="connsiteY25" fmla="*/ 58907 h 93489"/>
                  <a:gd name="connsiteX26" fmla="*/ 15323 w 75586"/>
                  <a:gd name="connsiteY26" fmla="*/ 47732 h 93489"/>
                  <a:gd name="connsiteX27" fmla="*/ 8597 w 75586"/>
                  <a:gd name="connsiteY27" fmla="*/ 24579 h 93489"/>
                  <a:gd name="connsiteX28" fmla="*/ -102 w 75586"/>
                  <a:gd name="connsiteY28" fmla="*/ 1791 h 93489"/>
                  <a:gd name="connsiteX29" fmla="*/ 12764 w 75586"/>
                  <a:gd name="connsiteY29" fmla="*/ 1207 h 93489"/>
                  <a:gd name="connsiteX30" fmla="*/ 22267 w 75586"/>
                  <a:gd name="connsiteY30" fmla="*/ 1207 h 93489"/>
                  <a:gd name="connsiteX31" fmla="*/ 26580 w 75586"/>
                  <a:gd name="connsiteY31" fmla="*/ 1207 h 93489"/>
                  <a:gd name="connsiteX32" fmla="*/ 28627 w 75586"/>
                  <a:gd name="connsiteY32" fmla="*/ 1645 h 93489"/>
                  <a:gd name="connsiteX33" fmla="*/ 30528 w 75586"/>
                  <a:gd name="connsiteY33" fmla="*/ 8949 h 93489"/>
                  <a:gd name="connsiteX34" fmla="*/ 32940 w 75586"/>
                  <a:gd name="connsiteY34" fmla="*/ 17786 h 93489"/>
                  <a:gd name="connsiteX35" fmla="*/ 35206 w 75586"/>
                  <a:gd name="connsiteY35" fmla="*/ 26551 h 93489"/>
                  <a:gd name="connsiteX36" fmla="*/ 37253 w 75586"/>
                  <a:gd name="connsiteY36" fmla="*/ 33198 h 93489"/>
                  <a:gd name="connsiteX37" fmla="*/ 39519 w 75586"/>
                  <a:gd name="connsiteY37" fmla="*/ 26478 h 93489"/>
                  <a:gd name="connsiteX38" fmla="*/ 41932 w 75586"/>
                  <a:gd name="connsiteY38" fmla="*/ 17713 h 93489"/>
                  <a:gd name="connsiteX39" fmla="*/ 44125 w 75586"/>
                  <a:gd name="connsiteY39" fmla="*/ 8803 h 93489"/>
                  <a:gd name="connsiteX40" fmla="*/ 46098 w 75586"/>
                  <a:gd name="connsiteY40" fmla="*/ 1499 h 93489"/>
                  <a:gd name="connsiteX41" fmla="*/ 51142 w 75586"/>
                  <a:gd name="connsiteY41" fmla="*/ 1499 h 93489"/>
                  <a:gd name="connsiteX42" fmla="*/ 58453 w 75586"/>
                  <a:gd name="connsiteY42" fmla="*/ 1499 h 93489"/>
                  <a:gd name="connsiteX43" fmla="*/ 67005 w 75586"/>
                  <a:gd name="connsiteY43" fmla="*/ 1499 h 93489"/>
                  <a:gd name="connsiteX44" fmla="*/ 75485 w 75586"/>
                  <a:gd name="connsiteY44" fmla="*/ 1499 h 93489"/>
                  <a:gd name="connsiteX45" fmla="*/ 74900 w 75586"/>
                  <a:gd name="connsiteY45" fmla="*/ -35 h 93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5586" h="93489">
                    <a:moveTo>
                      <a:pt x="74900" y="-35"/>
                    </a:moveTo>
                    <a:cubicBezTo>
                      <a:pt x="72415" y="7269"/>
                      <a:pt x="69637" y="15230"/>
                      <a:pt x="66494" y="23045"/>
                    </a:cubicBezTo>
                    <a:cubicBezTo>
                      <a:pt x="63453" y="30656"/>
                      <a:pt x="61223" y="38559"/>
                      <a:pt x="59841" y="46637"/>
                    </a:cubicBezTo>
                    <a:cubicBezTo>
                      <a:pt x="61259" y="54423"/>
                      <a:pt x="63336" y="62070"/>
                      <a:pt x="66055" y="69498"/>
                    </a:cubicBezTo>
                    <a:cubicBezTo>
                      <a:pt x="68767" y="76831"/>
                      <a:pt x="71033" y="84317"/>
                      <a:pt x="72854" y="91921"/>
                    </a:cubicBezTo>
                    <a:lnTo>
                      <a:pt x="71245" y="91921"/>
                    </a:lnTo>
                    <a:lnTo>
                      <a:pt x="69564" y="91921"/>
                    </a:lnTo>
                    <a:lnTo>
                      <a:pt x="65178" y="91921"/>
                    </a:lnTo>
                    <a:lnTo>
                      <a:pt x="53555" y="91921"/>
                    </a:lnTo>
                    <a:lnTo>
                      <a:pt x="49169" y="91921"/>
                    </a:lnTo>
                    <a:cubicBezTo>
                      <a:pt x="48270" y="92023"/>
                      <a:pt x="47363" y="92023"/>
                      <a:pt x="46464" y="91921"/>
                    </a:cubicBezTo>
                    <a:lnTo>
                      <a:pt x="46464" y="91921"/>
                    </a:lnTo>
                    <a:cubicBezTo>
                      <a:pt x="45411" y="89722"/>
                      <a:pt x="44578" y="87421"/>
                      <a:pt x="43978" y="85055"/>
                    </a:cubicBezTo>
                    <a:cubicBezTo>
                      <a:pt x="43321" y="82499"/>
                      <a:pt x="42663" y="80015"/>
                      <a:pt x="42005" y="77751"/>
                    </a:cubicBezTo>
                    <a:cubicBezTo>
                      <a:pt x="41347" y="75487"/>
                      <a:pt x="40762" y="72638"/>
                      <a:pt x="40104" y="70447"/>
                    </a:cubicBezTo>
                    <a:cubicBezTo>
                      <a:pt x="39468" y="68073"/>
                      <a:pt x="38635" y="65751"/>
                      <a:pt x="37619" y="63509"/>
                    </a:cubicBezTo>
                    <a:lnTo>
                      <a:pt x="37619" y="63509"/>
                    </a:lnTo>
                    <a:cubicBezTo>
                      <a:pt x="35404" y="68424"/>
                      <a:pt x="33737" y="73566"/>
                      <a:pt x="32648" y="78847"/>
                    </a:cubicBezTo>
                    <a:cubicBezTo>
                      <a:pt x="31646" y="83894"/>
                      <a:pt x="30031" y="88802"/>
                      <a:pt x="27823" y="93454"/>
                    </a:cubicBezTo>
                    <a:lnTo>
                      <a:pt x="25264" y="93454"/>
                    </a:lnTo>
                    <a:lnTo>
                      <a:pt x="21244" y="93454"/>
                    </a:lnTo>
                    <a:lnTo>
                      <a:pt x="7501" y="93454"/>
                    </a:lnTo>
                    <a:cubicBezTo>
                      <a:pt x="5337" y="93447"/>
                      <a:pt x="3195" y="93104"/>
                      <a:pt x="1141" y="92432"/>
                    </a:cubicBezTo>
                    <a:cubicBezTo>
                      <a:pt x="2018" y="89218"/>
                      <a:pt x="3115" y="85785"/>
                      <a:pt x="4357" y="81987"/>
                    </a:cubicBezTo>
                    <a:lnTo>
                      <a:pt x="8378" y="70593"/>
                    </a:lnTo>
                    <a:cubicBezTo>
                      <a:pt x="9694" y="66795"/>
                      <a:pt x="11010" y="62851"/>
                      <a:pt x="12179" y="58907"/>
                    </a:cubicBezTo>
                    <a:cubicBezTo>
                      <a:pt x="13349" y="54963"/>
                      <a:pt x="14445" y="51603"/>
                      <a:pt x="15323" y="47732"/>
                    </a:cubicBezTo>
                    <a:cubicBezTo>
                      <a:pt x="13766" y="39829"/>
                      <a:pt x="11514" y="32087"/>
                      <a:pt x="8597" y="24579"/>
                    </a:cubicBezTo>
                    <a:lnTo>
                      <a:pt x="-102" y="1791"/>
                    </a:lnTo>
                    <a:cubicBezTo>
                      <a:pt x="5381" y="1353"/>
                      <a:pt x="9694" y="1207"/>
                      <a:pt x="12764" y="1207"/>
                    </a:cubicBezTo>
                    <a:lnTo>
                      <a:pt x="22267" y="1207"/>
                    </a:lnTo>
                    <a:lnTo>
                      <a:pt x="26580" y="1207"/>
                    </a:lnTo>
                    <a:cubicBezTo>
                      <a:pt x="27282" y="1221"/>
                      <a:pt x="27977" y="1367"/>
                      <a:pt x="28627" y="1645"/>
                    </a:cubicBezTo>
                    <a:cubicBezTo>
                      <a:pt x="29066" y="3471"/>
                      <a:pt x="29724" y="5808"/>
                      <a:pt x="30528" y="8949"/>
                    </a:cubicBezTo>
                    <a:lnTo>
                      <a:pt x="32940" y="17786"/>
                    </a:lnTo>
                    <a:cubicBezTo>
                      <a:pt x="33744" y="20781"/>
                      <a:pt x="34475" y="23703"/>
                      <a:pt x="35206" y="26551"/>
                    </a:cubicBezTo>
                    <a:cubicBezTo>
                      <a:pt x="35754" y="28808"/>
                      <a:pt x="36442" y="31028"/>
                      <a:pt x="37253" y="33198"/>
                    </a:cubicBezTo>
                    <a:cubicBezTo>
                      <a:pt x="37984" y="31445"/>
                      <a:pt x="38715" y="29180"/>
                      <a:pt x="39519" y="26478"/>
                    </a:cubicBezTo>
                    <a:cubicBezTo>
                      <a:pt x="40323" y="23776"/>
                      <a:pt x="41127" y="20781"/>
                      <a:pt x="41932" y="17713"/>
                    </a:cubicBezTo>
                    <a:cubicBezTo>
                      <a:pt x="42736" y="14646"/>
                      <a:pt x="43467" y="11651"/>
                      <a:pt x="44125" y="8803"/>
                    </a:cubicBezTo>
                    <a:cubicBezTo>
                      <a:pt x="44629" y="6327"/>
                      <a:pt x="45287" y="3887"/>
                      <a:pt x="46098" y="1499"/>
                    </a:cubicBezTo>
                    <a:cubicBezTo>
                      <a:pt x="47195" y="1499"/>
                      <a:pt x="48876" y="1499"/>
                      <a:pt x="51142" y="1499"/>
                    </a:cubicBezTo>
                    <a:lnTo>
                      <a:pt x="58453" y="1499"/>
                    </a:lnTo>
                    <a:lnTo>
                      <a:pt x="67005" y="1499"/>
                    </a:lnTo>
                    <a:lnTo>
                      <a:pt x="75485" y="1499"/>
                    </a:lnTo>
                    <a:lnTo>
                      <a:pt x="74900" y="-35"/>
                    </a:lnTo>
                    <a:close/>
                  </a:path>
                </a:pathLst>
              </a:custGeom>
              <a:solidFill>
                <a:srgbClr val="FFFFFF"/>
              </a:solidFill>
              <a:ln w="730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2F26B98-AADF-1026-CDF1-FAB3FE1F5AC8}"/>
                  </a:ext>
                </a:extLst>
              </p:cNvPr>
              <p:cNvSpPr/>
              <p:nvPr/>
            </p:nvSpPr>
            <p:spPr>
              <a:xfrm>
                <a:off x="8924912" y="2271995"/>
                <a:ext cx="69452" cy="91932"/>
              </a:xfrm>
              <a:custGeom>
                <a:avLst/>
                <a:gdLst>
                  <a:gd name="connsiteX0" fmla="*/ 45660 w 70007"/>
                  <a:gd name="connsiteY0" fmla="*/ 82645 h 92667"/>
                  <a:gd name="connsiteX1" fmla="*/ 43394 w 70007"/>
                  <a:gd name="connsiteY1" fmla="*/ 83959 h 92667"/>
                  <a:gd name="connsiteX2" fmla="*/ 41054 w 70007"/>
                  <a:gd name="connsiteY2" fmla="*/ 85420 h 92667"/>
                  <a:gd name="connsiteX3" fmla="*/ 32428 w 70007"/>
                  <a:gd name="connsiteY3" fmla="*/ 89802 h 92667"/>
                  <a:gd name="connsiteX4" fmla="*/ 22560 w 70007"/>
                  <a:gd name="connsiteY4" fmla="*/ 91628 h 92667"/>
                  <a:gd name="connsiteX5" fmla="*/ 12691 w 70007"/>
                  <a:gd name="connsiteY5" fmla="*/ 90533 h 92667"/>
                  <a:gd name="connsiteX6" fmla="*/ 4065 w 70007"/>
                  <a:gd name="connsiteY6" fmla="*/ 85931 h 92667"/>
                  <a:gd name="connsiteX7" fmla="*/ 1214 w 70007"/>
                  <a:gd name="connsiteY7" fmla="*/ 79066 h 92667"/>
                  <a:gd name="connsiteX8" fmla="*/ -102 w 70007"/>
                  <a:gd name="connsiteY8" fmla="*/ 66430 h 92667"/>
                  <a:gd name="connsiteX9" fmla="*/ -102 w 70007"/>
                  <a:gd name="connsiteY9" fmla="*/ 50362 h 92667"/>
                  <a:gd name="connsiteX10" fmla="*/ -102 w 70007"/>
                  <a:gd name="connsiteY10" fmla="*/ 32686 h 92667"/>
                  <a:gd name="connsiteX11" fmla="*/ 264 w 70007"/>
                  <a:gd name="connsiteY11" fmla="*/ 15522 h 92667"/>
                  <a:gd name="connsiteX12" fmla="*/ 264 w 70007"/>
                  <a:gd name="connsiteY12" fmla="*/ 915 h 92667"/>
                  <a:gd name="connsiteX13" fmla="*/ 11741 w 70007"/>
                  <a:gd name="connsiteY13" fmla="*/ 38 h 92667"/>
                  <a:gd name="connsiteX14" fmla="*/ 23291 w 70007"/>
                  <a:gd name="connsiteY14" fmla="*/ 38 h 92667"/>
                  <a:gd name="connsiteX15" fmla="*/ 23656 w 70007"/>
                  <a:gd name="connsiteY15" fmla="*/ 9606 h 92667"/>
                  <a:gd name="connsiteX16" fmla="*/ 23656 w 70007"/>
                  <a:gd name="connsiteY16" fmla="*/ 20635 h 92667"/>
                  <a:gd name="connsiteX17" fmla="*/ 23656 w 70007"/>
                  <a:gd name="connsiteY17" fmla="*/ 32029 h 92667"/>
                  <a:gd name="connsiteX18" fmla="*/ 24095 w 70007"/>
                  <a:gd name="connsiteY18" fmla="*/ 42693 h 92667"/>
                  <a:gd name="connsiteX19" fmla="*/ 24460 w 70007"/>
                  <a:gd name="connsiteY19" fmla="*/ 47586 h 92667"/>
                  <a:gd name="connsiteX20" fmla="*/ 25118 w 70007"/>
                  <a:gd name="connsiteY20" fmla="*/ 52772 h 92667"/>
                  <a:gd name="connsiteX21" fmla="*/ 26361 w 70007"/>
                  <a:gd name="connsiteY21" fmla="*/ 57373 h 92667"/>
                  <a:gd name="connsiteX22" fmla="*/ 28700 w 70007"/>
                  <a:gd name="connsiteY22" fmla="*/ 60514 h 92667"/>
                  <a:gd name="connsiteX23" fmla="*/ 29066 w 70007"/>
                  <a:gd name="connsiteY23" fmla="*/ 60514 h 92667"/>
                  <a:gd name="connsiteX24" fmla="*/ 29066 w 70007"/>
                  <a:gd name="connsiteY24" fmla="*/ 60514 h 92667"/>
                  <a:gd name="connsiteX25" fmla="*/ 33379 w 70007"/>
                  <a:gd name="connsiteY25" fmla="*/ 61756 h 92667"/>
                  <a:gd name="connsiteX26" fmla="*/ 39008 w 70007"/>
                  <a:gd name="connsiteY26" fmla="*/ 61756 h 92667"/>
                  <a:gd name="connsiteX27" fmla="*/ 43978 w 70007"/>
                  <a:gd name="connsiteY27" fmla="*/ 58396 h 92667"/>
                  <a:gd name="connsiteX28" fmla="*/ 46537 w 70007"/>
                  <a:gd name="connsiteY28" fmla="*/ 51092 h 92667"/>
                  <a:gd name="connsiteX29" fmla="*/ 46537 w 70007"/>
                  <a:gd name="connsiteY29" fmla="*/ 38602 h 92667"/>
                  <a:gd name="connsiteX30" fmla="*/ 46025 w 70007"/>
                  <a:gd name="connsiteY30" fmla="*/ 26186 h 92667"/>
                  <a:gd name="connsiteX31" fmla="*/ 45660 w 70007"/>
                  <a:gd name="connsiteY31" fmla="*/ 13989 h 92667"/>
                  <a:gd name="connsiteX32" fmla="*/ 46537 w 70007"/>
                  <a:gd name="connsiteY32" fmla="*/ 1864 h 92667"/>
                  <a:gd name="connsiteX33" fmla="*/ 46537 w 70007"/>
                  <a:gd name="connsiteY33" fmla="*/ 1134 h 92667"/>
                  <a:gd name="connsiteX34" fmla="*/ 51946 w 70007"/>
                  <a:gd name="connsiteY34" fmla="*/ -35 h 92667"/>
                  <a:gd name="connsiteX35" fmla="*/ 56625 w 70007"/>
                  <a:gd name="connsiteY35" fmla="*/ -35 h 92667"/>
                  <a:gd name="connsiteX36" fmla="*/ 61962 w 70007"/>
                  <a:gd name="connsiteY36" fmla="*/ -35 h 92667"/>
                  <a:gd name="connsiteX37" fmla="*/ 69272 w 70007"/>
                  <a:gd name="connsiteY37" fmla="*/ -35 h 92667"/>
                  <a:gd name="connsiteX38" fmla="*/ 69710 w 70007"/>
                  <a:gd name="connsiteY38" fmla="*/ 45249 h 92667"/>
                  <a:gd name="connsiteX39" fmla="*/ 69710 w 70007"/>
                  <a:gd name="connsiteY39" fmla="*/ 92140 h 92667"/>
                  <a:gd name="connsiteX40" fmla="*/ 66055 w 70007"/>
                  <a:gd name="connsiteY40" fmla="*/ 92140 h 92667"/>
                  <a:gd name="connsiteX41" fmla="*/ 60499 w 70007"/>
                  <a:gd name="connsiteY41" fmla="*/ 92140 h 92667"/>
                  <a:gd name="connsiteX42" fmla="*/ 56844 w 70007"/>
                  <a:gd name="connsiteY42" fmla="*/ 92140 h 92667"/>
                  <a:gd name="connsiteX43" fmla="*/ 54286 w 70007"/>
                  <a:gd name="connsiteY43" fmla="*/ 92140 h 92667"/>
                  <a:gd name="connsiteX44" fmla="*/ 50631 w 70007"/>
                  <a:gd name="connsiteY44" fmla="*/ 92578 h 92667"/>
                  <a:gd name="connsiteX45" fmla="*/ 47268 w 70007"/>
                  <a:gd name="connsiteY45" fmla="*/ 92578 h 92667"/>
                  <a:gd name="connsiteX46" fmla="*/ 45806 w 70007"/>
                  <a:gd name="connsiteY46" fmla="*/ 91921 h 92667"/>
                  <a:gd name="connsiteX47" fmla="*/ 45806 w 70007"/>
                  <a:gd name="connsiteY47" fmla="*/ 86808 h 92667"/>
                  <a:gd name="connsiteX48" fmla="*/ 45660 w 70007"/>
                  <a:gd name="connsiteY48" fmla="*/ 82645 h 92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0007" h="92667">
                    <a:moveTo>
                      <a:pt x="45660" y="82645"/>
                    </a:moveTo>
                    <a:lnTo>
                      <a:pt x="43394" y="83959"/>
                    </a:lnTo>
                    <a:cubicBezTo>
                      <a:pt x="42553" y="84332"/>
                      <a:pt x="41764" y="84829"/>
                      <a:pt x="41054" y="85420"/>
                    </a:cubicBezTo>
                    <a:cubicBezTo>
                      <a:pt x="38401" y="87283"/>
                      <a:pt x="35499" y="88758"/>
                      <a:pt x="32428" y="89802"/>
                    </a:cubicBezTo>
                    <a:cubicBezTo>
                      <a:pt x="29256" y="90913"/>
                      <a:pt x="25922" y="91534"/>
                      <a:pt x="22560" y="91628"/>
                    </a:cubicBezTo>
                    <a:cubicBezTo>
                      <a:pt x="19234" y="91782"/>
                      <a:pt x="15900" y="91409"/>
                      <a:pt x="12691" y="90533"/>
                    </a:cubicBezTo>
                    <a:cubicBezTo>
                      <a:pt x="9511" y="89649"/>
                      <a:pt x="6565" y="88079"/>
                      <a:pt x="4065" y="85931"/>
                    </a:cubicBezTo>
                    <a:cubicBezTo>
                      <a:pt x="2435" y="83989"/>
                      <a:pt x="1433" y="81593"/>
                      <a:pt x="1214" y="79066"/>
                    </a:cubicBezTo>
                    <a:cubicBezTo>
                      <a:pt x="483" y="74888"/>
                      <a:pt x="45" y="70666"/>
                      <a:pt x="-102" y="66430"/>
                    </a:cubicBezTo>
                    <a:cubicBezTo>
                      <a:pt x="-102" y="61537"/>
                      <a:pt x="-102" y="56205"/>
                      <a:pt x="-102" y="50362"/>
                    </a:cubicBezTo>
                    <a:cubicBezTo>
                      <a:pt x="-102" y="44519"/>
                      <a:pt x="-102" y="38675"/>
                      <a:pt x="-102" y="32686"/>
                    </a:cubicBezTo>
                    <a:cubicBezTo>
                      <a:pt x="-102" y="26697"/>
                      <a:pt x="-102" y="21000"/>
                      <a:pt x="264" y="15522"/>
                    </a:cubicBezTo>
                    <a:cubicBezTo>
                      <a:pt x="629" y="10044"/>
                      <a:pt x="264" y="5151"/>
                      <a:pt x="264" y="915"/>
                    </a:cubicBezTo>
                    <a:cubicBezTo>
                      <a:pt x="4065" y="330"/>
                      <a:pt x="7896" y="38"/>
                      <a:pt x="11741" y="38"/>
                    </a:cubicBezTo>
                    <a:lnTo>
                      <a:pt x="23291" y="38"/>
                    </a:lnTo>
                    <a:cubicBezTo>
                      <a:pt x="23291" y="2887"/>
                      <a:pt x="23656" y="6027"/>
                      <a:pt x="23656" y="9606"/>
                    </a:cubicBezTo>
                    <a:cubicBezTo>
                      <a:pt x="23656" y="13185"/>
                      <a:pt x="23656" y="16910"/>
                      <a:pt x="23656" y="20635"/>
                    </a:cubicBezTo>
                    <a:cubicBezTo>
                      <a:pt x="23656" y="24360"/>
                      <a:pt x="23656" y="27939"/>
                      <a:pt x="23656" y="32029"/>
                    </a:cubicBezTo>
                    <a:cubicBezTo>
                      <a:pt x="23656" y="36119"/>
                      <a:pt x="23656" y="39333"/>
                      <a:pt x="24095" y="42693"/>
                    </a:cubicBezTo>
                    <a:cubicBezTo>
                      <a:pt x="24095" y="44153"/>
                      <a:pt x="24095" y="45760"/>
                      <a:pt x="24460" y="47586"/>
                    </a:cubicBezTo>
                    <a:cubicBezTo>
                      <a:pt x="24826" y="49412"/>
                      <a:pt x="24460" y="51092"/>
                      <a:pt x="25118" y="52772"/>
                    </a:cubicBezTo>
                    <a:cubicBezTo>
                      <a:pt x="25374" y="54342"/>
                      <a:pt x="25791" y="55883"/>
                      <a:pt x="26361" y="57373"/>
                    </a:cubicBezTo>
                    <a:cubicBezTo>
                      <a:pt x="26843" y="58615"/>
                      <a:pt x="27648" y="59696"/>
                      <a:pt x="28700" y="60514"/>
                    </a:cubicBezTo>
                    <a:cubicBezTo>
                      <a:pt x="28700" y="60514"/>
                      <a:pt x="28700" y="60514"/>
                      <a:pt x="29066" y="60514"/>
                    </a:cubicBezTo>
                    <a:lnTo>
                      <a:pt x="29066" y="60514"/>
                    </a:lnTo>
                    <a:cubicBezTo>
                      <a:pt x="30425" y="61157"/>
                      <a:pt x="31880" y="61580"/>
                      <a:pt x="33379" y="61756"/>
                    </a:cubicBezTo>
                    <a:cubicBezTo>
                      <a:pt x="35236" y="62157"/>
                      <a:pt x="37151" y="62157"/>
                      <a:pt x="39008" y="61756"/>
                    </a:cubicBezTo>
                    <a:cubicBezTo>
                      <a:pt x="40945" y="61120"/>
                      <a:pt x="42670" y="59959"/>
                      <a:pt x="43978" y="58396"/>
                    </a:cubicBezTo>
                    <a:cubicBezTo>
                      <a:pt x="45609" y="56307"/>
                      <a:pt x="46508" y="53743"/>
                      <a:pt x="46537" y="51092"/>
                    </a:cubicBezTo>
                    <a:cubicBezTo>
                      <a:pt x="46537" y="46951"/>
                      <a:pt x="46537" y="42788"/>
                      <a:pt x="46537" y="38602"/>
                    </a:cubicBezTo>
                    <a:cubicBezTo>
                      <a:pt x="46537" y="34439"/>
                      <a:pt x="46537" y="30276"/>
                      <a:pt x="46025" y="26186"/>
                    </a:cubicBezTo>
                    <a:cubicBezTo>
                      <a:pt x="45514" y="22096"/>
                      <a:pt x="46025" y="18006"/>
                      <a:pt x="45660" y="13989"/>
                    </a:cubicBezTo>
                    <a:cubicBezTo>
                      <a:pt x="45587" y="9928"/>
                      <a:pt x="45879" y="5874"/>
                      <a:pt x="46537" y="1864"/>
                    </a:cubicBezTo>
                    <a:lnTo>
                      <a:pt x="46537" y="1134"/>
                    </a:lnTo>
                    <a:cubicBezTo>
                      <a:pt x="48291" y="549"/>
                      <a:pt x="50104" y="162"/>
                      <a:pt x="51946" y="-35"/>
                    </a:cubicBezTo>
                    <a:cubicBezTo>
                      <a:pt x="53482" y="-35"/>
                      <a:pt x="55017" y="-35"/>
                      <a:pt x="56625" y="-35"/>
                    </a:cubicBezTo>
                    <a:lnTo>
                      <a:pt x="61962" y="-35"/>
                    </a:lnTo>
                    <a:cubicBezTo>
                      <a:pt x="64396" y="133"/>
                      <a:pt x="66837" y="133"/>
                      <a:pt x="69272" y="-35"/>
                    </a:cubicBezTo>
                    <a:cubicBezTo>
                      <a:pt x="69272" y="15084"/>
                      <a:pt x="69272" y="30130"/>
                      <a:pt x="69710" y="45249"/>
                    </a:cubicBezTo>
                    <a:cubicBezTo>
                      <a:pt x="70149" y="60368"/>
                      <a:pt x="69710" y="75925"/>
                      <a:pt x="69710" y="92140"/>
                    </a:cubicBezTo>
                    <a:lnTo>
                      <a:pt x="66055" y="92140"/>
                    </a:lnTo>
                    <a:lnTo>
                      <a:pt x="60499" y="92140"/>
                    </a:lnTo>
                    <a:lnTo>
                      <a:pt x="56844" y="92140"/>
                    </a:lnTo>
                    <a:cubicBezTo>
                      <a:pt x="55996" y="92067"/>
                      <a:pt x="55134" y="92067"/>
                      <a:pt x="54286" y="92140"/>
                    </a:cubicBezTo>
                    <a:lnTo>
                      <a:pt x="50631" y="92578"/>
                    </a:lnTo>
                    <a:cubicBezTo>
                      <a:pt x="49512" y="92651"/>
                      <a:pt x="48386" y="92651"/>
                      <a:pt x="47268" y="92578"/>
                    </a:cubicBezTo>
                    <a:cubicBezTo>
                      <a:pt x="46318" y="92578"/>
                      <a:pt x="45806" y="92578"/>
                      <a:pt x="45806" y="91921"/>
                    </a:cubicBezTo>
                    <a:cubicBezTo>
                      <a:pt x="45682" y="90219"/>
                      <a:pt x="45682" y="88510"/>
                      <a:pt x="45806" y="86808"/>
                    </a:cubicBezTo>
                    <a:cubicBezTo>
                      <a:pt x="45843" y="85420"/>
                      <a:pt x="45799" y="84025"/>
                      <a:pt x="45660" y="82645"/>
                    </a:cubicBezTo>
                    <a:close/>
                  </a:path>
                </a:pathLst>
              </a:custGeom>
              <a:solidFill>
                <a:srgbClr val="FFFFFF"/>
              </a:solidFill>
              <a:ln w="730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CA5AE73-3519-8DE5-B269-8B0522C72D37}"/>
                  </a:ext>
                </a:extLst>
              </p:cNvPr>
              <p:cNvSpPr/>
              <p:nvPr/>
            </p:nvSpPr>
            <p:spPr>
              <a:xfrm>
                <a:off x="9003957" y="2271850"/>
                <a:ext cx="77819" cy="92077"/>
              </a:xfrm>
              <a:custGeom>
                <a:avLst/>
                <a:gdLst>
                  <a:gd name="connsiteX0" fmla="*/ 78046 w 78441"/>
                  <a:gd name="connsiteY0" fmla="*/ 988 h 92813"/>
                  <a:gd name="connsiteX1" fmla="*/ 78046 w 78441"/>
                  <a:gd name="connsiteY1" fmla="*/ 3179 h 92813"/>
                  <a:gd name="connsiteX2" fmla="*/ 78046 w 78441"/>
                  <a:gd name="connsiteY2" fmla="*/ 5370 h 92813"/>
                  <a:gd name="connsiteX3" fmla="*/ 78046 w 78441"/>
                  <a:gd name="connsiteY3" fmla="*/ 7269 h 92813"/>
                  <a:gd name="connsiteX4" fmla="*/ 78046 w 78441"/>
                  <a:gd name="connsiteY4" fmla="*/ 46344 h 92813"/>
                  <a:gd name="connsiteX5" fmla="*/ 77535 w 78441"/>
                  <a:gd name="connsiteY5" fmla="*/ 85201 h 92813"/>
                  <a:gd name="connsiteX6" fmla="*/ 77535 w 78441"/>
                  <a:gd name="connsiteY6" fmla="*/ 90022 h 92813"/>
                  <a:gd name="connsiteX7" fmla="*/ 75196 w 78441"/>
                  <a:gd name="connsiteY7" fmla="*/ 92724 h 92813"/>
                  <a:gd name="connsiteX8" fmla="*/ 73003 w 78441"/>
                  <a:gd name="connsiteY8" fmla="*/ 92724 h 92813"/>
                  <a:gd name="connsiteX9" fmla="*/ 67008 w 78441"/>
                  <a:gd name="connsiteY9" fmla="*/ 92724 h 92813"/>
                  <a:gd name="connsiteX10" fmla="*/ 61014 w 78441"/>
                  <a:gd name="connsiteY10" fmla="*/ 92724 h 92813"/>
                  <a:gd name="connsiteX11" fmla="*/ 57066 w 78441"/>
                  <a:gd name="connsiteY11" fmla="*/ 92724 h 92813"/>
                  <a:gd name="connsiteX12" fmla="*/ 53119 w 78441"/>
                  <a:gd name="connsiteY12" fmla="*/ 92724 h 92813"/>
                  <a:gd name="connsiteX13" fmla="*/ 51364 w 78441"/>
                  <a:gd name="connsiteY13" fmla="*/ 91263 h 92813"/>
                  <a:gd name="connsiteX14" fmla="*/ 50926 w 78441"/>
                  <a:gd name="connsiteY14" fmla="*/ 88707 h 92813"/>
                  <a:gd name="connsiteX15" fmla="*/ 51291 w 78441"/>
                  <a:gd name="connsiteY15" fmla="*/ 85420 h 92813"/>
                  <a:gd name="connsiteX16" fmla="*/ 51291 w 78441"/>
                  <a:gd name="connsiteY16" fmla="*/ 82279 h 92813"/>
                  <a:gd name="connsiteX17" fmla="*/ 40180 w 78441"/>
                  <a:gd name="connsiteY17" fmla="*/ 89583 h 92813"/>
                  <a:gd name="connsiteX18" fmla="*/ 27022 w 78441"/>
                  <a:gd name="connsiteY18" fmla="*/ 92724 h 92813"/>
                  <a:gd name="connsiteX19" fmla="*/ 14741 w 78441"/>
                  <a:gd name="connsiteY19" fmla="*/ 87757 h 92813"/>
                  <a:gd name="connsiteX20" fmla="*/ 6407 w 78441"/>
                  <a:gd name="connsiteY20" fmla="*/ 75414 h 92813"/>
                  <a:gd name="connsiteX21" fmla="*/ 1509 w 78441"/>
                  <a:gd name="connsiteY21" fmla="*/ 59418 h 92813"/>
                  <a:gd name="connsiteX22" fmla="*/ -99 w 78441"/>
                  <a:gd name="connsiteY22" fmla="*/ 43423 h 92813"/>
                  <a:gd name="connsiteX23" fmla="*/ 2313 w 78441"/>
                  <a:gd name="connsiteY23" fmla="*/ 26478 h 92813"/>
                  <a:gd name="connsiteX24" fmla="*/ 8819 w 78441"/>
                  <a:gd name="connsiteY24" fmla="*/ 13185 h 92813"/>
                  <a:gd name="connsiteX25" fmla="*/ 18688 w 78441"/>
                  <a:gd name="connsiteY25" fmla="*/ 4347 h 92813"/>
                  <a:gd name="connsiteX26" fmla="*/ 30823 w 78441"/>
                  <a:gd name="connsiteY26" fmla="*/ 988 h 92813"/>
                  <a:gd name="connsiteX27" fmla="*/ 37037 w 78441"/>
                  <a:gd name="connsiteY27" fmla="*/ 988 h 92813"/>
                  <a:gd name="connsiteX28" fmla="*/ 42300 w 78441"/>
                  <a:gd name="connsiteY28" fmla="*/ 1864 h 92813"/>
                  <a:gd name="connsiteX29" fmla="*/ 46467 w 78441"/>
                  <a:gd name="connsiteY29" fmla="*/ 4420 h 92813"/>
                  <a:gd name="connsiteX30" fmla="*/ 49610 w 78441"/>
                  <a:gd name="connsiteY30" fmla="*/ 9314 h 92813"/>
                  <a:gd name="connsiteX31" fmla="*/ 49610 w 78441"/>
                  <a:gd name="connsiteY31" fmla="*/ 4274 h 92813"/>
                  <a:gd name="connsiteX32" fmla="*/ 50049 w 78441"/>
                  <a:gd name="connsiteY32" fmla="*/ -35 h 92813"/>
                  <a:gd name="connsiteX33" fmla="*/ 51291 w 78441"/>
                  <a:gd name="connsiteY33" fmla="*/ -35 h 92813"/>
                  <a:gd name="connsiteX34" fmla="*/ 58602 w 78441"/>
                  <a:gd name="connsiteY34" fmla="*/ -35 h 92813"/>
                  <a:gd name="connsiteX35" fmla="*/ 66277 w 78441"/>
                  <a:gd name="connsiteY35" fmla="*/ 330 h 92813"/>
                  <a:gd name="connsiteX36" fmla="*/ 24463 w 78441"/>
                  <a:gd name="connsiteY36" fmla="*/ 37507 h 92813"/>
                  <a:gd name="connsiteX37" fmla="*/ 23586 w 78441"/>
                  <a:gd name="connsiteY37" fmla="*/ 42400 h 92813"/>
                  <a:gd name="connsiteX38" fmla="*/ 23586 w 78441"/>
                  <a:gd name="connsiteY38" fmla="*/ 47221 h 92813"/>
                  <a:gd name="connsiteX39" fmla="*/ 27899 w 78441"/>
                  <a:gd name="connsiteY39" fmla="*/ 61317 h 92813"/>
                  <a:gd name="connsiteX40" fmla="*/ 39961 w 78441"/>
                  <a:gd name="connsiteY40" fmla="*/ 67087 h 92813"/>
                  <a:gd name="connsiteX41" fmla="*/ 47271 w 78441"/>
                  <a:gd name="connsiteY41" fmla="*/ 65554 h 92813"/>
                  <a:gd name="connsiteX42" fmla="*/ 50560 w 78441"/>
                  <a:gd name="connsiteY42" fmla="*/ 61171 h 92813"/>
                  <a:gd name="connsiteX43" fmla="*/ 51657 w 78441"/>
                  <a:gd name="connsiteY43" fmla="*/ 53867 h 92813"/>
                  <a:gd name="connsiteX44" fmla="*/ 51657 w 78441"/>
                  <a:gd name="connsiteY44" fmla="*/ 44592 h 92813"/>
                  <a:gd name="connsiteX45" fmla="*/ 51657 w 78441"/>
                  <a:gd name="connsiteY45" fmla="*/ 34366 h 92813"/>
                  <a:gd name="connsiteX46" fmla="*/ 50707 w 78441"/>
                  <a:gd name="connsiteY46" fmla="*/ 28596 h 92813"/>
                  <a:gd name="connsiteX47" fmla="*/ 48002 w 78441"/>
                  <a:gd name="connsiteY47" fmla="*/ 25967 h 92813"/>
                  <a:gd name="connsiteX48" fmla="*/ 42154 w 78441"/>
                  <a:gd name="connsiteY48" fmla="*/ 25455 h 92813"/>
                  <a:gd name="connsiteX49" fmla="*/ 30311 w 78441"/>
                  <a:gd name="connsiteY49" fmla="*/ 29034 h 92813"/>
                  <a:gd name="connsiteX50" fmla="*/ 24463 w 78441"/>
                  <a:gd name="connsiteY50" fmla="*/ 37580 h 92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78441" h="92813">
                    <a:moveTo>
                      <a:pt x="78046" y="988"/>
                    </a:moveTo>
                    <a:cubicBezTo>
                      <a:pt x="78046" y="1718"/>
                      <a:pt x="78046" y="2448"/>
                      <a:pt x="78046" y="3179"/>
                    </a:cubicBezTo>
                    <a:cubicBezTo>
                      <a:pt x="78046" y="3909"/>
                      <a:pt x="78046" y="4639"/>
                      <a:pt x="78046" y="5370"/>
                    </a:cubicBezTo>
                    <a:lnTo>
                      <a:pt x="78046" y="7269"/>
                    </a:lnTo>
                    <a:cubicBezTo>
                      <a:pt x="77681" y="20489"/>
                      <a:pt x="78046" y="33490"/>
                      <a:pt x="78046" y="46344"/>
                    </a:cubicBezTo>
                    <a:cubicBezTo>
                      <a:pt x="78566" y="59294"/>
                      <a:pt x="78397" y="72266"/>
                      <a:pt x="77535" y="85201"/>
                    </a:cubicBezTo>
                    <a:cubicBezTo>
                      <a:pt x="77535" y="86808"/>
                      <a:pt x="77535" y="88415"/>
                      <a:pt x="77535" y="90022"/>
                    </a:cubicBezTo>
                    <a:cubicBezTo>
                      <a:pt x="77623" y="91409"/>
                      <a:pt x="76577" y="92607"/>
                      <a:pt x="75196" y="92724"/>
                    </a:cubicBezTo>
                    <a:lnTo>
                      <a:pt x="73003" y="92724"/>
                    </a:lnTo>
                    <a:lnTo>
                      <a:pt x="67008" y="92724"/>
                    </a:lnTo>
                    <a:cubicBezTo>
                      <a:pt x="65013" y="92614"/>
                      <a:pt x="63010" y="92614"/>
                      <a:pt x="61014" y="92724"/>
                    </a:cubicBezTo>
                    <a:cubicBezTo>
                      <a:pt x="59698" y="92614"/>
                      <a:pt x="58382" y="92614"/>
                      <a:pt x="57066" y="92724"/>
                    </a:cubicBezTo>
                    <a:cubicBezTo>
                      <a:pt x="55751" y="92797"/>
                      <a:pt x="54435" y="92797"/>
                      <a:pt x="53119" y="92724"/>
                    </a:cubicBezTo>
                    <a:cubicBezTo>
                      <a:pt x="52322" y="92563"/>
                      <a:pt x="51664" y="92016"/>
                      <a:pt x="51364" y="91263"/>
                    </a:cubicBezTo>
                    <a:cubicBezTo>
                      <a:pt x="51065" y="90445"/>
                      <a:pt x="50918" y="89576"/>
                      <a:pt x="50926" y="88707"/>
                    </a:cubicBezTo>
                    <a:cubicBezTo>
                      <a:pt x="50911" y="87597"/>
                      <a:pt x="51036" y="86494"/>
                      <a:pt x="51291" y="85420"/>
                    </a:cubicBezTo>
                    <a:cubicBezTo>
                      <a:pt x="51423" y="84376"/>
                      <a:pt x="51423" y="83324"/>
                      <a:pt x="51291" y="82279"/>
                    </a:cubicBezTo>
                    <a:cubicBezTo>
                      <a:pt x="48024" y="85325"/>
                      <a:pt x="44266" y="87794"/>
                      <a:pt x="40180" y="89583"/>
                    </a:cubicBezTo>
                    <a:cubicBezTo>
                      <a:pt x="36079" y="91585"/>
                      <a:pt x="31583" y="92658"/>
                      <a:pt x="27022" y="92724"/>
                    </a:cubicBezTo>
                    <a:cubicBezTo>
                      <a:pt x="22424" y="92797"/>
                      <a:pt x="17994" y="91008"/>
                      <a:pt x="14741" y="87757"/>
                    </a:cubicBezTo>
                    <a:cubicBezTo>
                      <a:pt x="11210" y="84200"/>
                      <a:pt x="8388" y="80015"/>
                      <a:pt x="6407" y="75414"/>
                    </a:cubicBezTo>
                    <a:cubicBezTo>
                      <a:pt x="4090" y="70316"/>
                      <a:pt x="2445" y="64940"/>
                      <a:pt x="1509" y="59418"/>
                    </a:cubicBezTo>
                    <a:cubicBezTo>
                      <a:pt x="508" y="54145"/>
                      <a:pt x="-26" y="48791"/>
                      <a:pt x="-99" y="43423"/>
                    </a:cubicBezTo>
                    <a:cubicBezTo>
                      <a:pt x="-158" y="37682"/>
                      <a:pt x="661" y="31971"/>
                      <a:pt x="2313" y="26478"/>
                    </a:cubicBezTo>
                    <a:cubicBezTo>
                      <a:pt x="3753" y="21723"/>
                      <a:pt x="5947" y="17239"/>
                      <a:pt x="8819" y="13185"/>
                    </a:cubicBezTo>
                    <a:cubicBezTo>
                      <a:pt x="11444" y="9577"/>
                      <a:pt x="14806" y="6560"/>
                      <a:pt x="18688" y="4347"/>
                    </a:cubicBezTo>
                    <a:cubicBezTo>
                      <a:pt x="22394" y="2236"/>
                      <a:pt x="26561" y="1082"/>
                      <a:pt x="30823" y="988"/>
                    </a:cubicBezTo>
                    <a:lnTo>
                      <a:pt x="37037" y="988"/>
                    </a:lnTo>
                    <a:cubicBezTo>
                      <a:pt x="38828" y="1002"/>
                      <a:pt x="40604" y="1302"/>
                      <a:pt x="42300" y="1864"/>
                    </a:cubicBezTo>
                    <a:cubicBezTo>
                      <a:pt x="43842" y="2441"/>
                      <a:pt x="45253" y="3310"/>
                      <a:pt x="46467" y="4420"/>
                    </a:cubicBezTo>
                    <a:cubicBezTo>
                      <a:pt x="47834" y="5823"/>
                      <a:pt x="48901" y="7488"/>
                      <a:pt x="49610" y="9314"/>
                    </a:cubicBezTo>
                    <a:cubicBezTo>
                      <a:pt x="49413" y="7641"/>
                      <a:pt x="49413" y="5947"/>
                      <a:pt x="49610" y="4274"/>
                    </a:cubicBezTo>
                    <a:cubicBezTo>
                      <a:pt x="49903" y="2857"/>
                      <a:pt x="50049" y="1411"/>
                      <a:pt x="50049" y="-35"/>
                    </a:cubicBezTo>
                    <a:cubicBezTo>
                      <a:pt x="50049" y="-35"/>
                      <a:pt x="50487" y="-35"/>
                      <a:pt x="51291" y="-35"/>
                    </a:cubicBezTo>
                    <a:lnTo>
                      <a:pt x="58602" y="-35"/>
                    </a:lnTo>
                    <a:lnTo>
                      <a:pt x="66277" y="330"/>
                    </a:lnTo>
                    <a:close/>
                    <a:moveTo>
                      <a:pt x="24463" y="37507"/>
                    </a:moveTo>
                    <a:cubicBezTo>
                      <a:pt x="23951" y="39092"/>
                      <a:pt x="23659" y="40735"/>
                      <a:pt x="23586" y="42400"/>
                    </a:cubicBezTo>
                    <a:cubicBezTo>
                      <a:pt x="23586" y="44007"/>
                      <a:pt x="23586" y="45687"/>
                      <a:pt x="23586" y="47221"/>
                    </a:cubicBezTo>
                    <a:cubicBezTo>
                      <a:pt x="23440" y="52268"/>
                      <a:pt x="24960" y="57213"/>
                      <a:pt x="27899" y="61317"/>
                    </a:cubicBezTo>
                    <a:cubicBezTo>
                      <a:pt x="30750" y="65072"/>
                      <a:pt x="35246" y="67219"/>
                      <a:pt x="39961" y="67087"/>
                    </a:cubicBezTo>
                    <a:cubicBezTo>
                      <a:pt x="42497" y="67321"/>
                      <a:pt x="45041" y="66781"/>
                      <a:pt x="47271" y="65554"/>
                    </a:cubicBezTo>
                    <a:cubicBezTo>
                      <a:pt x="48828" y="64502"/>
                      <a:pt x="49983" y="62961"/>
                      <a:pt x="50560" y="61171"/>
                    </a:cubicBezTo>
                    <a:cubicBezTo>
                      <a:pt x="51299" y="58805"/>
                      <a:pt x="51671" y="56343"/>
                      <a:pt x="51657" y="53867"/>
                    </a:cubicBezTo>
                    <a:cubicBezTo>
                      <a:pt x="51657" y="51092"/>
                      <a:pt x="51657" y="48024"/>
                      <a:pt x="51657" y="44592"/>
                    </a:cubicBezTo>
                    <a:cubicBezTo>
                      <a:pt x="51657" y="41159"/>
                      <a:pt x="51657" y="36850"/>
                      <a:pt x="51657" y="34366"/>
                    </a:cubicBezTo>
                    <a:cubicBezTo>
                      <a:pt x="51694" y="32401"/>
                      <a:pt x="51372" y="30444"/>
                      <a:pt x="50707" y="28596"/>
                    </a:cubicBezTo>
                    <a:cubicBezTo>
                      <a:pt x="50297" y="27325"/>
                      <a:pt x="49281" y="26339"/>
                      <a:pt x="48002" y="25967"/>
                    </a:cubicBezTo>
                    <a:cubicBezTo>
                      <a:pt x="46079" y="25550"/>
                      <a:pt x="44120" y="25382"/>
                      <a:pt x="42154" y="25455"/>
                    </a:cubicBezTo>
                    <a:cubicBezTo>
                      <a:pt x="37906" y="25207"/>
                      <a:pt x="33711" y="26471"/>
                      <a:pt x="30311" y="29034"/>
                    </a:cubicBezTo>
                    <a:cubicBezTo>
                      <a:pt x="27380" y="31072"/>
                      <a:pt x="25304" y="34111"/>
                      <a:pt x="24463" y="37580"/>
                    </a:cubicBezTo>
                    <a:close/>
                  </a:path>
                </a:pathLst>
              </a:custGeom>
              <a:solidFill>
                <a:srgbClr val="FFFFFF"/>
              </a:solidFill>
              <a:ln w="730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97820DF-659F-3983-07A4-CD604A3D4FC1}"/>
                  </a:ext>
                </a:extLst>
              </p:cNvPr>
              <p:cNvSpPr/>
              <p:nvPr/>
            </p:nvSpPr>
            <p:spPr>
              <a:xfrm>
                <a:off x="9093947" y="2230838"/>
                <a:ext cx="26265" cy="132781"/>
              </a:xfrm>
              <a:custGeom>
                <a:avLst/>
                <a:gdLst>
                  <a:gd name="connsiteX0" fmla="*/ 1154 w 26475"/>
                  <a:gd name="connsiteY0" fmla="*/ -35 h 133843"/>
                  <a:gd name="connsiteX1" fmla="*/ 26155 w 26475"/>
                  <a:gd name="connsiteY1" fmla="*/ 549 h 133843"/>
                  <a:gd name="connsiteX2" fmla="*/ 26155 w 26475"/>
                  <a:gd name="connsiteY2" fmla="*/ 18736 h 133843"/>
                  <a:gd name="connsiteX3" fmla="*/ 25789 w 26475"/>
                  <a:gd name="connsiteY3" fmla="*/ 41524 h 133843"/>
                  <a:gd name="connsiteX4" fmla="*/ 25789 w 26475"/>
                  <a:gd name="connsiteY4" fmla="*/ 66722 h 133843"/>
                  <a:gd name="connsiteX5" fmla="*/ 25789 w 26475"/>
                  <a:gd name="connsiteY5" fmla="*/ 91921 h 133843"/>
                  <a:gd name="connsiteX6" fmla="*/ 25789 w 26475"/>
                  <a:gd name="connsiteY6" fmla="*/ 114636 h 133843"/>
                  <a:gd name="connsiteX7" fmla="*/ 26374 w 26475"/>
                  <a:gd name="connsiteY7" fmla="*/ 132603 h 133843"/>
                  <a:gd name="connsiteX8" fmla="*/ 21768 w 26475"/>
                  <a:gd name="connsiteY8" fmla="*/ 133772 h 133843"/>
                  <a:gd name="connsiteX9" fmla="*/ 13727 w 26475"/>
                  <a:gd name="connsiteY9" fmla="*/ 133772 h 133843"/>
                  <a:gd name="connsiteX10" fmla="*/ 5540 w 26475"/>
                  <a:gd name="connsiteY10" fmla="*/ 133772 h 133843"/>
                  <a:gd name="connsiteX11" fmla="*/ 423 w 26475"/>
                  <a:gd name="connsiteY11" fmla="*/ 133772 h 133843"/>
                  <a:gd name="connsiteX12" fmla="*/ 1373 w 26475"/>
                  <a:gd name="connsiteY12" fmla="*/ 100466 h 133843"/>
                  <a:gd name="connsiteX13" fmla="*/ 569 w 26475"/>
                  <a:gd name="connsiteY13" fmla="*/ 67014 h 133843"/>
                  <a:gd name="connsiteX14" fmla="*/ -89 w 26475"/>
                  <a:gd name="connsiteY14" fmla="*/ 33563 h 133843"/>
                  <a:gd name="connsiteX15" fmla="*/ 1154 w 26475"/>
                  <a:gd name="connsiteY15" fmla="*/ -35 h 133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475" h="133843">
                    <a:moveTo>
                      <a:pt x="1154" y="-35"/>
                    </a:moveTo>
                    <a:lnTo>
                      <a:pt x="26155" y="549"/>
                    </a:lnTo>
                    <a:cubicBezTo>
                      <a:pt x="26155" y="5589"/>
                      <a:pt x="26155" y="11651"/>
                      <a:pt x="26155" y="18736"/>
                    </a:cubicBezTo>
                    <a:cubicBezTo>
                      <a:pt x="26155" y="25821"/>
                      <a:pt x="26155" y="33344"/>
                      <a:pt x="25789" y="41524"/>
                    </a:cubicBezTo>
                    <a:cubicBezTo>
                      <a:pt x="25423" y="49704"/>
                      <a:pt x="25789" y="58031"/>
                      <a:pt x="25789" y="66722"/>
                    </a:cubicBezTo>
                    <a:cubicBezTo>
                      <a:pt x="25789" y="75414"/>
                      <a:pt x="25789" y="83813"/>
                      <a:pt x="25789" y="91921"/>
                    </a:cubicBezTo>
                    <a:cubicBezTo>
                      <a:pt x="25789" y="100028"/>
                      <a:pt x="25789" y="107624"/>
                      <a:pt x="25789" y="114636"/>
                    </a:cubicBezTo>
                    <a:cubicBezTo>
                      <a:pt x="25789" y="121647"/>
                      <a:pt x="25789" y="127710"/>
                      <a:pt x="26374" y="132603"/>
                    </a:cubicBezTo>
                    <a:cubicBezTo>
                      <a:pt x="25029" y="133531"/>
                      <a:pt x="23391" y="133940"/>
                      <a:pt x="21768" y="133772"/>
                    </a:cubicBezTo>
                    <a:cubicBezTo>
                      <a:pt x="19283" y="133772"/>
                      <a:pt x="16651" y="133772"/>
                      <a:pt x="13727" y="133772"/>
                    </a:cubicBezTo>
                    <a:lnTo>
                      <a:pt x="5540" y="133772"/>
                    </a:lnTo>
                    <a:cubicBezTo>
                      <a:pt x="3844" y="133538"/>
                      <a:pt x="2119" y="133538"/>
                      <a:pt x="423" y="133772"/>
                    </a:cubicBezTo>
                    <a:cubicBezTo>
                      <a:pt x="1227" y="122743"/>
                      <a:pt x="1592" y="111860"/>
                      <a:pt x="1373" y="100466"/>
                    </a:cubicBezTo>
                    <a:cubicBezTo>
                      <a:pt x="1154" y="89072"/>
                      <a:pt x="934" y="78189"/>
                      <a:pt x="569" y="67014"/>
                    </a:cubicBezTo>
                    <a:cubicBezTo>
                      <a:pt x="203" y="55839"/>
                      <a:pt x="-16" y="44665"/>
                      <a:pt x="-89" y="33563"/>
                    </a:cubicBezTo>
                    <a:cubicBezTo>
                      <a:pt x="-162" y="22461"/>
                      <a:pt x="57" y="11359"/>
                      <a:pt x="1154" y="-35"/>
                    </a:cubicBezTo>
                    <a:close/>
                  </a:path>
                </a:pathLst>
              </a:custGeom>
              <a:solidFill>
                <a:srgbClr val="FFFFFF"/>
              </a:solidFill>
              <a:ln w="7301" cap="flat">
                <a:noFill/>
                <a:prstDash val="solid"/>
                <a:miter/>
              </a:ln>
            </p:spPr>
            <p:txBody>
              <a:bodyPr rtlCol="0" anchor="ctr"/>
              <a:lstStyle/>
              <a:p>
                <a:endParaRPr lang="en-US"/>
              </a:p>
            </p:txBody>
          </p:sp>
        </p:grpSp>
        <p:grpSp>
          <p:nvGrpSpPr>
            <p:cNvPr id="54" name="Group 53">
              <a:extLst>
                <a:ext uri="{FF2B5EF4-FFF2-40B4-BE49-F238E27FC236}">
                  <a16:creationId xmlns:a16="http://schemas.microsoft.com/office/drawing/2014/main" id="{1814584C-0FF4-4EDE-B50F-47FDACBC8479}"/>
                </a:ext>
              </a:extLst>
            </p:cNvPr>
            <p:cNvGrpSpPr>
              <a:grpSpLocks noChangeAspect="1"/>
            </p:cNvGrpSpPr>
            <p:nvPr/>
          </p:nvGrpSpPr>
          <p:grpSpPr>
            <a:xfrm>
              <a:off x="-2189778" y="2948399"/>
              <a:ext cx="1063558" cy="183600"/>
              <a:chOff x="8508299" y="2414594"/>
              <a:chExt cx="778205" cy="134340"/>
            </a:xfrm>
          </p:grpSpPr>
          <p:sp>
            <p:nvSpPr>
              <p:cNvPr id="55" name="Freeform 54">
                <a:extLst>
                  <a:ext uri="{FF2B5EF4-FFF2-40B4-BE49-F238E27FC236}">
                    <a16:creationId xmlns:a16="http://schemas.microsoft.com/office/drawing/2014/main" id="{45A33184-D428-721D-5549-7DD416A49F40}"/>
                  </a:ext>
                </a:extLst>
              </p:cNvPr>
              <p:cNvSpPr/>
              <p:nvPr/>
            </p:nvSpPr>
            <p:spPr>
              <a:xfrm>
                <a:off x="8508299" y="2418579"/>
                <a:ext cx="77823" cy="130355"/>
              </a:xfrm>
              <a:custGeom>
                <a:avLst/>
                <a:gdLst>
                  <a:gd name="connsiteX0" fmla="*/ 74876 w 78445"/>
                  <a:gd name="connsiteY0" fmla="*/ 19687 h 131398"/>
                  <a:gd name="connsiteX1" fmla="*/ 76850 w 78445"/>
                  <a:gd name="connsiteY1" fmla="*/ 25311 h 131398"/>
                  <a:gd name="connsiteX2" fmla="*/ 77873 w 78445"/>
                  <a:gd name="connsiteY2" fmla="*/ 31081 h 131398"/>
                  <a:gd name="connsiteX3" fmla="*/ 78312 w 78445"/>
                  <a:gd name="connsiteY3" fmla="*/ 40211 h 131398"/>
                  <a:gd name="connsiteX4" fmla="*/ 78312 w 78445"/>
                  <a:gd name="connsiteY4" fmla="*/ 49341 h 131398"/>
                  <a:gd name="connsiteX5" fmla="*/ 77946 w 78445"/>
                  <a:gd name="connsiteY5" fmla="*/ 68258 h 131398"/>
                  <a:gd name="connsiteX6" fmla="*/ 77361 w 78445"/>
                  <a:gd name="connsiteY6" fmla="*/ 87029 h 131398"/>
                  <a:gd name="connsiteX7" fmla="*/ 76850 w 78445"/>
                  <a:gd name="connsiteY7" fmla="*/ 93091 h 131398"/>
                  <a:gd name="connsiteX8" fmla="*/ 74803 w 78445"/>
                  <a:gd name="connsiteY8" fmla="*/ 106019 h 131398"/>
                  <a:gd name="connsiteX9" fmla="*/ 69832 w 78445"/>
                  <a:gd name="connsiteY9" fmla="*/ 117924 h 131398"/>
                  <a:gd name="connsiteX10" fmla="*/ 61644 w 78445"/>
                  <a:gd name="connsiteY10" fmla="*/ 125228 h 131398"/>
                  <a:gd name="connsiteX11" fmla="*/ 50899 w 78445"/>
                  <a:gd name="connsiteY11" fmla="*/ 129318 h 131398"/>
                  <a:gd name="connsiteX12" fmla="*/ 40445 w 78445"/>
                  <a:gd name="connsiteY12" fmla="*/ 131144 h 131398"/>
                  <a:gd name="connsiteX13" fmla="*/ 29918 w 78445"/>
                  <a:gd name="connsiteY13" fmla="*/ 131144 h 131398"/>
                  <a:gd name="connsiteX14" fmla="*/ 22608 w 78445"/>
                  <a:gd name="connsiteY14" fmla="*/ 130194 h 131398"/>
                  <a:gd name="connsiteX15" fmla="*/ 15737 w 78445"/>
                  <a:gd name="connsiteY15" fmla="*/ 128076 h 131398"/>
                  <a:gd name="connsiteX16" fmla="*/ 9962 w 78445"/>
                  <a:gd name="connsiteY16" fmla="*/ 124278 h 131398"/>
                  <a:gd name="connsiteX17" fmla="*/ 5722 w 78445"/>
                  <a:gd name="connsiteY17" fmla="*/ 118289 h 131398"/>
                  <a:gd name="connsiteX18" fmla="*/ 2359 w 78445"/>
                  <a:gd name="connsiteY18" fmla="*/ 108429 h 131398"/>
                  <a:gd name="connsiteX19" fmla="*/ 1336 w 78445"/>
                  <a:gd name="connsiteY19" fmla="*/ 97911 h 131398"/>
                  <a:gd name="connsiteX20" fmla="*/ 93 w 78445"/>
                  <a:gd name="connsiteY20" fmla="*/ 69134 h 131398"/>
                  <a:gd name="connsiteX21" fmla="*/ 93 w 78445"/>
                  <a:gd name="connsiteY21" fmla="*/ 39919 h 131398"/>
                  <a:gd name="connsiteX22" fmla="*/ 2213 w 78445"/>
                  <a:gd name="connsiteY22" fmla="*/ 23266 h 131398"/>
                  <a:gd name="connsiteX23" fmla="*/ 9889 w 78445"/>
                  <a:gd name="connsiteY23" fmla="*/ 8658 h 131398"/>
                  <a:gd name="connsiteX24" fmla="*/ 14128 w 78445"/>
                  <a:gd name="connsiteY24" fmla="*/ 5371 h 131398"/>
                  <a:gd name="connsiteX25" fmla="*/ 27287 w 78445"/>
                  <a:gd name="connsiteY25" fmla="*/ 1062 h 131398"/>
                  <a:gd name="connsiteX26" fmla="*/ 41469 w 78445"/>
                  <a:gd name="connsiteY26" fmla="*/ 40 h 131398"/>
                  <a:gd name="connsiteX27" fmla="*/ 55212 w 78445"/>
                  <a:gd name="connsiteY27" fmla="*/ 2523 h 131398"/>
                  <a:gd name="connsiteX28" fmla="*/ 67273 w 78445"/>
                  <a:gd name="connsiteY28" fmla="*/ 8658 h 131398"/>
                  <a:gd name="connsiteX29" fmla="*/ 74876 w 78445"/>
                  <a:gd name="connsiteY29" fmla="*/ 19687 h 131398"/>
                  <a:gd name="connsiteX30" fmla="*/ 55212 w 78445"/>
                  <a:gd name="connsiteY30" fmla="*/ 64533 h 131398"/>
                  <a:gd name="connsiteX31" fmla="*/ 54846 w 78445"/>
                  <a:gd name="connsiteY31" fmla="*/ 52043 h 131398"/>
                  <a:gd name="connsiteX32" fmla="*/ 54846 w 78445"/>
                  <a:gd name="connsiteY32" fmla="*/ 48318 h 131398"/>
                  <a:gd name="connsiteX33" fmla="*/ 54407 w 78445"/>
                  <a:gd name="connsiteY33" fmla="*/ 41599 h 131398"/>
                  <a:gd name="connsiteX34" fmla="*/ 51556 w 78445"/>
                  <a:gd name="connsiteY34" fmla="*/ 32177 h 131398"/>
                  <a:gd name="connsiteX35" fmla="*/ 44831 w 78445"/>
                  <a:gd name="connsiteY35" fmla="*/ 25968 h 131398"/>
                  <a:gd name="connsiteX36" fmla="*/ 37521 w 78445"/>
                  <a:gd name="connsiteY36" fmla="*/ 25384 h 131398"/>
                  <a:gd name="connsiteX37" fmla="*/ 30723 w 78445"/>
                  <a:gd name="connsiteY37" fmla="*/ 28525 h 131398"/>
                  <a:gd name="connsiteX38" fmla="*/ 22024 w 78445"/>
                  <a:gd name="connsiteY38" fmla="*/ 41233 h 131398"/>
                  <a:gd name="connsiteX39" fmla="*/ 20269 w 78445"/>
                  <a:gd name="connsiteY39" fmla="*/ 55841 h 131398"/>
                  <a:gd name="connsiteX40" fmla="*/ 20269 w 78445"/>
                  <a:gd name="connsiteY40" fmla="*/ 71325 h 131398"/>
                  <a:gd name="connsiteX41" fmla="*/ 21512 w 78445"/>
                  <a:gd name="connsiteY41" fmla="*/ 84472 h 131398"/>
                  <a:gd name="connsiteX42" fmla="*/ 23705 w 78445"/>
                  <a:gd name="connsiteY42" fmla="*/ 97254 h 131398"/>
                  <a:gd name="connsiteX43" fmla="*/ 29041 w 78445"/>
                  <a:gd name="connsiteY43" fmla="*/ 102951 h 131398"/>
                  <a:gd name="connsiteX44" fmla="*/ 36351 w 78445"/>
                  <a:gd name="connsiteY44" fmla="*/ 105215 h 131398"/>
                  <a:gd name="connsiteX45" fmla="*/ 44393 w 78445"/>
                  <a:gd name="connsiteY45" fmla="*/ 104120 h 131398"/>
                  <a:gd name="connsiteX46" fmla="*/ 51264 w 78445"/>
                  <a:gd name="connsiteY46" fmla="*/ 99591 h 131398"/>
                  <a:gd name="connsiteX47" fmla="*/ 53603 w 78445"/>
                  <a:gd name="connsiteY47" fmla="*/ 96012 h 131398"/>
                  <a:gd name="connsiteX48" fmla="*/ 54554 w 78445"/>
                  <a:gd name="connsiteY48" fmla="*/ 93018 h 131398"/>
                  <a:gd name="connsiteX49" fmla="*/ 54554 w 78445"/>
                  <a:gd name="connsiteY49" fmla="*/ 89074 h 131398"/>
                  <a:gd name="connsiteX50" fmla="*/ 54554 w 78445"/>
                  <a:gd name="connsiteY50" fmla="*/ 82865 h 131398"/>
                  <a:gd name="connsiteX51" fmla="*/ 54554 w 78445"/>
                  <a:gd name="connsiteY51" fmla="*/ 76438 h 131398"/>
                  <a:gd name="connsiteX52" fmla="*/ 54554 w 78445"/>
                  <a:gd name="connsiteY52" fmla="*/ 73297 h 131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8445" h="131398">
                    <a:moveTo>
                      <a:pt x="74876" y="19687"/>
                    </a:moveTo>
                    <a:cubicBezTo>
                      <a:pt x="75739" y="21484"/>
                      <a:pt x="76404" y="23368"/>
                      <a:pt x="76850" y="25311"/>
                    </a:cubicBezTo>
                    <a:cubicBezTo>
                      <a:pt x="77288" y="27210"/>
                      <a:pt x="77581" y="29109"/>
                      <a:pt x="77873" y="31081"/>
                    </a:cubicBezTo>
                    <a:cubicBezTo>
                      <a:pt x="77873" y="34149"/>
                      <a:pt x="78239" y="37216"/>
                      <a:pt x="78312" y="40211"/>
                    </a:cubicBezTo>
                    <a:cubicBezTo>
                      <a:pt x="78385" y="43205"/>
                      <a:pt x="78312" y="46273"/>
                      <a:pt x="78312" y="49341"/>
                    </a:cubicBezTo>
                    <a:cubicBezTo>
                      <a:pt x="77946" y="55768"/>
                      <a:pt x="77800" y="62122"/>
                      <a:pt x="77946" y="68258"/>
                    </a:cubicBezTo>
                    <a:cubicBezTo>
                      <a:pt x="78092" y="74393"/>
                      <a:pt x="77946" y="80601"/>
                      <a:pt x="77361" y="87029"/>
                    </a:cubicBezTo>
                    <a:lnTo>
                      <a:pt x="76850" y="93091"/>
                    </a:lnTo>
                    <a:cubicBezTo>
                      <a:pt x="76565" y="97451"/>
                      <a:pt x="75878" y="101782"/>
                      <a:pt x="74803" y="106019"/>
                    </a:cubicBezTo>
                    <a:cubicBezTo>
                      <a:pt x="73765" y="110218"/>
                      <a:pt x="72091" y="114235"/>
                      <a:pt x="69832" y="117924"/>
                    </a:cubicBezTo>
                    <a:cubicBezTo>
                      <a:pt x="67697" y="120955"/>
                      <a:pt x="64898" y="123453"/>
                      <a:pt x="61644" y="125228"/>
                    </a:cubicBezTo>
                    <a:cubicBezTo>
                      <a:pt x="58238" y="127010"/>
                      <a:pt x="54627" y="128383"/>
                      <a:pt x="50899" y="129318"/>
                    </a:cubicBezTo>
                    <a:cubicBezTo>
                      <a:pt x="47492" y="130319"/>
                      <a:pt x="43991" y="130932"/>
                      <a:pt x="40445" y="131144"/>
                    </a:cubicBezTo>
                    <a:cubicBezTo>
                      <a:pt x="36943" y="131436"/>
                      <a:pt x="33420" y="131436"/>
                      <a:pt x="29918" y="131144"/>
                    </a:cubicBezTo>
                    <a:cubicBezTo>
                      <a:pt x="27470" y="130947"/>
                      <a:pt x="25028" y="130633"/>
                      <a:pt x="22608" y="130194"/>
                    </a:cubicBezTo>
                    <a:cubicBezTo>
                      <a:pt x="20247" y="129756"/>
                      <a:pt x="17937" y="129048"/>
                      <a:pt x="15737" y="128076"/>
                    </a:cubicBezTo>
                    <a:cubicBezTo>
                      <a:pt x="13646" y="127076"/>
                      <a:pt x="11702" y="125798"/>
                      <a:pt x="9962" y="124278"/>
                    </a:cubicBezTo>
                    <a:cubicBezTo>
                      <a:pt x="8141" y="122598"/>
                      <a:pt x="6701" y="120561"/>
                      <a:pt x="5722" y="118289"/>
                    </a:cubicBezTo>
                    <a:cubicBezTo>
                      <a:pt x="4019" y="115229"/>
                      <a:pt x="2878" y="111891"/>
                      <a:pt x="2359" y="108429"/>
                    </a:cubicBezTo>
                    <a:cubicBezTo>
                      <a:pt x="1760" y="104952"/>
                      <a:pt x="1416" y="101439"/>
                      <a:pt x="1336" y="97911"/>
                    </a:cubicBezTo>
                    <a:cubicBezTo>
                      <a:pt x="1336" y="88343"/>
                      <a:pt x="532" y="78702"/>
                      <a:pt x="93" y="69134"/>
                    </a:cubicBezTo>
                    <a:cubicBezTo>
                      <a:pt x="-345" y="59566"/>
                      <a:pt x="93" y="49852"/>
                      <a:pt x="93" y="39919"/>
                    </a:cubicBezTo>
                    <a:cubicBezTo>
                      <a:pt x="268" y="34317"/>
                      <a:pt x="978" y="28737"/>
                      <a:pt x="2213" y="23266"/>
                    </a:cubicBezTo>
                    <a:cubicBezTo>
                      <a:pt x="3529" y="17839"/>
                      <a:pt x="6168" y="12821"/>
                      <a:pt x="9889" y="8658"/>
                    </a:cubicBezTo>
                    <a:cubicBezTo>
                      <a:pt x="11183" y="7416"/>
                      <a:pt x="12601" y="6314"/>
                      <a:pt x="14128" y="5371"/>
                    </a:cubicBezTo>
                    <a:cubicBezTo>
                      <a:pt x="18310" y="3370"/>
                      <a:pt x="22733" y="1924"/>
                      <a:pt x="27287" y="1062"/>
                    </a:cubicBezTo>
                    <a:cubicBezTo>
                      <a:pt x="31951" y="142"/>
                      <a:pt x="36717" y="-201"/>
                      <a:pt x="41469" y="40"/>
                    </a:cubicBezTo>
                    <a:cubicBezTo>
                      <a:pt x="46132" y="317"/>
                      <a:pt x="50745" y="1150"/>
                      <a:pt x="55212" y="2523"/>
                    </a:cubicBezTo>
                    <a:cubicBezTo>
                      <a:pt x="59547" y="3881"/>
                      <a:pt x="63625" y="5956"/>
                      <a:pt x="67273" y="8658"/>
                    </a:cubicBezTo>
                    <a:cubicBezTo>
                      <a:pt x="70724" y="11616"/>
                      <a:pt x="73341" y="15414"/>
                      <a:pt x="74876" y="19687"/>
                    </a:cubicBezTo>
                    <a:close/>
                    <a:moveTo>
                      <a:pt x="55212" y="64533"/>
                    </a:moveTo>
                    <a:lnTo>
                      <a:pt x="54846" y="52043"/>
                    </a:lnTo>
                    <a:cubicBezTo>
                      <a:pt x="54846" y="52043"/>
                      <a:pt x="54846" y="50655"/>
                      <a:pt x="54846" y="48318"/>
                    </a:cubicBezTo>
                    <a:cubicBezTo>
                      <a:pt x="54846" y="45981"/>
                      <a:pt x="54846" y="43644"/>
                      <a:pt x="54407" y="41599"/>
                    </a:cubicBezTo>
                    <a:cubicBezTo>
                      <a:pt x="54225" y="38275"/>
                      <a:pt x="53245" y="35047"/>
                      <a:pt x="51556" y="32177"/>
                    </a:cubicBezTo>
                    <a:cubicBezTo>
                      <a:pt x="49999" y="29467"/>
                      <a:pt x="47653" y="27305"/>
                      <a:pt x="44831" y="25968"/>
                    </a:cubicBezTo>
                    <a:cubicBezTo>
                      <a:pt x="42514" y="25026"/>
                      <a:pt x="39963" y="24822"/>
                      <a:pt x="37521" y="25384"/>
                    </a:cubicBezTo>
                    <a:cubicBezTo>
                      <a:pt x="35065" y="25961"/>
                      <a:pt x="32755" y="27035"/>
                      <a:pt x="30723" y="28525"/>
                    </a:cubicBezTo>
                    <a:cubicBezTo>
                      <a:pt x="26490" y="31680"/>
                      <a:pt x="23427" y="36150"/>
                      <a:pt x="22024" y="41233"/>
                    </a:cubicBezTo>
                    <a:cubicBezTo>
                      <a:pt x="21058" y="46047"/>
                      <a:pt x="20474" y="50933"/>
                      <a:pt x="20269" y="55841"/>
                    </a:cubicBezTo>
                    <a:cubicBezTo>
                      <a:pt x="20269" y="61027"/>
                      <a:pt x="20269" y="66140"/>
                      <a:pt x="20269" y="71325"/>
                    </a:cubicBezTo>
                    <a:cubicBezTo>
                      <a:pt x="20269" y="76511"/>
                      <a:pt x="21293" y="79944"/>
                      <a:pt x="21512" y="84472"/>
                    </a:cubicBezTo>
                    <a:cubicBezTo>
                      <a:pt x="21782" y="88796"/>
                      <a:pt x="22521" y="93083"/>
                      <a:pt x="23705" y="97254"/>
                    </a:cubicBezTo>
                    <a:cubicBezTo>
                      <a:pt x="24933" y="99599"/>
                      <a:pt x="26775" y="101571"/>
                      <a:pt x="29041" y="102951"/>
                    </a:cubicBezTo>
                    <a:cubicBezTo>
                      <a:pt x="31278" y="104244"/>
                      <a:pt x="33778" y="105011"/>
                      <a:pt x="36351" y="105215"/>
                    </a:cubicBezTo>
                    <a:cubicBezTo>
                      <a:pt x="39078" y="105434"/>
                      <a:pt x="41820" y="105062"/>
                      <a:pt x="44393" y="104120"/>
                    </a:cubicBezTo>
                    <a:cubicBezTo>
                      <a:pt x="47039" y="103229"/>
                      <a:pt x="49400" y="101666"/>
                      <a:pt x="51264" y="99591"/>
                    </a:cubicBezTo>
                    <a:cubicBezTo>
                      <a:pt x="52156" y="98474"/>
                      <a:pt x="52945" y="97276"/>
                      <a:pt x="53603" y="96012"/>
                    </a:cubicBezTo>
                    <a:cubicBezTo>
                      <a:pt x="54115" y="95085"/>
                      <a:pt x="54437" y="94070"/>
                      <a:pt x="54554" y="93018"/>
                    </a:cubicBezTo>
                    <a:cubicBezTo>
                      <a:pt x="54671" y="91703"/>
                      <a:pt x="54671" y="90388"/>
                      <a:pt x="54554" y="89074"/>
                    </a:cubicBezTo>
                    <a:cubicBezTo>
                      <a:pt x="54429" y="87007"/>
                      <a:pt x="54429" y="84932"/>
                      <a:pt x="54554" y="82865"/>
                    </a:cubicBezTo>
                    <a:cubicBezTo>
                      <a:pt x="54554" y="80455"/>
                      <a:pt x="54554" y="78264"/>
                      <a:pt x="54554" y="76438"/>
                    </a:cubicBezTo>
                    <a:cubicBezTo>
                      <a:pt x="54554" y="74612"/>
                      <a:pt x="54554" y="73590"/>
                      <a:pt x="54554" y="73297"/>
                    </a:cubicBezTo>
                    <a:close/>
                  </a:path>
                </a:pathLst>
              </a:custGeom>
              <a:solidFill>
                <a:srgbClr val="FFFFFF"/>
              </a:solidFill>
              <a:ln w="730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FE14DECA-E539-B40F-FBC2-0676378DAC18}"/>
                  </a:ext>
                </a:extLst>
              </p:cNvPr>
              <p:cNvSpPr/>
              <p:nvPr/>
            </p:nvSpPr>
            <p:spPr>
              <a:xfrm>
                <a:off x="8597573" y="2455117"/>
                <a:ext cx="59661" cy="91425"/>
              </a:xfrm>
              <a:custGeom>
                <a:avLst/>
                <a:gdLst>
                  <a:gd name="connsiteX0" fmla="*/ 25971 w 60138"/>
                  <a:gd name="connsiteY0" fmla="*/ 6228 h 92156"/>
                  <a:gd name="connsiteX1" fmla="*/ 29334 w 60138"/>
                  <a:gd name="connsiteY1" fmla="*/ 4767 h 92156"/>
                  <a:gd name="connsiteX2" fmla="*/ 34597 w 60138"/>
                  <a:gd name="connsiteY2" fmla="*/ 2722 h 92156"/>
                  <a:gd name="connsiteX3" fmla="*/ 42492 w 60138"/>
                  <a:gd name="connsiteY3" fmla="*/ 969 h 92156"/>
                  <a:gd name="connsiteX4" fmla="*/ 50826 w 60138"/>
                  <a:gd name="connsiteY4" fmla="*/ 166 h 92156"/>
                  <a:gd name="connsiteX5" fmla="*/ 57332 w 60138"/>
                  <a:gd name="connsiteY5" fmla="*/ 166 h 92156"/>
                  <a:gd name="connsiteX6" fmla="*/ 60036 w 60138"/>
                  <a:gd name="connsiteY6" fmla="*/ 166 h 92156"/>
                  <a:gd name="connsiteX7" fmla="*/ 60036 w 60138"/>
                  <a:gd name="connsiteY7" fmla="*/ 11195 h 92156"/>
                  <a:gd name="connsiteX8" fmla="*/ 60036 w 60138"/>
                  <a:gd name="connsiteY8" fmla="*/ 19740 h 92156"/>
                  <a:gd name="connsiteX9" fmla="*/ 60036 w 60138"/>
                  <a:gd name="connsiteY9" fmla="*/ 26679 h 92156"/>
                  <a:gd name="connsiteX10" fmla="*/ 60036 w 60138"/>
                  <a:gd name="connsiteY10" fmla="*/ 32522 h 92156"/>
                  <a:gd name="connsiteX11" fmla="*/ 58355 w 60138"/>
                  <a:gd name="connsiteY11" fmla="*/ 32011 h 92156"/>
                  <a:gd name="connsiteX12" fmla="*/ 56381 w 60138"/>
                  <a:gd name="connsiteY12" fmla="*/ 31353 h 92156"/>
                  <a:gd name="connsiteX13" fmla="*/ 54481 w 60138"/>
                  <a:gd name="connsiteY13" fmla="*/ 30696 h 92156"/>
                  <a:gd name="connsiteX14" fmla="*/ 49948 w 60138"/>
                  <a:gd name="connsiteY14" fmla="*/ 29819 h 92156"/>
                  <a:gd name="connsiteX15" fmla="*/ 47463 w 60138"/>
                  <a:gd name="connsiteY15" fmla="*/ 29454 h 92156"/>
                  <a:gd name="connsiteX16" fmla="*/ 38398 w 60138"/>
                  <a:gd name="connsiteY16" fmla="*/ 28870 h 92156"/>
                  <a:gd name="connsiteX17" fmla="*/ 31088 w 60138"/>
                  <a:gd name="connsiteY17" fmla="*/ 30185 h 92156"/>
                  <a:gd name="connsiteX18" fmla="*/ 26337 w 60138"/>
                  <a:gd name="connsiteY18" fmla="*/ 34202 h 92156"/>
                  <a:gd name="connsiteX19" fmla="*/ 24874 w 60138"/>
                  <a:gd name="connsiteY19" fmla="*/ 42090 h 92156"/>
                  <a:gd name="connsiteX20" fmla="*/ 24874 w 60138"/>
                  <a:gd name="connsiteY20" fmla="*/ 54214 h 92156"/>
                  <a:gd name="connsiteX21" fmla="*/ 24874 w 60138"/>
                  <a:gd name="connsiteY21" fmla="*/ 65755 h 92156"/>
                  <a:gd name="connsiteX22" fmla="*/ 24874 w 60138"/>
                  <a:gd name="connsiteY22" fmla="*/ 77514 h 92156"/>
                  <a:gd name="connsiteX23" fmla="*/ 24874 w 60138"/>
                  <a:gd name="connsiteY23" fmla="*/ 90296 h 92156"/>
                  <a:gd name="connsiteX24" fmla="*/ 24874 w 60138"/>
                  <a:gd name="connsiteY24" fmla="*/ 91026 h 92156"/>
                  <a:gd name="connsiteX25" fmla="*/ 19173 w 60138"/>
                  <a:gd name="connsiteY25" fmla="*/ 92122 h 92156"/>
                  <a:gd name="connsiteX26" fmla="*/ 13836 w 60138"/>
                  <a:gd name="connsiteY26" fmla="*/ 92122 h 92156"/>
                  <a:gd name="connsiteX27" fmla="*/ 7842 w 60138"/>
                  <a:gd name="connsiteY27" fmla="*/ 92122 h 92156"/>
                  <a:gd name="connsiteX28" fmla="*/ 532 w 60138"/>
                  <a:gd name="connsiteY28" fmla="*/ 92122 h 92156"/>
                  <a:gd name="connsiteX29" fmla="*/ 93 w 60138"/>
                  <a:gd name="connsiteY29" fmla="*/ 46911 h 92156"/>
                  <a:gd name="connsiteX30" fmla="*/ 93 w 60138"/>
                  <a:gd name="connsiteY30" fmla="*/ 20 h 92156"/>
                  <a:gd name="connsiteX31" fmla="*/ 3821 w 60138"/>
                  <a:gd name="connsiteY31" fmla="*/ 20 h 92156"/>
                  <a:gd name="connsiteX32" fmla="*/ 10108 w 60138"/>
                  <a:gd name="connsiteY32" fmla="*/ 20 h 92156"/>
                  <a:gd name="connsiteX33" fmla="*/ 13836 w 60138"/>
                  <a:gd name="connsiteY33" fmla="*/ 20 h 92156"/>
                  <a:gd name="connsiteX34" fmla="*/ 16468 w 60138"/>
                  <a:gd name="connsiteY34" fmla="*/ 20 h 92156"/>
                  <a:gd name="connsiteX35" fmla="*/ 20561 w 60138"/>
                  <a:gd name="connsiteY35" fmla="*/ 20 h 92156"/>
                  <a:gd name="connsiteX36" fmla="*/ 24217 w 60138"/>
                  <a:gd name="connsiteY36" fmla="*/ 20 h 92156"/>
                  <a:gd name="connsiteX37" fmla="*/ 25752 w 60138"/>
                  <a:gd name="connsiteY37" fmla="*/ 458 h 92156"/>
                  <a:gd name="connsiteX38" fmla="*/ 25752 w 60138"/>
                  <a:gd name="connsiteY38" fmla="*/ 3891 h 92156"/>
                  <a:gd name="connsiteX39" fmla="*/ 25752 w 60138"/>
                  <a:gd name="connsiteY39" fmla="*/ 4913 h 92156"/>
                  <a:gd name="connsiteX40" fmla="*/ 25971 w 60138"/>
                  <a:gd name="connsiteY40" fmla="*/ 6228 h 92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0138" h="92156">
                    <a:moveTo>
                      <a:pt x="25971" y="6228"/>
                    </a:moveTo>
                    <a:lnTo>
                      <a:pt x="29334" y="4767"/>
                    </a:lnTo>
                    <a:lnTo>
                      <a:pt x="34597" y="2722"/>
                    </a:lnTo>
                    <a:cubicBezTo>
                      <a:pt x="37178" y="1941"/>
                      <a:pt x="39816" y="1349"/>
                      <a:pt x="42492" y="969"/>
                    </a:cubicBezTo>
                    <a:cubicBezTo>
                      <a:pt x="45248" y="538"/>
                      <a:pt x="48033" y="268"/>
                      <a:pt x="50826" y="166"/>
                    </a:cubicBezTo>
                    <a:cubicBezTo>
                      <a:pt x="53384" y="166"/>
                      <a:pt x="55577" y="166"/>
                      <a:pt x="57332" y="166"/>
                    </a:cubicBezTo>
                    <a:cubicBezTo>
                      <a:pt x="58231" y="42"/>
                      <a:pt x="59137" y="42"/>
                      <a:pt x="60036" y="166"/>
                    </a:cubicBezTo>
                    <a:cubicBezTo>
                      <a:pt x="60036" y="4329"/>
                      <a:pt x="60036" y="8054"/>
                      <a:pt x="60036" y="11195"/>
                    </a:cubicBezTo>
                    <a:cubicBezTo>
                      <a:pt x="60036" y="14335"/>
                      <a:pt x="60036" y="17257"/>
                      <a:pt x="60036" y="19740"/>
                    </a:cubicBezTo>
                    <a:lnTo>
                      <a:pt x="60036" y="26679"/>
                    </a:lnTo>
                    <a:cubicBezTo>
                      <a:pt x="60036" y="28724"/>
                      <a:pt x="60036" y="30696"/>
                      <a:pt x="60036" y="32522"/>
                    </a:cubicBezTo>
                    <a:lnTo>
                      <a:pt x="58355" y="32011"/>
                    </a:lnTo>
                    <a:lnTo>
                      <a:pt x="56381" y="31353"/>
                    </a:lnTo>
                    <a:cubicBezTo>
                      <a:pt x="55723" y="31200"/>
                      <a:pt x="55087" y="30981"/>
                      <a:pt x="54481" y="30696"/>
                    </a:cubicBezTo>
                    <a:cubicBezTo>
                      <a:pt x="52982" y="30323"/>
                      <a:pt x="51476" y="30031"/>
                      <a:pt x="49948" y="29819"/>
                    </a:cubicBezTo>
                    <a:lnTo>
                      <a:pt x="47463" y="29454"/>
                    </a:lnTo>
                    <a:cubicBezTo>
                      <a:pt x="44451" y="29096"/>
                      <a:pt x="41425" y="28899"/>
                      <a:pt x="38398" y="28870"/>
                    </a:cubicBezTo>
                    <a:cubicBezTo>
                      <a:pt x="35898" y="28790"/>
                      <a:pt x="33406" y="29235"/>
                      <a:pt x="31088" y="30185"/>
                    </a:cubicBezTo>
                    <a:cubicBezTo>
                      <a:pt x="29114" y="30974"/>
                      <a:pt x="27448" y="32383"/>
                      <a:pt x="26337" y="34202"/>
                    </a:cubicBezTo>
                    <a:cubicBezTo>
                      <a:pt x="25123" y="36641"/>
                      <a:pt x="24619" y="39373"/>
                      <a:pt x="24874" y="42090"/>
                    </a:cubicBezTo>
                    <a:cubicBezTo>
                      <a:pt x="24874" y="46399"/>
                      <a:pt x="24874" y="50489"/>
                      <a:pt x="24874" y="54214"/>
                    </a:cubicBezTo>
                    <a:cubicBezTo>
                      <a:pt x="24874" y="57939"/>
                      <a:pt x="24874" y="61518"/>
                      <a:pt x="24874" y="65755"/>
                    </a:cubicBezTo>
                    <a:cubicBezTo>
                      <a:pt x="24874" y="69991"/>
                      <a:pt x="24874" y="73570"/>
                      <a:pt x="24874" y="77514"/>
                    </a:cubicBezTo>
                    <a:cubicBezTo>
                      <a:pt x="24874" y="81458"/>
                      <a:pt x="24874" y="85767"/>
                      <a:pt x="24874" y="90296"/>
                    </a:cubicBezTo>
                    <a:lnTo>
                      <a:pt x="24874" y="91026"/>
                    </a:lnTo>
                    <a:cubicBezTo>
                      <a:pt x="23025" y="91610"/>
                      <a:pt x="21110" y="91975"/>
                      <a:pt x="19173" y="92122"/>
                    </a:cubicBezTo>
                    <a:cubicBezTo>
                      <a:pt x="17491" y="92122"/>
                      <a:pt x="15664" y="92122"/>
                      <a:pt x="13836" y="92122"/>
                    </a:cubicBezTo>
                    <a:lnTo>
                      <a:pt x="7842" y="92122"/>
                    </a:lnTo>
                    <a:cubicBezTo>
                      <a:pt x="5408" y="91961"/>
                      <a:pt x="2966" y="91961"/>
                      <a:pt x="532" y="92122"/>
                    </a:cubicBezTo>
                    <a:cubicBezTo>
                      <a:pt x="532" y="77075"/>
                      <a:pt x="532" y="61957"/>
                      <a:pt x="93" y="46911"/>
                    </a:cubicBezTo>
                    <a:cubicBezTo>
                      <a:pt x="-345" y="31865"/>
                      <a:pt x="93" y="16161"/>
                      <a:pt x="93" y="20"/>
                    </a:cubicBezTo>
                    <a:lnTo>
                      <a:pt x="3821" y="20"/>
                    </a:lnTo>
                    <a:lnTo>
                      <a:pt x="10108" y="20"/>
                    </a:lnTo>
                    <a:lnTo>
                      <a:pt x="13836" y="20"/>
                    </a:lnTo>
                    <a:lnTo>
                      <a:pt x="16468" y="20"/>
                    </a:lnTo>
                    <a:lnTo>
                      <a:pt x="20561" y="20"/>
                    </a:lnTo>
                    <a:cubicBezTo>
                      <a:pt x="21782" y="-53"/>
                      <a:pt x="22996" y="-53"/>
                      <a:pt x="24217" y="20"/>
                    </a:cubicBezTo>
                    <a:cubicBezTo>
                      <a:pt x="25240" y="20"/>
                      <a:pt x="25752" y="166"/>
                      <a:pt x="25752" y="458"/>
                    </a:cubicBezTo>
                    <a:lnTo>
                      <a:pt x="25752" y="3891"/>
                    </a:lnTo>
                    <a:cubicBezTo>
                      <a:pt x="25722" y="4234"/>
                      <a:pt x="25722" y="4570"/>
                      <a:pt x="25752" y="4913"/>
                    </a:cubicBezTo>
                    <a:cubicBezTo>
                      <a:pt x="25898" y="4767"/>
                      <a:pt x="25971" y="5352"/>
                      <a:pt x="25971" y="6228"/>
                    </a:cubicBezTo>
                    <a:close/>
                  </a:path>
                </a:pathLst>
              </a:custGeom>
              <a:solidFill>
                <a:srgbClr val="FFFFFF"/>
              </a:solidFill>
              <a:ln w="7301"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4DE16EEC-36F2-2DF6-47B4-199ECBE45980}"/>
                  </a:ext>
                </a:extLst>
              </p:cNvPr>
              <p:cNvSpPr/>
              <p:nvPr/>
            </p:nvSpPr>
            <p:spPr>
              <a:xfrm>
                <a:off x="8664105" y="2414594"/>
                <a:ext cx="25981" cy="131658"/>
              </a:xfrm>
              <a:custGeom>
                <a:avLst/>
                <a:gdLst>
                  <a:gd name="connsiteX0" fmla="*/ 22944 w 26189"/>
                  <a:gd name="connsiteY0" fmla="*/ 40063 h 132711"/>
                  <a:gd name="connsiteX1" fmla="*/ 26088 w 26189"/>
                  <a:gd name="connsiteY1" fmla="*/ 40063 h 132711"/>
                  <a:gd name="connsiteX2" fmla="*/ 26088 w 26189"/>
                  <a:gd name="connsiteY2" fmla="*/ 40647 h 132711"/>
                  <a:gd name="connsiteX3" fmla="*/ 25284 w 26189"/>
                  <a:gd name="connsiteY3" fmla="*/ 86077 h 132711"/>
                  <a:gd name="connsiteX4" fmla="*/ 25868 w 26189"/>
                  <a:gd name="connsiteY4" fmla="*/ 131507 h 132711"/>
                  <a:gd name="connsiteX5" fmla="*/ 21336 w 26189"/>
                  <a:gd name="connsiteY5" fmla="*/ 132676 h 132711"/>
                  <a:gd name="connsiteX6" fmla="*/ 13295 w 26189"/>
                  <a:gd name="connsiteY6" fmla="*/ 132676 h 132711"/>
                  <a:gd name="connsiteX7" fmla="*/ 5108 w 26189"/>
                  <a:gd name="connsiteY7" fmla="*/ 132676 h 132711"/>
                  <a:gd name="connsiteX8" fmla="*/ -82 w 26189"/>
                  <a:gd name="connsiteY8" fmla="*/ 132676 h 132711"/>
                  <a:gd name="connsiteX9" fmla="*/ 795 w 26189"/>
                  <a:gd name="connsiteY9" fmla="*/ 109085 h 132711"/>
                  <a:gd name="connsiteX10" fmla="*/ 283 w 26189"/>
                  <a:gd name="connsiteY10" fmla="*/ 85420 h 132711"/>
                  <a:gd name="connsiteX11" fmla="*/ -82 w 26189"/>
                  <a:gd name="connsiteY11" fmla="*/ 62121 h 132711"/>
                  <a:gd name="connsiteX12" fmla="*/ 1087 w 26189"/>
                  <a:gd name="connsiteY12" fmla="*/ 39771 h 132711"/>
                  <a:gd name="connsiteX13" fmla="*/ 1087 w 26189"/>
                  <a:gd name="connsiteY13" fmla="*/ 39771 h 132711"/>
                  <a:gd name="connsiteX14" fmla="*/ 3499 w 26189"/>
                  <a:gd name="connsiteY14" fmla="*/ 39771 h 132711"/>
                  <a:gd name="connsiteX15" fmla="*/ 6204 w 26189"/>
                  <a:gd name="connsiteY15" fmla="*/ 39771 h 132711"/>
                  <a:gd name="connsiteX16" fmla="*/ 12856 w 26189"/>
                  <a:gd name="connsiteY16" fmla="*/ 39771 h 132711"/>
                  <a:gd name="connsiteX17" fmla="*/ 22944 w 26189"/>
                  <a:gd name="connsiteY17" fmla="*/ 40063 h 132711"/>
                  <a:gd name="connsiteX18" fmla="*/ 283 w 26189"/>
                  <a:gd name="connsiteY18" fmla="*/ -35 h 132711"/>
                  <a:gd name="connsiteX19" fmla="*/ 25357 w 26189"/>
                  <a:gd name="connsiteY19" fmla="*/ 549 h 132711"/>
                  <a:gd name="connsiteX20" fmla="*/ 25357 w 26189"/>
                  <a:gd name="connsiteY20" fmla="*/ 4493 h 132711"/>
                  <a:gd name="connsiteX21" fmla="*/ 25357 w 26189"/>
                  <a:gd name="connsiteY21" fmla="*/ 10775 h 132711"/>
                  <a:gd name="connsiteX22" fmla="*/ 25357 w 26189"/>
                  <a:gd name="connsiteY22" fmla="*/ 17713 h 132711"/>
                  <a:gd name="connsiteX23" fmla="*/ 25357 w 26189"/>
                  <a:gd name="connsiteY23" fmla="*/ 24068 h 132711"/>
                  <a:gd name="connsiteX24" fmla="*/ 21994 w 26189"/>
                  <a:gd name="connsiteY24" fmla="*/ 25529 h 132711"/>
                  <a:gd name="connsiteX25" fmla="*/ 15707 w 26189"/>
                  <a:gd name="connsiteY25" fmla="*/ 25529 h 132711"/>
                  <a:gd name="connsiteX26" fmla="*/ 8397 w 26189"/>
                  <a:gd name="connsiteY26" fmla="*/ 25163 h 132711"/>
                  <a:gd name="connsiteX27" fmla="*/ 1087 w 26189"/>
                  <a:gd name="connsiteY27" fmla="*/ 25163 h 132711"/>
                  <a:gd name="connsiteX28" fmla="*/ 575 w 26189"/>
                  <a:gd name="connsiteY28" fmla="*/ 14061 h 132711"/>
                  <a:gd name="connsiteX29" fmla="*/ 283 w 26189"/>
                  <a:gd name="connsiteY29" fmla="*/ -35 h 132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89" h="132711">
                    <a:moveTo>
                      <a:pt x="22944" y="40063"/>
                    </a:moveTo>
                    <a:lnTo>
                      <a:pt x="26088" y="40063"/>
                    </a:lnTo>
                    <a:lnTo>
                      <a:pt x="26088" y="40647"/>
                    </a:lnTo>
                    <a:cubicBezTo>
                      <a:pt x="26088" y="55255"/>
                      <a:pt x="25722" y="70593"/>
                      <a:pt x="25284" y="86077"/>
                    </a:cubicBezTo>
                    <a:cubicBezTo>
                      <a:pt x="24845" y="101562"/>
                      <a:pt x="25284" y="116681"/>
                      <a:pt x="25868" y="131507"/>
                    </a:cubicBezTo>
                    <a:cubicBezTo>
                      <a:pt x="25284" y="132238"/>
                      <a:pt x="23749" y="132603"/>
                      <a:pt x="21336" y="132676"/>
                    </a:cubicBezTo>
                    <a:lnTo>
                      <a:pt x="13295" y="132676"/>
                    </a:lnTo>
                    <a:lnTo>
                      <a:pt x="5108" y="132676"/>
                    </a:lnTo>
                    <a:cubicBezTo>
                      <a:pt x="3390" y="132406"/>
                      <a:pt x="1636" y="132406"/>
                      <a:pt x="-82" y="132676"/>
                    </a:cubicBezTo>
                    <a:cubicBezTo>
                      <a:pt x="575" y="124934"/>
                      <a:pt x="868" y="117046"/>
                      <a:pt x="795" y="109085"/>
                    </a:cubicBezTo>
                    <a:cubicBezTo>
                      <a:pt x="722" y="101123"/>
                      <a:pt x="795" y="93235"/>
                      <a:pt x="283" y="85420"/>
                    </a:cubicBezTo>
                    <a:cubicBezTo>
                      <a:pt x="-229" y="77605"/>
                      <a:pt x="-82" y="69790"/>
                      <a:pt x="-82" y="62121"/>
                    </a:cubicBezTo>
                    <a:cubicBezTo>
                      <a:pt x="-104" y="54656"/>
                      <a:pt x="283" y="47192"/>
                      <a:pt x="1087" y="39771"/>
                    </a:cubicBezTo>
                    <a:lnTo>
                      <a:pt x="1087" y="39771"/>
                    </a:lnTo>
                    <a:cubicBezTo>
                      <a:pt x="1884" y="39618"/>
                      <a:pt x="2703" y="39618"/>
                      <a:pt x="3499" y="39771"/>
                    </a:cubicBezTo>
                    <a:lnTo>
                      <a:pt x="6204" y="39771"/>
                    </a:lnTo>
                    <a:cubicBezTo>
                      <a:pt x="7812" y="39771"/>
                      <a:pt x="10006" y="39771"/>
                      <a:pt x="12856" y="39771"/>
                    </a:cubicBezTo>
                    <a:cubicBezTo>
                      <a:pt x="15707" y="39771"/>
                      <a:pt x="18997" y="40209"/>
                      <a:pt x="22944" y="40063"/>
                    </a:cubicBezTo>
                    <a:close/>
                    <a:moveTo>
                      <a:pt x="283" y="-35"/>
                    </a:moveTo>
                    <a:lnTo>
                      <a:pt x="25357" y="549"/>
                    </a:lnTo>
                    <a:cubicBezTo>
                      <a:pt x="25357" y="1280"/>
                      <a:pt x="25357" y="2594"/>
                      <a:pt x="25357" y="4493"/>
                    </a:cubicBezTo>
                    <a:cubicBezTo>
                      <a:pt x="25357" y="6392"/>
                      <a:pt x="25357" y="8511"/>
                      <a:pt x="25357" y="10775"/>
                    </a:cubicBezTo>
                    <a:cubicBezTo>
                      <a:pt x="25357" y="13039"/>
                      <a:pt x="25357" y="15376"/>
                      <a:pt x="25357" y="17713"/>
                    </a:cubicBezTo>
                    <a:cubicBezTo>
                      <a:pt x="25357" y="20051"/>
                      <a:pt x="25357" y="22242"/>
                      <a:pt x="25357" y="24068"/>
                    </a:cubicBezTo>
                    <a:cubicBezTo>
                      <a:pt x="24494" y="25003"/>
                      <a:pt x="23273" y="25536"/>
                      <a:pt x="21994" y="25529"/>
                    </a:cubicBezTo>
                    <a:cubicBezTo>
                      <a:pt x="19904" y="25726"/>
                      <a:pt x="17798" y="25726"/>
                      <a:pt x="15707" y="25529"/>
                    </a:cubicBezTo>
                    <a:lnTo>
                      <a:pt x="8397" y="25163"/>
                    </a:lnTo>
                    <a:cubicBezTo>
                      <a:pt x="5963" y="25025"/>
                      <a:pt x="3521" y="25025"/>
                      <a:pt x="1087" y="25163"/>
                    </a:cubicBezTo>
                    <a:cubicBezTo>
                      <a:pt x="1087" y="21584"/>
                      <a:pt x="1087" y="17859"/>
                      <a:pt x="575" y="14061"/>
                    </a:cubicBezTo>
                    <a:cubicBezTo>
                      <a:pt x="64" y="10263"/>
                      <a:pt x="210" y="5662"/>
                      <a:pt x="283" y="-35"/>
                    </a:cubicBezTo>
                    <a:close/>
                  </a:path>
                </a:pathLst>
              </a:custGeom>
              <a:solidFill>
                <a:srgbClr val="FFFFFF"/>
              </a:solidFill>
              <a:ln w="7301"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09F97F3C-1B12-4834-678F-F172088E1F7F}"/>
                  </a:ext>
                </a:extLst>
              </p:cNvPr>
              <p:cNvSpPr/>
              <p:nvPr/>
            </p:nvSpPr>
            <p:spPr>
              <a:xfrm>
                <a:off x="8700555" y="2452755"/>
                <a:ext cx="73929" cy="95978"/>
              </a:xfrm>
              <a:custGeom>
                <a:avLst/>
                <a:gdLst>
                  <a:gd name="connsiteX0" fmla="*/ 24874 w 74520"/>
                  <a:gd name="connsiteY0" fmla="*/ 47977 h 96746"/>
                  <a:gd name="connsiteX1" fmla="*/ 24874 w 74520"/>
                  <a:gd name="connsiteY1" fmla="*/ 51263 h 96746"/>
                  <a:gd name="connsiteX2" fmla="*/ 25313 w 74520"/>
                  <a:gd name="connsiteY2" fmla="*/ 60247 h 96746"/>
                  <a:gd name="connsiteX3" fmla="*/ 27652 w 74520"/>
                  <a:gd name="connsiteY3" fmla="*/ 67113 h 96746"/>
                  <a:gd name="connsiteX4" fmla="*/ 33866 w 74520"/>
                  <a:gd name="connsiteY4" fmla="*/ 73321 h 96746"/>
                  <a:gd name="connsiteX5" fmla="*/ 41760 w 74520"/>
                  <a:gd name="connsiteY5" fmla="*/ 74636 h 96746"/>
                  <a:gd name="connsiteX6" fmla="*/ 48340 w 74520"/>
                  <a:gd name="connsiteY6" fmla="*/ 70107 h 96746"/>
                  <a:gd name="connsiteX7" fmla="*/ 50606 w 74520"/>
                  <a:gd name="connsiteY7" fmla="*/ 58786 h 96746"/>
                  <a:gd name="connsiteX8" fmla="*/ 55577 w 74520"/>
                  <a:gd name="connsiteY8" fmla="*/ 58786 h 96746"/>
                  <a:gd name="connsiteX9" fmla="*/ 62156 w 74520"/>
                  <a:gd name="connsiteY9" fmla="*/ 58786 h 96746"/>
                  <a:gd name="connsiteX10" fmla="*/ 68662 w 74520"/>
                  <a:gd name="connsiteY10" fmla="*/ 58786 h 96746"/>
                  <a:gd name="connsiteX11" fmla="*/ 73852 w 74520"/>
                  <a:gd name="connsiteY11" fmla="*/ 59371 h 96746"/>
                  <a:gd name="connsiteX12" fmla="*/ 73121 w 74520"/>
                  <a:gd name="connsiteY12" fmla="*/ 68793 h 96746"/>
                  <a:gd name="connsiteX13" fmla="*/ 72171 w 74520"/>
                  <a:gd name="connsiteY13" fmla="*/ 77338 h 96746"/>
                  <a:gd name="connsiteX14" fmla="*/ 70782 w 74520"/>
                  <a:gd name="connsiteY14" fmla="*/ 84131 h 96746"/>
                  <a:gd name="connsiteX15" fmla="*/ 68662 w 74520"/>
                  <a:gd name="connsiteY15" fmla="*/ 88075 h 96746"/>
                  <a:gd name="connsiteX16" fmla="*/ 60548 w 74520"/>
                  <a:gd name="connsiteY16" fmla="*/ 94356 h 96746"/>
                  <a:gd name="connsiteX17" fmla="*/ 49728 w 74520"/>
                  <a:gd name="connsiteY17" fmla="*/ 96547 h 96746"/>
                  <a:gd name="connsiteX18" fmla="*/ 37667 w 74520"/>
                  <a:gd name="connsiteY18" fmla="*/ 96547 h 96746"/>
                  <a:gd name="connsiteX19" fmla="*/ 26336 w 74520"/>
                  <a:gd name="connsiteY19" fmla="*/ 96547 h 96746"/>
                  <a:gd name="connsiteX20" fmla="*/ 16760 w 74520"/>
                  <a:gd name="connsiteY20" fmla="*/ 93260 h 96746"/>
                  <a:gd name="connsiteX21" fmla="*/ 8499 w 74520"/>
                  <a:gd name="connsiteY21" fmla="*/ 84131 h 96746"/>
                  <a:gd name="connsiteX22" fmla="*/ 3163 w 74520"/>
                  <a:gd name="connsiteY22" fmla="*/ 71787 h 96746"/>
                  <a:gd name="connsiteX23" fmla="*/ 385 w 74520"/>
                  <a:gd name="connsiteY23" fmla="*/ 57545 h 96746"/>
                  <a:gd name="connsiteX24" fmla="*/ 20 w 74520"/>
                  <a:gd name="connsiteY24" fmla="*/ 42499 h 96746"/>
                  <a:gd name="connsiteX25" fmla="*/ 1189 w 74520"/>
                  <a:gd name="connsiteY25" fmla="*/ 29352 h 96746"/>
                  <a:gd name="connsiteX26" fmla="*/ 4040 w 74520"/>
                  <a:gd name="connsiteY26" fmla="*/ 16935 h 96746"/>
                  <a:gd name="connsiteX27" fmla="*/ 11350 w 74520"/>
                  <a:gd name="connsiteY27" fmla="*/ 7805 h 96746"/>
                  <a:gd name="connsiteX28" fmla="*/ 22608 w 74520"/>
                  <a:gd name="connsiteY28" fmla="*/ 2108 h 96746"/>
                  <a:gd name="connsiteX29" fmla="*/ 35839 w 74520"/>
                  <a:gd name="connsiteY29" fmla="*/ -10 h 96746"/>
                  <a:gd name="connsiteX30" fmla="*/ 49436 w 74520"/>
                  <a:gd name="connsiteY30" fmla="*/ 1451 h 96746"/>
                  <a:gd name="connsiteX31" fmla="*/ 63106 w 74520"/>
                  <a:gd name="connsiteY31" fmla="*/ 7367 h 96746"/>
                  <a:gd name="connsiteX32" fmla="*/ 70928 w 74520"/>
                  <a:gd name="connsiteY32" fmla="*/ 18031 h 96746"/>
                  <a:gd name="connsiteX33" fmla="*/ 74144 w 74520"/>
                  <a:gd name="connsiteY33" fmla="*/ 31835 h 96746"/>
                  <a:gd name="connsiteX34" fmla="*/ 74144 w 74520"/>
                  <a:gd name="connsiteY34" fmla="*/ 47100 h 96746"/>
                  <a:gd name="connsiteX35" fmla="*/ 69247 w 74520"/>
                  <a:gd name="connsiteY35" fmla="*/ 47830 h 96746"/>
                  <a:gd name="connsiteX36" fmla="*/ 60767 w 74520"/>
                  <a:gd name="connsiteY36" fmla="*/ 48561 h 96746"/>
                  <a:gd name="connsiteX37" fmla="*/ 50386 w 74520"/>
                  <a:gd name="connsiteY37" fmla="*/ 49072 h 96746"/>
                  <a:gd name="connsiteX38" fmla="*/ 39787 w 74520"/>
                  <a:gd name="connsiteY38" fmla="*/ 49072 h 96746"/>
                  <a:gd name="connsiteX39" fmla="*/ 30649 w 74520"/>
                  <a:gd name="connsiteY39" fmla="*/ 49072 h 96746"/>
                  <a:gd name="connsiteX40" fmla="*/ 24874 w 74520"/>
                  <a:gd name="connsiteY40" fmla="*/ 47977 h 96746"/>
                  <a:gd name="connsiteX41" fmla="*/ 46804 w 74520"/>
                  <a:gd name="connsiteY41" fmla="*/ 19491 h 96746"/>
                  <a:gd name="connsiteX42" fmla="*/ 43880 w 74520"/>
                  <a:gd name="connsiteY42" fmla="*/ 18104 h 96746"/>
                  <a:gd name="connsiteX43" fmla="*/ 40372 w 74520"/>
                  <a:gd name="connsiteY43" fmla="*/ 17592 h 96746"/>
                  <a:gd name="connsiteX44" fmla="*/ 33061 w 74520"/>
                  <a:gd name="connsiteY44" fmla="*/ 18542 h 96746"/>
                  <a:gd name="connsiteX45" fmla="*/ 28675 w 74520"/>
                  <a:gd name="connsiteY45" fmla="*/ 21098 h 96746"/>
                  <a:gd name="connsiteX46" fmla="*/ 26190 w 74520"/>
                  <a:gd name="connsiteY46" fmla="*/ 24969 h 96746"/>
                  <a:gd name="connsiteX47" fmla="*/ 24947 w 74520"/>
                  <a:gd name="connsiteY47" fmla="*/ 29571 h 96746"/>
                  <a:gd name="connsiteX48" fmla="*/ 24947 w 74520"/>
                  <a:gd name="connsiteY48" fmla="*/ 32419 h 96746"/>
                  <a:gd name="connsiteX49" fmla="*/ 26628 w 74520"/>
                  <a:gd name="connsiteY49" fmla="*/ 33515 h 96746"/>
                  <a:gd name="connsiteX50" fmla="*/ 31892 w 74520"/>
                  <a:gd name="connsiteY50" fmla="*/ 33515 h 96746"/>
                  <a:gd name="connsiteX51" fmla="*/ 42492 w 74520"/>
                  <a:gd name="connsiteY51" fmla="*/ 33515 h 96746"/>
                  <a:gd name="connsiteX52" fmla="*/ 49802 w 74520"/>
                  <a:gd name="connsiteY52" fmla="*/ 33515 h 96746"/>
                  <a:gd name="connsiteX53" fmla="*/ 53237 w 74520"/>
                  <a:gd name="connsiteY53" fmla="*/ 33515 h 96746"/>
                  <a:gd name="connsiteX54" fmla="*/ 54261 w 74520"/>
                  <a:gd name="connsiteY54" fmla="*/ 33004 h 96746"/>
                  <a:gd name="connsiteX55" fmla="*/ 54261 w 74520"/>
                  <a:gd name="connsiteY55" fmla="*/ 31032 h 96746"/>
                  <a:gd name="connsiteX56" fmla="*/ 52287 w 74520"/>
                  <a:gd name="connsiteY56" fmla="*/ 23728 h 96746"/>
                  <a:gd name="connsiteX57" fmla="*/ 47097 w 74520"/>
                  <a:gd name="connsiteY57" fmla="*/ 19491 h 967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520" h="96746">
                    <a:moveTo>
                      <a:pt x="24874" y="47977"/>
                    </a:moveTo>
                    <a:lnTo>
                      <a:pt x="24874" y="51263"/>
                    </a:lnTo>
                    <a:cubicBezTo>
                      <a:pt x="24874" y="54915"/>
                      <a:pt x="24874" y="57910"/>
                      <a:pt x="25313" y="60247"/>
                    </a:cubicBezTo>
                    <a:cubicBezTo>
                      <a:pt x="25547" y="62687"/>
                      <a:pt x="26343" y="65038"/>
                      <a:pt x="27652" y="67113"/>
                    </a:cubicBezTo>
                    <a:cubicBezTo>
                      <a:pt x="28990" y="69800"/>
                      <a:pt x="31175" y="71984"/>
                      <a:pt x="33866" y="73321"/>
                    </a:cubicBezTo>
                    <a:cubicBezTo>
                      <a:pt x="36263" y="74665"/>
                      <a:pt x="39056" y="75125"/>
                      <a:pt x="41760" y="74636"/>
                    </a:cubicBezTo>
                    <a:cubicBezTo>
                      <a:pt x="44473" y="74073"/>
                      <a:pt x="46848" y="72437"/>
                      <a:pt x="48340" y="70107"/>
                    </a:cubicBezTo>
                    <a:cubicBezTo>
                      <a:pt x="50328" y="66689"/>
                      <a:pt x="51125" y="62708"/>
                      <a:pt x="50606" y="58786"/>
                    </a:cubicBezTo>
                    <a:cubicBezTo>
                      <a:pt x="52258" y="58903"/>
                      <a:pt x="53925" y="58903"/>
                      <a:pt x="55577" y="58786"/>
                    </a:cubicBezTo>
                    <a:lnTo>
                      <a:pt x="62156" y="58786"/>
                    </a:lnTo>
                    <a:cubicBezTo>
                      <a:pt x="64422" y="58786"/>
                      <a:pt x="66615" y="58786"/>
                      <a:pt x="68662" y="58786"/>
                    </a:cubicBezTo>
                    <a:cubicBezTo>
                      <a:pt x="70409" y="58757"/>
                      <a:pt x="72156" y="58954"/>
                      <a:pt x="73852" y="59371"/>
                    </a:cubicBezTo>
                    <a:cubicBezTo>
                      <a:pt x="73852" y="62584"/>
                      <a:pt x="73340" y="65725"/>
                      <a:pt x="73121" y="68793"/>
                    </a:cubicBezTo>
                    <a:cubicBezTo>
                      <a:pt x="72902" y="71860"/>
                      <a:pt x="72536" y="74709"/>
                      <a:pt x="72171" y="77338"/>
                    </a:cubicBezTo>
                    <a:cubicBezTo>
                      <a:pt x="71886" y="79631"/>
                      <a:pt x="71425" y="81903"/>
                      <a:pt x="70782" y="84131"/>
                    </a:cubicBezTo>
                    <a:cubicBezTo>
                      <a:pt x="70453" y="85613"/>
                      <a:pt x="69722" y="86979"/>
                      <a:pt x="68662" y="88075"/>
                    </a:cubicBezTo>
                    <a:cubicBezTo>
                      <a:pt x="66673" y="90960"/>
                      <a:pt x="63837" y="93151"/>
                      <a:pt x="60548" y="94356"/>
                    </a:cubicBezTo>
                    <a:cubicBezTo>
                      <a:pt x="57053" y="95561"/>
                      <a:pt x="53413" y="96299"/>
                      <a:pt x="49728" y="96547"/>
                    </a:cubicBezTo>
                    <a:cubicBezTo>
                      <a:pt x="45708" y="96766"/>
                      <a:pt x="41687" y="96766"/>
                      <a:pt x="37667" y="96547"/>
                    </a:cubicBezTo>
                    <a:cubicBezTo>
                      <a:pt x="33573" y="96547"/>
                      <a:pt x="29772" y="96547"/>
                      <a:pt x="26336" y="96547"/>
                    </a:cubicBezTo>
                    <a:cubicBezTo>
                      <a:pt x="22966" y="96065"/>
                      <a:pt x="19720" y="94948"/>
                      <a:pt x="16760" y="93260"/>
                    </a:cubicBezTo>
                    <a:cubicBezTo>
                      <a:pt x="13390" y="90836"/>
                      <a:pt x="10575" y="87724"/>
                      <a:pt x="8499" y="84131"/>
                    </a:cubicBezTo>
                    <a:cubicBezTo>
                      <a:pt x="6197" y="80267"/>
                      <a:pt x="4398" y="76118"/>
                      <a:pt x="3163" y="71787"/>
                    </a:cubicBezTo>
                    <a:cubicBezTo>
                      <a:pt x="1759" y="67142"/>
                      <a:pt x="831" y="62372"/>
                      <a:pt x="385" y="57545"/>
                    </a:cubicBezTo>
                    <a:cubicBezTo>
                      <a:pt x="-105" y="52541"/>
                      <a:pt x="-222" y="47516"/>
                      <a:pt x="20" y="42499"/>
                    </a:cubicBezTo>
                    <a:cubicBezTo>
                      <a:pt x="385" y="37897"/>
                      <a:pt x="751" y="33515"/>
                      <a:pt x="1189" y="29352"/>
                    </a:cubicBezTo>
                    <a:cubicBezTo>
                      <a:pt x="1628" y="25108"/>
                      <a:pt x="2585" y="20945"/>
                      <a:pt x="4040" y="16935"/>
                    </a:cubicBezTo>
                    <a:cubicBezTo>
                      <a:pt x="5685" y="13334"/>
                      <a:pt x="8192" y="10194"/>
                      <a:pt x="11350" y="7805"/>
                    </a:cubicBezTo>
                    <a:cubicBezTo>
                      <a:pt x="14749" y="5278"/>
                      <a:pt x="18558" y="3350"/>
                      <a:pt x="22608" y="2108"/>
                    </a:cubicBezTo>
                    <a:cubicBezTo>
                      <a:pt x="26899" y="794"/>
                      <a:pt x="31351" y="85"/>
                      <a:pt x="35839" y="-10"/>
                    </a:cubicBezTo>
                    <a:cubicBezTo>
                      <a:pt x="40415" y="-156"/>
                      <a:pt x="44991" y="333"/>
                      <a:pt x="49436" y="1451"/>
                    </a:cubicBezTo>
                    <a:cubicBezTo>
                      <a:pt x="54444" y="2167"/>
                      <a:pt x="59159" y="4212"/>
                      <a:pt x="63106" y="7367"/>
                    </a:cubicBezTo>
                    <a:cubicBezTo>
                      <a:pt x="66498" y="10281"/>
                      <a:pt x="69174" y="13926"/>
                      <a:pt x="70928" y="18031"/>
                    </a:cubicBezTo>
                    <a:cubicBezTo>
                      <a:pt x="72741" y="22428"/>
                      <a:pt x="73830" y="27087"/>
                      <a:pt x="74144" y="31835"/>
                    </a:cubicBezTo>
                    <a:cubicBezTo>
                      <a:pt x="74510" y="36919"/>
                      <a:pt x="74510" y="42017"/>
                      <a:pt x="74144" y="47100"/>
                    </a:cubicBezTo>
                    <a:cubicBezTo>
                      <a:pt x="73267" y="47100"/>
                      <a:pt x="71659" y="47538"/>
                      <a:pt x="69247" y="47830"/>
                    </a:cubicBezTo>
                    <a:lnTo>
                      <a:pt x="60767" y="48561"/>
                    </a:lnTo>
                    <a:cubicBezTo>
                      <a:pt x="57550" y="48561"/>
                      <a:pt x="54041" y="48999"/>
                      <a:pt x="50386" y="49072"/>
                    </a:cubicBezTo>
                    <a:lnTo>
                      <a:pt x="39787" y="49072"/>
                    </a:lnTo>
                    <a:cubicBezTo>
                      <a:pt x="36424" y="49072"/>
                      <a:pt x="33354" y="49072"/>
                      <a:pt x="30649" y="49072"/>
                    </a:cubicBezTo>
                    <a:cubicBezTo>
                      <a:pt x="28697" y="48846"/>
                      <a:pt x="26767" y="48480"/>
                      <a:pt x="24874" y="47977"/>
                    </a:cubicBezTo>
                    <a:close/>
                    <a:moveTo>
                      <a:pt x="46804" y="19491"/>
                    </a:moveTo>
                    <a:cubicBezTo>
                      <a:pt x="45913" y="18871"/>
                      <a:pt x="44926" y="18403"/>
                      <a:pt x="43880" y="18104"/>
                    </a:cubicBezTo>
                    <a:cubicBezTo>
                      <a:pt x="42755" y="17724"/>
                      <a:pt x="41563" y="17549"/>
                      <a:pt x="40372" y="17592"/>
                    </a:cubicBezTo>
                    <a:cubicBezTo>
                      <a:pt x="37901" y="17497"/>
                      <a:pt x="35430" y="17819"/>
                      <a:pt x="33061" y="18542"/>
                    </a:cubicBezTo>
                    <a:cubicBezTo>
                      <a:pt x="31417" y="19031"/>
                      <a:pt x="29911" y="19908"/>
                      <a:pt x="28675" y="21098"/>
                    </a:cubicBezTo>
                    <a:cubicBezTo>
                      <a:pt x="27564" y="22187"/>
                      <a:pt x="26716" y="23509"/>
                      <a:pt x="26190" y="24969"/>
                    </a:cubicBezTo>
                    <a:cubicBezTo>
                      <a:pt x="25620" y="26459"/>
                      <a:pt x="25203" y="28000"/>
                      <a:pt x="24947" y="29571"/>
                    </a:cubicBezTo>
                    <a:cubicBezTo>
                      <a:pt x="24823" y="30513"/>
                      <a:pt x="24823" y="31477"/>
                      <a:pt x="24947" y="32419"/>
                    </a:cubicBezTo>
                    <a:cubicBezTo>
                      <a:pt x="24947" y="32931"/>
                      <a:pt x="25532" y="33369"/>
                      <a:pt x="26628" y="33515"/>
                    </a:cubicBezTo>
                    <a:cubicBezTo>
                      <a:pt x="28376" y="33690"/>
                      <a:pt x="30145" y="33690"/>
                      <a:pt x="31892" y="33515"/>
                    </a:cubicBezTo>
                    <a:lnTo>
                      <a:pt x="42492" y="33515"/>
                    </a:lnTo>
                    <a:cubicBezTo>
                      <a:pt x="45708" y="33515"/>
                      <a:pt x="48047" y="33515"/>
                      <a:pt x="49802" y="33515"/>
                    </a:cubicBezTo>
                    <a:cubicBezTo>
                      <a:pt x="50949" y="33581"/>
                      <a:pt x="52090" y="33581"/>
                      <a:pt x="53237" y="33515"/>
                    </a:cubicBezTo>
                    <a:cubicBezTo>
                      <a:pt x="53895" y="33515"/>
                      <a:pt x="54261" y="33515"/>
                      <a:pt x="54261" y="33004"/>
                    </a:cubicBezTo>
                    <a:lnTo>
                      <a:pt x="54261" y="31032"/>
                    </a:lnTo>
                    <a:cubicBezTo>
                      <a:pt x="54297" y="28461"/>
                      <a:pt x="53610" y="25934"/>
                      <a:pt x="52287" y="23728"/>
                    </a:cubicBezTo>
                    <a:cubicBezTo>
                      <a:pt x="51008" y="21843"/>
                      <a:pt x="49202" y="20368"/>
                      <a:pt x="47097" y="19491"/>
                    </a:cubicBezTo>
                    <a:close/>
                  </a:path>
                </a:pathLst>
              </a:custGeom>
              <a:solidFill>
                <a:srgbClr val="FFFFFF"/>
              </a:solidFill>
              <a:ln w="7301"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AE941519-C6BD-AE40-20BC-B7A0319864A1}"/>
                  </a:ext>
                </a:extLst>
              </p:cNvPr>
              <p:cNvSpPr/>
              <p:nvPr/>
            </p:nvSpPr>
            <p:spPr>
              <a:xfrm>
                <a:off x="8785371" y="2455196"/>
                <a:ext cx="69845" cy="91854"/>
              </a:xfrm>
              <a:custGeom>
                <a:avLst/>
                <a:gdLst>
                  <a:gd name="connsiteX0" fmla="*/ 24615 w 70404"/>
                  <a:gd name="connsiteY0" fmla="*/ 9655 h 92589"/>
                  <a:gd name="connsiteX1" fmla="*/ 26881 w 70404"/>
                  <a:gd name="connsiteY1" fmla="*/ 8341 h 92589"/>
                  <a:gd name="connsiteX2" fmla="*/ 29220 w 70404"/>
                  <a:gd name="connsiteY2" fmla="*/ 6880 h 92589"/>
                  <a:gd name="connsiteX3" fmla="*/ 37846 w 70404"/>
                  <a:gd name="connsiteY3" fmla="*/ 2498 h 92589"/>
                  <a:gd name="connsiteX4" fmla="*/ 47715 w 70404"/>
                  <a:gd name="connsiteY4" fmla="*/ 599 h 92589"/>
                  <a:gd name="connsiteX5" fmla="*/ 57510 w 70404"/>
                  <a:gd name="connsiteY5" fmla="*/ 1767 h 92589"/>
                  <a:gd name="connsiteX6" fmla="*/ 66209 w 70404"/>
                  <a:gd name="connsiteY6" fmla="*/ 6296 h 92589"/>
                  <a:gd name="connsiteX7" fmla="*/ 69060 w 70404"/>
                  <a:gd name="connsiteY7" fmla="*/ 13234 h 92589"/>
                  <a:gd name="connsiteX8" fmla="*/ 70303 w 70404"/>
                  <a:gd name="connsiteY8" fmla="*/ 25797 h 92589"/>
                  <a:gd name="connsiteX9" fmla="*/ 70303 w 70404"/>
                  <a:gd name="connsiteY9" fmla="*/ 41939 h 92589"/>
                  <a:gd name="connsiteX10" fmla="*/ 70303 w 70404"/>
                  <a:gd name="connsiteY10" fmla="*/ 59541 h 92589"/>
                  <a:gd name="connsiteX11" fmla="*/ 69938 w 70404"/>
                  <a:gd name="connsiteY11" fmla="*/ 76778 h 92589"/>
                  <a:gd name="connsiteX12" fmla="*/ 69938 w 70404"/>
                  <a:gd name="connsiteY12" fmla="*/ 91386 h 92589"/>
                  <a:gd name="connsiteX13" fmla="*/ 58388 w 70404"/>
                  <a:gd name="connsiteY13" fmla="*/ 92189 h 92589"/>
                  <a:gd name="connsiteX14" fmla="*/ 47422 w 70404"/>
                  <a:gd name="connsiteY14" fmla="*/ 92189 h 92589"/>
                  <a:gd name="connsiteX15" fmla="*/ 47057 w 70404"/>
                  <a:gd name="connsiteY15" fmla="*/ 82621 h 92589"/>
                  <a:gd name="connsiteX16" fmla="*/ 47057 w 70404"/>
                  <a:gd name="connsiteY16" fmla="*/ 71592 h 92589"/>
                  <a:gd name="connsiteX17" fmla="*/ 47057 w 70404"/>
                  <a:gd name="connsiteY17" fmla="*/ 60198 h 92589"/>
                  <a:gd name="connsiteX18" fmla="*/ 46618 w 70404"/>
                  <a:gd name="connsiteY18" fmla="*/ 49534 h 92589"/>
                  <a:gd name="connsiteX19" fmla="*/ 46253 w 70404"/>
                  <a:gd name="connsiteY19" fmla="*/ 44641 h 92589"/>
                  <a:gd name="connsiteX20" fmla="*/ 45595 w 70404"/>
                  <a:gd name="connsiteY20" fmla="*/ 39382 h 92589"/>
                  <a:gd name="connsiteX21" fmla="*/ 44279 w 70404"/>
                  <a:gd name="connsiteY21" fmla="*/ 34781 h 92589"/>
                  <a:gd name="connsiteX22" fmla="*/ 42013 w 70404"/>
                  <a:gd name="connsiteY22" fmla="*/ 31640 h 92589"/>
                  <a:gd name="connsiteX23" fmla="*/ 41647 w 70404"/>
                  <a:gd name="connsiteY23" fmla="*/ 31640 h 92589"/>
                  <a:gd name="connsiteX24" fmla="*/ 41282 w 70404"/>
                  <a:gd name="connsiteY24" fmla="*/ 31640 h 92589"/>
                  <a:gd name="connsiteX25" fmla="*/ 36969 w 70404"/>
                  <a:gd name="connsiteY25" fmla="*/ 30471 h 92589"/>
                  <a:gd name="connsiteX26" fmla="*/ 31340 w 70404"/>
                  <a:gd name="connsiteY26" fmla="*/ 30837 h 92589"/>
                  <a:gd name="connsiteX27" fmla="*/ 26369 w 70404"/>
                  <a:gd name="connsiteY27" fmla="*/ 34123 h 92589"/>
                  <a:gd name="connsiteX28" fmla="*/ 23738 w 70404"/>
                  <a:gd name="connsiteY28" fmla="*/ 41427 h 92589"/>
                  <a:gd name="connsiteX29" fmla="*/ 23738 w 70404"/>
                  <a:gd name="connsiteY29" fmla="*/ 54063 h 92589"/>
                  <a:gd name="connsiteX30" fmla="*/ 24176 w 70404"/>
                  <a:gd name="connsiteY30" fmla="*/ 66406 h 92589"/>
                  <a:gd name="connsiteX31" fmla="*/ 24176 w 70404"/>
                  <a:gd name="connsiteY31" fmla="*/ 78604 h 92589"/>
                  <a:gd name="connsiteX32" fmla="*/ 23445 w 70404"/>
                  <a:gd name="connsiteY32" fmla="*/ 90728 h 92589"/>
                  <a:gd name="connsiteX33" fmla="*/ 23445 w 70404"/>
                  <a:gd name="connsiteY33" fmla="*/ 91459 h 92589"/>
                  <a:gd name="connsiteX34" fmla="*/ 18036 w 70404"/>
                  <a:gd name="connsiteY34" fmla="*/ 92554 h 92589"/>
                  <a:gd name="connsiteX35" fmla="*/ 13284 w 70404"/>
                  <a:gd name="connsiteY35" fmla="*/ 92554 h 92589"/>
                  <a:gd name="connsiteX36" fmla="*/ 7948 w 70404"/>
                  <a:gd name="connsiteY36" fmla="*/ 92554 h 92589"/>
                  <a:gd name="connsiteX37" fmla="*/ 637 w 70404"/>
                  <a:gd name="connsiteY37" fmla="*/ 92554 h 92589"/>
                  <a:gd name="connsiteX38" fmla="*/ 126 w 70404"/>
                  <a:gd name="connsiteY38" fmla="*/ 47343 h 92589"/>
                  <a:gd name="connsiteX39" fmla="*/ 126 w 70404"/>
                  <a:gd name="connsiteY39" fmla="*/ 453 h 92589"/>
                  <a:gd name="connsiteX40" fmla="*/ 3854 w 70404"/>
                  <a:gd name="connsiteY40" fmla="*/ 453 h 92589"/>
                  <a:gd name="connsiteX41" fmla="*/ 9337 w 70404"/>
                  <a:gd name="connsiteY41" fmla="*/ 453 h 92589"/>
                  <a:gd name="connsiteX42" fmla="*/ 12992 w 70404"/>
                  <a:gd name="connsiteY42" fmla="*/ 453 h 92589"/>
                  <a:gd name="connsiteX43" fmla="*/ 15623 w 70404"/>
                  <a:gd name="connsiteY43" fmla="*/ 453 h 92589"/>
                  <a:gd name="connsiteX44" fmla="*/ 19278 w 70404"/>
                  <a:gd name="connsiteY44" fmla="*/ 14 h 92589"/>
                  <a:gd name="connsiteX45" fmla="*/ 22568 w 70404"/>
                  <a:gd name="connsiteY45" fmla="*/ 14 h 92589"/>
                  <a:gd name="connsiteX46" fmla="*/ 24103 w 70404"/>
                  <a:gd name="connsiteY46" fmla="*/ 672 h 92589"/>
                  <a:gd name="connsiteX47" fmla="*/ 24103 w 70404"/>
                  <a:gd name="connsiteY47" fmla="*/ 5857 h 92589"/>
                  <a:gd name="connsiteX48" fmla="*/ 24615 w 70404"/>
                  <a:gd name="connsiteY48" fmla="*/ 9655 h 92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0404" h="92589">
                    <a:moveTo>
                      <a:pt x="24615" y="9655"/>
                    </a:moveTo>
                    <a:lnTo>
                      <a:pt x="26881" y="8341"/>
                    </a:lnTo>
                    <a:cubicBezTo>
                      <a:pt x="27700" y="7917"/>
                      <a:pt x="28482" y="7435"/>
                      <a:pt x="29220" y="6880"/>
                    </a:cubicBezTo>
                    <a:cubicBezTo>
                      <a:pt x="31866" y="5003"/>
                      <a:pt x="34769" y="3527"/>
                      <a:pt x="37846" y="2498"/>
                    </a:cubicBezTo>
                    <a:cubicBezTo>
                      <a:pt x="41019" y="1358"/>
                      <a:pt x="44345" y="715"/>
                      <a:pt x="47715" y="599"/>
                    </a:cubicBezTo>
                    <a:cubicBezTo>
                      <a:pt x="51019" y="504"/>
                      <a:pt x="54323" y="898"/>
                      <a:pt x="57510" y="1767"/>
                    </a:cubicBezTo>
                    <a:cubicBezTo>
                      <a:pt x="60712" y="2600"/>
                      <a:pt x="63687" y="4148"/>
                      <a:pt x="66209" y="6296"/>
                    </a:cubicBezTo>
                    <a:cubicBezTo>
                      <a:pt x="67781" y="8304"/>
                      <a:pt x="68768" y="10707"/>
                      <a:pt x="69060" y="13234"/>
                    </a:cubicBezTo>
                    <a:cubicBezTo>
                      <a:pt x="69799" y="17383"/>
                      <a:pt x="70215" y="21583"/>
                      <a:pt x="70303" y="25797"/>
                    </a:cubicBezTo>
                    <a:cubicBezTo>
                      <a:pt x="70303" y="30691"/>
                      <a:pt x="70303" y="36095"/>
                      <a:pt x="70303" y="41939"/>
                    </a:cubicBezTo>
                    <a:cubicBezTo>
                      <a:pt x="70303" y="47782"/>
                      <a:pt x="70303" y="53625"/>
                      <a:pt x="70303" y="59541"/>
                    </a:cubicBezTo>
                    <a:cubicBezTo>
                      <a:pt x="70303" y="65457"/>
                      <a:pt x="70303" y="71227"/>
                      <a:pt x="69938" y="76778"/>
                    </a:cubicBezTo>
                    <a:cubicBezTo>
                      <a:pt x="69572" y="82329"/>
                      <a:pt x="69938" y="87149"/>
                      <a:pt x="69938" y="91386"/>
                    </a:cubicBezTo>
                    <a:cubicBezTo>
                      <a:pt x="66114" y="91948"/>
                      <a:pt x="62255" y="92218"/>
                      <a:pt x="58388" y="92189"/>
                    </a:cubicBezTo>
                    <a:lnTo>
                      <a:pt x="47422" y="92189"/>
                    </a:lnTo>
                    <a:cubicBezTo>
                      <a:pt x="47422" y="89340"/>
                      <a:pt x="47057" y="86127"/>
                      <a:pt x="47057" y="82621"/>
                    </a:cubicBezTo>
                    <a:cubicBezTo>
                      <a:pt x="47057" y="79115"/>
                      <a:pt x="47057" y="75317"/>
                      <a:pt x="47057" y="71592"/>
                    </a:cubicBezTo>
                    <a:cubicBezTo>
                      <a:pt x="47057" y="67867"/>
                      <a:pt x="47057" y="64288"/>
                      <a:pt x="47057" y="60198"/>
                    </a:cubicBezTo>
                    <a:cubicBezTo>
                      <a:pt x="47057" y="56108"/>
                      <a:pt x="47057" y="52894"/>
                      <a:pt x="46618" y="49534"/>
                    </a:cubicBezTo>
                    <a:cubicBezTo>
                      <a:pt x="46618" y="48001"/>
                      <a:pt x="46618" y="46394"/>
                      <a:pt x="46253" y="44641"/>
                    </a:cubicBezTo>
                    <a:cubicBezTo>
                      <a:pt x="45887" y="42888"/>
                      <a:pt x="45887" y="41135"/>
                      <a:pt x="45595" y="39382"/>
                    </a:cubicBezTo>
                    <a:cubicBezTo>
                      <a:pt x="45332" y="37804"/>
                      <a:pt x="44893" y="36263"/>
                      <a:pt x="44279" y="34781"/>
                    </a:cubicBezTo>
                    <a:cubicBezTo>
                      <a:pt x="43818" y="33546"/>
                      <a:pt x="43036" y="32465"/>
                      <a:pt x="42013" y="31640"/>
                    </a:cubicBezTo>
                    <a:lnTo>
                      <a:pt x="41647" y="31640"/>
                    </a:lnTo>
                    <a:cubicBezTo>
                      <a:pt x="41538" y="31706"/>
                      <a:pt x="41391" y="31706"/>
                      <a:pt x="41282" y="31640"/>
                    </a:cubicBezTo>
                    <a:cubicBezTo>
                      <a:pt x="39893" y="31078"/>
                      <a:pt x="38445" y="30691"/>
                      <a:pt x="36969" y="30471"/>
                    </a:cubicBezTo>
                    <a:cubicBezTo>
                      <a:pt x="35090" y="30150"/>
                      <a:pt x="33160" y="30274"/>
                      <a:pt x="31340" y="30837"/>
                    </a:cubicBezTo>
                    <a:cubicBezTo>
                      <a:pt x="29417" y="31472"/>
                      <a:pt x="27707" y="32604"/>
                      <a:pt x="26369" y="34123"/>
                    </a:cubicBezTo>
                    <a:cubicBezTo>
                      <a:pt x="24761" y="36227"/>
                      <a:pt x="23840" y="38783"/>
                      <a:pt x="23738" y="41427"/>
                    </a:cubicBezTo>
                    <a:cubicBezTo>
                      <a:pt x="23738" y="45736"/>
                      <a:pt x="23738" y="49973"/>
                      <a:pt x="23738" y="54063"/>
                    </a:cubicBezTo>
                    <a:lnTo>
                      <a:pt x="24176" y="66406"/>
                    </a:lnTo>
                    <a:cubicBezTo>
                      <a:pt x="24176" y="70497"/>
                      <a:pt x="24176" y="74514"/>
                      <a:pt x="24176" y="78604"/>
                    </a:cubicBezTo>
                    <a:cubicBezTo>
                      <a:pt x="24191" y="82658"/>
                      <a:pt x="23942" y="86704"/>
                      <a:pt x="23445" y="90728"/>
                    </a:cubicBezTo>
                    <a:lnTo>
                      <a:pt x="23445" y="91459"/>
                    </a:lnTo>
                    <a:cubicBezTo>
                      <a:pt x="21683" y="92014"/>
                      <a:pt x="19870" y="92379"/>
                      <a:pt x="18036" y="92554"/>
                    </a:cubicBezTo>
                    <a:cubicBezTo>
                      <a:pt x="16500" y="92554"/>
                      <a:pt x="14892" y="92554"/>
                      <a:pt x="13284" y="92554"/>
                    </a:cubicBezTo>
                    <a:lnTo>
                      <a:pt x="7948" y="92554"/>
                    </a:lnTo>
                    <a:cubicBezTo>
                      <a:pt x="5513" y="92379"/>
                      <a:pt x="3072" y="92379"/>
                      <a:pt x="637" y="92554"/>
                    </a:cubicBezTo>
                    <a:cubicBezTo>
                      <a:pt x="637" y="77508"/>
                      <a:pt x="637" y="62389"/>
                      <a:pt x="126" y="47343"/>
                    </a:cubicBezTo>
                    <a:cubicBezTo>
                      <a:pt x="-386" y="32297"/>
                      <a:pt x="126" y="16594"/>
                      <a:pt x="126" y="453"/>
                    </a:cubicBezTo>
                    <a:lnTo>
                      <a:pt x="3854" y="453"/>
                    </a:lnTo>
                    <a:lnTo>
                      <a:pt x="9337" y="453"/>
                    </a:lnTo>
                    <a:lnTo>
                      <a:pt x="12992" y="453"/>
                    </a:lnTo>
                    <a:lnTo>
                      <a:pt x="15623" y="453"/>
                    </a:lnTo>
                    <a:cubicBezTo>
                      <a:pt x="16793" y="453"/>
                      <a:pt x="18036" y="87"/>
                      <a:pt x="19278" y="14"/>
                    </a:cubicBezTo>
                    <a:cubicBezTo>
                      <a:pt x="20375" y="-51"/>
                      <a:pt x="21471" y="-51"/>
                      <a:pt x="22568" y="14"/>
                    </a:cubicBezTo>
                    <a:cubicBezTo>
                      <a:pt x="23591" y="14"/>
                      <a:pt x="24103" y="233"/>
                      <a:pt x="24103" y="672"/>
                    </a:cubicBezTo>
                    <a:cubicBezTo>
                      <a:pt x="24235" y="2395"/>
                      <a:pt x="24235" y="4134"/>
                      <a:pt x="24103" y="5857"/>
                    </a:cubicBezTo>
                    <a:cubicBezTo>
                      <a:pt x="24205" y="7136"/>
                      <a:pt x="24373" y="8399"/>
                      <a:pt x="24615" y="9655"/>
                    </a:cubicBezTo>
                    <a:close/>
                  </a:path>
                </a:pathLst>
              </a:custGeom>
              <a:solidFill>
                <a:srgbClr val="FFFFFF"/>
              </a:solidFill>
              <a:ln w="7301"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FDDEC834-8B7D-88B1-5588-1707E93A2EF5}"/>
                  </a:ext>
                </a:extLst>
              </p:cNvPr>
              <p:cNvSpPr/>
              <p:nvPr/>
            </p:nvSpPr>
            <p:spPr>
              <a:xfrm>
                <a:off x="8862978" y="2420494"/>
                <a:ext cx="67118" cy="125902"/>
              </a:xfrm>
              <a:custGeom>
                <a:avLst/>
                <a:gdLst>
                  <a:gd name="connsiteX0" fmla="*/ 37618 w 67655"/>
                  <a:gd name="connsiteY0" fmla="*/ 883 h 126909"/>
                  <a:gd name="connsiteX1" fmla="*/ 37618 w 67655"/>
                  <a:gd name="connsiteY1" fmla="*/ 25497 h 126909"/>
                  <a:gd name="connsiteX2" fmla="*/ 37618 w 67655"/>
                  <a:gd name="connsiteY2" fmla="*/ 30464 h 126909"/>
                  <a:gd name="connsiteX3" fmla="*/ 37618 w 67655"/>
                  <a:gd name="connsiteY3" fmla="*/ 35796 h 126909"/>
                  <a:gd name="connsiteX4" fmla="*/ 49680 w 67655"/>
                  <a:gd name="connsiteY4" fmla="*/ 35212 h 126909"/>
                  <a:gd name="connsiteX5" fmla="*/ 65397 w 67655"/>
                  <a:gd name="connsiteY5" fmla="*/ 34335 h 126909"/>
                  <a:gd name="connsiteX6" fmla="*/ 66859 w 67655"/>
                  <a:gd name="connsiteY6" fmla="*/ 38644 h 126909"/>
                  <a:gd name="connsiteX7" fmla="*/ 66859 w 67655"/>
                  <a:gd name="connsiteY7" fmla="*/ 44780 h 126909"/>
                  <a:gd name="connsiteX8" fmla="*/ 66420 w 67655"/>
                  <a:gd name="connsiteY8" fmla="*/ 51499 h 126909"/>
                  <a:gd name="connsiteX9" fmla="*/ 66420 w 67655"/>
                  <a:gd name="connsiteY9" fmla="*/ 57342 h 126909"/>
                  <a:gd name="connsiteX10" fmla="*/ 37911 w 67655"/>
                  <a:gd name="connsiteY10" fmla="*/ 57342 h 126909"/>
                  <a:gd name="connsiteX11" fmla="*/ 37911 w 67655"/>
                  <a:gd name="connsiteY11" fmla="*/ 76697 h 126909"/>
                  <a:gd name="connsiteX12" fmla="*/ 37911 w 67655"/>
                  <a:gd name="connsiteY12" fmla="*/ 94446 h 126909"/>
                  <a:gd name="connsiteX13" fmla="*/ 43321 w 67655"/>
                  <a:gd name="connsiteY13" fmla="*/ 98463 h 126909"/>
                  <a:gd name="connsiteX14" fmla="*/ 50631 w 67655"/>
                  <a:gd name="connsiteY14" fmla="*/ 100800 h 126909"/>
                  <a:gd name="connsiteX15" fmla="*/ 58818 w 67655"/>
                  <a:gd name="connsiteY15" fmla="*/ 101823 h 126909"/>
                  <a:gd name="connsiteX16" fmla="*/ 66128 w 67655"/>
                  <a:gd name="connsiteY16" fmla="*/ 101823 h 126909"/>
                  <a:gd name="connsiteX17" fmla="*/ 66859 w 67655"/>
                  <a:gd name="connsiteY17" fmla="*/ 107520 h 126909"/>
                  <a:gd name="connsiteX18" fmla="*/ 67444 w 67655"/>
                  <a:gd name="connsiteY18" fmla="*/ 113947 h 126909"/>
                  <a:gd name="connsiteX19" fmla="*/ 67444 w 67655"/>
                  <a:gd name="connsiteY19" fmla="*/ 120594 h 126909"/>
                  <a:gd name="connsiteX20" fmla="*/ 66201 w 67655"/>
                  <a:gd name="connsiteY20" fmla="*/ 126656 h 126909"/>
                  <a:gd name="connsiteX21" fmla="*/ 50923 w 67655"/>
                  <a:gd name="connsiteY21" fmla="*/ 126656 h 126909"/>
                  <a:gd name="connsiteX22" fmla="*/ 36303 w 67655"/>
                  <a:gd name="connsiteY22" fmla="*/ 124538 h 126909"/>
                  <a:gd name="connsiteX23" fmla="*/ 23875 w 67655"/>
                  <a:gd name="connsiteY23" fmla="*/ 119644 h 126909"/>
                  <a:gd name="connsiteX24" fmla="*/ 16054 w 67655"/>
                  <a:gd name="connsiteY24" fmla="*/ 110587 h 126909"/>
                  <a:gd name="connsiteX25" fmla="*/ 13349 w 67655"/>
                  <a:gd name="connsiteY25" fmla="*/ 83855 h 126909"/>
                  <a:gd name="connsiteX26" fmla="*/ 13349 w 67655"/>
                  <a:gd name="connsiteY26" fmla="*/ 57780 h 126909"/>
                  <a:gd name="connsiteX27" fmla="*/ 7208 w 67655"/>
                  <a:gd name="connsiteY27" fmla="*/ 57780 h 126909"/>
                  <a:gd name="connsiteX28" fmla="*/ -102 w 67655"/>
                  <a:gd name="connsiteY28" fmla="*/ 57780 h 126909"/>
                  <a:gd name="connsiteX29" fmla="*/ 410 w 67655"/>
                  <a:gd name="connsiteY29" fmla="*/ 35358 h 126909"/>
                  <a:gd name="connsiteX30" fmla="*/ 7354 w 67655"/>
                  <a:gd name="connsiteY30" fmla="*/ 35358 h 126909"/>
                  <a:gd name="connsiteX31" fmla="*/ 13495 w 67655"/>
                  <a:gd name="connsiteY31" fmla="*/ 35358 h 126909"/>
                  <a:gd name="connsiteX32" fmla="*/ 13495 w 67655"/>
                  <a:gd name="connsiteY32" fmla="*/ 26666 h 126909"/>
                  <a:gd name="connsiteX33" fmla="*/ 13495 w 67655"/>
                  <a:gd name="connsiteY33" fmla="*/ 17171 h 126909"/>
                  <a:gd name="connsiteX34" fmla="*/ 13495 w 67655"/>
                  <a:gd name="connsiteY34" fmla="*/ 7968 h 126909"/>
                  <a:gd name="connsiteX35" fmla="*/ 14007 w 67655"/>
                  <a:gd name="connsiteY35" fmla="*/ 80 h 126909"/>
                  <a:gd name="connsiteX36" fmla="*/ 19197 w 67655"/>
                  <a:gd name="connsiteY36" fmla="*/ 80 h 126909"/>
                  <a:gd name="connsiteX37" fmla="*/ 25191 w 67655"/>
                  <a:gd name="connsiteY37" fmla="*/ 591 h 126909"/>
                  <a:gd name="connsiteX38" fmla="*/ 31478 w 67655"/>
                  <a:gd name="connsiteY38" fmla="*/ 1030 h 126909"/>
                  <a:gd name="connsiteX39" fmla="*/ 37618 w 67655"/>
                  <a:gd name="connsiteY39" fmla="*/ 883 h 126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655" h="126909">
                    <a:moveTo>
                      <a:pt x="37618" y="883"/>
                    </a:moveTo>
                    <a:lnTo>
                      <a:pt x="37618" y="25497"/>
                    </a:lnTo>
                    <a:cubicBezTo>
                      <a:pt x="37618" y="27104"/>
                      <a:pt x="37618" y="28711"/>
                      <a:pt x="37618" y="30464"/>
                    </a:cubicBezTo>
                    <a:cubicBezTo>
                      <a:pt x="37618" y="32217"/>
                      <a:pt x="37618" y="33970"/>
                      <a:pt x="37618" y="35796"/>
                    </a:cubicBezTo>
                    <a:cubicBezTo>
                      <a:pt x="41420" y="35796"/>
                      <a:pt x="45440" y="35796"/>
                      <a:pt x="49680" y="35212"/>
                    </a:cubicBezTo>
                    <a:lnTo>
                      <a:pt x="65397" y="34335"/>
                    </a:lnTo>
                    <a:cubicBezTo>
                      <a:pt x="66384" y="35555"/>
                      <a:pt x="66903" y="37081"/>
                      <a:pt x="66859" y="38644"/>
                    </a:cubicBezTo>
                    <a:cubicBezTo>
                      <a:pt x="67005" y="40689"/>
                      <a:pt x="67005" y="42735"/>
                      <a:pt x="66859" y="44780"/>
                    </a:cubicBezTo>
                    <a:cubicBezTo>
                      <a:pt x="66859" y="46971"/>
                      <a:pt x="66859" y="49235"/>
                      <a:pt x="66420" y="51499"/>
                    </a:cubicBezTo>
                    <a:cubicBezTo>
                      <a:pt x="66194" y="53442"/>
                      <a:pt x="66194" y="55399"/>
                      <a:pt x="66420" y="57342"/>
                    </a:cubicBezTo>
                    <a:lnTo>
                      <a:pt x="37911" y="57342"/>
                    </a:lnTo>
                    <a:lnTo>
                      <a:pt x="37911" y="76697"/>
                    </a:lnTo>
                    <a:cubicBezTo>
                      <a:pt x="37911" y="83052"/>
                      <a:pt x="37911" y="88968"/>
                      <a:pt x="37911" y="94446"/>
                    </a:cubicBezTo>
                    <a:cubicBezTo>
                      <a:pt x="39285" y="96279"/>
                      <a:pt x="41164" y="97674"/>
                      <a:pt x="43321" y="98463"/>
                    </a:cubicBezTo>
                    <a:cubicBezTo>
                      <a:pt x="45674" y="99486"/>
                      <a:pt x="48123" y="100274"/>
                      <a:pt x="50631" y="100800"/>
                    </a:cubicBezTo>
                    <a:cubicBezTo>
                      <a:pt x="53335" y="101326"/>
                      <a:pt x="56069" y="101669"/>
                      <a:pt x="58818" y="101823"/>
                    </a:cubicBezTo>
                    <a:lnTo>
                      <a:pt x="66128" y="101823"/>
                    </a:lnTo>
                    <a:cubicBezTo>
                      <a:pt x="66128" y="103503"/>
                      <a:pt x="66640" y="105402"/>
                      <a:pt x="66859" y="107520"/>
                    </a:cubicBezTo>
                    <a:cubicBezTo>
                      <a:pt x="67079" y="109638"/>
                      <a:pt x="67298" y="111756"/>
                      <a:pt x="67444" y="113947"/>
                    </a:cubicBezTo>
                    <a:cubicBezTo>
                      <a:pt x="67590" y="116160"/>
                      <a:pt x="67590" y="118381"/>
                      <a:pt x="67444" y="120594"/>
                    </a:cubicBezTo>
                    <a:cubicBezTo>
                      <a:pt x="67276" y="122661"/>
                      <a:pt x="66859" y="124691"/>
                      <a:pt x="66201" y="126656"/>
                    </a:cubicBezTo>
                    <a:cubicBezTo>
                      <a:pt x="61113" y="126948"/>
                      <a:pt x="56011" y="126948"/>
                      <a:pt x="50923" y="126656"/>
                    </a:cubicBezTo>
                    <a:cubicBezTo>
                      <a:pt x="45996" y="126400"/>
                      <a:pt x="41098" y="125692"/>
                      <a:pt x="36303" y="124538"/>
                    </a:cubicBezTo>
                    <a:cubicBezTo>
                      <a:pt x="31931" y="123566"/>
                      <a:pt x="27735" y="121916"/>
                      <a:pt x="23875" y="119644"/>
                    </a:cubicBezTo>
                    <a:cubicBezTo>
                      <a:pt x="20388" y="117511"/>
                      <a:pt x="17654" y="114349"/>
                      <a:pt x="16054" y="110587"/>
                    </a:cubicBezTo>
                    <a:cubicBezTo>
                      <a:pt x="14555" y="101750"/>
                      <a:pt x="13648" y="92817"/>
                      <a:pt x="13349" y="83855"/>
                    </a:cubicBezTo>
                    <a:cubicBezTo>
                      <a:pt x="13056" y="75478"/>
                      <a:pt x="13056" y="66786"/>
                      <a:pt x="13349" y="57780"/>
                    </a:cubicBezTo>
                    <a:cubicBezTo>
                      <a:pt x="11353" y="57780"/>
                      <a:pt x="9306" y="57780"/>
                      <a:pt x="7208" y="57780"/>
                    </a:cubicBezTo>
                    <a:lnTo>
                      <a:pt x="-102" y="57780"/>
                    </a:lnTo>
                    <a:lnTo>
                      <a:pt x="410" y="35358"/>
                    </a:lnTo>
                    <a:cubicBezTo>
                      <a:pt x="2895" y="35358"/>
                      <a:pt x="5162" y="35358"/>
                      <a:pt x="7354" y="35358"/>
                    </a:cubicBezTo>
                    <a:lnTo>
                      <a:pt x="13495" y="35358"/>
                    </a:lnTo>
                    <a:cubicBezTo>
                      <a:pt x="13495" y="32655"/>
                      <a:pt x="13495" y="29807"/>
                      <a:pt x="13495" y="26666"/>
                    </a:cubicBezTo>
                    <a:cubicBezTo>
                      <a:pt x="13495" y="23525"/>
                      <a:pt x="13495" y="20385"/>
                      <a:pt x="13495" y="17171"/>
                    </a:cubicBezTo>
                    <a:cubicBezTo>
                      <a:pt x="13495" y="13957"/>
                      <a:pt x="13495" y="10890"/>
                      <a:pt x="13495" y="7968"/>
                    </a:cubicBezTo>
                    <a:cubicBezTo>
                      <a:pt x="13495" y="5047"/>
                      <a:pt x="13495" y="2417"/>
                      <a:pt x="14007" y="80"/>
                    </a:cubicBezTo>
                    <a:cubicBezTo>
                      <a:pt x="15732" y="-73"/>
                      <a:pt x="17472" y="-73"/>
                      <a:pt x="19197" y="80"/>
                    </a:cubicBezTo>
                    <a:lnTo>
                      <a:pt x="25191" y="591"/>
                    </a:lnTo>
                    <a:lnTo>
                      <a:pt x="31478" y="1030"/>
                    </a:lnTo>
                    <a:cubicBezTo>
                      <a:pt x="33525" y="1161"/>
                      <a:pt x="35579" y="1110"/>
                      <a:pt x="37618" y="883"/>
                    </a:cubicBezTo>
                    <a:close/>
                  </a:path>
                </a:pathLst>
              </a:custGeom>
              <a:solidFill>
                <a:srgbClr val="FFFFFF"/>
              </a:solidFill>
              <a:ln w="7301"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77F032B-21BE-D613-F077-49F4D07A2C53}"/>
                  </a:ext>
                </a:extLst>
              </p:cNvPr>
              <p:cNvSpPr/>
              <p:nvPr/>
            </p:nvSpPr>
            <p:spPr>
              <a:xfrm>
                <a:off x="8934554" y="2454375"/>
                <a:ext cx="77721" cy="92177"/>
              </a:xfrm>
              <a:custGeom>
                <a:avLst/>
                <a:gdLst>
                  <a:gd name="connsiteX0" fmla="*/ 77973 w 78343"/>
                  <a:gd name="connsiteY0" fmla="*/ 1061 h 92914"/>
                  <a:gd name="connsiteX1" fmla="*/ 77973 w 78343"/>
                  <a:gd name="connsiteY1" fmla="*/ 3252 h 92914"/>
                  <a:gd name="connsiteX2" fmla="*/ 77973 w 78343"/>
                  <a:gd name="connsiteY2" fmla="*/ 5443 h 92914"/>
                  <a:gd name="connsiteX3" fmla="*/ 77973 w 78343"/>
                  <a:gd name="connsiteY3" fmla="*/ 7269 h 92914"/>
                  <a:gd name="connsiteX4" fmla="*/ 77973 w 78343"/>
                  <a:gd name="connsiteY4" fmla="*/ 46418 h 92914"/>
                  <a:gd name="connsiteX5" fmla="*/ 77462 w 78343"/>
                  <a:gd name="connsiteY5" fmla="*/ 85274 h 92914"/>
                  <a:gd name="connsiteX6" fmla="*/ 77462 w 78343"/>
                  <a:gd name="connsiteY6" fmla="*/ 90095 h 92914"/>
                  <a:gd name="connsiteX7" fmla="*/ 75217 w 78343"/>
                  <a:gd name="connsiteY7" fmla="*/ 92797 h 92914"/>
                  <a:gd name="connsiteX8" fmla="*/ 75196 w 78343"/>
                  <a:gd name="connsiteY8" fmla="*/ 92797 h 92914"/>
                  <a:gd name="connsiteX9" fmla="*/ 73003 w 78343"/>
                  <a:gd name="connsiteY9" fmla="*/ 92797 h 92914"/>
                  <a:gd name="connsiteX10" fmla="*/ 67008 w 78343"/>
                  <a:gd name="connsiteY10" fmla="*/ 92797 h 92914"/>
                  <a:gd name="connsiteX11" fmla="*/ 61014 w 78343"/>
                  <a:gd name="connsiteY11" fmla="*/ 92797 h 92914"/>
                  <a:gd name="connsiteX12" fmla="*/ 57067 w 78343"/>
                  <a:gd name="connsiteY12" fmla="*/ 92797 h 92914"/>
                  <a:gd name="connsiteX13" fmla="*/ 53119 w 78343"/>
                  <a:gd name="connsiteY13" fmla="*/ 92797 h 92914"/>
                  <a:gd name="connsiteX14" fmla="*/ 51364 w 78343"/>
                  <a:gd name="connsiteY14" fmla="*/ 91336 h 92914"/>
                  <a:gd name="connsiteX15" fmla="*/ 50926 w 78343"/>
                  <a:gd name="connsiteY15" fmla="*/ 88780 h 92914"/>
                  <a:gd name="connsiteX16" fmla="*/ 50926 w 78343"/>
                  <a:gd name="connsiteY16" fmla="*/ 85493 h 92914"/>
                  <a:gd name="connsiteX17" fmla="*/ 51291 w 78343"/>
                  <a:gd name="connsiteY17" fmla="*/ 82353 h 92914"/>
                  <a:gd name="connsiteX18" fmla="*/ 40107 w 78343"/>
                  <a:gd name="connsiteY18" fmla="*/ 89656 h 92914"/>
                  <a:gd name="connsiteX19" fmla="*/ 26949 w 78343"/>
                  <a:gd name="connsiteY19" fmla="*/ 92797 h 92914"/>
                  <a:gd name="connsiteX20" fmla="*/ 14741 w 78343"/>
                  <a:gd name="connsiteY20" fmla="*/ 87830 h 92914"/>
                  <a:gd name="connsiteX21" fmla="*/ 6334 w 78343"/>
                  <a:gd name="connsiteY21" fmla="*/ 75487 h 92914"/>
                  <a:gd name="connsiteX22" fmla="*/ 1509 w 78343"/>
                  <a:gd name="connsiteY22" fmla="*/ 59491 h 92914"/>
                  <a:gd name="connsiteX23" fmla="*/ -99 w 78343"/>
                  <a:gd name="connsiteY23" fmla="*/ 43496 h 92914"/>
                  <a:gd name="connsiteX24" fmla="*/ 2313 w 78343"/>
                  <a:gd name="connsiteY24" fmla="*/ 26551 h 92914"/>
                  <a:gd name="connsiteX25" fmla="*/ 8820 w 78343"/>
                  <a:gd name="connsiteY25" fmla="*/ 13258 h 92914"/>
                  <a:gd name="connsiteX26" fmla="*/ 18688 w 78343"/>
                  <a:gd name="connsiteY26" fmla="*/ 4420 h 92914"/>
                  <a:gd name="connsiteX27" fmla="*/ 30823 w 78343"/>
                  <a:gd name="connsiteY27" fmla="*/ 988 h 92914"/>
                  <a:gd name="connsiteX28" fmla="*/ 37037 w 78343"/>
                  <a:gd name="connsiteY28" fmla="*/ 988 h 92914"/>
                  <a:gd name="connsiteX29" fmla="*/ 42227 w 78343"/>
                  <a:gd name="connsiteY29" fmla="*/ 1864 h 92914"/>
                  <a:gd name="connsiteX30" fmla="*/ 46467 w 78343"/>
                  <a:gd name="connsiteY30" fmla="*/ 4420 h 92914"/>
                  <a:gd name="connsiteX31" fmla="*/ 49610 w 78343"/>
                  <a:gd name="connsiteY31" fmla="*/ 9314 h 92914"/>
                  <a:gd name="connsiteX32" fmla="*/ 49610 w 78343"/>
                  <a:gd name="connsiteY32" fmla="*/ 4274 h 92914"/>
                  <a:gd name="connsiteX33" fmla="*/ 50049 w 78343"/>
                  <a:gd name="connsiteY33" fmla="*/ -35 h 92914"/>
                  <a:gd name="connsiteX34" fmla="*/ 51291 w 78343"/>
                  <a:gd name="connsiteY34" fmla="*/ -35 h 92914"/>
                  <a:gd name="connsiteX35" fmla="*/ 58602 w 78343"/>
                  <a:gd name="connsiteY35" fmla="*/ -35 h 92914"/>
                  <a:gd name="connsiteX36" fmla="*/ 66277 w 78343"/>
                  <a:gd name="connsiteY36" fmla="*/ 330 h 92914"/>
                  <a:gd name="connsiteX37" fmla="*/ 24390 w 78343"/>
                  <a:gd name="connsiteY37" fmla="*/ 37580 h 92914"/>
                  <a:gd name="connsiteX38" fmla="*/ 23513 w 78343"/>
                  <a:gd name="connsiteY38" fmla="*/ 42473 h 92914"/>
                  <a:gd name="connsiteX39" fmla="*/ 23513 w 78343"/>
                  <a:gd name="connsiteY39" fmla="*/ 47294 h 92914"/>
                  <a:gd name="connsiteX40" fmla="*/ 27826 w 78343"/>
                  <a:gd name="connsiteY40" fmla="*/ 61390 h 92914"/>
                  <a:gd name="connsiteX41" fmla="*/ 39888 w 78343"/>
                  <a:gd name="connsiteY41" fmla="*/ 67160 h 92914"/>
                  <a:gd name="connsiteX42" fmla="*/ 46759 w 78343"/>
                  <a:gd name="connsiteY42" fmla="*/ 65627 h 92914"/>
                  <a:gd name="connsiteX43" fmla="*/ 50122 w 78343"/>
                  <a:gd name="connsiteY43" fmla="*/ 61171 h 92914"/>
                  <a:gd name="connsiteX44" fmla="*/ 51218 w 78343"/>
                  <a:gd name="connsiteY44" fmla="*/ 54233 h 92914"/>
                  <a:gd name="connsiteX45" fmla="*/ 51218 w 78343"/>
                  <a:gd name="connsiteY45" fmla="*/ 44957 h 92914"/>
                  <a:gd name="connsiteX46" fmla="*/ 51218 w 78343"/>
                  <a:gd name="connsiteY46" fmla="*/ 34731 h 92914"/>
                  <a:gd name="connsiteX47" fmla="*/ 50268 w 78343"/>
                  <a:gd name="connsiteY47" fmla="*/ 28961 h 92914"/>
                  <a:gd name="connsiteX48" fmla="*/ 47563 w 78343"/>
                  <a:gd name="connsiteY48" fmla="*/ 26332 h 92914"/>
                  <a:gd name="connsiteX49" fmla="*/ 41715 w 78343"/>
                  <a:gd name="connsiteY49" fmla="*/ 25821 h 92914"/>
                  <a:gd name="connsiteX50" fmla="*/ 29873 w 78343"/>
                  <a:gd name="connsiteY50" fmla="*/ 29400 h 92914"/>
                  <a:gd name="connsiteX51" fmla="*/ 24390 w 78343"/>
                  <a:gd name="connsiteY51" fmla="*/ 37580 h 92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343" h="92914">
                    <a:moveTo>
                      <a:pt x="77973" y="1061"/>
                    </a:moveTo>
                    <a:cubicBezTo>
                      <a:pt x="77973" y="1791"/>
                      <a:pt x="77973" y="2521"/>
                      <a:pt x="77973" y="3252"/>
                    </a:cubicBezTo>
                    <a:cubicBezTo>
                      <a:pt x="77973" y="3982"/>
                      <a:pt x="77973" y="4712"/>
                      <a:pt x="77973" y="5443"/>
                    </a:cubicBezTo>
                    <a:lnTo>
                      <a:pt x="77973" y="7269"/>
                    </a:lnTo>
                    <a:cubicBezTo>
                      <a:pt x="77608" y="20562"/>
                      <a:pt x="77973" y="33563"/>
                      <a:pt x="77973" y="46418"/>
                    </a:cubicBezTo>
                    <a:cubicBezTo>
                      <a:pt x="78456" y="59367"/>
                      <a:pt x="78288" y="72339"/>
                      <a:pt x="77462" y="85274"/>
                    </a:cubicBezTo>
                    <a:cubicBezTo>
                      <a:pt x="77462" y="86881"/>
                      <a:pt x="77462" y="88488"/>
                      <a:pt x="77462" y="90095"/>
                    </a:cubicBezTo>
                    <a:cubicBezTo>
                      <a:pt x="77586" y="91460"/>
                      <a:pt x="76585" y="92673"/>
                      <a:pt x="75217" y="92797"/>
                    </a:cubicBezTo>
                    <a:cubicBezTo>
                      <a:pt x="75210" y="92797"/>
                      <a:pt x="75203" y="92797"/>
                      <a:pt x="75196" y="92797"/>
                    </a:cubicBezTo>
                    <a:lnTo>
                      <a:pt x="73003" y="92797"/>
                    </a:lnTo>
                    <a:cubicBezTo>
                      <a:pt x="71007" y="92907"/>
                      <a:pt x="69004" y="92907"/>
                      <a:pt x="67008" y="92797"/>
                    </a:cubicBezTo>
                    <a:lnTo>
                      <a:pt x="61014" y="92797"/>
                    </a:lnTo>
                    <a:cubicBezTo>
                      <a:pt x="59698" y="92724"/>
                      <a:pt x="58382" y="92724"/>
                      <a:pt x="57067" y="92797"/>
                    </a:cubicBezTo>
                    <a:cubicBezTo>
                      <a:pt x="55751" y="92907"/>
                      <a:pt x="54435" y="92907"/>
                      <a:pt x="53119" y="92797"/>
                    </a:cubicBezTo>
                    <a:cubicBezTo>
                      <a:pt x="52322" y="92636"/>
                      <a:pt x="51664" y="92089"/>
                      <a:pt x="51364" y="91336"/>
                    </a:cubicBezTo>
                    <a:cubicBezTo>
                      <a:pt x="51065" y="90518"/>
                      <a:pt x="50919" y="89649"/>
                      <a:pt x="50926" y="88780"/>
                    </a:cubicBezTo>
                    <a:cubicBezTo>
                      <a:pt x="50750" y="87692"/>
                      <a:pt x="50750" y="86581"/>
                      <a:pt x="50926" y="85493"/>
                    </a:cubicBezTo>
                    <a:cubicBezTo>
                      <a:pt x="51175" y="84463"/>
                      <a:pt x="51299" y="83412"/>
                      <a:pt x="51291" y="82353"/>
                    </a:cubicBezTo>
                    <a:cubicBezTo>
                      <a:pt x="48002" y="85398"/>
                      <a:pt x="44215" y="87867"/>
                      <a:pt x="40107" y="89656"/>
                    </a:cubicBezTo>
                    <a:cubicBezTo>
                      <a:pt x="36013" y="91680"/>
                      <a:pt x="31517" y="92753"/>
                      <a:pt x="26949" y="92797"/>
                    </a:cubicBezTo>
                    <a:cubicBezTo>
                      <a:pt x="22373" y="92863"/>
                      <a:pt x="17972" y="91073"/>
                      <a:pt x="14741" y="87830"/>
                    </a:cubicBezTo>
                    <a:cubicBezTo>
                      <a:pt x="11224" y="84244"/>
                      <a:pt x="8381" y="80066"/>
                      <a:pt x="6334" y="75487"/>
                    </a:cubicBezTo>
                    <a:cubicBezTo>
                      <a:pt x="4075" y="70374"/>
                      <a:pt x="2452" y="64999"/>
                      <a:pt x="1509" y="59491"/>
                    </a:cubicBezTo>
                    <a:cubicBezTo>
                      <a:pt x="471" y="54218"/>
                      <a:pt x="-62" y="48864"/>
                      <a:pt x="-99" y="43496"/>
                    </a:cubicBezTo>
                    <a:cubicBezTo>
                      <a:pt x="-157" y="37755"/>
                      <a:pt x="661" y="32044"/>
                      <a:pt x="2313" y="26551"/>
                    </a:cubicBezTo>
                    <a:cubicBezTo>
                      <a:pt x="3746" y="21796"/>
                      <a:pt x="5947" y="17312"/>
                      <a:pt x="8820" y="13258"/>
                    </a:cubicBezTo>
                    <a:cubicBezTo>
                      <a:pt x="11444" y="9650"/>
                      <a:pt x="14807" y="6633"/>
                      <a:pt x="18688" y="4420"/>
                    </a:cubicBezTo>
                    <a:cubicBezTo>
                      <a:pt x="22402" y="2324"/>
                      <a:pt x="26561" y="1141"/>
                      <a:pt x="30823" y="988"/>
                    </a:cubicBezTo>
                    <a:lnTo>
                      <a:pt x="37037" y="988"/>
                    </a:lnTo>
                    <a:cubicBezTo>
                      <a:pt x="38806" y="1002"/>
                      <a:pt x="40553" y="1294"/>
                      <a:pt x="42227" y="1864"/>
                    </a:cubicBezTo>
                    <a:cubicBezTo>
                      <a:pt x="43791" y="2441"/>
                      <a:pt x="45231" y="3310"/>
                      <a:pt x="46467" y="4420"/>
                    </a:cubicBezTo>
                    <a:cubicBezTo>
                      <a:pt x="47834" y="5823"/>
                      <a:pt x="48901" y="7488"/>
                      <a:pt x="49610" y="9314"/>
                    </a:cubicBezTo>
                    <a:cubicBezTo>
                      <a:pt x="49376" y="7641"/>
                      <a:pt x="49376" y="5947"/>
                      <a:pt x="49610" y="4274"/>
                    </a:cubicBezTo>
                    <a:cubicBezTo>
                      <a:pt x="49903" y="2857"/>
                      <a:pt x="50049" y="1411"/>
                      <a:pt x="50049" y="-35"/>
                    </a:cubicBezTo>
                    <a:cubicBezTo>
                      <a:pt x="50049" y="-35"/>
                      <a:pt x="50487" y="-35"/>
                      <a:pt x="51291" y="-35"/>
                    </a:cubicBezTo>
                    <a:lnTo>
                      <a:pt x="58602" y="-35"/>
                    </a:lnTo>
                    <a:lnTo>
                      <a:pt x="66277" y="330"/>
                    </a:lnTo>
                    <a:close/>
                    <a:moveTo>
                      <a:pt x="24390" y="37580"/>
                    </a:moveTo>
                    <a:cubicBezTo>
                      <a:pt x="23878" y="39165"/>
                      <a:pt x="23586" y="40808"/>
                      <a:pt x="23513" y="42473"/>
                    </a:cubicBezTo>
                    <a:cubicBezTo>
                      <a:pt x="23513" y="44080"/>
                      <a:pt x="23513" y="45687"/>
                      <a:pt x="23513" y="47294"/>
                    </a:cubicBezTo>
                    <a:cubicBezTo>
                      <a:pt x="23367" y="52341"/>
                      <a:pt x="24887" y="57286"/>
                      <a:pt x="27826" y="61390"/>
                    </a:cubicBezTo>
                    <a:cubicBezTo>
                      <a:pt x="30626" y="65203"/>
                      <a:pt x="35158" y="67372"/>
                      <a:pt x="39888" y="67160"/>
                    </a:cubicBezTo>
                    <a:cubicBezTo>
                      <a:pt x="42278" y="67321"/>
                      <a:pt x="44661" y="66788"/>
                      <a:pt x="46759" y="65627"/>
                    </a:cubicBezTo>
                    <a:cubicBezTo>
                      <a:pt x="48324" y="64531"/>
                      <a:pt x="49501" y="62975"/>
                      <a:pt x="50122" y="61171"/>
                    </a:cubicBezTo>
                    <a:cubicBezTo>
                      <a:pt x="50838" y="58929"/>
                      <a:pt x="51211" y="56585"/>
                      <a:pt x="51218" y="54233"/>
                    </a:cubicBezTo>
                    <a:cubicBezTo>
                      <a:pt x="51218" y="51457"/>
                      <a:pt x="51218" y="48390"/>
                      <a:pt x="51218" y="44957"/>
                    </a:cubicBezTo>
                    <a:cubicBezTo>
                      <a:pt x="51218" y="41524"/>
                      <a:pt x="51218" y="37215"/>
                      <a:pt x="51218" y="34731"/>
                    </a:cubicBezTo>
                    <a:cubicBezTo>
                      <a:pt x="51255" y="32767"/>
                      <a:pt x="50933" y="30809"/>
                      <a:pt x="50268" y="28961"/>
                    </a:cubicBezTo>
                    <a:cubicBezTo>
                      <a:pt x="49859" y="27690"/>
                      <a:pt x="48843" y="26704"/>
                      <a:pt x="47563" y="26332"/>
                    </a:cubicBezTo>
                    <a:cubicBezTo>
                      <a:pt x="45641" y="25923"/>
                      <a:pt x="43681" y="25748"/>
                      <a:pt x="41715" y="25821"/>
                    </a:cubicBezTo>
                    <a:cubicBezTo>
                      <a:pt x="37468" y="25558"/>
                      <a:pt x="33265" y="26829"/>
                      <a:pt x="29873" y="29400"/>
                    </a:cubicBezTo>
                    <a:cubicBezTo>
                      <a:pt x="27109" y="31372"/>
                      <a:pt x="25165" y="34279"/>
                      <a:pt x="24390" y="37580"/>
                    </a:cubicBezTo>
                    <a:close/>
                  </a:path>
                </a:pathLst>
              </a:custGeom>
              <a:solidFill>
                <a:srgbClr val="FFFFFF"/>
              </a:solidFill>
              <a:ln w="7301"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AB8BB8B2-94DC-A6A8-8807-8B262E514967}"/>
                  </a:ext>
                </a:extLst>
              </p:cNvPr>
              <p:cNvSpPr/>
              <p:nvPr/>
            </p:nvSpPr>
            <p:spPr>
              <a:xfrm>
                <a:off x="9020495" y="2420349"/>
                <a:ext cx="67118" cy="126048"/>
              </a:xfrm>
              <a:custGeom>
                <a:avLst/>
                <a:gdLst>
                  <a:gd name="connsiteX0" fmla="*/ 37692 w 67655"/>
                  <a:gd name="connsiteY0" fmla="*/ 1030 h 127056"/>
                  <a:gd name="connsiteX1" fmla="*/ 37692 w 67655"/>
                  <a:gd name="connsiteY1" fmla="*/ 25644 h 127056"/>
                  <a:gd name="connsiteX2" fmla="*/ 37692 w 67655"/>
                  <a:gd name="connsiteY2" fmla="*/ 30610 h 127056"/>
                  <a:gd name="connsiteX3" fmla="*/ 37692 w 67655"/>
                  <a:gd name="connsiteY3" fmla="*/ 35942 h 127056"/>
                  <a:gd name="connsiteX4" fmla="*/ 49753 w 67655"/>
                  <a:gd name="connsiteY4" fmla="*/ 35358 h 127056"/>
                  <a:gd name="connsiteX5" fmla="*/ 65470 w 67655"/>
                  <a:gd name="connsiteY5" fmla="*/ 34481 h 127056"/>
                  <a:gd name="connsiteX6" fmla="*/ 66932 w 67655"/>
                  <a:gd name="connsiteY6" fmla="*/ 38790 h 127056"/>
                  <a:gd name="connsiteX7" fmla="*/ 66932 w 67655"/>
                  <a:gd name="connsiteY7" fmla="*/ 44926 h 127056"/>
                  <a:gd name="connsiteX8" fmla="*/ 66494 w 67655"/>
                  <a:gd name="connsiteY8" fmla="*/ 51645 h 127056"/>
                  <a:gd name="connsiteX9" fmla="*/ 66494 w 67655"/>
                  <a:gd name="connsiteY9" fmla="*/ 57488 h 127056"/>
                  <a:gd name="connsiteX10" fmla="*/ 37984 w 67655"/>
                  <a:gd name="connsiteY10" fmla="*/ 57488 h 127056"/>
                  <a:gd name="connsiteX11" fmla="*/ 37984 w 67655"/>
                  <a:gd name="connsiteY11" fmla="*/ 76844 h 127056"/>
                  <a:gd name="connsiteX12" fmla="*/ 37984 w 67655"/>
                  <a:gd name="connsiteY12" fmla="*/ 94592 h 127056"/>
                  <a:gd name="connsiteX13" fmla="*/ 43320 w 67655"/>
                  <a:gd name="connsiteY13" fmla="*/ 98609 h 127056"/>
                  <a:gd name="connsiteX14" fmla="*/ 50630 w 67655"/>
                  <a:gd name="connsiteY14" fmla="*/ 100946 h 127056"/>
                  <a:gd name="connsiteX15" fmla="*/ 58818 w 67655"/>
                  <a:gd name="connsiteY15" fmla="*/ 101969 h 127056"/>
                  <a:gd name="connsiteX16" fmla="*/ 66128 w 67655"/>
                  <a:gd name="connsiteY16" fmla="*/ 101969 h 127056"/>
                  <a:gd name="connsiteX17" fmla="*/ 66859 w 67655"/>
                  <a:gd name="connsiteY17" fmla="*/ 107666 h 127056"/>
                  <a:gd name="connsiteX18" fmla="*/ 67444 w 67655"/>
                  <a:gd name="connsiteY18" fmla="*/ 114093 h 127056"/>
                  <a:gd name="connsiteX19" fmla="*/ 67444 w 67655"/>
                  <a:gd name="connsiteY19" fmla="*/ 120740 h 127056"/>
                  <a:gd name="connsiteX20" fmla="*/ 66274 w 67655"/>
                  <a:gd name="connsiteY20" fmla="*/ 126802 h 127056"/>
                  <a:gd name="connsiteX21" fmla="*/ 50996 w 67655"/>
                  <a:gd name="connsiteY21" fmla="*/ 126802 h 127056"/>
                  <a:gd name="connsiteX22" fmla="*/ 36376 w 67655"/>
                  <a:gd name="connsiteY22" fmla="*/ 124684 h 127056"/>
                  <a:gd name="connsiteX23" fmla="*/ 23948 w 67655"/>
                  <a:gd name="connsiteY23" fmla="*/ 119790 h 127056"/>
                  <a:gd name="connsiteX24" fmla="*/ 16127 w 67655"/>
                  <a:gd name="connsiteY24" fmla="*/ 110734 h 127056"/>
                  <a:gd name="connsiteX25" fmla="*/ 13349 w 67655"/>
                  <a:gd name="connsiteY25" fmla="*/ 84001 h 127056"/>
                  <a:gd name="connsiteX26" fmla="*/ 13349 w 67655"/>
                  <a:gd name="connsiteY26" fmla="*/ 57927 h 127056"/>
                  <a:gd name="connsiteX27" fmla="*/ 7208 w 67655"/>
                  <a:gd name="connsiteY27" fmla="*/ 57927 h 127056"/>
                  <a:gd name="connsiteX28" fmla="*/ -102 w 67655"/>
                  <a:gd name="connsiteY28" fmla="*/ 57927 h 127056"/>
                  <a:gd name="connsiteX29" fmla="*/ 483 w 67655"/>
                  <a:gd name="connsiteY29" fmla="*/ 35358 h 127056"/>
                  <a:gd name="connsiteX30" fmla="*/ 7793 w 67655"/>
                  <a:gd name="connsiteY30" fmla="*/ 35358 h 127056"/>
                  <a:gd name="connsiteX31" fmla="*/ 13934 w 67655"/>
                  <a:gd name="connsiteY31" fmla="*/ 35358 h 127056"/>
                  <a:gd name="connsiteX32" fmla="*/ 13934 w 67655"/>
                  <a:gd name="connsiteY32" fmla="*/ 26666 h 127056"/>
                  <a:gd name="connsiteX33" fmla="*/ 13934 w 67655"/>
                  <a:gd name="connsiteY33" fmla="*/ 17171 h 127056"/>
                  <a:gd name="connsiteX34" fmla="*/ 13934 w 67655"/>
                  <a:gd name="connsiteY34" fmla="*/ 7968 h 127056"/>
                  <a:gd name="connsiteX35" fmla="*/ 14372 w 67655"/>
                  <a:gd name="connsiteY35" fmla="*/ 80 h 127056"/>
                  <a:gd name="connsiteX36" fmla="*/ 19635 w 67655"/>
                  <a:gd name="connsiteY36" fmla="*/ 80 h 127056"/>
                  <a:gd name="connsiteX37" fmla="*/ 25630 w 67655"/>
                  <a:gd name="connsiteY37" fmla="*/ 591 h 127056"/>
                  <a:gd name="connsiteX38" fmla="*/ 31916 w 67655"/>
                  <a:gd name="connsiteY38" fmla="*/ 1030 h 127056"/>
                  <a:gd name="connsiteX39" fmla="*/ 37692 w 67655"/>
                  <a:gd name="connsiteY39" fmla="*/ 1030 h 127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655" h="127056">
                    <a:moveTo>
                      <a:pt x="37692" y="1030"/>
                    </a:moveTo>
                    <a:lnTo>
                      <a:pt x="37692" y="25644"/>
                    </a:lnTo>
                    <a:cubicBezTo>
                      <a:pt x="37692" y="27250"/>
                      <a:pt x="37692" y="28857"/>
                      <a:pt x="37692" y="30610"/>
                    </a:cubicBezTo>
                    <a:cubicBezTo>
                      <a:pt x="37692" y="32363"/>
                      <a:pt x="37692" y="34116"/>
                      <a:pt x="37692" y="35942"/>
                    </a:cubicBezTo>
                    <a:cubicBezTo>
                      <a:pt x="41493" y="35942"/>
                      <a:pt x="45513" y="35942"/>
                      <a:pt x="49753" y="35358"/>
                    </a:cubicBezTo>
                    <a:lnTo>
                      <a:pt x="65470" y="34481"/>
                    </a:lnTo>
                    <a:cubicBezTo>
                      <a:pt x="66406" y="35723"/>
                      <a:pt x="66918" y="37235"/>
                      <a:pt x="66932" y="38790"/>
                    </a:cubicBezTo>
                    <a:cubicBezTo>
                      <a:pt x="67078" y="40836"/>
                      <a:pt x="67078" y="42881"/>
                      <a:pt x="66932" y="44926"/>
                    </a:cubicBezTo>
                    <a:lnTo>
                      <a:pt x="66494" y="51645"/>
                    </a:lnTo>
                    <a:cubicBezTo>
                      <a:pt x="66267" y="53588"/>
                      <a:pt x="66267" y="55546"/>
                      <a:pt x="66494" y="57488"/>
                    </a:cubicBezTo>
                    <a:lnTo>
                      <a:pt x="37984" y="57488"/>
                    </a:lnTo>
                    <a:lnTo>
                      <a:pt x="37984" y="76844"/>
                    </a:lnTo>
                    <a:cubicBezTo>
                      <a:pt x="37984" y="83198"/>
                      <a:pt x="37984" y="89114"/>
                      <a:pt x="37984" y="94592"/>
                    </a:cubicBezTo>
                    <a:cubicBezTo>
                      <a:pt x="39351" y="96403"/>
                      <a:pt x="41201" y="97798"/>
                      <a:pt x="43320" y="98609"/>
                    </a:cubicBezTo>
                    <a:cubicBezTo>
                      <a:pt x="45674" y="99617"/>
                      <a:pt x="48123" y="100406"/>
                      <a:pt x="50630" y="100946"/>
                    </a:cubicBezTo>
                    <a:cubicBezTo>
                      <a:pt x="53335" y="101472"/>
                      <a:pt x="56069" y="101815"/>
                      <a:pt x="58818" y="101969"/>
                    </a:cubicBezTo>
                    <a:lnTo>
                      <a:pt x="66128" y="101969"/>
                    </a:lnTo>
                    <a:cubicBezTo>
                      <a:pt x="66128" y="103649"/>
                      <a:pt x="66640" y="105548"/>
                      <a:pt x="66859" y="107666"/>
                    </a:cubicBezTo>
                    <a:cubicBezTo>
                      <a:pt x="67078" y="109784"/>
                      <a:pt x="67298" y="111902"/>
                      <a:pt x="67444" y="114093"/>
                    </a:cubicBezTo>
                    <a:cubicBezTo>
                      <a:pt x="67590" y="116306"/>
                      <a:pt x="67590" y="118527"/>
                      <a:pt x="67444" y="120740"/>
                    </a:cubicBezTo>
                    <a:cubicBezTo>
                      <a:pt x="67305" y="122799"/>
                      <a:pt x="66910" y="124837"/>
                      <a:pt x="66274" y="126802"/>
                    </a:cubicBezTo>
                    <a:cubicBezTo>
                      <a:pt x="61186" y="127094"/>
                      <a:pt x="56084" y="127094"/>
                      <a:pt x="50996" y="126802"/>
                    </a:cubicBezTo>
                    <a:cubicBezTo>
                      <a:pt x="46069" y="126546"/>
                      <a:pt x="41171" y="125838"/>
                      <a:pt x="36376" y="124684"/>
                    </a:cubicBezTo>
                    <a:cubicBezTo>
                      <a:pt x="32004" y="123712"/>
                      <a:pt x="27808" y="122062"/>
                      <a:pt x="23948" y="119790"/>
                    </a:cubicBezTo>
                    <a:cubicBezTo>
                      <a:pt x="20462" y="117658"/>
                      <a:pt x="17728" y="114495"/>
                      <a:pt x="16127" y="110734"/>
                    </a:cubicBezTo>
                    <a:cubicBezTo>
                      <a:pt x="14606" y="101896"/>
                      <a:pt x="13678" y="92963"/>
                      <a:pt x="13349" y="84001"/>
                    </a:cubicBezTo>
                    <a:cubicBezTo>
                      <a:pt x="13349" y="75602"/>
                      <a:pt x="13349" y="66910"/>
                      <a:pt x="13349" y="57927"/>
                    </a:cubicBezTo>
                    <a:cubicBezTo>
                      <a:pt x="11397" y="57927"/>
                      <a:pt x="9350" y="57927"/>
                      <a:pt x="7208" y="57927"/>
                    </a:cubicBezTo>
                    <a:lnTo>
                      <a:pt x="-102" y="57927"/>
                    </a:lnTo>
                    <a:lnTo>
                      <a:pt x="483" y="35358"/>
                    </a:lnTo>
                    <a:cubicBezTo>
                      <a:pt x="2968" y="35358"/>
                      <a:pt x="5234" y="35358"/>
                      <a:pt x="7793" y="35358"/>
                    </a:cubicBezTo>
                    <a:lnTo>
                      <a:pt x="13934" y="35358"/>
                    </a:lnTo>
                    <a:cubicBezTo>
                      <a:pt x="13934" y="32655"/>
                      <a:pt x="13934" y="29807"/>
                      <a:pt x="13934" y="26666"/>
                    </a:cubicBezTo>
                    <a:cubicBezTo>
                      <a:pt x="13934" y="23525"/>
                      <a:pt x="13934" y="20385"/>
                      <a:pt x="13934" y="17171"/>
                    </a:cubicBezTo>
                    <a:cubicBezTo>
                      <a:pt x="13934" y="13957"/>
                      <a:pt x="13934" y="10890"/>
                      <a:pt x="13934" y="7968"/>
                    </a:cubicBezTo>
                    <a:cubicBezTo>
                      <a:pt x="13934" y="5047"/>
                      <a:pt x="13934" y="2417"/>
                      <a:pt x="14372" y="80"/>
                    </a:cubicBezTo>
                    <a:cubicBezTo>
                      <a:pt x="16127" y="-73"/>
                      <a:pt x="17881" y="-73"/>
                      <a:pt x="19635" y="80"/>
                    </a:cubicBezTo>
                    <a:lnTo>
                      <a:pt x="25630" y="591"/>
                    </a:lnTo>
                    <a:lnTo>
                      <a:pt x="31916" y="1030"/>
                    </a:lnTo>
                    <a:cubicBezTo>
                      <a:pt x="33839" y="1190"/>
                      <a:pt x="35769" y="1190"/>
                      <a:pt x="37692" y="1030"/>
                    </a:cubicBezTo>
                    <a:close/>
                  </a:path>
                </a:pathLst>
              </a:custGeom>
              <a:solidFill>
                <a:srgbClr val="FFFFFF"/>
              </a:solidFill>
              <a:ln w="7301"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6688A213-0CFF-9076-5844-D57A100E31F6}"/>
                  </a:ext>
                </a:extLst>
              </p:cNvPr>
              <p:cNvSpPr/>
              <p:nvPr/>
            </p:nvSpPr>
            <p:spPr>
              <a:xfrm>
                <a:off x="9095390" y="2414594"/>
                <a:ext cx="25981" cy="131658"/>
              </a:xfrm>
              <a:custGeom>
                <a:avLst/>
                <a:gdLst>
                  <a:gd name="connsiteX0" fmla="*/ 22944 w 26189"/>
                  <a:gd name="connsiteY0" fmla="*/ 40063 h 132711"/>
                  <a:gd name="connsiteX1" fmla="*/ 26088 w 26189"/>
                  <a:gd name="connsiteY1" fmla="*/ 40063 h 132711"/>
                  <a:gd name="connsiteX2" fmla="*/ 26088 w 26189"/>
                  <a:gd name="connsiteY2" fmla="*/ 40647 h 132711"/>
                  <a:gd name="connsiteX3" fmla="*/ 25284 w 26189"/>
                  <a:gd name="connsiteY3" fmla="*/ 86077 h 132711"/>
                  <a:gd name="connsiteX4" fmla="*/ 25868 w 26189"/>
                  <a:gd name="connsiteY4" fmla="*/ 131507 h 132711"/>
                  <a:gd name="connsiteX5" fmla="*/ 21336 w 26189"/>
                  <a:gd name="connsiteY5" fmla="*/ 132676 h 132711"/>
                  <a:gd name="connsiteX6" fmla="*/ 13295 w 26189"/>
                  <a:gd name="connsiteY6" fmla="*/ 132676 h 132711"/>
                  <a:gd name="connsiteX7" fmla="*/ 5108 w 26189"/>
                  <a:gd name="connsiteY7" fmla="*/ 132676 h 132711"/>
                  <a:gd name="connsiteX8" fmla="*/ -82 w 26189"/>
                  <a:gd name="connsiteY8" fmla="*/ 132676 h 132711"/>
                  <a:gd name="connsiteX9" fmla="*/ 795 w 26189"/>
                  <a:gd name="connsiteY9" fmla="*/ 109085 h 132711"/>
                  <a:gd name="connsiteX10" fmla="*/ 283 w 26189"/>
                  <a:gd name="connsiteY10" fmla="*/ 85420 h 132711"/>
                  <a:gd name="connsiteX11" fmla="*/ -82 w 26189"/>
                  <a:gd name="connsiteY11" fmla="*/ 62121 h 132711"/>
                  <a:gd name="connsiteX12" fmla="*/ 1087 w 26189"/>
                  <a:gd name="connsiteY12" fmla="*/ 39771 h 132711"/>
                  <a:gd name="connsiteX13" fmla="*/ 1087 w 26189"/>
                  <a:gd name="connsiteY13" fmla="*/ 39771 h 132711"/>
                  <a:gd name="connsiteX14" fmla="*/ 3499 w 26189"/>
                  <a:gd name="connsiteY14" fmla="*/ 39771 h 132711"/>
                  <a:gd name="connsiteX15" fmla="*/ 6204 w 26189"/>
                  <a:gd name="connsiteY15" fmla="*/ 39771 h 132711"/>
                  <a:gd name="connsiteX16" fmla="*/ 12856 w 26189"/>
                  <a:gd name="connsiteY16" fmla="*/ 39771 h 132711"/>
                  <a:gd name="connsiteX17" fmla="*/ 22944 w 26189"/>
                  <a:gd name="connsiteY17" fmla="*/ 40063 h 132711"/>
                  <a:gd name="connsiteX18" fmla="*/ 283 w 26189"/>
                  <a:gd name="connsiteY18" fmla="*/ -35 h 132711"/>
                  <a:gd name="connsiteX19" fmla="*/ 25357 w 26189"/>
                  <a:gd name="connsiteY19" fmla="*/ 549 h 132711"/>
                  <a:gd name="connsiteX20" fmla="*/ 25357 w 26189"/>
                  <a:gd name="connsiteY20" fmla="*/ 4493 h 132711"/>
                  <a:gd name="connsiteX21" fmla="*/ 25357 w 26189"/>
                  <a:gd name="connsiteY21" fmla="*/ 10775 h 132711"/>
                  <a:gd name="connsiteX22" fmla="*/ 25357 w 26189"/>
                  <a:gd name="connsiteY22" fmla="*/ 17713 h 132711"/>
                  <a:gd name="connsiteX23" fmla="*/ 25357 w 26189"/>
                  <a:gd name="connsiteY23" fmla="*/ 24068 h 132711"/>
                  <a:gd name="connsiteX24" fmla="*/ 21994 w 26189"/>
                  <a:gd name="connsiteY24" fmla="*/ 25529 h 132711"/>
                  <a:gd name="connsiteX25" fmla="*/ 15707 w 26189"/>
                  <a:gd name="connsiteY25" fmla="*/ 25529 h 132711"/>
                  <a:gd name="connsiteX26" fmla="*/ 8397 w 26189"/>
                  <a:gd name="connsiteY26" fmla="*/ 25163 h 132711"/>
                  <a:gd name="connsiteX27" fmla="*/ 1087 w 26189"/>
                  <a:gd name="connsiteY27" fmla="*/ 25163 h 132711"/>
                  <a:gd name="connsiteX28" fmla="*/ 575 w 26189"/>
                  <a:gd name="connsiteY28" fmla="*/ 14061 h 132711"/>
                  <a:gd name="connsiteX29" fmla="*/ 283 w 26189"/>
                  <a:gd name="connsiteY29" fmla="*/ -35 h 132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89" h="132711">
                    <a:moveTo>
                      <a:pt x="22944" y="40063"/>
                    </a:moveTo>
                    <a:lnTo>
                      <a:pt x="26088" y="40063"/>
                    </a:lnTo>
                    <a:lnTo>
                      <a:pt x="26088" y="40647"/>
                    </a:lnTo>
                    <a:cubicBezTo>
                      <a:pt x="26088" y="55255"/>
                      <a:pt x="25722" y="70593"/>
                      <a:pt x="25284" y="86077"/>
                    </a:cubicBezTo>
                    <a:cubicBezTo>
                      <a:pt x="24845" y="101562"/>
                      <a:pt x="25284" y="116681"/>
                      <a:pt x="25868" y="131507"/>
                    </a:cubicBezTo>
                    <a:cubicBezTo>
                      <a:pt x="25284" y="132238"/>
                      <a:pt x="23749" y="132603"/>
                      <a:pt x="21336" y="132676"/>
                    </a:cubicBezTo>
                    <a:lnTo>
                      <a:pt x="13295" y="132676"/>
                    </a:lnTo>
                    <a:lnTo>
                      <a:pt x="5108" y="132676"/>
                    </a:lnTo>
                    <a:cubicBezTo>
                      <a:pt x="3390" y="132406"/>
                      <a:pt x="1635" y="132406"/>
                      <a:pt x="-82" y="132676"/>
                    </a:cubicBezTo>
                    <a:cubicBezTo>
                      <a:pt x="575" y="124934"/>
                      <a:pt x="868" y="117046"/>
                      <a:pt x="795" y="109085"/>
                    </a:cubicBezTo>
                    <a:cubicBezTo>
                      <a:pt x="722" y="101123"/>
                      <a:pt x="795" y="93235"/>
                      <a:pt x="283" y="85420"/>
                    </a:cubicBezTo>
                    <a:cubicBezTo>
                      <a:pt x="-229" y="77605"/>
                      <a:pt x="-82" y="69790"/>
                      <a:pt x="-82" y="62121"/>
                    </a:cubicBezTo>
                    <a:cubicBezTo>
                      <a:pt x="-104" y="54656"/>
                      <a:pt x="283" y="47192"/>
                      <a:pt x="1087" y="39771"/>
                    </a:cubicBezTo>
                    <a:lnTo>
                      <a:pt x="1087" y="39771"/>
                    </a:lnTo>
                    <a:cubicBezTo>
                      <a:pt x="1884" y="39618"/>
                      <a:pt x="2703" y="39618"/>
                      <a:pt x="3499" y="39771"/>
                    </a:cubicBezTo>
                    <a:lnTo>
                      <a:pt x="6204" y="39771"/>
                    </a:lnTo>
                    <a:cubicBezTo>
                      <a:pt x="7812" y="39771"/>
                      <a:pt x="10006" y="39771"/>
                      <a:pt x="12856" y="39771"/>
                    </a:cubicBezTo>
                    <a:cubicBezTo>
                      <a:pt x="15707" y="39771"/>
                      <a:pt x="18997" y="40209"/>
                      <a:pt x="22944" y="40063"/>
                    </a:cubicBezTo>
                    <a:close/>
                    <a:moveTo>
                      <a:pt x="283" y="-35"/>
                    </a:moveTo>
                    <a:lnTo>
                      <a:pt x="25357" y="549"/>
                    </a:lnTo>
                    <a:cubicBezTo>
                      <a:pt x="25357" y="1280"/>
                      <a:pt x="25357" y="2594"/>
                      <a:pt x="25357" y="4493"/>
                    </a:cubicBezTo>
                    <a:cubicBezTo>
                      <a:pt x="25357" y="6392"/>
                      <a:pt x="25357" y="8511"/>
                      <a:pt x="25357" y="10775"/>
                    </a:cubicBezTo>
                    <a:cubicBezTo>
                      <a:pt x="25357" y="13039"/>
                      <a:pt x="25357" y="15376"/>
                      <a:pt x="25357" y="17713"/>
                    </a:cubicBezTo>
                    <a:cubicBezTo>
                      <a:pt x="25357" y="20051"/>
                      <a:pt x="25357" y="22242"/>
                      <a:pt x="25357" y="24068"/>
                    </a:cubicBezTo>
                    <a:cubicBezTo>
                      <a:pt x="24494" y="25003"/>
                      <a:pt x="23273" y="25536"/>
                      <a:pt x="21994" y="25529"/>
                    </a:cubicBezTo>
                    <a:cubicBezTo>
                      <a:pt x="19904" y="25726"/>
                      <a:pt x="17798" y="25726"/>
                      <a:pt x="15707" y="25529"/>
                    </a:cubicBezTo>
                    <a:lnTo>
                      <a:pt x="8397" y="25163"/>
                    </a:lnTo>
                    <a:cubicBezTo>
                      <a:pt x="5963" y="25025"/>
                      <a:pt x="3521" y="25025"/>
                      <a:pt x="1087" y="25163"/>
                    </a:cubicBezTo>
                    <a:cubicBezTo>
                      <a:pt x="1087" y="21584"/>
                      <a:pt x="1087" y="17859"/>
                      <a:pt x="575" y="14061"/>
                    </a:cubicBezTo>
                    <a:cubicBezTo>
                      <a:pt x="64" y="10263"/>
                      <a:pt x="210" y="5662"/>
                      <a:pt x="283" y="-35"/>
                    </a:cubicBezTo>
                    <a:close/>
                  </a:path>
                </a:pathLst>
              </a:custGeom>
              <a:solidFill>
                <a:srgbClr val="FFFFFF"/>
              </a:solidFill>
              <a:ln w="7301"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81E7BDF1-E7ED-33FA-9755-1AAE5E924173}"/>
                  </a:ext>
                </a:extLst>
              </p:cNvPr>
              <p:cNvSpPr/>
              <p:nvPr/>
            </p:nvSpPr>
            <p:spPr>
              <a:xfrm>
                <a:off x="9132831" y="2451966"/>
                <a:ext cx="72875" cy="95736"/>
              </a:xfrm>
              <a:custGeom>
                <a:avLst/>
                <a:gdLst>
                  <a:gd name="connsiteX0" fmla="*/ 3407 w 73458"/>
                  <a:gd name="connsiteY0" fmla="*/ 10793 h 96502"/>
                  <a:gd name="connsiteX1" fmla="*/ 7574 w 73458"/>
                  <a:gd name="connsiteY1" fmla="*/ 5972 h 96502"/>
                  <a:gd name="connsiteX2" fmla="*/ 14226 w 73458"/>
                  <a:gd name="connsiteY2" fmla="*/ 2613 h 96502"/>
                  <a:gd name="connsiteX3" fmla="*/ 22340 w 73458"/>
                  <a:gd name="connsiteY3" fmla="*/ 641 h 96502"/>
                  <a:gd name="connsiteX4" fmla="*/ 31040 w 73458"/>
                  <a:gd name="connsiteY4" fmla="*/ 129 h 96502"/>
                  <a:gd name="connsiteX5" fmla="*/ 38350 w 73458"/>
                  <a:gd name="connsiteY5" fmla="*/ 129 h 96502"/>
                  <a:gd name="connsiteX6" fmla="*/ 45660 w 73458"/>
                  <a:gd name="connsiteY6" fmla="*/ 129 h 96502"/>
                  <a:gd name="connsiteX7" fmla="*/ 56917 w 73458"/>
                  <a:gd name="connsiteY7" fmla="*/ 2467 h 96502"/>
                  <a:gd name="connsiteX8" fmla="*/ 66128 w 73458"/>
                  <a:gd name="connsiteY8" fmla="*/ 8018 h 96502"/>
                  <a:gd name="connsiteX9" fmla="*/ 70149 w 73458"/>
                  <a:gd name="connsiteY9" fmla="*/ 13349 h 96502"/>
                  <a:gd name="connsiteX10" fmla="*/ 72415 w 73458"/>
                  <a:gd name="connsiteY10" fmla="*/ 21895 h 96502"/>
                  <a:gd name="connsiteX11" fmla="*/ 73292 w 73458"/>
                  <a:gd name="connsiteY11" fmla="*/ 32558 h 96502"/>
                  <a:gd name="connsiteX12" fmla="*/ 73292 w 73458"/>
                  <a:gd name="connsiteY12" fmla="*/ 44464 h 96502"/>
                  <a:gd name="connsiteX13" fmla="*/ 72854 w 73458"/>
                  <a:gd name="connsiteY13" fmla="*/ 56588 h 96502"/>
                  <a:gd name="connsiteX14" fmla="*/ 71903 w 73458"/>
                  <a:gd name="connsiteY14" fmla="*/ 69662 h 96502"/>
                  <a:gd name="connsiteX15" fmla="*/ 70295 w 73458"/>
                  <a:gd name="connsiteY15" fmla="*/ 80837 h 96502"/>
                  <a:gd name="connsiteX16" fmla="*/ 67444 w 73458"/>
                  <a:gd name="connsiteY16" fmla="*/ 87630 h 96502"/>
                  <a:gd name="connsiteX17" fmla="*/ 59257 w 73458"/>
                  <a:gd name="connsiteY17" fmla="*/ 93911 h 96502"/>
                  <a:gd name="connsiteX18" fmla="*/ 48291 w 73458"/>
                  <a:gd name="connsiteY18" fmla="*/ 96248 h 96502"/>
                  <a:gd name="connsiteX19" fmla="*/ 36156 w 73458"/>
                  <a:gd name="connsiteY19" fmla="*/ 96248 h 96502"/>
                  <a:gd name="connsiteX20" fmla="*/ 24679 w 73458"/>
                  <a:gd name="connsiteY20" fmla="*/ 95737 h 96502"/>
                  <a:gd name="connsiteX21" fmla="*/ 8890 w 73458"/>
                  <a:gd name="connsiteY21" fmla="*/ 87630 h 96502"/>
                  <a:gd name="connsiteX22" fmla="*/ 2091 w 73458"/>
                  <a:gd name="connsiteY22" fmla="*/ 76674 h 96502"/>
                  <a:gd name="connsiteX23" fmla="*/ -102 w 73458"/>
                  <a:gd name="connsiteY23" fmla="*/ 62723 h 96502"/>
                  <a:gd name="connsiteX24" fmla="*/ -102 w 73458"/>
                  <a:gd name="connsiteY24" fmla="*/ 48116 h 96502"/>
                  <a:gd name="connsiteX25" fmla="*/ -102 w 73458"/>
                  <a:gd name="connsiteY25" fmla="*/ 34677 h 96502"/>
                  <a:gd name="connsiteX26" fmla="*/ -102 w 73458"/>
                  <a:gd name="connsiteY26" fmla="*/ 28176 h 96502"/>
                  <a:gd name="connsiteX27" fmla="*/ 629 w 73458"/>
                  <a:gd name="connsiteY27" fmla="*/ 21457 h 96502"/>
                  <a:gd name="connsiteX28" fmla="*/ 1945 w 73458"/>
                  <a:gd name="connsiteY28" fmla="*/ 16052 h 96502"/>
                  <a:gd name="connsiteX29" fmla="*/ 3407 w 73458"/>
                  <a:gd name="connsiteY29" fmla="*/ 10793 h 96502"/>
                  <a:gd name="connsiteX30" fmla="*/ 26434 w 73458"/>
                  <a:gd name="connsiteY30" fmla="*/ 32705 h 96502"/>
                  <a:gd name="connsiteX31" fmla="*/ 24753 w 73458"/>
                  <a:gd name="connsiteY31" fmla="*/ 36357 h 96502"/>
                  <a:gd name="connsiteX32" fmla="*/ 24022 w 73458"/>
                  <a:gd name="connsiteY32" fmla="*/ 48043 h 96502"/>
                  <a:gd name="connsiteX33" fmla="*/ 24022 w 73458"/>
                  <a:gd name="connsiteY33" fmla="*/ 60240 h 96502"/>
                  <a:gd name="connsiteX34" fmla="*/ 26288 w 73458"/>
                  <a:gd name="connsiteY34" fmla="*/ 66814 h 96502"/>
                  <a:gd name="connsiteX35" fmla="*/ 32063 w 73458"/>
                  <a:gd name="connsiteY35" fmla="*/ 69881 h 96502"/>
                  <a:gd name="connsiteX36" fmla="*/ 39373 w 73458"/>
                  <a:gd name="connsiteY36" fmla="*/ 70319 h 96502"/>
                  <a:gd name="connsiteX37" fmla="*/ 45441 w 73458"/>
                  <a:gd name="connsiteY37" fmla="*/ 68567 h 96502"/>
                  <a:gd name="connsiteX38" fmla="*/ 49680 w 73458"/>
                  <a:gd name="connsiteY38" fmla="*/ 62504 h 96502"/>
                  <a:gd name="connsiteX39" fmla="*/ 50850 w 73458"/>
                  <a:gd name="connsiteY39" fmla="*/ 50599 h 96502"/>
                  <a:gd name="connsiteX40" fmla="*/ 50192 w 73458"/>
                  <a:gd name="connsiteY40" fmla="*/ 39278 h 96502"/>
                  <a:gd name="connsiteX41" fmla="*/ 44856 w 73458"/>
                  <a:gd name="connsiteY41" fmla="*/ 29929 h 96502"/>
                  <a:gd name="connsiteX42" fmla="*/ 33306 w 73458"/>
                  <a:gd name="connsiteY42" fmla="*/ 28614 h 96502"/>
                  <a:gd name="connsiteX43" fmla="*/ 26142 w 73458"/>
                  <a:gd name="connsiteY43" fmla="*/ 32705 h 96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3458" h="96502">
                    <a:moveTo>
                      <a:pt x="3407" y="10793"/>
                    </a:moveTo>
                    <a:cubicBezTo>
                      <a:pt x="4350" y="8850"/>
                      <a:pt x="5790" y="7192"/>
                      <a:pt x="7574" y="5972"/>
                    </a:cubicBezTo>
                    <a:cubicBezTo>
                      <a:pt x="9628" y="4548"/>
                      <a:pt x="11865" y="3416"/>
                      <a:pt x="14226" y="2613"/>
                    </a:cubicBezTo>
                    <a:cubicBezTo>
                      <a:pt x="16843" y="1634"/>
                      <a:pt x="19570" y="969"/>
                      <a:pt x="22340" y="641"/>
                    </a:cubicBezTo>
                    <a:cubicBezTo>
                      <a:pt x="25228" y="283"/>
                      <a:pt x="28130" y="115"/>
                      <a:pt x="31040" y="129"/>
                    </a:cubicBezTo>
                    <a:cubicBezTo>
                      <a:pt x="33474" y="319"/>
                      <a:pt x="35915" y="319"/>
                      <a:pt x="38350" y="129"/>
                    </a:cubicBezTo>
                    <a:cubicBezTo>
                      <a:pt x="40784" y="-90"/>
                      <a:pt x="43225" y="-90"/>
                      <a:pt x="45660" y="129"/>
                    </a:cubicBezTo>
                    <a:cubicBezTo>
                      <a:pt x="49505" y="341"/>
                      <a:pt x="53306" y="1130"/>
                      <a:pt x="56917" y="2467"/>
                    </a:cubicBezTo>
                    <a:cubicBezTo>
                      <a:pt x="60346" y="3643"/>
                      <a:pt x="63489" y="5534"/>
                      <a:pt x="66128" y="8018"/>
                    </a:cubicBezTo>
                    <a:cubicBezTo>
                      <a:pt x="67985" y="9340"/>
                      <a:pt x="69396" y="11202"/>
                      <a:pt x="70149" y="13349"/>
                    </a:cubicBezTo>
                    <a:cubicBezTo>
                      <a:pt x="71231" y="16103"/>
                      <a:pt x="71991" y="18966"/>
                      <a:pt x="72415" y="21895"/>
                    </a:cubicBezTo>
                    <a:cubicBezTo>
                      <a:pt x="72854" y="25182"/>
                      <a:pt x="73146" y="28687"/>
                      <a:pt x="73292" y="32558"/>
                    </a:cubicBezTo>
                    <a:cubicBezTo>
                      <a:pt x="73438" y="36430"/>
                      <a:pt x="73292" y="40374"/>
                      <a:pt x="73292" y="44464"/>
                    </a:cubicBezTo>
                    <a:cubicBezTo>
                      <a:pt x="73292" y="48554"/>
                      <a:pt x="73292" y="51768"/>
                      <a:pt x="72854" y="56588"/>
                    </a:cubicBezTo>
                    <a:cubicBezTo>
                      <a:pt x="72415" y="61409"/>
                      <a:pt x="72342" y="65499"/>
                      <a:pt x="71903" y="69662"/>
                    </a:cubicBezTo>
                    <a:cubicBezTo>
                      <a:pt x="71465" y="73825"/>
                      <a:pt x="70953" y="77550"/>
                      <a:pt x="70295" y="80837"/>
                    </a:cubicBezTo>
                    <a:cubicBezTo>
                      <a:pt x="69959" y="83313"/>
                      <a:pt x="68979" y="85658"/>
                      <a:pt x="67444" y="87630"/>
                    </a:cubicBezTo>
                    <a:cubicBezTo>
                      <a:pt x="65434" y="90522"/>
                      <a:pt x="62575" y="92720"/>
                      <a:pt x="59257" y="93911"/>
                    </a:cubicBezTo>
                    <a:cubicBezTo>
                      <a:pt x="55718" y="95153"/>
                      <a:pt x="52034" y="95941"/>
                      <a:pt x="48291" y="96248"/>
                    </a:cubicBezTo>
                    <a:cubicBezTo>
                      <a:pt x="44249" y="96540"/>
                      <a:pt x="40199" y="96540"/>
                      <a:pt x="36156" y="96248"/>
                    </a:cubicBezTo>
                    <a:cubicBezTo>
                      <a:pt x="31990" y="96248"/>
                      <a:pt x="28115" y="95737"/>
                      <a:pt x="24679" y="95737"/>
                    </a:cubicBezTo>
                    <a:cubicBezTo>
                      <a:pt x="18700" y="94736"/>
                      <a:pt x="13188" y="91902"/>
                      <a:pt x="8890" y="87630"/>
                    </a:cubicBezTo>
                    <a:cubicBezTo>
                      <a:pt x="5607" y="84715"/>
                      <a:pt x="3246" y="80910"/>
                      <a:pt x="2091" y="76674"/>
                    </a:cubicBezTo>
                    <a:cubicBezTo>
                      <a:pt x="826" y="72124"/>
                      <a:pt x="96" y="67442"/>
                      <a:pt x="-102" y="62723"/>
                    </a:cubicBezTo>
                    <a:cubicBezTo>
                      <a:pt x="-102" y="57903"/>
                      <a:pt x="-102" y="53009"/>
                      <a:pt x="-102" y="48116"/>
                    </a:cubicBezTo>
                    <a:cubicBezTo>
                      <a:pt x="198" y="43638"/>
                      <a:pt x="198" y="39154"/>
                      <a:pt x="-102" y="34677"/>
                    </a:cubicBezTo>
                    <a:cubicBezTo>
                      <a:pt x="-102" y="32485"/>
                      <a:pt x="-102" y="30294"/>
                      <a:pt x="-102" y="28176"/>
                    </a:cubicBezTo>
                    <a:cubicBezTo>
                      <a:pt x="-102" y="26058"/>
                      <a:pt x="264" y="23794"/>
                      <a:pt x="629" y="21457"/>
                    </a:cubicBezTo>
                    <a:cubicBezTo>
                      <a:pt x="892" y="19616"/>
                      <a:pt x="1338" y="17805"/>
                      <a:pt x="1945" y="16052"/>
                    </a:cubicBezTo>
                    <a:cubicBezTo>
                      <a:pt x="2530" y="14226"/>
                      <a:pt x="3042" y="12400"/>
                      <a:pt x="3407" y="10793"/>
                    </a:cubicBezTo>
                    <a:close/>
                    <a:moveTo>
                      <a:pt x="26434" y="32705"/>
                    </a:moveTo>
                    <a:cubicBezTo>
                      <a:pt x="25433" y="33669"/>
                      <a:pt x="24833" y="34969"/>
                      <a:pt x="24753" y="36357"/>
                    </a:cubicBezTo>
                    <a:cubicBezTo>
                      <a:pt x="24292" y="40235"/>
                      <a:pt x="24051" y="44135"/>
                      <a:pt x="24022" y="48043"/>
                    </a:cubicBezTo>
                    <a:cubicBezTo>
                      <a:pt x="24022" y="51914"/>
                      <a:pt x="24022" y="56004"/>
                      <a:pt x="24022" y="60240"/>
                    </a:cubicBezTo>
                    <a:cubicBezTo>
                      <a:pt x="23780" y="62658"/>
                      <a:pt x="24607" y="65061"/>
                      <a:pt x="26288" y="66814"/>
                    </a:cubicBezTo>
                    <a:cubicBezTo>
                      <a:pt x="27881" y="68362"/>
                      <a:pt x="29884" y="69428"/>
                      <a:pt x="32063" y="69881"/>
                    </a:cubicBezTo>
                    <a:cubicBezTo>
                      <a:pt x="34446" y="70495"/>
                      <a:pt x="36931" y="70648"/>
                      <a:pt x="39373" y="70319"/>
                    </a:cubicBezTo>
                    <a:cubicBezTo>
                      <a:pt x="41478" y="70086"/>
                      <a:pt x="43532" y="69494"/>
                      <a:pt x="45441" y="68567"/>
                    </a:cubicBezTo>
                    <a:cubicBezTo>
                      <a:pt x="47714" y="67310"/>
                      <a:pt x="49278" y="65068"/>
                      <a:pt x="49680" y="62504"/>
                    </a:cubicBezTo>
                    <a:cubicBezTo>
                      <a:pt x="50192" y="58560"/>
                      <a:pt x="50557" y="54616"/>
                      <a:pt x="50850" y="50599"/>
                    </a:cubicBezTo>
                    <a:cubicBezTo>
                      <a:pt x="51150" y="46816"/>
                      <a:pt x="50930" y="43003"/>
                      <a:pt x="50192" y="39278"/>
                    </a:cubicBezTo>
                    <a:cubicBezTo>
                      <a:pt x="49907" y="35517"/>
                      <a:pt x="47948" y="32091"/>
                      <a:pt x="44856" y="29929"/>
                    </a:cubicBezTo>
                    <a:cubicBezTo>
                      <a:pt x="41354" y="27913"/>
                      <a:pt x="37173" y="27439"/>
                      <a:pt x="33306" y="28614"/>
                    </a:cubicBezTo>
                    <a:cubicBezTo>
                      <a:pt x="30506" y="29089"/>
                      <a:pt x="27969" y="30535"/>
                      <a:pt x="26142" y="32705"/>
                    </a:cubicBezTo>
                    <a:close/>
                  </a:path>
                </a:pathLst>
              </a:custGeom>
              <a:solidFill>
                <a:srgbClr val="FFFFFF"/>
              </a:solidFill>
              <a:ln w="7301"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74B16B70-24E6-5EA2-A216-A12E84E6184F}"/>
                  </a:ext>
                </a:extLst>
              </p:cNvPr>
              <p:cNvSpPr/>
              <p:nvPr/>
            </p:nvSpPr>
            <p:spPr>
              <a:xfrm>
                <a:off x="9216690" y="2455196"/>
                <a:ext cx="69814" cy="91854"/>
              </a:xfrm>
              <a:custGeom>
                <a:avLst/>
                <a:gdLst>
                  <a:gd name="connsiteX0" fmla="*/ 24582 w 70372"/>
                  <a:gd name="connsiteY0" fmla="*/ 9655 h 92589"/>
                  <a:gd name="connsiteX1" fmla="*/ 26848 w 70372"/>
                  <a:gd name="connsiteY1" fmla="*/ 8341 h 92589"/>
                  <a:gd name="connsiteX2" fmla="*/ 29188 w 70372"/>
                  <a:gd name="connsiteY2" fmla="*/ 6880 h 92589"/>
                  <a:gd name="connsiteX3" fmla="*/ 47682 w 70372"/>
                  <a:gd name="connsiteY3" fmla="*/ 599 h 92589"/>
                  <a:gd name="connsiteX4" fmla="*/ 57478 w 70372"/>
                  <a:gd name="connsiteY4" fmla="*/ 1767 h 92589"/>
                  <a:gd name="connsiteX5" fmla="*/ 66177 w 70372"/>
                  <a:gd name="connsiteY5" fmla="*/ 6296 h 92589"/>
                  <a:gd name="connsiteX6" fmla="*/ 69028 w 70372"/>
                  <a:gd name="connsiteY6" fmla="*/ 13234 h 92589"/>
                  <a:gd name="connsiteX7" fmla="*/ 70271 w 70372"/>
                  <a:gd name="connsiteY7" fmla="*/ 25797 h 92589"/>
                  <a:gd name="connsiteX8" fmla="*/ 70271 w 70372"/>
                  <a:gd name="connsiteY8" fmla="*/ 41939 h 92589"/>
                  <a:gd name="connsiteX9" fmla="*/ 70271 w 70372"/>
                  <a:gd name="connsiteY9" fmla="*/ 59541 h 92589"/>
                  <a:gd name="connsiteX10" fmla="*/ 70271 w 70372"/>
                  <a:gd name="connsiteY10" fmla="*/ 76778 h 92589"/>
                  <a:gd name="connsiteX11" fmla="*/ 70271 w 70372"/>
                  <a:gd name="connsiteY11" fmla="*/ 91386 h 92589"/>
                  <a:gd name="connsiteX12" fmla="*/ 58720 w 70372"/>
                  <a:gd name="connsiteY12" fmla="*/ 92189 h 92589"/>
                  <a:gd name="connsiteX13" fmla="*/ 47244 w 70372"/>
                  <a:gd name="connsiteY13" fmla="*/ 92189 h 92589"/>
                  <a:gd name="connsiteX14" fmla="*/ 46878 w 70372"/>
                  <a:gd name="connsiteY14" fmla="*/ 82621 h 92589"/>
                  <a:gd name="connsiteX15" fmla="*/ 46878 w 70372"/>
                  <a:gd name="connsiteY15" fmla="*/ 71592 h 92589"/>
                  <a:gd name="connsiteX16" fmla="*/ 46878 w 70372"/>
                  <a:gd name="connsiteY16" fmla="*/ 60198 h 92589"/>
                  <a:gd name="connsiteX17" fmla="*/ 46439 w 70372"/>
                  <a:gd name="connsiteY17" fmla="*/ 49534 h 92589"/>
                  <a:gd name="connsiteX18" fmla="*/ 46074 w 70372"/>
                  <a:gd name="connsiteY18" fmla="*/ 44641 h 92589"/>
                  <a:gd name="connsiteX19" fmla="*/ 45416 w 70372"/>
                  <a:gd name="connsiteY19" fmla="*/ 39382 h 92589"/>
                  <a:gd name="connsiteX20" fmla="*/ 44100 w 70372"/>
                  <a:gd name="connsiteY20" fmla="*/ 34781 h 92589"/>
                  <a:gd name="connsiteX21" fmla="*/ 41834 w 70372"/>
                  <a:gd name="connsiteY21" fmla="*/ 31640 h 92589"/>
                  <a:gd name="connsiteX22" fmla="*/ 41469 w 70372"/>
                  <a:gd name="connsiteY22" fmla="*/ 31640 h 92589"/>
                  <a:gd name="connsiteX23" fmla="*/ 41103 w 70372"/>
                  <a:gd name="connsiteY23" fmla="*/ 31640 h 92589"/>
                  <a:gd name="connsiteX24" fmla="*/ 36790 w 70372"/>
                  <a:gd name="connsiteY24" fmla="*/ 30471 h 92589"/>
                  <a:gd name="connsiteX25" fmla="*/ 31161 w 70372"/>
                  <a:gd name="connsiteY25" fmla="*/ 30837 h 92589"/>
                  <a:gd name="connsiteX26" fmla="*/ 26190 w 70372"/>
                  <a:gd name="connsiteY26" fmla="*/ 34123 h 92589"/>
                  <a:gd name="connsiteX27" fmla="*/ 23632 w 70372"/>
                  <a:gd name="connsiteY27" fmla="*/ 41427 h 92589"/>
                  <a:gd name="connsiteX28" fmla="*/ 23632 w 70372"/>
                  <a:gd name="connsiteY28" fmla="*/ 54063 h 92589"/>
                  <a:gd name="connsiteX29" fmla="*/ 24070 w 70372"/>
                  <a:gd name="connsiteY29" fmla="*/ 66406 h 92589"/>
                  <a:gd name="connsiteX30" fmla="*/ 24070 w 70372"/>
                  <a:gd name="connsiteY30" fmla="*/ 78604 h 92589"/>
                  <a:gd name="connsiteX31" fmla="*/ 23339 w 70372"/>
                  <a:gd name="connsiteY31" fmla="*/ 90728 h 92589"/>
                  <a:gd name="connsiteX32" fmla="*/ 23339 w 70372"/>
                  <a:gd name="connsiteY32" fmla="*/ 91459 h 92589"/>
                  <a:gd name="connsiteX33" fmla="*/ 17930 w 70372"/>
                  <a:gd name="connsiteY33" fmla="*/ 92554 h 92589"/>
                  <a:gd name="connsiteX34" fmla="*/ 13251 w 70372"/>
                  <a:gd name="connsiteY34" fmla="*/ 92554 h 92589"/>
                  <a:gd name="connsiteX35" fmla="*/ 7842 w 70372"/>
                  <a:gd name="connsiteY35" fmla="*/ 92554 h 92589"/>
                  <a:gd name="connsiteX36" fmla="*/ 532 w 70372"/>
                  <a:gd name="connsiteY36" fmla="*/ 92554 h 92589"/>
                  <a:gd name="connsiteX37" fmla="*/ 93 w 70372"/>
                  <a:gd name="connsiteY37" fmla="*/ 47343 h 92589"/>
                  <a:gd name="connsiteX38" fmla="*/ 93 w 70372"/>
                  <a:gd name="connsiteY38" fmla="*/ 453 h 92589"/>
                  <a:gd name="connsiteX39" fmla="*/ 3821 w 70372"/>
                  <a:gd name="connsiteY39" fmla="*/ 453 h 92589"/>
                  <a:gd name="connsiteX40" fmla="*/ 9304 w 70372"/>
                  <a:gd name="connsiteY40" fmla="*/ 453 h 92589"/>
                  <a:gd name="connsiteX41" fmla="*/ 13032 w 70372"/>
                  <a:gd name="connsiteY41" fmla="*/ 453 h 92589"/>
                  <a:gd name="connsiteX42" fmla="*/ 15591 w 70372"/>
                  <a:gd name="connsiteY42" fmla="*/ 453 h 92589"/>
                  <a:gd name="connsiteX43" fmla="*/ 19246 w 70372"/>
                  <a:gd name="connsiteY43" fmla="*/ 14 h 92589"/>
                  <a:gd name="connsiteX44" fmla="*/ 22535 w 70372"/>
                  <a:gd name="connsiteY44" fmla="*/ 14 h 92589"/>
                  <a:gd name="connsiteX45" fmla="*/ 24070 w 70372"/>
                  <a:gd name="connsiteY45" fmla="*/ 672 h 92589"/>
                  <a:gd name="connsiteX46" fmla="*/ 24070 w 70372"/>
                  <a:gd name="connsiteY46" fmla="*/ 5857 h 92589"/>
                  <a:gd name="connsiteX47" fmla="*/ 24582 w 70372"/>
                  <a:gd name="connsiteY47" fmla="*/ 9655 h 92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0372" h="92589">
                    <a:moveTo>
                      <a:pt x="24582" y="9655"/>
                    </a:moveTo>
                    <a:lnTo>
                      <a:pt x="26848" y="8341"/>
                    </a:lnTo>
                    <a:cubicBezTo>
                      <a:pt x="27667" y="7917"/>
                      <a:pt x="28449" y="7435"/>
                      <a:pt x="29188" y="6880"/>
                    </a:cubicBezTo>
                    <a:cubicBezTo>
                      <a:pt x="34641" y="3089"/>
                      <a:pt x="41052" y="913"/>
                      <a:pt x="47682" y="599"/>
                    </a:cubicBezTo>
                    <a:cubicBezTo>
                      <a:pt x="50986" y="504"/>
                      <a:pt x="54291" y="898"/>
                      <a:pt x="57478" y="1767"/>
                    </a:cubicBezTo>
                    <a:cubicBezTo>
                      <a:pt x="60680" y="2600"/>
                      <a:pt x="63655" y="4148"/>
                      <a:pt x="66177" y="6296"/>
                    </a:cubicBezTo>
                    <a:cubicBezTo>
                      <a:pt x="67778" y="8282"/>
                      <a:pt x="68765" y="10693"/>
                      <a:pt x="69028" y="13234"/>
                    </a:cubicBezTo>
                    <a:cubicBezTo>
                      <a:pt x="69766" y="17383"/>
                      <a:pt x="70183" y="21583"/>
                      <a:pt x="70271" y="25797"/>
                    </a:cubicBezTo>
                    <a:cubicBezTo>
                      <a:pt x="70271" y="30691"/>
                      <a:pt x="70271" y="36095"/>
                      <a:pt x="70271" y="41939"/>
                    </a:cubicBezTo>
                    <a:cubicBezTo>
                      <a:pt x="70271" y="47782"/>
                      <a:pt x="70271" y="53625"/>
                      <a:pt x="70271" y="59541"/>
                    </a:cubicBezTo>
                    <a:cubicBezTo>
                      <a:pt x="70271" y="65457"/>
                      <a:pt x="70271" y="71227"/>
                      <a:pt x="70271" y="76778"/>
                    </a:cubicBezTo>
                    <a:cubicBezTo>
                      <a:pt x="70271" y="82329"/>
                      <a:pt x="70271" y="87149"/>
                      <a:pt x="70271" y="91386"/>
                    </a:cubicBezTo>
                    <a:cubicBezTo>
                      <a:pt x="66447" y="91948"/>
                      <a:pt x="62588" y="92218"/>
                      <a:pt x="58720" y="92189"/>
                    </a:cubicBezTo>
                    <a:lnTo>
                      <a:pt x="47244" y="92189"/>
                    </a:lnTo>
                    <a:cubicBezTo>
                      <a:pt x="47244" y="89340"/>
                      <a:pt x="46878" y="86127"/>
                      <a:pt x="46878" y="82621"/>
                    </a:cubicBezTo>
                    <a:cubicBezTo>
                      <a:pt x="46878" y="79115"/>
                      <a:pt x="46878" y="75317"/>
                      <a:pt x="46878" y="71592"/>
                    </a:cubicBezTo>
                    <a:cubicBezTo>
                      <a:pt x="46878" y="67867"/>
                      <a:pt x="46878" y="64288"/>
                      <a:pt x="46878" y="60198"/>
                    </a:cubicBezTo>
                    <a:cubicBezTo>
                      <a:pt x="46878" y="56108"/>
                      <a:pt x="46878" y="52894"/>
                      <a:pt x="46439" y="49534"/>
                    </a:cubicBezTo>
                    <a:cubicBezTo>
                      <a:pt x="46439" y="48001"/>
                      <a:pt x="46439" y="46394"/>
                      <a:pt x="46074" y="44641"/>
                    </a:cubicBezTo>
                    <a:cubicBezTo>
                      <a:pt x="45708" y="42888"/>
                      <a:pt x="46074" y="41135"/>
                      <a:pt x="45416" y="39382"/>
                    </a:cubicBezTo>
                    <a:cubicBezTo>
                      <a:pt x="45153" y="37804"/>
                      <a:pt x="44714" y="36263"/>
                      <a:pt x="44100" y="34781"/>
                    </a:cubicBezTo>
                    <a:cubicBezTo>
                      <a:pt x="43640" y="33546"/>
                      <a:pt x="42858" y="32465"/>
                      <a:pt x="41834" y="31640"/>
                    </a:cubicBezTo>
                    <a:lnTo>
                      <a:pt x="41469" y="31640"/>
                    </a:lnTo>
                    <a:cubicBezTo>
                      <a:pt x="41359" y="31706"/>
                      <a:pt x="41213" y="31706"/>
                      <a:pt x="41103" y="31640"/>
                    </a:cubicBezTo>
                    <a:cubicBezTo>
                      <a:pt x="39721" y="31070"/>
                      <a:pt x="38274" y="30676"/>
                      <a:pt x="36790" y="30471"/>
                    </a:cubicBezTo>
                    <a:cubicBezTo>
                      <a:pt x="34911" y="30150"/>
                      <a:pt x="32981" y="30274"/>
                      <a:pt x="31161" y="30837"/>
                    </a:cubicBezTo>
                    <a:cubicBezTo>
                      <a:pt x="29239" y="31472"/>
                      <a:pt x="27528" y="32604"/>
                      <a:pt x="26190" y="34123"/>
                    </a:cubicBezTo>
                    <a:cubicBezTo>
                      <a:pt x="24582" y="36227"/>
                      <a:pt x="23683" y="38783"/>
                      <a:pt x="23632" y="41427"/>
                    </a:cubicBezTo>
                    <a:cubicBezTo>
                      <a:pt x="23413" y="45634"/>
                      <a:pt x="23413" y="49856"/>
                      <a:pt x="23632" y="54063"/>
                    </a:cubicBezTo>
                    <a:lnTo>
                      <a:pt x="24070" y="66406"/>
                    </a:lnTo>
                    <a:cubicBezTo>
                      <a:pt x="24070" y="70497"/>
                      <a:pt x="24070" y="74514"/>
                      <a:pt x="24070" y="78604"/>
                    </a:cubicBezTo>
                    <a:cubicBezTo>
                      <a:pt x="24085" y="82658"/>
                      <a:pt x="23836" y="86704"/>
                      <a:pt x="23339" y="90728"/>
                    </a:cubicBezTo>
                    <a:lnTo>
                      <a:pt x="23339" y="91459"/>
                    </a:lnTo>
                    <a:cubicBezTo>
                      <a:pt x="21578" y="92014"/>
                      <a:pt x="19765" y="92379"/>
                      <a:pt x="17930" y="92554"/>
                    </a:cubicBezTo>
                    <a:cubicBezTo>
                      <a:pt x="16395" y="92554"/>
                      <a:pt x="14787" y="92554"/>
                      <a:pt x="13251" y="92554"/>
                    </a:cubicBezTo>
                    <a:lnTo>
                      <a:pt x="7842" y="92554"/>
                    </a:lnTo>
                    <a:cubicBezTo>
                      <a:pt x="5408" y="92379"/>
                      <a:pt x="2966" y="92379"/>
                      <a:pt x="532" y="92554"/>
                    </a:cubicBezTo>
                    <a:cubicBezTo>
                      <a:pt x="532" y="77508"/>
                      <a:pt x="532" y="62389"/>
                      <a:pt x="93" y="47343"/>
                    </a:cubicBezTo>
                    <a:cubicBezTo>
                      <a:pt x="-345" y="32297"/>
                      <a:pt x="93" y="16594"/>
                      <a:pt x="93" y="453"/>
                    </a:cubicBezTo>
                    <a:lnTo>
                      <a:pt x="3821" y="453"/>
                    </a:lnTo>
                    <a:lnTo>
                      <a:pt x="9304" y="453"/>
                    </a:lnTo>
                    <a:lnTo>
                      <a:pt x="13032" y="453"/>
                    </a:lnTo>
                    <a:lnTo>
                      <a:pt x="15591" y="453"/>
                    </a:lnTo>
                    <a:cubicBezTo>
                      <a:pt x="16833" y="453"/>
                      <a:pt x="18003" y="87"/>
                      <a:pt x="19246" y="14"/>
                    </a:cubicBezTo>
                    <a:cubicBezTo>
                      <a:pt x="20342" y="-51"/>
                      <a:pt x="21439" y="-51"/>
                      <a:pt x="22535" y="14"/>
                    </a:cubicBezTo>
                    <a:cubicBezTo>
                      <a:pt x="23559" y="14"/>
                      <a:pt x="24070" y="233"/>
                      <a:pt x="24070" y="672"/>
                    </a:cubicBezTo>
                    <a:cubicBezTo>
                      <a:pt x="24202" y="2395"/>
                      <a:pt x="24202" y="4134"/>
                      <a:pt x="24070" y="5857"/>
                    </a:cubicBezTo>
                    <a:cubicBezTo>
                      <a:pt x="24436" y="6369"/>
                      <a:pt x="24436" y="7902"/>
                      <a:pt x="24582" y="9655"/>
                    </a:cubicBezTo>
                    <a:close/>
                  </a:path>
                </a:pathLst>
              </a:custGeom>
              <a:solidFill>
                <a:srgbClr val="FFFFFF"/>
              </a:solidFill>
              <a:ln w="7301" cap="flat">
                <a:noFill/>
                <a:prstDash val="solid"/>
                <a:miter/>
              </a:ln>
            </p:spPr>
            <p:txBody>
              <a:bodyPr rtlCol="0" anchor="ctr"/>
              <a:lstStyle/>
              <a:p>
                <a:endParaRPr lang="en-US"/>
              </a:p>
            </p:txBody>
          </p:sp>
        </p:grpSp>
        <p:sp>
          <p:nvSpPr>
            <p:cNvPr id="578" name="Freeform 577">
              <a:extLst>
                <a:ext uri="{FF2B5EF4-FFF2-40B4-BE49-F238E27FC236}">
                  <a16:creationId xmlns:a16="http://schemas.microsoft.com/office/drawing/2014/main" id="{37FFD3AF-1E33-06BF-8BD1-4EED1F60F58C}"/>
                </a:ext>
              </a:extLst>
            </p:cNvPr>
            <p:cNvSpPr>
              <a:spLocks noChangeAspect="1"/>
            </p:cNvSpPr>
            <p:nvPr/>
          </p:nvSpPr>
          <p:spPr>
            <a:xfrm>
              <a:off x="-2262529" y="1446870"/>
              <a:ext cx="1209060" cy="1032848"/>
            </a:xfrm>
            <a:custGeom>
              <a:avLst/>
              <a:gdLst>
                <a:gd name="connsiteX0" fmla="*/ 1282123 w 2564295"/>
                <a:gd name="connsiteY0" fmla="*/ 2190567 h 2190566"/>
                <a:gd name="connsiteX1" fmla="*/ 1245380 w 2564295"/>
                <a:gd name="connsiteY1" fmla="*/ 2178313 h 2190566"/>
                <a:gd name="connsiteX2" fmla="*/ 1198648 w 2564295"/>
                <a:gd name="connsiteY2" fmla="*/ 2143354 h 2190566"/>
                <a:gd name="connsiteX3" fmla="*/ 98839 w 2564295"/>
                <a:gd name="connsiteY3" fmla="*/ 1034718 h 2190566"/>
                <a:gd name="connsiteX4" fmla="*/ 190679 w 2564295"/>
                <a:gd name="connsiteY4" fmla="*/ 200096 h 2190566"/>
                <a:gd name="connsiteX5" fmla="*/ 654279 w 2564295"/>
                <a:gd name="connsiteY5" fmla="*/ 0 h 2190566"/>
                <a:gd name="connsiteX6" fmla="*/ 654675 w 2564295"/>
                <a:gd name="connsiteY6" fmla="*/ 0 h 2190566"/>
                <a:gd name="connsiteX7" fmla="*/ 1117301 w 2564295"/>
                <a:gd name="connsiteY7" fmla="*/ 200096 h 2190566"/>
                <a:gd name="connsiteX8" fmla="*/ 1282339 w 2564295"/>
                <a:gd name="connsiteY8" fmla="*/ 372369 h 2190566"/>
                <a:gd name="connsiteX9" fmla="*/ 1446872 w 2564295"/>
                <a:gd name="connsiteY9" fmla="*/ 200096 h 2190566"/>
                <a:gd name="connsiteX10" fmla="*/ 1909606 w 2564295"/>
                <a:gd name="connsiteY10" fmla="*/ 0 h 2190566"/>
                <a:gd name="connsiteX11" fmla="*/ 1910003 w 2564295"/>
                <a:gd name="connsiteY11" fmla="*/ 0 h 2190566"/>
                <a:gd name="connsiteX12" fmla="*/ 2373494 w 2564295"/>
                <a:gd name="connsiteY12" fmla="*/ 199988 h 2190566"/>
                <a:gd name="connsiteX13" fmla="*/ 2465550 w 2564295"/>
                <a:gd name="connsiteY13" fmla="*/ 1034537 h 2190566"/>
                <a:gd name="connsiteX14" fmla="*/ 1366319 w 2564295"/>
                <a:gd name="connsiteY14" fmla="*/ 2142849 h 2190566"/>
                <a:gd name="connsiteX15" fmla="*/ 1318794 w 2564295"/>
                <a:gd name="connsiteY15" fmla="*/ 2178313 h 2190566"/>
                <a:gd name="connsiteX16" fmla="*/ 1282123 w 2564295"/>
                <a:gd name="connsiteY16" fmla="*/ 2190567 h 2190566"/>
                <a:gd name="connsiteX17" fmla="*/ 654279 w 2564295"/>
                <a:gd name="connsiteY17" fmla="*/ 121708 h 2190566"/>
                <a:gd name="connsiteX18" fmla="*/ 278950 w 2564295"/>
                <a:gd name="connsiteY18" fmla="*/ 284142 h 2190566"/>
                <a:gd name="connsiteX19" fmla="*/ 206257 w 2564295"/>
                <a:gd name="connsiteY19" fmla="*/ 976981 h 2190566"/>
                <a:gd name="connsiteX20" fmla="*/ 1271738 w 2564295"/>
                <a:gd name="connsiteY20" fmla="*/ 2045937 h 2190566"/>
                <a:gd name="connsiteX21" fmla="*/ 1282123 w 2564295"/>
                <a:gd name="connsiteY21" fmla="*/ 2053721 h 2190566"/>
                <a:gd name="connsiteX22" fmla="*/ 1293337 w 2564295"/>
                <a:gd name="connsiteY22" fmla="*/ 2045360 h 2190566"/>
                <a:gd name="connsiteX23" fmla="*/ 2358025 w 2564295"/>
                <a:gd name="connsiteY23" fmla="*/ 976873 h 2190566"/>
                <a:gd name="connsiteX24" fmla="*/ 2285224 w 2564295"/>
                <a:gd name="connsiteY24" fmla="*/ 284034 h 2190566"/>
                <a:gd name="connsiteX25" fmla="*/ 1910003 w 2564295"/>
                <a:gd name="connsiteY25" fmla="*/ 121708 h 2190566"/>
                <a:gd name="connsiteX26" fmla="*/ 1909678 w 2564295"/>
                <a:gd name="connsiteY26" fmla="*/ 121708 h 2190566"/>
                <a:gd name="connsiteX27" fmla="*/ 1535251 w 2564295"/>
                <a:gd name="connsiteY27" fmla="*/ 284142 h 2190566"/>
                <a:gd name="connsiteX28" fmla="*/ 1326582 w 2564295"/>
                <a:gd name="connsiteY28" fmla="*/ 502438 h 2190566"/>
                <a:gd name="connsiteX29" fmla="*/ 1282447 w 2564295"/>
                <a:gd name="connsiteY29" fmla="*/ 521359 h 2190566"/>
                <a:gd name="connsiteX30" fmla="*/ 1238312 w 2564295"/>
                <a:gd name="connsiteY30" fmla="*/ 502546 h 2190566"/>
                <a:gd name="connsiteX31" fmla="*/ 1029031 w 2564295"/>
                <a:gd name="connsiteY31" fmla="*/ 284142 h 2190566"/>
                <a:gd name="connsiteX32" fmla="*/ 654603 w 2564295"/>
                <a:gd name="connsiteY32" fmla="*/ 121708 h 2190566"/>
                <a:gd name="connsiteX33" fmla="*/ 654279 w 2564295"/>
                <a:gd name="connsiteY33" fmla="*/ 121708 h 2190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564295" h="2190566">
                  <a:moveTo>
                    <a:pt x="1282123" y="2190567"/>
                  </a:moveTo>
                  <a:cubicBezTo>
                    <a:pt x="1269250" y="2190567"/>
                    <a:pt x="1256269" y="2186458"/>
                    <a:pt x="1245380" y="2178313"/>
                  </a:cubicBezTo>
                  <a:lnTo>
                    <a:pt x="1198648" y="2143354"/>
                  </a:lnTo>
                  <a:cubicBezTo>
                    <a:pt x="926878" y="1940699"/>
                    <a:pt x="361234" y="1518847"/>
                    <a:pt x="98839" y="1034718"/>
                  </a:cubicBezTo>
                  <a:cubicBezTo>
                    <a:pt x="-60141" y="738646"/>
                    <a:pt x="-25777" y="426862"/>
                    <a:pt x="190679" y="200096"/>
                  </a:cubicBezTo>
                  <a:cubicBezTo>
                    <a:pt x="314611" y="71035"/>
                    <a:pt x="479144" y="0"/>
                    <a:pt x="654279" y="0"/>
                  </a:cubicBezTo>
                  <a:cubicBezTo>
                    <a:pt x="654387" y="0"/>
                    <a:pt x="654603" y="0"/>
                    <a:pt x="654675" y="0"/>
                  </a:cubicBezTo>
                  <a:cubicBezTo>
                    <a:pt x="829629" y="108"/>
                    <a:pt x="993982" y="71108"/>
                    <a:pt x="1117301" y="200096"/>
                  </a:cubicBezTo>
                  <a:lnTo>
                    <a:pt x="1282339" y="372369"/>
                  </a:lnTo>
                  <a:lnTo>
                    <a:pt x="1446872" y="200096"/>
                  </a:lnTo>
                  <a:cubicBezTo>
                    <a:pt x="1570299" y="71108"/>
                    <a:pt x="1734652" y="108"/>
                    <a:pt x="1909606" y="0"/>
                  </a:cubicBezTo>
                  <a:cubicBezTo>
                    <a:pt x="1909678" y="0"/>
                    <a:pt x="1909895" y="0"/>
                    <a:pt x="1910003" y="0"/>
                  </a:cubicBezTo>
                  <a:cubicBezTo>
                    <a:pt x="2085137" y="0"/>
                    <a:pt x="2249670" y="71035"/>
                    <a:pt x="2373494" y="199988"/>
                  </a:cubicBezTo>
                  <a:cubicBezTo>
                    <a:pt x="2590059" y="426862"/>
                    <a:pt x="2624422" y="738646"/>
                    <a:pt x="2465550" y="1034537"/>
                  </a:cubicBezTo>
                  <a:cubicBezTo>
                    <a:pt x="2203841" y="1518343"/>
                    <a:pt x="1638197" y="1940194"/>
                    <a:pt x="1366319" y="2142849"/>
                  </a:cubicBezTo>
                  <a:lnTo>
                    <a:pt x="1318794" y="2178313"/>
                  </a:lnTo>
                  <a:cubicBezTo>
                    <a:pt x="1308013" y="2186458"/>
                    <a:pt x="1295032" y="2190567"/>
                    <a:pt x="1282123" y="2190567"/>
                  </a:cubicBezTo>
                  <a:close/>
                  <a:moveTo>
                    <a:pt x="654279" y="121708"/>
                  </a:moveTo>
                  <a:cubicBezTo>
                    <a:pt x="512823" y="121708"/>
                    <a:pt x="379516" y="179373"/>
                    <a:pt x="278950" y="284142"/>
                  </a:cubicBezTo>
                  <a:cubicBezTo>
                    <a:pt x="100714" y="470759"/>
                    <a:pt x="73563" y="729780"/>
                    <a:pt x="206257" y="976981"/>
                  </a:cubicBezTo>
                  <a:cubicBezTo>
                    <a:pt x="455779" y="1437468"/>
                    <a:pt x="1006963" y="1848364"/>
                    <a:pt x="1271738" y="2045937"/>
                  </a:cubicBezTo>
                  <a:lnTo>
                    <a:pt x="1282123" y="2053721"/>
                  </a:lnTo>
                  <a:lnTo>
                    <a:pt x="1293337" y="2045360"/>
                  </a:lnTo>
                  <a:cubicBezTo>
                    <a:pt x="1558112" y="1847859"/>
                    <a:pt x="2109188" y="1436964"/>
                    <a:pt x="2358025" y="976873"/>
                  </a:cubicBezTo>
                  <a:cubicBezTo>
                    <a:pt x="2490719" y="729780"/>
                    <a:pt x="2463531" y="470759"/>
                    <a:pt x="2285224" y="284034"/>
                  </a:cubicBezTo>
                  <a:cubicBezTo>
                    <a:pt x="2184766" y="179373"/>
                    <a:pt x="2051567" y="121708"/>
                    <a:pt x="1910003" y="121708"/>
                  </a:cubicBezTo>
                  <a:cubicBezTo>
                    <a:pt x="1909895" y="121708"/>
                    <a:pt x="1909787" y="121708"/>
                    <a:pt x="1909678" y="121708"/>
                  </a:cubicBezTo>
                  <a:cubicBezTo>
                    <a:pt x="1768294" y="121816"/>
                    <a:pt x="1635312" y="179481"/>
                    <a:pt x="1535251" y="284142"/>
                  </a:cubicBezTo>
                  <a:lnTo>
                    <a:pt x="1326582" y="502438"/>
                  </a:lnTo>
                  <a:cubicBezTo>
                    <a:pt x="1315080" y="514584"/>
                    <a:pt x="1299106" y="521359"/>
                    <a:pt x="1282447" y="521359"/>
                  </a:cubicBezTo>
                  <a:cubicBezTo>
                    <a:pt x="1265752" y="521359"/>
                    <a:pt x="1249779" y="514584"/>
                    <a:pt x="1238312" y="502546"/>
                  </a:cubicBezTo>
                  <a:lnTo>
                    <a:pt x="1029031" y="284142"/>
                  </a:lnTo>
                  <a:cubicBezTo>
                    <a:pt x="928970" y="179481"/>
                    <a:pt x="795987" y="121816"/>
                    <a:pt x="654603" y="121708"/>
                  </a:cubicBezTo>
                  <a:cubicBezTo>
                    <a:pt x="654495" y="121708"/>
                    <a:pt x="654387" y="121708"/>
                    <a:pt x="654279" y="121708"/>
                  </a:cubicBezTo>
                </a:path>
              </a:pathLst>
            </a:custGeom>
            <a:solidFill>
              <a:srgbClr val="FFFFFF"/>
            </a:solidFill>
            <a:ln w="9231" cap="flat">
              <a:noFill/>
              <a:prstDash val="solid"/>
              <a:miter/>
            </a:ln>
          </p:spPr>
          <p:txBody>
            <a:bodyPr rtlCol="0" anchor="ctr"/>
            <a:lstStyle/>
            <a:p>
              <a:endParaRPr lang="en-US"/>
            </a:p>
          </p:txBody>
        </p:sp>
      </p:grpSp>
    </p:spTree>
    <p:extLst>
      <p:ext uri="{BB962C8B-B14F-4D97-AF65-F5344CB8AC3E}">
        <p14:creationId xmlns:p14="http://schemas.microsoft.com/office/powerpoint/2010/main" val="3310852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4AD6EF4-CDDE-53D4-4962-6BCD147864AA}"/>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7CB899E5-39EA-3254-3264-176AD8EA9030}"/>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F431D5F3-AE76-6EAF-B4FC-2A46C12B0D58}"/>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436395E8-32C6-5BA1-5938-BCD21FB97122}"/>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EDAC7DE6-6B71-2A16-2392-4484BB966CFC}"/>
              </a:ext>
            </a:extLst>
          </p:cNvPr>
          <p:cNvSpPr txBox="1"/>
          <p:nvPr/>
        </p:nvSpPr>
        <p:spPr>
          <a:xfrm>
            <a:off x="712151" y="1779173"/>
            <a:ext cx="3247686" cy="1169551"/>
          </a:xfrm>
          <a:prstGeom prst="rect">
            <a:avLst/>
          </a:prstGeom>
        </p:spPr>
        <p:txBody>
          <a:bodyPr wrap="square" lIns="0" tIns="0" rIns="0" bIns="0" rtlCol="0" anchor="t">
            <a:spAutoFit/>
          </a:bodyPr>
          <a:lstStyle/>
          <a:p>
            <a:pPr>
              <a:lnSpc>
                <a:spcPct val="95000"/>
              </a:lnSpc>
            </a:pPr>
            <a:r>
              <a:rPr lang="en-US" sz="2000" dirty="0">
                <a:latin typeface="Roboto Condensed" panose="02000000000000000000" pitchFamily="2" charset="0"/>
                <a:ea typeface="Roboto Condensed" panose="02000000000000000000" pitchFamily="2" charset="0"/>
                <a:cs typeface="Roboto Condensed"/>
                <a:sym typeface="Roboto Condensed"/>
              </a:rPr>
              <a:t>Age means how old someone is. People are different ages, and we all grow and change over time.</a:t>
            </a:r>
          </a:p>
        </p:txBody>
      </p:sp>
      <p:sp>
        <p:nvSpPr>
          <p:cNvPr id="1164" name="TextBox 13">
            <a:extLst>
              <a:ext uri="{FF2B5EF4-FFF2-40B4-BE49-F238E27FC236}">
                <a16:creationId xmlns:a16="http://schemas.microsoft.com/office/drawing/2014/main" id="{C9B15AC8-8B6D-5873-DC12-AD52261A79C1}"/>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accent3">
                    <a:lumMod val="75000"/>
                  </a:schemeClr>
                </a:solidFill>
                <a:latin typeface="Londrina Solid"/>
                <a:ea typeface="Londrina Solid"/>
                <a:cs typeface="Londrina Solid"/>
                <a:sym typeface="Londrina Solid"/>
              </a:rPr>
              <a:t>Age</a:t>
            </a:r>
          </a:p>
        </p:txBody>
      </p:sp>
      <p:sp>
        <p:nvSpPr>
          <p:cNvPr id="1147" name="TextBox 14">
            <a:extLst>
              <a:ext uri="{FF2B5EF4-FFF2-40B4-BE49-F238E27FC236}">
                <a16:creationId xmlns:a16="http://schemas.microsoft.com/office/drawing/2014/main" id="{5EFFFA1F-85D3-5620-15BF-F6F832B2A8DA}"/>
              </a:ext>
            </a:extLst>
          </p:cNvPr>
          <p:cNvSpPr txBox="1"/>
          <p:nvPr/>
        </p:nvSpPr>
        <p:spPr>
          <a:xfrm>
            <a:off x="466037" y="4258131"/>
            <a:ext cx="3027600" cy="734817"/>
          </a:xfrm>
          <a:prstGeom prst="rect">
            <a:avLst/>
          </a:prstGeom>
        </p:spPr>
        <p:txBody>
          <a:bodyPr wrap="square" lIns="0" tIns="0" rIns="0" bIns="0" rtlCol="0" anchor="t">
            <a:spAutoFit/>
          </a:bodyPr>
          <a:lstStyle/>
          <a:p>
            <a:pPr>
              <a:lnSpc>
                <a:spcPct val="95000"/>
              </a:lnSpc>
              <a:spcAft>
                <a:spcPts val="600"/>
              </a:spcAft>
              <a:buClr>
                <a:schemeClr val="accent3">
                  <a:lumMod val="75000"/>
                </a:schemeClr>
              </a:buClr>
              <a:buSzPct val="120000"/>
            </a:pPr>
            <a:r>
              <a:rPr lang="en-US" sz="1500" dirty="0">
                <a:latin typeface="Roboto Condensed"/>
                <a:ea typeface="Roboto Condensed"/>
                <a:cs typeface="Roboto Condensed"/>
                <a:sym typeface="Roboto Condensed"/>
              </a:rPr>
              <a:t>Some people are older than us, and some are younger.</a:t>
            </a:r>
          </a:p>
          <a:p>
            <a:pPr>
              <a:lnSpc>
                <a:spcPct val="95000"/>
              </a:lnSpc>
              <a:spcAft>
                <a:spcPts val="600"/>
              </a:spcAft>
              <a:buClr>
                <a:schemeClr val="accent3">
                  <a:lumMod val="75000"/>
                </a:schemeClr>
              </a:buClr>
              <a:buSzPct val="120000"/>
            </a:pPr>
            <a:r>
              <a:rPr lang="en-US" sz="1500" dirty="0">
                <a:latin typeface="Roboto Condensed"/>
                <a:ea typeface="Roboto Condensed"/>
                <a:cs typeface="Roboto Condensed"/>
                <a:sym typeface="Roboto Condensed"/>
              </a:rPr>
              <a:t>We are all important, whatever our age.</a:t>
            </a:r>
          </a:p>
        </p:txBody>
      </p:sp>
      <p:sp>
        <p:nvSpPr>
          <p:cNvPr id="1152" name="TextBox 17">
            <a:extLst>
              <a:ext uri="{FF2B5EF4-FFF2-40B4-BE49-F238E27FC236}">
                <a16:creationId xmlns:a16="http://schemas.microsoft.com/office/drawing/2014/main" id="{A743DF0A-4D23-7C7C-F1DA-49E65A84F346}"/>
              </a:ext>
            </a:extLst>
          </p:cNvPr>
          <p:cNvSpPr txBox="1"/>
          <p:nvPr/>
        </p:nvSpPr>
        <p:spPr>
          <a:xfrm>
            <a:off x="466037" y="7078265"/>
            <a:ext cx="2587460" cy="1688924"/>
          </a:xfrm>
          <a:prstGeom prst="rect">
            <a:avLst/>
          </a:prstGeom>
        </p:spPr>
        <p:txBody>
          <a:bodyPr wrap="square" lIns="0" tIns="0" rIns="0" bIns="0" rtlCol="0" anchor="t">
            <a:spAutoFit/>
          </a:bodyPr>
          <a:lstStyle/>
          <a:p>
            <a:pPr marL="216000" lvl="1" indent="-216000">
              <a:lnSpc>
                <a:spcPct val="95000"/>
              </a:lnSpc>
              <a:spcAft>
                <a:spcPts val="600"/>
              </a:spcAft>
              <a:buClr>
                <a:schemeClr val="accent3">
                  <a:lumMod val="75000"/>
                </a:schemeClr>
              </a:buClr>
              <a:buSzPct val="120000"/>
              <a:buFont typeface="Arial" panose="020B0604020202020204" pitchFamily="34" charset="0"/>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accent3">
                  <a:lumMod val="75000"/>
                </a:schemeClr>
              </a:buClr>
              <a:buSzPct val="120000"/>
              <a:buFont typeface="Arial" panose="020B0604020202020204" pitchFamily="34" charset="0"/>
              <a:buChar char="•"/>
            </a:pPr>
            <a:r>
              <a:rPr lang="en-US" sz="1500" dirty="0">
                <a:latin typeface="Roboto Condensed"/>
                <a:ea typeface="Roboto Condensed"/>
                <a:cs typeface="Roboto Condensed"/>
                <a:sym typeface="Roboto Condensed"/>
              </a:rPr>
              <a:t>Promotes fairness and inclusion for people of all ages.</a:t>
            </a:r>
          </a:p>
          <a:p>
            <a:pPr marL="216000" lvl="1" indent="-216000">
              <a:lnSpc>
                <a:spcPct val="95000"/>
              </a:lnSpc>
              <a:spcAft>
                <a:spcPts val="600"/>
              </a:spcAft>
              <a:buClr>
                <a:schemeClr val="accent3">
                  <a:lumMod val="75000"/>
                </a:schemeClr>
              </a:buClr>
              <a:buSzPct val="120000"/>
              <a:buFont typeface="Arial" panose="020B0604020202020204" pitchFamily="34" charset="0"/>
              <a:buChar char="•"/>
            </a:pPr>
            <a:r>
              <a:rPr lang="en-US" sz="1500" dirty="0">
                <a:latin typeface="Roboto Condensed"/>
                <a:ea typeface="Roboto Condensed"/>
                <a:cs typeface="Roboto Condensed"/>
                <a:sym typeface="Roboto Condensed"/>
              </a:rPr>
              <a:t>Meets Ofsted expectations for age-appropriate awareness.</a:t>
            </a:r>
          </a:p>
        </p:txBody>
      </p:sp>
      <p:grpSp>
        <p:nvGrpSpPr>
          <p:cNvPr id="4" name="Graphic 4">
            <a:extLst>
              <a:ext uri="{FF2B5EF4-FFF2-40B4-BE49-F238E27FC236}">
                <a16:creationId xmlns:a16="http://schemas.microsoft.com/office/drawing/2014/main" id="{57E225A2-AF55-9324-1A46-2F075663EE35}"/>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083328DA-5826-A493-3139-8933B5D77373}"/>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B786D302-BD8D-D1D3-79EB-873D08F9CD11}"/>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47470EB7-CBCB-54D2-83FA-421AC8B0E6CD}"/>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6F3B7529-C5DC-E40B-07B0-FC1B489FE77F}"/>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341BDDDE-A168-E381-FE09-4AC9F6CC96D1}"/>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5E441777-90CD-5CD8-5F61-27543279DAB4}"/>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D58B8628-5EF9-F6E7-BFD8-9B2E9869425A}"/>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AC9C7EC4-942A-C245-DD0B-D676580C4249}"/>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AF3681BC-6C30-5D43-D2DF-3F0B235BF9F3}"/>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7A84F9B8-4BDE-5D3D-31E8-79F7D6E7C405}"/>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6678515D-451D-EB26-67A7-73FC29947577}"/>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7F24BCCC-B2CB-1671-1896-598B39657A05}"/>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45B715AC-E5C4-81D1-276E-6630224A5134}"/>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EE7F4070-023F-3945-0E47-87F7101DD439}"/>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06973FE3-C86F-4DC8-82F3-DAC3CB32E10A}"/>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865B8B74-9133-5232-6542-B6AA5B409B6D}"/>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1C26D961-F3EC-D2AD-57BD-C9EA370B583E}"/>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F2F4BA9B-325A-E7B0-F017-9082BB29E2F7}"/>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12C2A0D2-B49F-F79F-52A0-9FE3C58FFC02}"/>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3D82924F-81A7-3C75-A911-0C9E3384B56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E9BD9C1A-4A66-C302-8650-E17EE0C215B3}"/>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8A8984F6-82D0-8BCA-BF5B-72CFBEDDCE13}"/>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5F393587-BF62-8050-4DD5-08880B14A17B}"/>
              </a:ext>
            </a:extLst>
          </p:cNvPr>
          <p:cNvSpPr/>
          <p:nvPr/>
        </p:nvSpPr>
        <p:spPr>
          <a:xfrm rot="5400000">
            <a:off x="6457202" y="-61583"/>
            <a:ext cx="439200" cy="1046068"/>
          </a:xfrm>
          <a:prstGeom prst="round2SameRect">
            <a:avLst/>
          </a:prstGeom>
          <a:solidFill>
            <a:schemeClr val="accent3"/>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5793F555-2D38-F7E5-8FD0-3BE580DDBBDB}"/>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31C42BE3-B341-F9AA-2D8D-94DA35F3433C}"/>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5BF1BDD0-DB12-FB14-8FB3-7F02762A411A}"/>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8A756211-5E52-6C78-6B77-7CFD64D0DBD9}"/>
              </a:ext>
            </a:extLst>
          </p:cNvPr>
          <p:cNvSpPr txBox="1"/>
          <p:nvPr/>
        </p:nvSpPr>
        <p:spPr>
          <a:xfrm>
            <a:off x="466037" y="3626876"/>
            <a:ext cx="3027600" cy="468629"/>
          </a:xfrm>
          <a:prstGeom prst="roundRect">
            <a:avLst/>
          </a:prstGeom>
          <a:solidFill>
            <a:schemeClr val="accent3">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CD972279-80DA-E967-8B8A-448549A0E528}"/>
              </a:ext>
            </a:extLst>
          </p:cNvPr>
          <p:cNvSpPr txBox="1"/>
          <p:nvPr/>
        </p:nvSpPr>
        <p:spPr>
          <a:xfrm>
            <a:off x="4066037" y="4258131"/>
            <a:ext cx="3027600" cy="954107"/>
          </a:xfrm>
          <a:prstGeom prst="rect">
            <a:avLst/>
          </a:prstGeom>
        </p:spPr>
        <p:txBody>
          <a:bodyPr wrap="square" lIns="0" tIns="0" rIns="0" bIns="0" rtlCol="0" anchor="t">
            <a:spAutoFit/>
          </a:bodyPr>
          <a:lstStyle/>
          <a:p>
            <a:pPr>
              <a:lnSpc>
                <a:spcPct val="95000"/>
              </a:lnSpc>
              <a:spcAft>
                <a:spcPts val="600"/>
              </a:spcAft>
              <a:buClr>
                <a:schemeClr val="accent3">
                  <a:lumMod val="75000"/>
                </a:schemeClr>
              </a:buClr>
              <a:buSzPct val="120000"/>
            </a:pPr>
            <a:r>
              <a:rPr lang="en-US" sz="1500" dirty="0">
                <a:latin typeface="Roboto Condensed"/>
                <a:ea typeface="Roboto Condensed"/>
                <a:cs typeface="Roboto Condensed"/>
                <a:sym typeface="Roboto Condensed"/>
              </a:rPr>
              <a:t>Age can affect what people know, what they do, and how they live.</a:t>
            </a:r>
          </a:p>
          <a:p>
            <a:pPr>
              <a:lnSpc>
                <a:spcPct val="95000"/>
              </a:lnSpc>
              <a:spcAft>
                <a:spcPts val="600"/>
              </a:spcAft>
              <a:buClr>
                <a:schemeClr val="accent3">
                  <a:lumMod val="75000"/>
                </a:schemeClr>
              </a:buClr>
              <a:buSzPct val="120000"/>
            </a:pPr>
            <a:r>
              <a:rPr lang="en-US" sz="1500" dirty="0">
                <a:latin typeface="Roboto Condensed"/>
                <a:ea typeface="Roboto Condensed"/>
                <a:cs typeface="Roboto Condensed"/>
                <a:sym typeface="Roboto Condensed"/>
              </a:rPr>
              <a:t>Everyone should be treated fairly, whatever their age.</a:t>
            </a:r>
          </a:p>
        </p:txBody>
      </p:sp>
      <p:sp>
        <p:nvSpPr>
          <p:cNvPr id="35" name="TextBox 17">
            <a:extLst>
              <a:ext uri="{FF2B5EF4-FFF2-40B4-BE49-F238E27FC236}">
                <a16:creationId xmlns:a16="http://schemas.microsoft.com/office/drawing/2014/main" id="{7A76BDB5-20E9-DB19-B93D-872DDF310D6B}"/>
              </a:ext>
            </a:extLst>
          </p:cNvPr>
          <p:cNvSpPr txBox="1"/>
          <p:nvPr/>
        </p:nvSpPr>
        <p:spPr>
          <a:xfrm>
            <a:off x="4066038" y="6399268"/>
            <a:ext cx="3027600" cy="508848"/>
          </a:xfrm>
          <a:prstGeom prst="roundRect">
            <a:avLst/>
          </a:prstGeom>
          <a:solidFill>
            <a:schemeClr val="accent3">
              <a:lumMod val="75000"/>
            </a:schemeClr>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B6A4CD3B-382A-E6A3-78DC-A96E3965005E}"/>
              </a:ext>
            </a:extLst>
          </p:cNvPr>
          <p:cNvSpPr txBox="1"/>
          <p:nvPr/>
        </p:nvSpPr>
        <p:spPr>
          <a:xfrm>
            <a:off x="4066037" y="3626876"/>
            <a:ext cx="3027600" cy="468629"/>
          </a:xfrm>
          <a:prstGeom prst="roundRect">
            <a:avLst/>
          </a:prstGeom>
          <a:solidFill>
            <a:schemeClr val="accent3">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F5C459F3-65CC-63D0-4606-FA80F017DE8E}"/>
              </a:ext>
            </a:extLst>
          </p:cNvPr>
          <p:cNvSpPr txBox="1"/>
          <p:nvPr/>
        </p:nvSpPr>
        <p:spPr>
          <a:xfrm>
            <a:off x="466037" y="6452276"/>
            <a:ext cx="3027600" cy="468629"/>
          </a:xfrm>
          <a:prstGeom prst="roundRect">
            <a:avLst/>
          </a:prstGeom>
          <a:solidFill>
            <a:schemeClr val="accent3">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56" name="Group 55">
            <a:extLst>
              <a:ext uri="{FF2B5EF4-FFF2-40B4-BE49-F238E27FC236}">
                <a16:creationId xmlns:a16="http://schemas.microsoft.com/office/drawing/2014/main" id="{483F2673-434E-5928-2737-EE2C1FC1176E}"/>
              </a:ext>
            </a:extLst>
          </p:cNvPr>
          <p:cNvGrpSpPr/>
          <p:nvPr/>
        </p:nvGrpSpPr>
        <p:grpSpPr>
          <a:xfrm>
            <a:off x="5561183" y="1082411"/>
            <a:ext cx="1638654" cy="2247297"/>
            <a:chOff x="-2107943" y="1082411"/>
            <a:chExt cx="1638654" cy="2247297"/>
          </a:xfrm>
        </p:grpSpPr>
        <p:sp>
          <p:nvSpPr>
            <p:cNvPr id="28" name="Rounded Rectangle 27">
              <a:extLst>
                <a:ext uri="{FF2B5EF4-FFF2-40B4-BE49-F238E27FC236}">
                  <a16:creationId xmlns:a16="http://schemas.microsoft.com/office/drawing/2014/main" id="{949305F7-7498-35F3-1260-BA79004C82B4}"/>
                </a:ext>
              </a:extLst>
            </p:cNvPr>
            <p:cNvSpPr/>
            <p:nvPr/>
          </p:nvSpPr>
          <p:spPr>
            <a:xfrm>
              <a:off x="-2107943" y="1082411"/>
              <a:ext cx="1638654" cy="2247297"/>
            </a:xfrm>
            <a:prstGeom prst="roundRect">
              <a:avLst>
                <a:gd name="adj" fmla="val 6588"/>
              </a:avLst>
            </a:prstGeom>
            <a:solidFill>
              <a:schemeClr val="accent3"/>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50F1E8B5-D825-19B6-C7CC-8C04E87FD509}"/>
                </a:ext>
              </a:extLst>
            </p:cNvPr>
            <p:cNvGrpSpPr>
              <a:grpSpLocks noChangeAspect="1"/>
            </p:cNvGrpSpPr>
            <p:nvPr/>
          </p:nvGrpSpPr>
          <p:grpSpPr>
            <a:xfrm>
              <a:off x="-1457472" y="2830517"/>
              <a:ext cx="337712" cy="232934"/>
              <a:chOff x="9491570" y="3665115"/>
              <a:chExt cx="242459" cy="167235"/>
            </a:xfrm>
            <a:solidFill>
              <a:srgbClr val="FFFFFF"/>
            </a:solidFill>
          </p:grpSpPr>
          <p:sp>
            <p:nvSpPr>
              <p:cNvPr id="47" name="Freeform 46">
                <a:extLst>
                  <a:ext uri="{FF2B5EF4-FFF2-40B4-BE49-F238E27FC236}">
                    <a16:creationId xmlns:a16="http://schemas.microsoft.com/office/drawing/2014/main" id="{17DDF3DF-C13C-3D45-5FBB-C101A95C757D}"/>
                  </a:ext>
                </a:extLst>
              </p:cNvPr>
              <p:cNvSpPr/>
              <p:nvPr/>
            </p:nvSpPr>
            <p:spPr>
              <a:xfrm>
                <a:off x="9491570" y="3665115"/>
                <a:ext cx="78657" cy="130966"/>
              </a:xfrm>
              <a:custGeom>
                <a:avLst/>
                <a:gdLst>
                  <a:gd name="connsiteX0" fmla="*/ 64739 w 78657"/>
                  <a:gd name="connsiteY0" fmla="*/ 65700 h 130966"/>
                  <a:gd name="connsiteX1" fmla="*/ 78556 w 78657"/>
                  <a:gd name="connsiteY1" fmla="*/ 130047 h 130966"/>
                  <a:gd name="connsiteX2" fmla="*/ 78556 w 78657"/>
                  <a:gd name="connsiteY2" fmla="*/ 130047 h 130966"/>
                  <a:gd name="connsiteX3" fmla="*/ 66347 w 78657"/>
                  <a:gd name="connsiteY3" fmla="*/ 130850 h 130966"/>
                  <a:gd name="connsiteX4" fmla="*/ 53847 w 78657"/>
                  <a:gd name="connsiteY4" fmla="*/ 129316 h 130966"/>
                  <a:gd name="connsiteX5" fmla="*/ 53847 w 78657"/>
                  <a:gd name="connsiteY5" fmla="*/ 129316 h 130966"/>
                  <a:gd name="connsiteX6" fmla="*/ 51727 w 78657"/>
                  <a:gd name="connsiteY6" fmla="*/ 122013 h 130966"/>
                  <a:gd name="connsiteX7" fmla="*/ 49680 w 78657"/>
                  <a:gd name="connsiteY7" fmla="*/ 113759 h 130966"/>
                  <a:gd name="connsiteX8" fmla="*/ 47561 w 78657"/>
                  <a:gd name="connsiteY8" fmla="*/ 105652 h 130966"/>
                  <a:gd name="connsiteX9" fmla="*/ 45148 w 78657"/>
                  <a:gd name="connsiteY9" fmla="*/ 99005 h 130966"/>
                  <a:gd name="connsiteX10" fmla="*/ 41493 w 78657"/>
                  <a:gd name="connsiteY10" fmla="*/ 98640 h 130966"/>
                  <a:gd name="connsiteX11" fmla="*/ 39154 w 78657"/>
                  <a:gd name="connsiteY11" fmla="*/ 98640 h 130966"/>
                  <a:gd name="connsiteX12" fmla="*/ 36961 w 78657"/>
                  <a:gd name="connsiteY12" fmla="*/ 98640 h 130966"/>
                  <a:gd name="connsiteX13" fmla="*/ 33744 w 78657"/>
                  <a:gd name="connsiteY13" fmla="*/ 98640 h 130966"/>
                  <a:gd name="connsiteX14" fmla="*/ 31624 w 78657"/>
                  <a:gd name="connsiteY14" fmla="*/ 105506 h 130966"/>
                  <a:gd name="connsiteX15" fmla="*/ 30016 w 78657"/>
                  <a:gd name="connsiteY15" fmla="*/ 113759 h 130966"/>
                  <a:gd name="connsiteX16" fmla="*/ 28262 w 78657"/>
                  <a:gd name="connsiteY16" fmla="*/ 122159 h 130966"/>
                  <a:gd name="connsiteX17" fmla="*/ 25630 w 78657"/>
                  <a:gd name="connsiteY17" fmla="*/ 129462 h 130966"/>
                  <a:gd name="connsiteX18" fmla="*/ 25630 w 78657"/>
                  <a:gd name="connsiteY18" fmla="*/ 129462 h 130966"/>
                  <a:gd name="connsiteX19" fmla="*/ 25630 w 78657"/>
                  <a:gd name="connsiteY19" fmla="*/ 129462 h 130966"/>
                  <a:gd name="connsiteX20" fmla="*/ 18320 w 78657"/>
                  <a:gd name="connsiteY20" fmla="*/ 129462 h 130966"/>
                  <a:gd name="connsiteX21" fmla="*/ -102 w 78657"/>
                  <a:gd name="connsiteY21" fmla="*/ 129462 h 130966"/>
                  <a:gd name="connsiteX22" fmla="*/ -102 w 78657"/>
                  <a:gd name="connsiteY22" fmla="*/ 129462 h 130966"/>
                  <a:gd name="connsiteX23" fmla="*/ 1214 w 78657"/>
                  <a:gd name="connsiteY23" fmla="*/ 122159 h 130966"/>
                  <a:gd name="connsiteX24" fmla="*/ 3772 w 78657"/>
                  <a:gd name="connsiteY24" fmla="*/ 106893 h 130966"/>
                  <a:gd name="connsiteX25" fmla="*/ 7720 w 78657"/>
                  <a:gd name="connsiteY25" fmla="*/ 84982 h 130966"/>
                  <a:gd name="connsiteX26" fmla="*/ 13130 w 78657"/>
                  <a:gd name="connsiteY26" fmla="*/ 58907 h 130966"/>
                  <a:gd name="connsiteX27" fmla="*/ 20001 w 78657"/>
                  <a:gd name="connsiteY27" fmla="*/ 30276 h 130966"/>
                  <a:gd name="connsiteX28" fmla="*/ 28042 w 78657"/>
                  <a:gd name="connsiteY28" fmla="*/ 622 h 130966"/>
                  <a:gd name="connsiteX29" fmla="*/ 30820 w 78657"/>
                  <a:gd name="connsiteY29" fmla="*/ 622 h 130966"/>
                  <a:gd name="connsiteX30" fmla="*/ 40908 w 78657"/>
                  <a:gd name="connsiteY30" fmla="*/ 622 h 130966"/>
                  <a:gd name="connsiteX31" fmla="*/ 50704 w 78657"/>
                  <a:gd name="connsiteY31" fmla="*/ -35 h 130966"/>
                  <a:gd name="connsiteX32" fmla="*/ 52458 w 78657"/>
                  <a:gd name="connsiteY32" fmla="*/ 7269 h 130966"/>
                  <a:gd name="connsiteX33" fmla="*/ 55017 w 78657"/>
                  <a:gd name="connsiteY33" fmla="*/ 18298 h 130966"/>
                  <a:gd name="connsiteX34" fmla="*/ 58014 w 78657"/>
                  <a:gd name="connsiteY34" fmla="*/ 31445 h 130966"/>
                  <a:gd name="connsiteX35" fmla="*/ 61011 w 78657"/>
                  <a:gd name="connsiteY35" fmla="*/ 44884 h 130966"/>
                  <a:gd name="connsiteX36" fmla="*/ 63789 w 78657"/>
                  <a:gd name="connsiteY36" fmla="*/ 56643 h 130966"/>
                  <a:gd name="connsiteX37" fmla="*/ 64739 w 78657"/>
                  <a:gd name="connsiteY37" fmla="*/ 65700 h 130966"/>
                  <a:gd name="connsiteX38" fmla="*/ 45952 w 78657"/>
                  <a:gd name="connsiteY38" fmla="*/ 77678 h 130966"/>
                  <a:gd name="connsiteX39" fmla="*/ 42736 w 78657"/>
                  <a:gd name="connsiteY39" fmla="*/ 52991 h 130966"/>
                  <a:gd name="connsiteX40" fmla="*/ 40323 w 78657"/>
                  <a:gd name="connsiteY40" fmla="*/ 41086 h 130966"/>
                  <a:gd name="connsiteX41" fmla="*/ 38276 w 78657"/>
                  <a:gd name="connsiteY41" fmla="*/ 39698 h 130966"/>
                  <a:gd name="connsiteX42" fmla="*/ 36449 w 78657"/>
                  <a:gd name="connsiteY42" fmla="*/ 47002 h 130966"/>
                  <a:gd name="connsiteX43" fmla="*/ 34621 w 78657"/>
                  <a:gd name="connsiteY43" fmla="*/ 60441 h 130966"/>
                  <a:gd name="connsiteX44" fmla="*/ 32282 w 78657"/>
                  <a:gd name="connsiteY44" fmla="*/ 77897 h 130966"/>
                  <a:gd name="connsiteX45" fmla="*/ 38934 w 78657"/>
                  <a:gd name="connsiteY45" fmla="*/ 77897 h 130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78657" h="130966">
                    <a:moveTo>
                      <a:pt x="64739" y="65700"/>
                    </a:moveTo>
                    <a:lnTo>
                      <a:pt x="78556" y="130047"/>
                    </a:lnTo>
                    <a:lnTo>
                      <a:pt x="78556" y="130047"/>
                    </a:lnTo>
                    <a:cubicBezTo>
                      <a:pt x="74535" y="130814"/>
                      <a:pt x="70434" y="131084"/>
                      <a:pt x="66347" y="130850"/>
                    </a:cubicBezTo>
                    <a:cubicBezTo>
                      <a:pt x="62144" y="130726"/>
                      <a:pt x="57956" y="130215"/>
                      <a:pt x="53847" y="129316"/>
                    </a:cubicBezTo>
                    <a:lnTo>
                      <a:pt x="53847" y="129316"/>
                    </a:lnTo>
                    <a:cubicBezTo>
                      <a:pt x="52962" y="126935"/>
                      <a:pt x="52253" y="124496"/>
                      <a:pt x="51727" y="122013"/>
                    </a:cubicBezTo>
                    <a:cubicBezTo>
                      <a:pt x="50996" y="119310"/>
                      <a:pt x="50338" y="116535"/>
                      <a:pt x="49680" y="113759"/>
                    </a:cubicBezTo>
                    <a:cubicBezTo>
                      <a:pt x="49022" y="110984"/>
                      <a:pt x="48291" y="108208"/>
                      <a:pt x="47561" y="105652"/>
                    </a:cubicBezTo>
                    <a:cubicBezTo>
                      <a:pt x="46939" y="103373"/>
                      <a:pt x="46135" y="101153"/>
                      <a:pt x="45148" y="99005"/>
                    </a:cubicBezTo>
                    <a:cubicBezTo>
                      <a:pt x="43934" y="98808"/>
                      <a:pt x="42721" y="98684"/>
                      <a:pt x="41493" y="98640"/>
                    </a:cubicBezTo>
                    <a:lnTo>
                      <a:pt x="39154" y="98640"/>
                    </a:lnTo>
                    <a:lnTo>
                      <a:pt x="36961" y="98640"/>
                    </a:lnTo>
                    <a:lnTo>
                      <a:pt x="33744" y="98640"/>
                    </a:lnTo>
                    <a:cubicBezTo>
                      <a:pt x="32816" y="100853"/>
                      <a:pt x="32107" y="103154"/>
                      <a:pt x="31624" y="105506"/>
                    </a:cubicBezTo>
                    <a:cubicBezTo>
                      <a:pt x="31113" y="108135"/>
                      <a:pt x="30528" y="110911"/>
                      <a:pt x="30016" y="113759"/>
                    </a:cubicBezTo>
                    <a:cubicBezTo>
                      <a:pt x="29504" y="116608"/>
                      <a:pt x="28846" y="119456"/>
                      <a:pt x="28262" y="122159"/>
                    </a:cubicBezTo>
                    <a:cubicBezTo>
                      <a:pt x="27699" y="124693"/>
                      <a:pt x="26814" y="127147"/>
                      <a:pt x="25630" y="129462"/>
                    </a:cubicBezTo>
                    <a:lnTo>
                      <a:pt x="25630" y="129462"/>
                    </a:lnTo>
                    <a:lnTo>
                      <a:pt x="25630" y="129462"/>
                    </a:lnTo>
                    <a:cubicBezTo>
                      <a:pt x="23196" y="129696"/>
                      <a:pt x="20754" y="129696"/>
                      <a:pt x="18320" y="129462"/>
                    </a:cubicBezTo>
                    <a:cubicBezTo>
                      <a:pt x="14372" y="129462"/>
                      <a:pt x="8232" y="129462"/>
                      <a:pt x="-102" y="129462"/>
                    </a:cubicBezTo>
                    <a:lnTo>
                      <a:pt x="-102" y="129462"/>
                    </a:lnTo>
                    <a:cubicBezTo>
                      <a:pt x="-102" y="128586"/>
                      <a:pt x="556" y="126176"/>
                      <a:pt x="1214" y="122159"/>
                    </a:cubicBezTo>
                    <a:cubicBezTo>
                      <a:pt x="1872" y="118142"/>
                      <a:pt x="2676" y="113102"/>
                      <a:pt x="3772" y="106893"/>
                    </a:cubicBezTo>
                    <a:cubicBezTo>
                      <a:pt x="4869" y="100685"/>
                      <a:pt x="6185" y="93381"/>
                      <a:pt x="7720" y="84982"/>
                    </a:cubicBezTo>
                    <a:cubicBezTo>
                      <a:pt x="9255" y="76583"/>
                      <a:pt x="11082" y="68110"/>
                      <a:pt x="13130" y="58907"/>
                    </a:cubicBezTo>
                    <a:cubicBezTo>
                      <a:pt x="15176" y="49704"/>
                      <a:pt x="17515" y="40209"/>
                      <a:pt x="20001" y="30276"/>
                    </a:cubicBezTo>
                    <a:cubicBezTo>
                      <a:pt x="22486" y="20343"/>
                      <a:pt x="25118" y="10483"/>
                      <a:pt x="28042" y="622"/>
                    </a:cubicBezTo>
                    <a:lnTo>
                      <a:pt x="30820" y="622"/>
                    </a:lnTo>
                    <a:lnTo>
                      <a:pt x="40908" y="622"/>
                    </a:lnTo>
                    <a:cubicBezTo>
                      <a:pt x="43394" y="622"/>
                      <a:pt x="46683" y="622"/>
                      <a:pt x="50704" y="-35"/>
                    </a:cubicBezTo>
                    <a:cubicBezTo>
                      <a:pt x="51091" y="1572"/>
                      <a:pt x="51676" y="4004"/>
                      <a:pt x="52458" y="7269"/>
                    </a:cubicBezTo>
                    <a:cubicBezTo>
                      <a:pt x="53262" y="10556"/>
                      <a:pt x="54139" y="14208"/>
                      <a:pt x="55017" y="18298"/>
                    </a:cubicBezTo>
                    <a:cubicBezTo>
                      <a:pt x="55894" y="22388"/>
                      <a:pt x="56917" y="26770"/>
                      <a:pt x="58014" y="31445"/>
                    </a:cubicBezTo>
                    <a:cubicBezTo>
                      <a:pt x="59110" y="36119"/>
                      <a:pt x="60061" y="40574"/>
                      <a:pt x="61011" y="44884"/>
                    </a:cubicBezTo>
                    <a:cubicBezTo>
                      <a:pt x="61961" y="49193"/>
                      <a:pt x="62912" y="53137"/>
                      <a:pt x="63789" y="56643"/>
                    </a:cubicBezTo>
                    <a:cubicBezTo>
                      <a:pt x="64666" y="60149"/>
                      <a:pt x="64227" y="63655"/>
                      <a:pt x="64739" y="65700"/>
                    </a:cubicBezTo>
                    <a:close/>
                    <a:moveTo>
                      <a:pt x="45952" y="77678"/>
                    </a:moveTo>
                    <a:cubicBezTo>
                      <a:pt x="44709" y="67087"/>
                      <a:pt x="43613" y="58907"/>
                      <a:pt x="42736" y="52991"/>
                    </a:cubicBezTo>
                    <a:cubicBezTo>
                      <a:pt x="42173" y="48974"/>
                      <a:pt x="41368" y="45001"/>
                      <a:pt x="40323" y="41086"/>
                    </a:cubicBezTo>
                    <a:cubicBezTo>
                      <a:pt x="39665" y="38968"/>
                      <a:pt x="39007" y="38529"/>
                      <a:pt x="38276" y="39698"/>
                    </a:cubicBezTo>
                    <a:cubicBezTo>
                      <a:pt x="37304" y="42028"/>
                      <a:pt x="36690" y="44489"/>
                      <a:pt x="36449" y="47002"/>
                    </a:cubicBezTo>
                    <a:cubicBezTo>
                      <a:pt x="35937" y="50508"/>
                      <a:pt x="35279" y="55036"/>
                      <a:pt x="34621" y="60441"/>
                    </a:cubicBezTo>
                    <a:cubicBezTo>
                      <a:pt x="33963" y="65846"/>
                      <a:pt x="33159" y="71616"/>
                      <a:pt x="32282" y="77897"/>
                    </a:cubicBezTo>
                    <a:cubicBezTo>
                      <a:pt x="34402" y="77897"/>
                      <a:pt x="36595" y="77897"/>
                      <a:pt x="38934" y="77897"/>
                    </a:cubicBezTo>
                    <a:close/>
                  </a:path>
                </a:pathLst>
              </a:custGeom>
              <a:grpFill/>
              <a:ln w="730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61203141-659E-8C17-7901-2844D690B955}"/>
                  </a:ext>
                </a:extLst>
              </p:cNvPr>
              <p:cNvSpPr/>
              <p:nvPr/>
            </p:nvSpPr>
            <p:spPr>
              <a:xfrm>
                <a:off x="9573516" y="3703288"/>
                <a:ext cx="75602" cy="129062"/>
              </a:xfrm>
              <a:custGeom>
                <a:avLst/>
                <a:gdLst>
                  <a:gd name="connsiteX0" fmla="*/ 53263 w 75602"/>
                  <a:gd name="connsiteY0" fmla="*/ 128831 h 129062"/>
                  <a:gd name="connsiteX1" fmla="*/ 46610 w 75602"/>
                  <a:gd name="connsiteY1" fmla="*/ 128831 h 129062"/>
                  <a:gd name="connsiteX2" fmla="*/ 34329 w 75602"/>
                  <a:gd name="connsiteY2" fmla="*/ 128831 h 129062"/>
                  <a:gd name="connsiteX3" fmla="*/ 18832 w 75602"/>
                  <a:gd name="connsiteY3" fmla="*/ 125179 h 129062"/>
                  <a:gd name="connsiteX4" fmla="*/ 7793 w 75602"/>
                  <a:gd name="connsiteY4" fmla="*/ 115245 h 129062"/>
                  <a:gd name="connsiteX5" fmla="*/ 6404 w 75602"/>
                  <a:gd name="connsiteY5" fmla="*/ 111886 h 129062"/>
                  <a:gd name="connsiteX6" fmla="*/ 5308 w 75602"/>
                  <a:gd name="connsiteY6" fmla="*/ 107503 h 129062"/>
                  <a:gd name="connsiteX7" fmla="*/ 4796 w 75602"/>
                  <a:gd name="connsiteY7" fmla="*/ 103267 h 129062"/>
                  <a:gd name="connsiteX8" fmla="*/ 4796 w 75602"/>
                  <a:gd name="connsiteY8" fmla="*/ 99834 h 129062"/>
                  <a:gd name="connsiteX9" fmla="*/ 9767 w 75602"/>
                  <a:gd name="connsiteY9" fmla="*/ 98812 h 129062"/>
                  <a:gd name="connsiteX10" fmla="*/ 16273 w 75602"/>
                  <a:gd name="connsiteY10" fmla="*/ 98812 h 129062"/>
                  <a:gd name="connsiteX11" fmla="*/ 22925 w 75602"/>
                  <a:gd name="connsiteY11" fmla="*/ 98812 h 129062"/>
                  <a:gd name="connsiteX12" fmla="*/ 28335 w 75602"/>
                  <a:gd name="connsiteY12" fmla="*/ 99469 h 129062"/>
                  <a:gd name="connsiteX13" fmla="*/ 31405 w 75602"/>
                  <a:gd name="connsiteY13" fmla="*/ 107138 h 129062"/>
                  <a:gd name="connsiteX14" fmla="*/ 38204 w 75602"/>
                  <a:gd name="connsiteY14" fmla="*/ 110352 h 129062"/>
                  <a:gd name="connsiteX15" fmla="*/ 45514 w 75602"/>
                  <a:gd name="connsiteY15" fmla="*/ 108453 h 129062"/>
                  <a:gd name="connsiteX16" fmla="*/ 50192 w 75602"/>
                  <a:gd name="connsiteY16" fmla="*/ 101149 h 129062"/>
                  <a:gd name="connsiteX17" fmla="*/ 50192 w 75602"/>
                  <a:gd name="connsiteY17" fmla="*/ 97351 h 129062"/>
                  <a:gd name="connsiteX18" fmla="*/ 50192 w 75602"/>
                  <a:gd name="connsiteY18" fmla="*/ 93991 h 129062"/>
                  <a:gd name="connsiteX19" fmla="*/ 50192 w 75602"/>
                  <a:gd name="connsiteY19" fmla="*/ 87491 h 129062"/>
                  <a:gd name="connsiteX20" fmla="*/ 45879 w 75602"/>
                  <a:gd name="connsiteY20" fmla="*/ 90485 h 129062"/>
                  <a:gd name="connsiteX21" fmla="*/ 40543 w 75602"/>
                  <a:gd name="connsiteY21" fmla="*/ 91727 h 129062"/>
                  <a:gd name="connsiteX22" fmla="*/ 34695 w 75602"/>
                  <a:gd name="connsiteY22" fmla="*/ 92092 h 129062"/>
                  <a:gd name="connsiteX23" fmla="*/ 29212 w 75602"/>
                  <a:gd name="connsiteY23" fmla="*/ 92092 h 129062"/>
                  <a:gd name="connsiteX24" fmla="*/ 21902 w 75602"/>
                  <a:gd name="connsiteY24" fmla="*/ 91508 h 129062"/>
                  <a:gd name="connsiteX25" fmla="*/ 15103 w 75602"/>
                  <a:gd name="connsiteY25" fmla="*/ 89682 h 129062"/>
                  <a:gd name="connsiteX26" fmla="*/ 9255 w 75602"/>
                  <a:gd name="connsiteY26" fmla="*/ 86176 h 129062"/>
                  <a:gd name="connsiteX27" fmla="*/ 5015 w 75602"/>
                  <a:gd name="connsiteY27" fmla="*/ 80479 h 129062"/>
                  <a:gd name="connsiteX28" fmla="*/ 1360 w 75602"/>
                  <a:gd name="connsiteY28" fmla="*/ 70108 h 129062"/>
                  <a:gd name="connsiteX29" fmla="*/ -102 w 75602"/>
                  <a:gd name="connsiteY29" fmla="*/ 59006 h 129062"/>
                  <a:gd name="connsiteX30" fmla="*/ -102 w 75602"/>
                  <a:gd name="connsiteY30" fmla="*/ 40381 h 129062"/>
                  <a:gd name="connsiteX31" fmla="*/ 3115 w 75602"/>
                  <a:gd name="connsiteY31" fmla="*/ 21756 h 129062"/>
                  <a:gd name="connsiteX32" fmla="*/ 12252 w 75602"/>
                  <a:gd name="connsiteY32" fmla="*/ 7148 h 129062"/>
                  <a:gd name="connsiteX33" fmla="*/ 30236 w 75602"/>
                  <a:gd name="connsiteY33" fmla="*/ 429 h 129062"/>
                  <a:gd name="connsiteX34" fmla="*/ 41201 w 75602"/>
                  <a:gd name="connsiteY34" fmla="*/ 2036 h 129062"/>
                  <a:gd name="connsiteX35" fmla="*/ 48511 w 75602"/>
                  <a:gd name="connsiteY35" fmla="*/ 9339 h 129062"/>
                  <a:gd name="connsiteX36" fmla="*/ 49315 w 75602"/>
                  <a:gd name="connsiteY36" fmla="*/ 8682 h 129062"/>
                  <a:gd name="connsiteX37" fmla="*/ 49315 w 75602"/>
                  <a:gd name="connsiteY37" fmla="*/ 6126 h 129062"/>
                  <a:gd name="connsiteX38" fmla="*/ 49315 w 75602"/>
                  <a:gd name="connsiteY38" fmla="*/ 2985 h 129062"/>
                  <a:gd name="connsiteX39" fmla="*/ 49827 w 75602"/>
                  <a:gd name="connsiteY39" fmla="*/ 502 h 129062"/>
                  <a:gd name="connsiteX40" fmla="*/ 62108 w 75602"/>
                  <a:gd name="connsiteY40" fmla="*/ 64 h 129062"/>
                  <a:gd name="connsiteX41" fmla="*/ 74681 w 75602"/>
                  <a:gd name="connsiteY41" fmla="*/ 64 h 129062"/>
                  <a:gd name="connsiteX42" fmla="*/ 75485 w 75602"/>
                  <a:gd name="connsiteY42" fmla="*/ 48196 h 129062"/>
                  <a:gd name="connsiteX43" fmla="*/ 74462 w 75602"/>
                  <a:gd name="connsiteY43" fmla="*/ 99761 h 129062"/>
                  <a:gd name="connsiteX44" fmla="*/ 74462 w 75602"/>
                  <a:gd name="connsiteY44" fmla="*/ 108526 h 129062"/>
                  <a:gd name="connsiteX45" fmla="*/ 72781 w 75602"/>
                  <a:gd name="connsiteY45" fmla="*/ 115830 h 129062"/>
                  <a:gd name="connsiteX46" fmla="*/ 67590 w 75602"/>
                  <a:gd name="connsiteY46" fmla="*/ 122257 h 129062"/>
                  <a:gd name="connsiteX47" fmla="*/ 62327 w 75602"/>
                  <a:gd name="connsiteY47" fmla="*/ 126055 h 129062"/>
                  <a:gd name="connsiteX48" fmla="*/ 57137 w 75602"/>
                  <a:gd name="connsiteY48" fmla="*/ 127954 h 129062"/>
                  <a:gd name="connsiteX49" fmla="*/ 53263 w 75602"/>
                  <a:gd name="connsiteY49" fmla="*/ 128831 h 129062"/>
                  <a:gd name="connsiteX50" fmla="*/ 21390 w 75602"/>
                  <a:gd name="connsiteY50" fmla="*/ 48488 h 129062"/>
                  <a:gd name="connsiteX51" fmla="*/ 21390 w 75602"/>
                  <a:gd name="connsiteY51" fmla="*/ 50168 h 129062"/>
                  <a:gd name="connsiteX52" fmla="*/ 26946 w 75602"/>
                  <a:gd name="connsiteY52" fmla="*/ 66164 h 129062"/>
                  <a:gd name="connsiteX53" fmla="*/ 35791 w 75602"/>
                  <a:gd name="connsiteY53" fmla="*/ 71057 h 129062"/>
                  <a:gd name="connsiteX54" fmla="*/ 46098 w 75602"/>
                  <a:gd name="connsiteY54" fmla="*/ 70400 h 129062"/>
                  <a:gd name="connsiteX55" fmla="*/ 48657 w 75602"/>
                  <a:gd name="connsiteY55" fmla="*/ 68647 h 129062"/>
                  <a:gd name="connsiteX56" fmla="*/ 50119 w 75602"/>
                  <a:gd name="connsiteY56" fmla="*/ 65871 h 129062"/>
                  <a:gd name="connsiteX57" fmla="*/ 50997 w 75602"/>
                  <a:gd name="connsiteY57" fmla="*/ 62585 h 129062"/>
                  <a:gd name="connsiteX58" fmla="*/ 51435 w 75602"/>
                  <a:gd name="connsiteY58" fmla="*/ 59152 h 129062"/>
                  <a:gd name="connsiteX59" fmla="*/ 51435 w 75602"/>
                  <a:gd name="connsiteY59" fmla="*/ 44179 h 129062"/>
                  <a:gd name="connsiteX60" fmla="*/ 49315 w 75602"/>
                  <a:gd name="connsiteY60" fmla="*/ 29571 h 129062"/>
                  <a:gd name="connsiteX61" fmla="*/ 45733 w 75602"/>
                  <a:gd name="connsiteY61" fmla="*/ 25262 h 129062"/>
                  <a:gd name="connsiteX62" fmla="*/ 40324 w 75602"/>
                  <a:gd name="connsiteY62" fmla="*/ 23290 h 129062"/>
                  <a:gd name="connsiteX63" fmla="*/ 34476 w 75602"/>
                  <a:gd name="connsiteY63" fmla="*/ 23728 h 129062"/>
                  <a:gd name="connsiteX64" fmla="*/ 29431 w 75602"/>
                  <a:gd name="connsiteY64" fmla="*/ 26431 h 129062"/>
                  <a:gd name="connsiteX65" fmla="*/ 24753 w 75602"/>
                  <a:gd name="connsiteY65" fmla="*/ 33296 h 129062"/>
                  <a:gd name="connsiteX66" fmla="*/ 22048 w 75602"/>
                  <a:gd name="connsiteY66" fmla="*/ 41330 h 129062"/>
                  <a:gd name="connsiteX67" fmla="*/ 21683 w 75602"/>
                  <a:gd name="connsiteY67" fmla="*/ 44909 h 12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5602" h="129062">
                    <a:moveTo>
                      <a:pt x="53263" y="128831"/>
                    </a:moveTo>
                    <a:cubicBezTo>
                      <a:pt x="51055" y="129094"/>
                      <a:pt x="48818" y="129094"/>
                      <a:pt x="46610" y="128831"/>
                    </a:cubicBezTo>
                    <a:cubicBezTo>
                      <a:pt x="43467" y="128831"/>
                      <a:pt x="39300" y="128831"/>
                      <a:pt x="34329" y="128831"/>
                    </a:cubicBezTo>
                    <a:cubicBezTo>
                      <a:pt x="28934" y="128947"/>
                      <a:pt x="23605" y="127691"/>
                      <a:pt x="18832" y="125179"/>
                    </a:cubicBezTo>
                    <a:cubicBezTo>
                      <a:pt x="14394" y="122820"/>
                      <a:pt x="10608" y="119409"/>
                      <a:pt x="7793" y="115245"/>
                    </a:cubicBezTo>
                    <a:cubicBezTo>
                      <a:pt x="7208" y="114179"/>
                      <a:pt x="6741" y="113054"/>
                      <a:pt x="6404" y="111886"/>
                    </a:cubicBezTo>
                    <a:cubicBezTo>
                      <a:pt x="5966" y="110425"/>
                      <a:pt x="5600" y="108964"/>
                      <a:pt x="5308" y="107503"/>
                    </a:cubicBezTo>
                    <a:cubicBezTo>
                      <a:pt x="5001" y="106108"/>
                      <a:pt x="4825" y="104691"/>
                      <a:pt x="4796" y="103267"/>
                    </a:cubicBezTo>
                    <a:cubicBezTo>
                      <a:pt x="4679" y="102128"/>
                      <a:pt x="4679" y="100974"/>
                      <a:pt x="4796" y="99834"/>
                    </a:cubicBezTo>
                    <a:cubicBezTo>
                      <a:pt x="6390" y="99228"/>
                      <a:pt x="8064" y="98885"/>
                      <a:pt x="9767" y="98812"/>
                    </a:cubicBezTo>
                    <a:cubicBezTo>
                      <a:pt x="11931" y="98666"/>
                      <a:pt x="14109" y="98666"/>
                      <a:pt x="16273" y="98812"/>
                    </a:cubicBezTo>
                    <a:lnTo>
                      <a:pt x="22925" y="98812"/>
                    </a:lnTo>
                    <a:lnTo>
                      <a:pt x="28335" y="99469"/>
                    </a:lnTo>
                    <a:cubicBezTo>
                      <a:pt x="28218" y="102347"/>
                      <a:pt x="29329" y="105137"/>
                      <a:pt x="31405" y="107138"/>
                    </a:cubicBezTo>
                    <a:cubicBezTo>
                      <a:pt x="33240" y="108949"/>
                      <a:pt x="35638" y="110082"/>
                      <a:pt x="38204" y="110352"/>
                    </a:cubicBezTo>
                    <a:cubicBezTo>
                      <a:pt x="40784" y="110549"/>
                      <a:pt x="43357" y="109884"/>
                      <a:pt x="45514" y="108453"/>
                    </a:cubicBezTo>
                    <a:cubicBezTo>
                      <a:pt x="48029" y="106780"/>
                      <a:pt x="49724" y="104129"/>
                      <a:pt x="50192" y="101149"/>
                    </a:cubicBezTo>
                    <a:cubicBezTo>
                      <a:pt x="50192" y="99907"/>
                      <a:pt x="50192" y="98666"/>
                      <a:pt x="50192" y="97351"/>
                    </a:cubicBezTo>
                    <a:cubicBezTo>
                      <a:pt x="50265" y="96233"/>
                      <a:pt x="50265" y="95109"/>
                      <a:pt x="50192" y="93991"/>
                    </a:cubicBezTo>
                    <a:cubicBezTo>
                      <a:pt x="49900" y="91837"/>
                      <a:pt x="49900" y="89645"/>
                      <a:pt x="50192" y="87491"/>
                    </a:cubicBezTo>
                    <a:cubicBezTo>
                      <a:pt x="49001" y="88805"/>
                      <a:pt x="47532" y="89828"/>
                      <a:pt x="45879" y="90485"/>
                    </a:cubicBezTo>
                    <a:cubicBezTo>
                      <a:pt x="44154" y="91099"/>
                      <a:pt x="42363" y="91515"/>
                      <a:pt x="40543" y="91727"/>
                    </a:cubicBezTo>
                    <a:cubicBezTo>
                      <a:pt x="38606" y="91997"/>
                      <a:pt x="36647" y="92121"/>
                      <a:pt x="34695" y="92092"/>
                    </a:cubicBezTo>
                    <a:cubicBezTo>
                      <a:pt x="32743" y="92092"/>
                      <a:pt x="30915" y="92092"/>
                      <a:pt x="29212" y="92092"/>
                    </a:cubicBezTo>
                    <a:cubicBezTo>
                      <a:pt x="26763" y="92085"/>
                      <a:pt x="24321" y="91895"/>
                      <a:pt x="21902" y="91508"/>
                    </a:cubicBezTo>
                    <a:cubicBezTo>
                      <a:pt x="19570" y="91172"/>
                      <a:pt x="17289" y="90558"/>
                      <a:pt x="15103" y="89682"/>
                    </a:cubicBezTo>
                    <a:cubicBezTo>
                      <a:pt x="12976" y="88835"/>
                      <a:pt x="11003" y="87651"/>
                      <a:pt x="9255" y="86176"/>
                    </a:cubicBezTo>
                    <a:cubicBezTo>
                      <a:pt x="7479" y="84577"/>
                      <a:pt x="6039" y="82641"/>
                      <a:pt x="5015" y="80479"/>
                    </a:cubicBezTo>
                    <a:cubicBezTo>
                      <a:pt x="3334" y="77200"/>
                      <a:pt x="2106" y="73716"/>
                      <a:pt x="1360" y="70108"/>
                    </a:cubicBezTo>
                    <a:cubicBezTo>
                      <a:pt x="608" y="66448"/>
                      <a:pt x="118" y="62738"/>
                      <a:pt x="-102" y="59006"/>
                    </a:cubicBezTo>
                    <a:cubicBezTo>
                      <a:pt x="-102" y="53236"/>
                      <a:pt x="-102" y="47027"/>
                      <a:pt x="-102" y="40381"/>
                    </a:cubicBezTo>
                    <a:cubicBezTo>
                      <a:pt x="81" y="34048"/>
                      <a:pt x="1163" y="27782"/>
                      <a:pt x="3115" y="21756"/>
                    </a:cubicBezTo>
                    <a:cubicBezTo>
                      <a:pt x="4906" y="16205"/>
                      <a:pt x="8042" y="11187"/>
                      <a:pt x="12252" y="7148"/>
                    </a:cubicBezTo>
                    <a:cubicBezTo>
                      <a:pt x="17267" y="2861"/>
                      <a:pt x="23634" y="480"/>
                      <a:pt x="30236" y="429"/>
                    </a:cubicBezTo>
                    <a:cubicBezTo>
                      <a:pt x="33964" y="166"/>
                      <a:pt x="37707" y="714"/>
                      <a:pt x="41201" y="2036"/>
                    </a:cubicBezTo>
                    <a:cubicBezTo>
                      <a:pt x="44571" y="3321"/>
                      <a:pt x="47224" y="5972"/>
                      <a:pt x="48511" y="9339"/>
                    </a:cubicBezTo>
                    <a:cubicBezTo>
                      <a:pt x="48949" y="9339"/>
                      <a:pt x="49242" y="9339"/>
                      <a:pt x="49315" y="8682"/>
                    </a:cubicBezTo>
                    <a:cubicBezTo>
                      <a:pt x="49388" y="7835"/>
                      <a:pt x="49388" y="6973"/>
                      <a:pt x="49315" y="6126"/>
                    </a:cubicBezTo>
                    <a:lnTo>
                      <a:pt x="49315" y="2985"/>
                    </a:lnTo>
                    <a:cubicBezTo>
                      <a:pt x="49264" y="2123"/>
                      <a:pt x="49439" y="1269"/>
                      <a:pt x="49827" y="502"/>
                    </a:cubicBezTo>
                    <a:cubicBezTo>
                      <a:pt x="53898" y="-9"/>
                      <a:pt x="58007" y="-155"/>
                      <a:pt x="62108" y="64"/>
                    </a:cubicBezTo>
                    <a:cubicBezTo>
                      <a:pt x="66274" y="64"/>
                      <a:pt x="70515" y="64"/>
                      <a:pt x="74681" y="64"/>
                    </a:cubicBezTo>
                    <a:cubicBezTo>
                      <a:pt x="75120" y="15402"/>
                      <a:pt x="75390" y="31448"/>
                      <a:pt x="75485" y="48196"/>
                    </a:cubicBezTo>
                    <a:cubicBezTo>
                      <a:pt x="75580" y="64944"/>
                      <a:pt x="75244" y="82137"/>
                      <a:pt x="74462" y="99761"/>
                    </a:cubicBezTo>
                    <a:cubicBezTo>
                      <a:pt x="74462" y="102683"/>
                      <a:pt x="74462" y="105604"/>
                      <a:pt x="74462" y="108526"/>
                    </a:cubicBezTo>
                    <a:cubicBezTo>
                      <a:pt x="74688" y="111075"/>
                      <a:pt x="74096" y="113631"/>
                      <a:pt x="72781" y="115830"/>
                    </a:cubicBezTo>
                    <a:cubicBezTo>
                      <a:pt x="71348" y="118196"/>
                      <a:pt x="69601" y="120358"/>
                      <a:pt x="67590" y="122257"/>
                    </a:cubicBezTo>
                    <a:cubicBezTo>
                      <a:pt x="65975" y="123703"/>
                      <a:pt x="64206" y="124974"/>
                      <a:pt x="62327" y="126055"/>
                    </a:cubicBezTo>
                    <a:cubicBezTo>
                      <a:pt x="60704" y="126939"/>
                      <a:pt x="58950" y="127582"/>
                      <a:pt x="57137" y="127954"/>
                    </a:cubicBezTo>
                    <a:cubicBezTo>
                      <a:pt x="55865" y="128334"/>
                      <a:pt x="54571" y="128626"/>
                      <a:pt x="53263" y="128831"/>
                    </a:cubicBezTo>
                    <a:close/>
                    <a:moveTo>
                      <a:pt x="21390" y="48488"/>
                    </a:moveTo>
                    <a:lnTo>
                      <a:pt x="21390" y="50168"/>
                    </a:lnTo>
                    <a:cubicBezTo>
                      <a:pt x="21281" y="55989"/>
                      <a:pt x="23247" y="61664"/>
                      <a:pt x="26946" y="66164"/>
                    </a:cubicBezTo>
                    <a:cubicBezTo>
                      <a:pt x="29168" y="68859"/>
                      <a:pt x="32326" y="70612"/>
                      <a:pt x="35791" y="71057"/>
                    </a:cubicBezTo>
                    <a:cubicBezTo>
                      <a:pt x="39234" y="71583"/>
                      <a:pt x="42750" y="71357"/>
                      <a:pt x="46098" y="70400"/>
                    </a:cubicBezTo>
                    <a:cubicBezTo>
                      <a:pt x="47115" y="70100"/>
                      <a:pt x="48007" y="69487"/>
                      <a:pt x="48657" y="68647"/>
                    </a:cubicBezTo>
                    <a:cubicBezTo>
                      <a:pt x="49271" y="67792"/>
                      <a:pt x="49768" y="66857"/>
                      <a:pt x="50119" y="65871"/>
                    </a:cubicBezTo>
                    <a:cubicBezTo>
                      <a:pt x="50499" y="64798"/>
                      <a:pt x="50792" y="63702"/>
                      <a:pt x="50997" y="62585"/>
                    </a:cubicBezTo>
                    <a:lnTo>
                      <a:pt x="51435" y="59152"/>
                    </a:lnTo>
                    <a:cubicBezTo>
                      <a:pt x="51435" y="54258"/>
                      <a:pt x="51435" y="49292"/>
                      <a:pt x="51435" y="44179"/>
                    </a:cubicBezTo>
                    <a:cubicBezTo>
                      <a:pt x="51296" y="39242"/>
                      <a:pt x="50587" y="34341"/>
                      <a:pt x="49315" y="29571"/>
                    </a:cubicBezTo>
                    <a:cubicBezTo>
                      <a:pt x="48635" y="27774"/>
                      <a:pt x="47378" y="26262"/>
                      <a:pt x="45733" y="25262"/>
                    </a:cubicBezTo>
                    <a:cubicBezTo>
                      <a:pt x="44117" y="24181"/>
                      <a:pt x="42261" y="23502"/>
                      <a:pt x="40324" y="23290"/>
                    </a:cubicBezTo>
                    <a:cubicBezTo>
                      <a:pt x="38364" y="23071"/>
                      <a:pt x="36383" y="23217"/>
                      <a:pt x="34476" y="23728"/>
                    </a:cubicBezTo>
                    <a:cubicBezTo>
                      <a:pt x="32626" y="24276"/>
                      <a:pt x="30908" y="25196"/>
                      <a:pt x="29431" y="26431"/>
                    </a:cubicBezTo>
                    <a:cubicBezTo>
                      <a:pt x="27604" y="28519"/>
                      <a:pt x="26032" y="30827"/>
                      <a:pt x="24753" y="33296"/>
                    </a:cubicBezTo>
                    <a:cubicBezTo>
                      <a:pt x="23452" y="35823"/>
                      <a:pt x="22538" y="38533"/>
                      <a:pt x="22048" y="41330"/>
                    </a:cubicBezTo>
                    <a:cubicBezTo>
                      <a:pt x="21822" y="42514"/>
                      <a:pt x="21697" y="43711"/>
                      <a:pt x="21683" y="44909"/>
                    </a:cubicBezTo>
                    <a:close/>
                  </a:path>
                </a:pathLst>
              </a:custGeom>
              <a:grp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6828536-6165-7CFE-8A18-EE9892BD7FC2}"/>
                  </a:ext>
                </a:extLst>
              </p:cNvPr>
              <p:cNvSpPr/>
              <p:nvPr/>
            </p:nvSpPr>
            <p:spPr>
              <a:xfrm>
                <a:off x="9659356" y="3700523"/>
                <a:ext cx="74673" cy="97466"/>
              </a:xfrm>
              <a:custGeom>
                <a:avLst/>
                <a:gdLst>
                  <a:gd name="connsiteX0" fmla="*/ 24661 w 74673"/>
                  <a:gd name="connsiteY0" fmla="*/ 48697 h 97466"/>
                  <a:gd name="connsiteX1" fmla="*/ 24661 w 74673"/>
                  <a:gd name="connsiteY1" fmla="*/ 51983 h 97466"/>
                  <a:gd name="connsiteX2" fmla="*/ 25100 w 74673"/>
                  <a:gd name="connsiteY2" fmla="*/ 61040 h 97466"/>
                  <a:gd name="connsiteX3" fmla="*/ 27439 w 74673"/>
                  <a:gd name="connsiteY3" fmla="*/ 67833 h 97466"/>
                  <a:gd name="connsiteX4" fmla="*/ 33653 w 74673"/>
                  <a:gd name="connsiteY4" fmla="*/ 74041 h 97466"/>
                  <a:gd name="connsiteX5" fmla="*/ 41621 w 74673"/>
                  <a:gd name="connsiteY5" fmla="*/ 75356 h 97466"/>
                  <a:gd name="connsiteX6" fmla="*/ 48127 w 74673"/>
                  <a:gd name="connsiteY6" fmla="*/ 70827 h 97466"/>
                  <a:gd name="connsiteX7" fmla="*/ 50466 w 74673"/>
                  <a:gd name="connsiteY7" fmla="*/ 59506 h 97466"/>
                  <a:gd name="connsiteX8" fmla="*/ 55364 w 74673"/>
                  <a:gd name="connsiteY8" fmla="*/ 59506 h 97466"/>
                  <a:gd name="connsiteX9" fmla="*/ 61943 w 74673"/>
                  <a:gd name="connsiteY9" fmla="*/ 59506 h 97466"/>
                  <a:gd name="connsiteX10" fmla="*/ 68449 w 74673"/>
                  <a:gd name="connsiteY10" fmla="*/ 59506 h 97466"/>
                  <a:gd name="connsiteX11" fmla="*/ 73639 w 74673"/>
                  <a:gd name="connsiteY11" fmla="*/ 60091 h 97466"/>
                  <a:gd name="connsiteX12" fmla="*/ 72908 w 74673"/>
                  <a:gd name="connsiteY12" fmla="*/ 69513 h 97466"/>
                  <a:gd name="connsiteX13" fmla="*/ 71958 w 74673"/>
                  <a:gd name="connsiteY13" fmla="*/ 78058 h 97466"/>
                  <a:gd name="connsiteX14" fmla="*/ 70569 w 74673"/>
                  <a:gd name="connsiteY14" fmla="*/ 84851 h 97466"/>
                  <a:gd name="connsiteX15" fmla="*/ 68449 w 74673"/>
                  <a:gd name="connsiteY15" fmla="*/ 88795 h 97466"/>
                  <a:gd name="connsiteX16" fmla="*/ 60408 w 74673"/>
                  <a:gd name="connsiteY16" fmla="*/ 95076 h 97466"/>
                  <a:gd name="connsiteX17" fmla="*/ 49516 w 74673"/>
                  <a:gd name="connsiteY17" fmla="*/ 97267 h 97466"/>
                  <a:gd name="connsiteX18" fmla="*/ 37454 w 74673"/>
                  <a:gd name="connsiteY18" fmla="*/ 97267 h 97466"/>
                  <a:gd name="connsiteX19" fmla="*/ 26123 w 74673"/>
                  <a:gd name="connsiteY19" fmla="*/ 96902 h 97466"/>
                  <a:gd name="connsiteX20" fmla="*/ 16547 w 74673"/>
                  <a:gd name="connsiteY20" fmla="*/ 93615 h 97466"/>
                  <a:gd name="connsiteX21" fmla="*/ 8286 w 74673"/>
                  <a:gd name="connsiteY21" fmla="*/ 84486 h 97466"/>
                  <a:gd name="connsiteX22" fmla="*/ 2950 w 74673"/>
                  <a:gd name="connsiteY22" fmla="*/ 72142 h 97466"/>
                  <a:gd name="connsiteX23" fmla="*/ 172 w 74673"/>
                  <a:gd name="connsiteY23" fmla="*/ 57534 h 97466"/>
                  <a:gd name="connsiteX24" fmla="*/ 172 w 74673"/>
                  <a:gd name="connsiteY24" fmla="*/ 42488 h 97466"/>
                  <a:gd name="connsiteX25" fmla="*/ 1342 w 74673"/>
                  <a:gd name="connsiteY25" fmla="*/ 29341 h 97466"/>
                  <a:gd name="connsiteX26" fmla="*/ 4193 w 74673"/>
                  <a:gd name="connsiteY26" fmla="*/ 16925 h 97466"/>
                  <a:gd name="connsiteX27" fmla="*/ 11503 w 74673"/>
                  <a:gd name="connsiteY27" fmla="*/ 7795 h 97466"/>
                  <a:gd name="connsiteX28" fmla="*/ 22761 w 74673"/>
                  <a:gd name="connsiteY28" fmla="*/ 2098 h 97466"/>
                  <a:gd name="connsiteX29" fmla="*/ 35992 w 74673"/>
                  <a:gd name="connsiteY29" fmla="*/ -20 h 97466"/>
                  <a:gd name="connsiteX30" fmla="*/ 49589 w 74673"/>
                  <a:gd name="connsiteY30" fmla="*/ 1441 h 97466"/>
                  <a:gd name="connsiteX31" fmla="*/ 63259 w 74673"/>
                  <a:gd name="connsiteY31" fmla="*/ 7357 h 97466"/>
                  <a:gd name="connsiteX32" fmla="*/ 71081 w 74673"/>
                  <a:gd name="connsiteY32" fmla="*/ 18021 h 97466"/>
                  <a:gd name="connsiteX33" fmla="*/ 74297 w 74673"/>
                  <a:gd name="connsiteY33" fmla="*/ 31825 h 97466"/>
                  <a:gd name="connsiteX34" fmla="*/ 74297 w 74673"/>
                  <a:gd name="connsiteY34" fmla="*/ 47090 h 97466"/>
                  <a:gd name="connsiteX35" fmla="*/ 69399 w 74673"/>
                  <a:gd name="connsiteY35" fmla="*/ 47820 h 97466"/>
                  <a:gd name="connsiteX36" fmla="*/ 60920 w 74673"/>
                  <a:gd name="connsiteY36" fmla="*/ 48551 h 97466"/>
                  <a:gd name="connsiteX37" fmla="*/ 50539 w 74673"/>
                  <a:gd name="connsiteY37" fmla="*/ 49062 h 97466"/>
                  <a:gd name="connsiteX38" fmla="*/ 39940 w 74673"/>
                  <a:gd name="connsiteY38" fmla="*/ 49062 h 97466"/>
                  <a:gd name="connsiteX39" fmla="*/ 30875 w 74673"/>
                  <a:gd name="connsiteY39" fmla="*/ 49062 h 97466"/>
                  <a:gd name="connsiteX40" fmla="*/ 24661 w 74673"/>
                  <a:gd name="connsiteY40" fmla="*/ 48697 h 97466"/>
                  <a:gd name="connsiteX41" fmla="*/ 46592 w 74673"/>
                  <a:gd name="connsiteY41" fmla="*/ 20212 h 97466"/>
                  <a:gd name="connsiteX42" fmla="*/ 43595 w 74673"/>
                  <a:gd name="connsiteY42" fmla="*/ 18824 h 97466"/>
                  <a:gd name="connsiteX43" fmla="*/ 40159 w 74673"/>
                  <a:gd name="connsiteY43" fmla="*/ 18313 h 97466"/>
                  <a:gd name="connsiteX44" fmla="*/ 32848 w 74673"/>
                  <a:gd name="connsiteY44" fmla="*/ 19262 h 97466"/>
                  <a:gd name="connsiteX45" fmla="*/ 28463 w 74673"/>
                  <a:gd name="connsiteY45" fmla="*/ 21819 h 97466"/>
                  <a:gd name="connsiteX46" fmla="*/ 25977 w 74673"/>
                  <a:gd name="connsiteY46" fmla="*/ 25690 h 97466"/>
                  <a:gd name="connsiteX47" fmla="*/ 24807 w 74673"/>
                  <a:gd name="connsiteY47" fmla="*/ 30291 h 97466"/>
                  <a:gd name="connsiteX48" fmla="*/ 24807 w 74673"/>
                  <a:gd name="connsiteY48" fmla="*/ 33140 h 97466"/>
                  <a:gd name="connsiteX49" fmla="*/ 26562 w 74673"/>
                  <a:gd name="connsiteY49" fmla="*/ 34235 h 97466"/>
                  <a:gd name="connsiteX50" fmla="*/ 31825 w 74673"/>
                  <a:gd name="connsiteY50" fmla="*/ 34235 h 97466"/>
                  <a:gd name="connsiteX51" fmla="*/ 42352 w 74673"/>
                  <a:gd name="connsiteY51" fmla="*/ 34235 h 97466"/>
                  <a:gd name="connsiteX52" fmla="*/ 49662 w 74673"/>
                  <a:gd name="connsiteY52" fmla="*/ 34235 h 97466"/>
                  <a:gd name="connsiteX53" fmla="*/ 53098 w 74673"/>
                  <a:gd name="connsiteY53" fmla="*/ 34235 h 97466"/>
                  <a:gd name="connsiteX54" fmla="*/ 54121 w 74673"/>
                  <a:gd name="connsiteY54" fmla="*/ 33724 h 97466"/>
                  <a:gd name="connsiteX55" fmla="*/ 54121 w 74673"/>
                  <a:gd name="connsiteY55" fmla="*/ 31752 h 97466"/>
                  <a:gd name="connsiteX56" fmla="*/ 52147 w 74673"/>
                  <a:gd name="connsiteY56" fmla="*/ 24813 h 97466"/>
                  <a:gd name="connsiteX57" fmla="*/ 46957 w 74673"/>
                  <a:gd name="connsiteY57" fmla="*/ 19920 h 97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673" h="97466">
                    <a:moveTo>
                      <a:pt x="24661" y="48697"/>
                    </a:moveTo>
                    <a:lnTo>
                      <a:pt x="24661" y="51983"/>
                    </a:lnTo>
                    <a:cubicBezTo>
                      <a:pt x="24661" y="55708"/>
                      <a:pt x="24661" y="58703"/>
                      <a:pt x="25100" y="61040"/>
                    </a:cubicBezTo>
                    <a:cubicBezTo>
                      <a:pt x="25334" y="63458"/>
                      <a:pt x="26138" y="65788"/>
                      <a:pt x="27439" y="67833"/>
                    </a:cubicBezTo>
                    <a:cubicBezTo>
                      <a:pt x="28777" y="70521"/>
                      <a:pt x="30962" y="72705"/>
                      <a:pt x="33653" y="74041"/>
                    </a:cubicBezTo>
                    <a:cubicBezTo>
                      <a:pt x="36080" y="75385"/>
                      <a:pt x="38894" y="75853"/>
                      <a:pt x="41621" y="75356"/>
                    </a:cubicBezTo>
                    <a:cubicBezTo>
                      <a:pt x="44311" y="74786"/>
                      <a:pt x="46658" y="73157"/>
                      <a:pt x="48127" y="70827"/>
                    </a:cubicBezTo>
                    <a:cubicBezTo>
                      <a:pt x="50108" y="67402"/>
                      <a:pt x="50927" y="63436"/>
                      <a:pt x="50466" y="59506"/>
                    </a:cubicBezTo>
                    <a:cubicBezTo>
                      <a:pt x="52096" y="59631"/>
                      <a:pt x="53734" y="59631"/>
                      <a:pt x="55364" y="59506"/>
                    </a:cubicBezTo>
                    <a:lnTo>
                      <a:pt x="61943" y="59506"/>
                    </a:lnTo>
                    <a:cubicBezTo>
                      <a:pt x="64209" y="59506"/>
                      <a:pt x="66402" y="59506"/>
                      <a:pt x="68449" y="59506"/>
                    </a:cubicBezTo>
                    <a:cubicBezTo>
                      <a:pt x="70196" y="59477"/>
                      <a:pt x="71943" y="59674"/>
                      <a:pt x="73639" y="60091"/>
                    </a:cubicBezTo>
                    <a:cubicBezTo>
                      <a:pt x="73639" y="63304"/>
                      <a:pt x="73127" y="66445"/>
                      <a:pt x="72908" y="69513"/>
                    </a:cubicBezTo>
                    <a:cubicBezTo>
                      <a:pt x="72689" y="72580"/>
                      <a:pt x="72323" y="75429"/>
                      <a:pt x="71958" y="78058"/>
                    </a:cubicBezTo>
                    <a:cubicBezTo>
                      <a:pt x="71673" y="80352"/>
                      <a:pt x="71212" y="82623"/>
                      <a:pt x="70569" y="84851"/>
                    </a:cubicBezTo>
                    <a:cubicBezTo>
                      <a:pt x="70291" y="86355"/>
                      <a:pt x="69553" y="87736"/>
                      <a:pt x="68449" y="88795"/>
                    </a:cubicBezTo>
                    <a:cubicBezTo>
                      <a:pt x="66497" y="91680"/>
                      <a:pt x="63683" y="93878"/>
                      <a:pt x="60408" y="95076"/>
                    </a:cubicBezTo>
                    <a:cubicBezTo>
                      <a:pt x="56906" y="96347"/>
                      <a:pt x="53236" y="97092"/>
                      <a:pt x="49516" y="97267"/>
                    </a:cubicBezTo>
                    <a:cubicBezTo>
                      <a:pt x="45495" y="97486"/>
                      <a:pt x="41475" y="97486"/>
                      <a:pt x="37454" y="97267"/>
                    </a:cubicBezTo>
                    <a:cubicBezTo>
                      <a:pt x="33360" y="97267"/>
                      <a:pt x="29559" y="96902"/>
                      <a:pt x="26123" y="96902"/>
                    </a:cubicBezTo>
                    <a:cubicBezTo>
                      <a:pt x="22753" y="96420"/>
                      <a:pt x="19508" y="95303"/>
                      <a:pt x="16547" y="93615"/>
                    </a:cubicBezTo>
                    <a:cubicBezTo>
                      <a:pt x="13177" y="91191"/>
                      <a:pt x="10362" y="88079"/>
                      <a:pt x="8286" y="84486"/>
                    </a:cubicBezTo>
                    <a:cubicBezTo>
                      <a:pt x="5998" y="80607"/>
                      <a:pt x="4207" y="76466"/>
                      <a:pt x="2950" y="72142"/>
                    </a:cubicBezTo>
                    <a:cubicBezTo>
                      <a:pt x="1525" y="67380"/>
                      <a:pt x="596" y="62486"/>
                      <a:pt x="172" y="57534"/>
                    </a:cubicBezTo>
                    <a:cubicBezTo>
                      <a:pt x="-193" y="52524"/>
                      <a:pt x="-193" y="47499"/>
                      <a:pt x="172" y="42488"/>
                    </a:cubicBezTo>
                    <a:cubicBezTo>
                      <a:pt x="172" y="37960"/>
                      <a:pt x="903" y="33578"/>
                      <a:pt x="1342" y="29341"/>
                    </a:cubicBezTo>
                    <a:cubicBezTo>
                      <a:pt x="1780" y="25098"/>
                      <a:pt x="2738" y="20935"/>
                      <a:pt x="4193" y="16925"/>
                    </a:cubicBezTo>
                    <a:cubicBezTo>
                      <a:pt x="5838" y="13324"/>
                      <a:pt x="8345" y="10184"/>
                      <a:pt x="11503" y="7795"/>
                    </a:cubicBezTo>
                    <a:cubicBezTo>
                      <a:pt x="14902" y="5268"/>
                      <a:pt x="18711" y="3340"/>
                      <a:pt x="22761" y="2098"/>
                    </a:cubicBezTo>
                    <a:cubicBezTo>
                      <a:pt x="27052" y="783"/>
                      <a:pt x="31504" y="75"/>
                      <a:pt x="35992" y="-20"/>
                    </a:cubicBezTo>
                    <a:cubicBezTo>
                      <a:pt x="40568" y="-130"/>
                      <a:pt x="45137" y="360"/>
                      <a:pt x="49589" y="1441"/>
                    </a:cubicBezTo>
                    <a:cubicBezTo>
                      <a:pt x="54596" y="2142"/>
                      <a:pt x="59319" y="4187"/>
                      <a:pt x="63259" y="7357"/>
                    </a:cubicBezTo>
                    <a:cubicBezTo>
                      <a:pt x="66651" y="10271"/>
                      <a:pt x="69326" y="13916"/>
                      <a:pt x="71081" y="18021"/>
                    </a:cubicBezTo>
                    <a:cubicBezTo>
                      <a:pt x="72894" y="22417"/>
                      <a:pt x="73983" y="27077"/>
                      <a:pt x="74297" y="31825"/>
                    </a:cubicBezTo>
                    <a:cubicBezTo>
                      <a:pt x="74663" y="36908"/>
                      <a:pt x="74663" y="42006"/>
                      <a:pt x="74297" y="47090"/>
                    </a:cubicBezTo>
                    <a:cubicBezTo>
                      <a:pt x="73420" y="47090"/>
                      <a:pt x="71812" y="47528"/>
                      <a:pt x="69399" y="47820"/>
                    </a:cubicBezTo>
                    <a:lnTo>
                      <a:pt x="60920" y="48551"/>
                    </a:lnTo>
                    <a:cubicBezTo>
                      <a:pt x="57703" y="48551"/>
                      <a:pt x="54194" y="48989"/>
                      <a:pt x="50539" y="49062"/>
                    </a:cubicBezTo>
                    <a:lnTo>
                      <a:pt x="39940" y="49062"/>
                    </a:lnTo>
                    <a:cubicBezTo>
                      <a:pt x="36577" y="49062"/>
                      <a:pt x="33507" y="49062"/>
                      <a:pt x="30875" y="49062"/>
                    </a:cubicBezTo>
                    <a:cubicBezTo>
                      <a:pt x="28799" y="49091"/>
                      <a:pt x="26723" y="48974"/>
                      <a:pt x="24661" y="48697"/>
                    </a:cubicBezTo>
                    <a:close/>
                    <a:moveTo>
                      <a:pt x="46592" y="20212"/>
                    </a:moveTo>
                    <a:cubicBezTo>
                      <a:pt x="45671" y="19598"/>
                      <a:pt x="44655" y="19131"/>
                      <a:pt x="43595" y="18824"/>
                    </a:cubicBezTo>
                    <a:cubicBezTo>
                      <a:pt x="42484" y="18488"/>
                      <a:pt x="41321" y="18313"/>
                      <a:pt x="40159" y="18313"/>
                    </a:cubicBezTo>
                    <a:cubicBezTo>
                      <a:pt x="37688" y="18218"/>
                      <a:pt x="35217" y="18539"/>
                      <a:pt x="32848" y="19262"/>
                    </a:cubicBezTo>
                    <a:cubicBezTo>
                      <a:pt x="31204" y="19752"/>
                      <a:pt x="29698" y="20628"/>
                      <a:pt x="28463" y="21819"/>
                    </a:cubicBezTo>
                    <a:cubicBezTo>
                      <a:pt x="27359" y="22907"/>
                      <a:pt x="26503" y="24229"/>
                      <a:pt x="25977" y="25690"/>
                    </a:cubicBezTo>
                    <a:cubicBezTo>
                      <a:pt x="25400" y="27172"/>
                      <a:pt x="25005" y="28713"/>
                      <a:pt x="24807" y="30291"/>
                    </a:cubicBezTo>
                    <a:cubicBezTo>
                      <a:pt x="24661" y="31233"/>
                      <a:pt x="24661" y="32197"/>
                      <a:pt x="24807" y="33140"/>
                    </a:cubicBezTo>
                    <a:cubicBezTo>
                      <a:pt x="24807" y="33724"/>
                      <a:pt x="25392" y="34089"/>
                      <a:pt x="26562" y="34235"/>
                    </a:cubicBezTo>
                    <a:cubicBezTo>
                      <a:pt x="28309" y="34418"/>
                      <a:pt x="30078" y="34418"/>
                      <a:pt x="31825" y="34235"/>
                    </a:cubicBezTo>
                    <a:lnTo>
                      <a:pt x="42352" y="34235"/>
                    </a:lnTo>
                    <a:cubicBezTo>
                      <a:pt x="45568" y="34235"/>
                      <a:pt x="47980" y="34235"/>
                      <a:pt x="49662" y="34235"/>
                    </a:cubicBezTo>
                    <a:cubicBezTo>
                      <a:pt x="50803" y="34337"/>
                      <a:pt x="51957" y="34337"/>
                      <a:pt x="53098" y="34235"/>
                    </a:cubicBezTo>
                    <a:cubicBezTo>
                      <a:pt x="53756" y="34235"/>
                      <a:pt x="54121" y="34235"/>
                      <a:pt x="54121" y="33724"/>
                    </a:cubicBezTo>
                    <a:lnTo>
                      <a:pt x="54121" y="31752"/>
                    </a:lnTo>
                    <a:cubicBezTo>
                      <a:pt x="54114" y="29305"/>
                      <a:pt x="53427" y="26902"/>
                      <a:pt x="52147" y="24813"/>
                    </a:cubicBezTo>
                    <a:cubicBezTo>
                      <a:pt x="50963" y="22688"/>
                      <a:pt x="49150" y="20971"/>
                      <a:pt x="46957" y="19920"/>
                    </a:cubicBezTo>
                    <a:close/>
                  </a:path>
                </a:pathLst>
              </a:custGeom>
              <a:grpFill/>
              <a:ln w="7301" cap="flat">
                <a:noFill/>
                <a:prstDash val="solid"/>
                <a:miter/>
              </a:ln>
            </p:spPr>
            <p:txBody>
              <a:bodyPr rtlCol="0" anchor="ctr"/>
              <a:lstStyle/>
              <a:p>
                <a:endParaRPr lang="en-US"/>
              </a:p>
            </p:txBody>
          </p:sp>
        </p:grpSp>
        <p:sp>
          <p:nvSpPr>
            <p:cNvPr id="51" name="Freeform 50">
              <a:extLst>
                <a:ext uri="{FF2B5EF4-FFF2-40B4-BE49-F238E27FC236}">
                  <a16:creationId xmlns:a16="http://schemas.microsoft.com/office/drawing/2014/main" id="{59962F98-F885-104B-589F-F5807E48682F}"/>
                </a:ext>
              </a:extLst>
            </p:cNvPr>
            <p:cNvSpPr>
              <a:spLocks noChangeAspect="1"/>
            </p:cNvSpPr>
            <p:nvPr/>
          </p:nvSpPr>
          <p:spPr>
            <a:xfrm>
              <a:off x="-1806311" y="1446870"/>
              <a:ext cx="1035390" cy="1033200"/>
            </a:xfrm>
            <a:custGeom>
              <a:avLst/>
              <a:gdLst>
                <a:gd name="connsiteX0" fmla="*/ 1104197 w 2193522"/>
                <a:gd name="connsiteY0" fmla="*/ 2188764 h 2188882"/>
                <a:gd name="connsiteX1" fmla="*/ 493517 w 2193522"/>
                <a:gd name="connsiteY1" fmla="*/ 2188800 h 2188882"/>
                <a:gd name="connsiteX2" fmla="*/ 366232 w 2193522"/>
                <a:gd name="connsiteY2" fmla="*/ 2183574 h 2188882"/>
                <a:gd name="connsiteX3" fmla="*/ 80796 w 2193522"/>
                <a:gd name="connsiteY3" fmla="*/ 2019158 h 2188882"/>
                <a:gd name="connsiteX4" fmla="*/ 55519 w 2193522"/>
                <a:gd name="connsiteY4" fmla="*/ 1999877 h 2188882"/>
                <a:gd name="connsiteX5" fmla="*/ 21660 w 2193522"/>
                <a:gd name="connsiteY5" fmla="*/ 1995300 h 2188882"/>
                <a:gd name="connsiteX6" fmla="*/ 20326 w 2193522"/>
                <a:gd name="connsiteY6" fmla="*/ 1994579 h 2188882"/>
                <a:gd name="connsiteX7" fmla="*/ 25 w 2193522"/>
                <a:gd name="connsiteY7" fmla="*/ 1966864 h 2188882"/>
                <a:gd name="connsiteX8" fmla="*/ 57213 w 2193522"/>
                <a:gd name="connsiteY8" fmla="*/ 1930175 h 2188882"/>
                <a:gd name="connsiteX9" fmla="*/ 259932 w 2193522"/>
                <a:gd name="connsiteY9" fmla="*/ 1930247 h 2188882"/>
                <a:gd name="connsiteX10" fmla="*/ 260401 w 2193522"/>
                <a:gd name="connsiteY10" fmla="*/ 1899108 h 2188882"/>
                <a:gd name="connsiteX11" fmla="*/ 260329 w 2193522"/>
                <a:gd name="connsiteY11" fmla="*/ 1343150 h 2188882"/>
                <a:gd name="connsiteX12" fmla="*/ 261843 w 2193522"/>
                <a:gd name="connsiteY12" fmla="*/ 1285017 h 2188882"/>
                <a:gd name="connsiteX13" fmla="*/ 516918 w 2193522"/>
                <a:gd name="connsiteY13" fmla="*/ 1158119 h 2188882"/>
                <a:gd name="connsiteX14" fmla="*/ 517964 w 2193522"/>
                <a:gd name="connsiteY14" fmla="*/ 1105392 h 2188882"/>
                <a:gd name="connsiteX15" fmla="*/ 517964 w 2193522"/>
                <a:gd name="connsiteY15" fmla="*/ 954491 h 2188882"/>
                <a:gd name="connsiteX16" fmla="*/ 569059 w 2193522"/>
                <a:gd name="connsiteY16" fmla="*/ 768127 h 2188882"/>
                <a:gd name="connsiteX17" fmla="*/ 695586 w 2193522"/>
                <a:gd name="connsiteY17" fmla="*/ 722212 h 2188882"/>
                <a:gd name="connsiteX18" fmla="*/ 986539 w 2193522"/>
                <a:gd name="connsiteY18" fmla="*/ 722212 h 2188882"/>
                <a:gd name="connsiteX19" fmla="*/ 986612 w 2193522"/>
                <a:gd name="connsiteY19" fmla="*/ 658276 h 2188882"/>
                <a:gd name="connsiteX20" fmla="*/ 986503 w 2193522"/>
                <a:gd name="connsiteY20" fmla="*/ 534333 h 2188882"/>
                <a:gd name="connsiteX21" fmla="*/ 1042826 w 2193522"/>
                <a:gd name="connsiteY21" fmla="*/ 381054 h 2188882"/>
                <a:gd name="connsiteX22" fmla="*/ 1062622 w 2193522"/>
                <a:gd name="connsiteY22" fmla="*/ 373630 h 2188882"/>
                <a:gd name="connsiteX23" fmla="*/ 1062189 w 2193522"/>
                <a:gd name="connsiteY23" fmla="*/ 339788 h 2188882"/>
                <a:gd name="connsiteX24" fmla="*/ 1057574 w 2193522"/>
                <a:gd name="connsiteY24" fmla="*/ 337049 h 2188882"/>
                <a:gd name="connsiteX25" fmla="*/ 1051588 w 2193522"/>
                <a:gd name="connsiteY25" fmla="*/ 334670 h 2188882"/>
                <a:gd name="connsiteX26" fmla="*/ 999953 w 2193522"/>
                <a:gd name="connsiteY26" fmla="*/ 274266 h 2188882"/>
                <a:gd name="connsiteX27" fmla="*/ 1029593 w 2193522"/>
                <a:gd name="connsiteY27" fmla="*/ 82208 h 2188882"/>
                <a:gd name="connsiteX28" fmla="*/ 1049821 w 2193522"/>
                <a:gd name="connsiteY28" fmla="*/ 42491 h 2188882"/>
                <a:gd name="connsiteX29" fmla="*/ 1089233 w 2193522"/>
                <a:gd name="connsiteY29" fmla="*/ 288 h 2188882"/>
                <a:gd name="connsiteX30" fmla="*/ 1136325 w 2193522"/>
                <a:gd name="connsiteY30" fmla="*/ 30598 h 2188882"/>
                <a:gd name="connsiteX31" fmla="*/ 1188537 w 2193522"/>
                <a:gd name="connsiteY31" fmla="*/ 293620 h 2188882"/>
                <a:gd name="connsiteX32" fmla="*/ 1134053 w 2193522"/>
                <a:gd name="connsiteY32" fmla="*/ 334742 h 2188882"/>
                <a:gd name="connsiteX33" fmla="*/ 1134414 w 2193522"/>
                <a:gd name="connsiteY33" fmla="*/ 373377 h 2188882"/>
                <a:gd name="connsiteX34" fmla="*/ 1150279 w 2193522"/>
                <a:gd name="connsiteY34" fmla="*/ 378603 h 2188882"/>
                <a:gd name="connsiteX35" fmla="*/ 1209920 w 2193522"/>
                <a:gd name="connsiteY35" fmla="*/ 509357 h 2188882"/>
                <a:gd name="connsiteX36" fmla="*/ 1210172 w 2193522"/>
                <a:gd name="connsiteY36" fmla="*/ 721923 h 2188882"/>
                <a:gd name="connsiteX37" fmla="*/ 1499358 w 2193522"/>
                <a:gd name="connsiteY37" fmla="*/ 721887 h 2188882"/>
                <a:gd name="connsiteX38" fmla="*/ 1676151 w 2193522"/>
                <a:gd name="connsiteY38" fmla="*/ 860570 h 2188882"/>
                <a:gd name="connsiteX39" fmla="*/ 1678639 w 2193522"/>
                <a:gd name="connsiteY39" fmla="*/ 944905 h 2188882"/>
                <a:gd name="connsiteX40" fmla="*/ 1678639 w 2193522"/>
                <a:gd name="connsiteY40" fmla="*/ 1079119 h 2188882"/>
                <a:gd name="connsiteX41" fmla="*/ 1679541 w 2193522"/>
                <a:gd name="connsiteY41" fmla="*/ 1158263 h 2188882"/>
                <a:gd name="connsiteX42" fmla="*/ 1742354 w 2193522"/>
                <a:gd name="connsiteY42" fmla="*/ 1158047 h 2188882"/>
                <a:gd name="connsiteX43" fmla="*/ 1922825 w 2193522"/>
                <a:gd name="connsiteY43" fmla="*/ 1246094 h 2188882"/>
                <a:gd name="connsiteX44" fmla="*/ 1935697 w 2193522"/>
                <a:gd name="connsiteY44" fmla="*/ 1342610 h 2188882"/>
                <a:gd name="connsiteX45" fmla="*/ 1936274 w 2193522"/>
                <a:gd name="connsiteY45" fmla="*/ 1929887 h 2188882"/>
                <a:gd name="connsiteX46" fmla="*/ 2162287 w 2193522"/>
                <a:gd name="connsiteY46" fmla="*/ 1930355 h 2188882"/>
                <a:gd name="connsiteX47" fmla="*/ 2181361 w 2193522"/>
                <a:gd name="connsiteY47" fmla="*/ 1992705 h 2188882"/>
                <a:gd name="connsiteX48" fmla="*/ 2180135 w 2193522"/>
                <a:gd name="connsiteY48" fmla="*/ 1993678 h 2188882"/>
                <a:gd name="connsiteX49" fmla="*/ 2161133 w 2193522"/>
                <a:gd name="connsiteY49" fmla="*/ 1998219 h 2188882"/>
                <a:gd name="connsiteX50" fmla="*/ 2128212 w 2193522"/>
                <a:gd name="connsiteY50" fmla="*/ 1999372 h 2188882"/>
                <a:gd name="connsiteX51" fmla="*/ 2107550 w 2193522"/>
                <a:gd name="connsiteY51" fmla="*/ 2029358 h 2188882"/>
                <a:gd name="connsiteX52" fmla="*/ 1994039 w 2193522"/>
                <a:gd name="connsiteY52" fmla="*/ 2128253 h 2188882"/>
                <a:gd name="connsiteX53" fmla="*/ 1695190 w 2193522"/>
                <a:gd name="connsiteY53" fmla="*/ 2188872 h 2188882"/>
                <a:gd name="connsiteX54" fmla="*/ 1097923 w 2193522"/>
                <a:gd name="connsiteY54" fmla="*/ 96516 h 2188882"/>
                <a:gd name="connsiteX55" fmla="*/ 1097526 w 2193522"/>
                <a:gd name="connsiteY55" fmla="*/ 97993 h 2188882"/>
                <a:gd name="connsiteX56" fmla="*/ 1071781 w 2193522"/>
                <a:gd name="connsiteY56" fmla="*/ 255778 h 2188882"/>
                <a:gd name="connsiteX57" fmla="*/ 1091144 w 2193522"/>
                <a:gd name="connsiteY57" fmla="*/ 272609 h 2188882"/>
                <a:gd name="connsiteX58" fmla="*/ 1100591 w 2193522"/>
                <a:gd name="connsiteY58" fmla="*/ 273798 h 2188882"/>
                <a:gd name="connsiteX59" fmla="*/ 1128933 w 2193522"/>
                <a:gd name="connsiteY59" fmla="*/ 184598 h 2188882"/>
                <a:gd name="connsiteX60" fmla="*/ 1093235 w 2193522"/>
                <a:gd name="connsiteY60" fmla="*/ 438827 h 2188882"/>
                <a:gd name="connsiteX61" fmla="*/ 1057826 w 2193522"/>
                <a:gd name="connsiteY61" fmla="*/ 500456 h 2188882"/>
                <a:gd name="connsiteX62" fmla="*/ 1058295 w 2193522"/>
                <a:gd name="connsiteY62" fmla="*/ 721779 h 2188882"/>
                <a:gd name="connsiteX63" fmla="*/ 1106036 w 2193522"/>
                <a:gd name="connsiteY63" fmla="*/ 722140 h 2188882"/>
                <a:gd name="connsiteX64" fmla="*/ 1138092 w 2193522"/>
                <a:gd name="connsiteY64" fmla="*/ 722067 h 2188882"/>
                <a:gd name="connsiteX65" fmla="*/ 1138272 w 2193522"/>
                <a:gd name="connsiteY65" fmla="*/ 499482 h 2188882"/>
                <a:gd name="connsiteX66" fmla="*/ 1093235 w 2193522"/>
                <a:gd name="connsiteY66" fmla="*/ 438827 h 2188882"/>
                <a:gd name="connsiteX67" fmla="*/ 826477 w 2193522"/>
                <a:gd name="connsiteY67" fmla="*/ 793103 h 2188882"/>
                <a:gd name="connsiteX68" fmla="*/ 726560 w 2193522"/>
                <a:gd name="connsiteY68" fmla="*/ 793031 h 2188882"/>
                <a:gd name="connsiteX69" fmla="*/ 592965 w 2193522"/>
                <a:gd name="connsiteY69" fmla="*/ 857687 h 2188882"/>
                <a:gd name="connsiteX70" fmla="*/ 590585 w 2193522"/>
                <a:gd name="connsiteY70" fmla="*/ 927497 h 2188882"/>
                <a:gd name="connsiteX71" fmla="*/ 633386 w 2193522"/>
                <a:gd name="connsiteY71" fmla="*/ 958924 h 2188882"/>
                <a:gd name="connsiteX72" fmla="*/ 750178 w 2193522"/>
                <a:gd name="connsiteY72" fmla="*/ 1006101 h 2188882"/>
                <a:gd name="connsiteX73" fmla="*/ 752450 w 2193522"/>
                <a:gd name="connsiteY73" fmla="*/ 1005741 h 2188882"/>
                <a:gd name="connsiteX74" fmla="*/ 814434 w 2193522"/>
                <a:gd name="connsiteY74" fmla="*/ 979035 h 2188882"/>
                <a:gd name="connsiteX75" fmla="*/ 1106901 w 2193522"/>
                <a:gd name="connsiteY75" fmla="*/ 1015724 h 2188882"/>
                <a:gd name="connsiteX76" fmla="*/ 1300065 w 2193522"/>
                <a:gd name="connsiteY76" fmla="*/ 950491 h 2188882"/>
                <a:gd name="connsiteX77" fmla="*/ 1439862 w 2193522"/>
                <a:gd name="connsiteY77" fmla="*/ 1002461 h 2188882"/>
                <a:gd name="connsiteX78" fmla="*/ 1594407 w 2193522"/>
                <a:gd name="connsiteY78" fmla="*/ 933660 h 2188882"/>
                <a:gd name="connsiteX79" fmla="*/ 1607316 w 2193522"/>
                <a:gd name="connsiteY79" fmla="*/ 915135 h 2188882"/>
                <a:gd name="connsiteX80" fmla="*/ 1526979 w 2193522"/>
                <a:gd name="connsiteY80" fmla="*/ 793680 h 2188882"/>
                <a:gd name="connsiteX81" fmla="*/ 587845 w 2193522"/>
                <a:gd name="connsiteY81" fmla="*/ 1016841 h 2188882"/>
                <a:gd name="connsiteX82" fmla="*/ 588602 w 2193522"/>
                <a:gd name="connsiteY82" fmla="*/ 1116601 h 2188882"/>
                <a:gd name="connsiteX83" fmla="*/ 589359 w 2193522"/>
                <a:gd name="connsiteY83" fmla="*/ 1160894 h 2188882"/>
                <a:gd name="connsiteX84" fmla="*/ 1562568 w 2193522"/>
                <a:gd name="connsiteY84" fmla="*/ 1160966 h 2188882"/>
                <a:gd name="connsiteX85" fmla="*/ 1607388 w 2193522"/>
                <a:gd name="connsiteY85" fmla="*/ 1160029 h 2188882"/>
                <a:gd name="connsiteX86" fmla="*/ 1605585 w 2193522"/>
                <a:gd name="connsiteY86" fmla="*/ 1021526 h 2188882"/>
                <a:gd name="connsiteX87" fmla="*/ 1580236 w 2193522"/>
                <a:gd name="connsiteY87" fmla="*/ 1036988 h 2188882"/>
                <a:gd name="connsiteX88" fmla="*/ 1356424 w 2193522"/>
                <a:gd name="connsiteY88" fmla="*/ 1043223 h 2188882"/>
                <a:gd name="connsiteX89" fmla="*/ 1291735 w 2193522"/>
                <a:gd name="connsiteY89" fmla="*/ 1020085 h 2188882"/>
                <a:gd name="connsiteX90" fmla="*/ 1039509 w 2193522"/>
                <a:gd name="connsiteY90" fmla="*/ 1077065 h 2188882"/>
                <a:gd name="connsiteX91" fmla="*/ 920156 w 2193522"/>
                <a:gd name="connsiteY91" fmla="*/ 1021959 h 2188882"/>
                <a:gd name="connsiteX92" fmla="*/ 797343 w 2193522"/>
                <a:gd name="connsiteY92" fmla="*/ 1067190 h 2188882"/>
                <a:gd name="connsiteX93" fmla="*/ 587845 w 2193522"/>
                <a:gd name="connsiteY93" fmla="*/ 1016841 h 2188882"/>
                <a:gd name="connsiteX94" fmla="*/ 429694 w 2193522"/>
                <a:gd name="connsiteY94" fmla="*/ 1230416 h 2188882"/>
                <a:gd name="connsiteX95" fmla="*/ 332770 w 2193522"/>
                <a:gd name="connsiteY95" fmla="*/ 1359837 h 2188882"/>
                <a:gd name="connsiteX96" fmla="*/ 357830 w 2193522"/>
                <a:gd name="connsiteY96" fmla="*/ 1408167 h 2188882"/>
                <a:gd name="connsiteX97" fmla="*/ 519515 w 2193522"/>
                <a:gd name="connsiteY97" fmla="*/ 1464606 h 2188882"/>
                <a:gd name="connsiteX98" fmla="*/ 720503 w 2193522"/>
                <a:gd name="connsiteY98" fmla="*/ 1446406 h 2188882"/>
                <a:gd name="connsiteX99" fmla="*/ 759013 w 2193522"/>
                <a:gd name="connsiteY99" fmla="*/ 1474337 h 2188882"/>
                <a:gd name="connsiteX100" fmla="*/ 875841 w 2193522"/>
                <a:gd name="connsiteY100" fmla="*/ 1502773 h 2188882"/>
                <a:gd name="connsiteX101" fmla="*/ 1109245 w 2193522"/>
                <a:gd name="connsiteY101" fmla="*/ 1417754 h 2188882"/>
                <a:gd name="connsiteX102" fmla="*/ 1237288 w 2193522"/>
                <a:gd name="connsiteY102" fmla="*/ 1468823 h 2188882"/>
                <a:gd name="connsiteX103" fmla="*/ 1602701 w 2193522"/>
                <a:gd name="connsiteY103" fmla="*/ 1432098 h 2188882"/>
                <a:gd name="connsiteX104" fmla="*/ 1662160 w 2193522"/>
                <a:gd name="connsiteY104" fmla="*/ 1454839 h 2188882"/>
                <a:gd name="connsiteX105" fmla="*/ 1742173 w 2193522"/>
                <a:gd name="connsiteY105" fmla="*/ 1487708 h 2188882"/>
                <a:gd name="connsiteX106" fmla="*/ 1838809 w 2193522"/>
                <a:gd name="connsiteY106" fmla="*/ 1411987 h 2188882"/>
                <a:gd name="connsiteX107" fmla="*/ 1861850 w 2193522"/>
                <a:gd name="connsiteY107" fmla="*/ 1378253 h 2188882"/>
                <a:gd name="connsiteX108" fmla="*/ 1862716 w 2193522"/>
                <a:gd name="connsiteY108" fmla="*/ 1374866 h 2188882"/>
                <a:gd name="connsiteX109" fmla="*/ 1864735 w 2193522"/>
                <a:gd name="connsiteY109" fmla="*/ 1343042 h 2188882"/>
                <a:gd name="connsiteX110" fmla="*/ 1757895 w 2193522"/>
                <a:gd name="connsiteY110" fmla="*/ 1230813 h 2188882"/>
                <a:gd name="connsiteX111" fmla="*/ 329741 w 2193522"/>
                <a:gd name="connsiteY111" fmla="*/ 1484608 h 2188882"/>
                <a:gd name="connsiteX112" fmla="*/ 330786 w 2193522"/>
                <a:gd name="connsiteY112" fmla="*/ 1486915 h 2188882"/>
                <a:gd name="connsiteX113" fmla="*/ 332373 w 2193522"/>
                <a:gd name="connsiteY113" fmla="*/ 1580440 h 2188882"/>
                <a:gd name="connsiteX114" fmla="*/ 332445 w 2193522"/>
                <a:gd name="connsiteY114" fmla="*/ 1754118 h 2188882"/>
                <a:gd name="connsiteX115" fmla="*/ 357758 w 2193522"/>
                <a:gd name="connsiteY115" fmla="*/ 1754767 h 2188882"/>
                <a:gd name="connsiteX116" fmla="*/ 1864555 w 2193522"/>
                <a:gd name="connsiteY116" fmla="*/ 1754947 h 2188882"/>
                <a:gd name="connsiteX117" fmla="*/ 1864266 w 2193522"/>
                <a:gd name="connsiteY117" fmla="*/ 1492790 h 2188882"/>
                <a:gd name="connsiteX118" fmla="*/ 1850817 w 2193522"/>
                <a:gd name="connsiteY118" fmla="*/ 1506413 h 2188882"/>
                <a:gd name="connsiteX119" fmla="*/ 1526330 w 2193522"/>
                <a:gd name="connsiteY119" fmla="*/ 1499926 h 2188882"/>
                <a:gd name="connsiteX120" fmla="*/ 1461786 w 2193522"/>
                <a:gd name="connsiteY120" fmla="*/ 1540183 h 2188882"/>
                <a:gd name="connsiteX121" fmla="*/ 1213922 w 2193522"/>
                <a:gd name="connsiteY121" fmla="*/ 1537840 h 2188882"/>
                <a:gd name="connsiteX122" fmla="*/ 1097310 w 2193522"/>
                <a:gd name="connsiteY122" fmla="*/ 1487708 h 2188882"/>
                <a:gd name="connsiteX123" fmla="*/ 976587 w 2193522"/>
                <a:gd name="connsiteY123" fmla="*/ 1540723 h 2188882"/>
                <a:gd name="connsiteX124" fmla="*/ 733952 w 2193522"/>
                <a:gd name="connsiteY124" fmla="*/ 1541624 h 2188882"/>
                <a:gd name="connsiteX125" fmla="*/ 638290 w 2193522"/>
                <a:gd name="connsiteY125" fmla="*/ 1495817 h 2188882"/>
                <a:gd name="connsiteX126" fmla="*/ 536642 w 2193522"/>
                <a:gd name="connsiteY126" fmla="*/ 1535678 h 2188882"/>
                <a:gd name="connsiteX127" fmla="*/ 345318 w 2193522"/>
                <a:gd name="connsiteY127" fmla="*/ 1504539 h 2188882"/>
                <a:gd name="connsiteX128" fmla="*/ 332085 w 2193522"/>
                <a:gd name="connsiteY128" fmla="*/ 1825442 h 2188882"/>
                <a:gd name="connsiteX129" fmla="*/ 332301 w 2193522"/>
                <a:gd name="connsiteY129" fmla="*/ 1930716 h 2188882"/>
                <a:gd name="connsiteX130" fmla="*/ 1864843 w 2193522"/>
                <a:gd name="connsiteY130" fmla="*/ 1929670 h 2188882"/>
                <a:gd name="connsiteX131" fmla="*/ 1864555 w 2193522"/>
                <a:gd name="connsiteY131" fmla="*/ 1859572 h 2188882"/>
                <a:gd name="connsiteX132" fmla="*/ 1864194 w 2193522"/>
                <a:gd name="connsiteY132" fmla="*/ 1825982 h 2188882"/>
                <a:gd name="connsiteX133" fmla="*/ 150243 w 2193522"/>
                <a:gd name="connsiteY133" fmla="*/ 2000129 h 2188882"/>
                <a:gd name="connsiteX134" fmla="*/ 356207 w 2193522"/>
                <a:gd name="connsiteY134" fmla="*/ 2110521 h 2188882"/>
                <a:gd name="connsiteX135" fmla="*/ 498817 w 2193522"/>
                <a:gd name="connsiteY135" fmla="*/ 2118197 h 2188882"/>
                <a:gd name="connsiteX136" fmla="*/ 1713507 w 2193522"/>
                <a:gd name="connsiteY136" fmla="*/ 2118197 h 2188882"/>
                <a:gd name="connsiteX137" fmla="*/ 1981167 w 2193522"/>
                <a:gd name="connsiteY137" fmla="*/ 2055595 h 2188882"/>
                <a:gd name="connsiteX138" fmla="*/ 2026961 w 2193522"/>
                <a:gd name="connsiteY138" fmla="*/ 2020492 h 2188882"/>
                <a:gd name="connsiteX139" fmla="*/ 2046792 w 2193522"/>
                <a:gd name="connsiteY139" fmla="*/ 2000273 h 218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2193522" h="2188882">
                  <a:moveTo>
                    <a:pt x="1104197" y="2188764"/>
                  </a:moveTo>
                  <a:lnTo>
                    <a:pt x="493517" y="2188800"/>
                  </a:lnTo>
                  <a:cubicBezTo>
                    <a:pt x="450644" y="2188764"/>
                    <a:pt x="408816" y="2189449"/>
                    <a:pt x="366232" y="2183574"/>
                  </a:cubicBezTo>
                  <a:cubicBezTo>
                    <a:pt x="258959" y="2168798"/>
                    <a:pt x="139246" y="2113007"/>
                    <a:pt x="80796" y="2019158"/>
                  </a:cubicBezTo>
                  <a:cubicBezTo>
                    <a:pt x="72105" y="2005175"/>
                    <a:pt x="74053" y="2000417"/>
                    <a:pt x="55519" y="1999877"/>
                  </a:cubicBezTo>
                  <a:cubicBezTo>
                    <a:pt x="44521" y="1999553"/>
                    <a:pt x="31756" y="2000381"/>
                    <a:pt x="21660" y="1995300"/>
                  </a:cubicBezTo>
                  <a:lnTo>
                    <a:pt x="20326" y="1994579"/>
                  </a:lnTo>
                  <a:cubicBezTo>
                    <a:pt x="9905" y="1989173"/>
                    <a:pt x="422" y="1979190"/>
                    <a:pt x="25" y="1966864"/>
                  </a:cubicBezTo>
                  <a:cubicBezTo>
                    <a:pt x="-1056" y="1933058"/>
                    <a:pt x="32766" y="1930139"/>
                    <a:pt x="57213" y="1930175"/>
                  </a:cubicBezTo>
                  <a:lnTo>
                    <a:pt x="259932" y="1930247"/>
                  </a:lnTo>
                  <a:cubicBezTo>
                    <a:pt x="261952" y="1921057"/>
                    <a:pt x="260401" y="1908587"/>
                    <a:pt x="260401" y="1899108"/>
                  </a:cubicBezTo>
                  <a:lnTo>
                    <a:pt x="260329" y="1343150"/>
                  </a:lnTo>
                  <a:cubicBezTo>
                    <a:pt x="260365" y="1324409"/>
                    <a:pt x="258634" y="1303434"/>
                    <a:pt x="261843" y="1285017"/>
                  </a:cubicBezTo>
                  <a:cubicBezTo>
                    <a:pt x="285570" y="1149073"/>
                    <a:pt x="411629" y="1157903"/>
                    <a:pt x="516918" y="1158119"/>
                  </a:cubicBezTo>
                  <a:cubicBezTo>
                    <a:pt x="519154" y="1155200"/>
                    <a:pt x="517964" y="1112060"/>
                    <a:pt x="517964" y="1105392"/>
                  </a:cubicBezTo>
                  <a:lnTo>
                    <a:pt x="517964" y="954491"/>
                  </a:lnTo>
                  <a:cubicBezTo>
                    <a:pt x="517964" y="882122"/>
                    <a:pt x="512087" y="824746"/>
                    <a:pt x="569059" y="768127"/>
                  </a:cubicBezTo>
                  <a:cubicBezTo>
                    <a:pt x="605694" y="731762"/>
                    <a:pt x="646511" y="722284"/>
                    <a:pt x="695586" y="722212"/>
                  </a:cubicBezTo>
                  <a:lnTo>
                    <a:pt x="986539" y="722212"/>
                  </a:lnTo>
                  <a:cubicBezTo>
                    <a:pt x="987729" y="701128"/>
                    <a:pt x="986612" y="679396"/>
                    <a:pt x="986612" y="658276"/>
                  </a:cubicBezTo>
                  <a:lnTo>
                    <a:pt x="986503" y="534333"/>
                  </a:lnTo>
                  <a:cubicBezTo>
                    <a:pt x="986539" y="475480"/>
                    <a:pt x="980626" y="412517"/>
                    <a:pt x="1042826" y="381054"/>
                  </a:cubicBezTo>
                  <a:cubicBezTo>
                    <a:pt x="1049317" y="377810"/>
                    <a:pt x="1056420" y="377414"/>
                    <a:pt x="1062622" y="373630"/>
                  </a:cubicBezTo>
                  <a:lnTo>
                    <a:pt x="1062189" y="339788"/>
                  </a:lnTo>
                  <a:cubicBezTo>
                    <a:pt x="1060711" y="338562"/>
                    <a:pt x="1059377" y="337733"/>
                    <a:pt x="1057574" y="337049"/>
                  </a:cubicBezTo>
                  <a:lnTo>
                    <a:pt x="1051588" y="334670"/>
                  </a:lnTo>
                  <a:cubicBezTo>
                    <a:pt x="1028223" y="323534"/>
                    <a:pt x="1009004" y="297945"/>
                    <a:pt x="999953" y="274266"/>
                  </a:cubicBezTo>
                  <a:cubicBezTo>
                    <a:pt x="976479" y="212638"/>
                    <a:pt x="1003703" y="138899"/>
                    <a:pt x="1029593" y="82208"/>
                  </a:cubicBezTo>
                  <a:lnTo>
                    <a:pt x="1049821" y="42491"/>
                  </a:lnTo>
                  <a:cubicBezTo>
                    <a:pt x="1060062" y="24435"/>
                    <a:pt x="1068824" y="7892"/>
                    <a:pt x="1089233" y="288"/>
                  </a:cubicBezTo>
                  <a:cubicBezTo>
                    <a:pt x="1113680" y="-2235"/>
                    <a:pt x="1123705" y="12145"/>
                    <a:pt x="1136325" y="30598"/>
                  </a:cubicBezTo>
                  <a:cubicBezTo>
                    <a:pt x="1178982" y="92948"/>
                    <a:pt x="1233069" y="221431"/>
                    <a:pt x="1188537" y="293620"/>
                  </a:cubicBezTo>
                  <a:cubicBezTo>
                    <a:pt x="1172131" y="320254"/>
                    <a:pt x="1160881" y="325336"/>
                    <a:pt x="1134053" y="334742"/>
                  </a:cubicBezTo>
                  <a:lnTo>
                    <a:pt x="1134414" y="373377"/>
                  </a:lnTo>
                  <a:cubicBezTo>
                    <a:pt x="1139462" y="375900"/>
                    <a:pt x="1145195" y="376297"/>
                    <a:pt x="1150279" y="378603"/>
                  </a:cubicBezTo>
                  <a:cubicBezTo>
                    <a:pt x="1202275" y="402318"/>
                    <a:pt x="1210028" y="459261"/>
                    <a:pt x="1209920" y="509357"/>
                  </a:cubicBezTo>
                  <a:lnTo>
                    <a:pt x="1210172" y="721923"/>
                  </a:lnTo>
                  <a:lnTo>
                    <a:pt x="1499358" y="721887"/>
                  </a:lnTo>
                  <a:cubicBezTo>
                    <a:pt x="1589035" y="721707"/>
                    <a:pt x="1658050" y="768163"/>
                    <a:pt x="1676151" y="860570"/>
                  </a:cubicBezTo>
                  <a:cubicBezTo>
                    <a:pt x="1681343" y="887240"/>
                    <a:pt x="1678639" y="917622"/>
                    <a:pt x="1678639" y="944905"/>
                  </a:cubicBezTo>
                  <a:lnTo>
                    <a:pt x="1678639" y="1079119"/>
                  </a:lnTo>
                  <a:cubicBezTo>
                    <a:pt x="1678639" y="1105392"/>
                    <a:pt x="1677702" y="1132062"/>
                    <a:pt x="1679541" y="1158263"/>
                  </a:cubicBezTo>
                  <a:lnTo>
                    <a:pt x="1742354" y="1158047"/>
                  </a:lnTo>
                  <a:cubicBezTo>
                    <a:pt x="1817463" y="1157939"/>
                    <a:pt x="1888425" y="1171346"/>
                    <a:pt x="1922825" y="1246094"/>
                  </a:cubicBezTo>
                  <a:cubicBezTo>
                    <a:pt x="1937500" y="1277989"/>
                    <a:pt x="1935697" y="1308335"/>
                    <a:pt x="1935697" y="1342610"/>
                  </a:cubicBezTo>
                  <a:lnTo>
                    <a:pt x="1936274" y="1929887"/>
                  </a:lnTo>
                  <a:lnTo>
                    <a:pt x="2162287" y="1930355"/>
                  </a:lnTo>
                  <a:cubicBezTo>
                    <a:pt x="2192972" y="1932409"/>
                    <a:pt x="2204330" y="1973964"/>
                    <a:pt x="2181361" y="1992705"/>
                  </a:cubicBezTo>
                  <a:lnTo>
                    <a:pt x="2180135" y="1993678"/>
                  </a:lnTo>
                  <a:cubicBezTo>
                    <a:pt x="2174979" y="1997859"/>
                    <a:pt x="2167551" y="1997787"/>
                    <a:pt x="2161133" y="1998219"/>
                  </a:cubicBezTo>
                  <a:lnTo>
                    <a:pt x="2128212" y="1999372"/>
                  </a:lnTo>
                  <a:cubicBezTo>
                    <a:pt x="2120495" y="2008527"/>
                    <a:pt x="2114690" y="2019591"/>
                    <a:pt x="2107550" y="2029358"/>
                  </a:cubicBezTo>
                  <a:cubicBezTo>
                    <a:pt x="2076036" y="2072678"/>
                    <a:pt x="2041708" y="2102808"/>
                    <a:pt x="1994039" y="2128253"/>
                  </a:cubicBezTo>
                  <a:cubicBezTo>
                    <a:pt x="1884964" y="2186458"/>
                    <a:pt x="1811153" y="2189089"/>
                    <a:pt x="1695190" y="2188872"/>
                  </a:cubicBezTo>
                  <a:close/>
                  <a:moveTo>
                    <a:pt x="1097923" y="96516"/>
                  </a:moveTo>
                  <a:lnTo>
                    <a:pt x="1097526" y="97993"/>
                  </a:lnTo>
                  <a:cubicBezTo>
                    <a:pt x="1084870" y="145891"/>
                    <a:pt x="1042610" y="206943"/>
                    <a:pt x="1071781" y="255778"/>
                  </a:cubicBezTo>
                  <a:cubicBezTo>
                    <a:pt x="1075892" y="262625"/>
                    <a:pt x="1083067" y="270879"/>
                    <a:pt x="1091144" y="272609"/>
                  </a:cubicBezTo>
                  <a:lnTo>
                    <a:pt x="1100591" y="273798"/>
                  </a:lnTo>
                  <a:cubicBezTo>
                    <a:pt x="1139498" y="264788"/>
                    <a:pt x="1136541" y="214512"/>
                    <a:pt x="1128933" y="184598"/>
                  </a:cubicBezTo>
                  <a:close/>
                  <a:moveTo>
                    <a:pt x="1093235" y="438827"/>
                  </a:moveTo>
                  <a:cubicBezTo>
                    <a:pt x="1054148" y="443404"/>
                    <a:pt x="1057826" y="470506"/>
                    <a:pt x="1057826" y="500456"/>
                  </a:cubicBezTo>
                  <a:lnTo>
                    <a:pt x="1058295" y="721779"/>
                  </a:lnTo>
                  <a:lnTo>
                    <a:pt x="1106036" y="722140"/>
                  </a:lnTo>
                  <a:lnTo>
                    <a:pt x="1138092" y="722067"/>
                  </a:lnTo>
                  <a:lnTo>
                    <a:pt x="1138272" y="499482"/>
                  </a:lnTo>
                  <a:cubicBezTo>
                    <a:pt x="1138416" y="464019"/>
                    <a:pt x="1134197" y="440593"/>
                    <a:pt x="1093235" y="438827"/>
                  </a:cubicBezTo>
                  <a:close/>
                  <a:moveTo>
                    <a:pt x="826477" y="793103"/>
                  </a:moveTo>
                  <a:lnTo>
                    <a:pt x="726560" y="793031"/>
                  </a:lnTo>
                  <a:cubicBezTo>
                    <a:pt x="671788" y="793067"/>
                    <a:pt x="613698" y="791445"/>
                    <a:pt x="592965" y="857687"/>
                  </a:cubicBezTo>
                  <a:cubicBezTo>
                    <a:pt x="586475" y="878446"/>
                    <a:pt x="583878" y="906594"/>
                    <a:pt x="590585" y="927497"/>
                  </a:cubicBezTo>
                  <a:cubicBezTo>
                    <a:pt x="602773" y="940328"/>
                    <a:pt x="618891" y="948941"/>
                    <a:pt x="633386" y="958924"/>
                  </a:cubicBezTo>
                  <a:cubicBezTo>
                    <a:pt x="670742" y="984729"/>
                    <a:pt x="701536" y="1013742"/>
                    <a:pt x="750178" y="1006101"/>
                  </a:cubicBezTo>
                  <a:lnTo>
                    <a:pt x="752450" y="1005741"/>
                  </a:lnTo>
                  <a:cubicBezTo>
                    <a:pt x="775095" y="1002245"/>
                    <a:pt x="794746" y="989955"/>
                    <a:pt x="814434" y="979035"/>
                  </a:cubicBezTo>
                  <a:cubicBezTo>
                    <a:pt x="966167" y="894881"/>
                    <a:pt x="1017117" y="1025419"/>
                    <a:pt x="1106901" y="1015724"/>
                  </a:cubicBezTo>
                  <a:cubicBezTo>
                    <a:pt x="1177431" y="1008119"/>
                    <a:pt x="1213778" y="943571"/>
                    <a:pt x="1300065" y="950491"/>
                  </a:cubicBezTo>
                  <a:cubicBezTo>
                    <a:pt x="1352818" y="954816"/>
                    <a:pt x="1391148" y="987937"/>
                    <a:pt x="1439862" y="1002461"/>
                  </a:cubicBezTo>
                  <a:cubicBezTo>
                    <a:pt x="1503036" y="1021274"/>
                    <a:pt x="1550416" y="970890"/>
                    <a:pt x="1594407" y="933660"/>
                  </a:cubicBezTo>
                  <a:cubicBezTo>
                    <a:pt x="1602232" y="927029"/>
                    <a:pt x="1606451" y="925335"/>
                    <a:pt x="1607316" y="915135"/>
                  </a:cubicBezTo>
                  <a:cubicBezTo>
                    <a:pt x="1611787" y="861976"/>
                    <a:pt x="1587268" y="798004"/>
                    <a:pt x="1526979" y="793680"/>
                  </a:cubicBezTo>
                  <a:close/>
                  <a:moveTo>
                    <a:pt x="587845" y="1016841"/>
                  </a:moveTo>
                  <a:lnTo>
                    <a:pt x="588602" y="1116601"/>
                  </a:lnTo>
                  <a:cubicBezTo>
                    <a:pt x="588638" y="1130584"/>
                    <a:pt x="586943" y="1147199"/>
                    <a:pt x="589359" y="1160894"/>
                  </a:cubicBezTo>
                  <a:lnTo>
                    <a:pt x="1562568" y="1160966"/>
                  </a:lnTo>
                  <a:cubicBezTo>
                    <a:pt x="1577460" y="1160930"/>
                    <a:pt x="1592604" y="1161507"/>
                    <a:pt x="1607388" y="1160029"/>
                  </a:cubicBezTo>
                  <a:lnTo>
                    <a:pt x="1605585" y="1021526"/>
                  </a:lnTo>
                  <a:cubicBezTo>
                    <a:pt x="1602124" y="1025239"/>
                    <a:pt x="1586078" y="1032879"/>
                    <a:pt x="1580236" y="1036988"/>
                  </a:cubicBezTo>
                  <a:cubicBezTo>
                    <a:pt x="1493264" y="1095914"/>
                    <a:pt x="1441881" y="1089390"/>
                    <a:pt x="1356424" y="1043223"/>
                  </a:cubicBezTo>
                  <a:cubicBezTo>
                    <a:pt x="1336520" y="1032447"/>
                    <a:pt x="1314849" y="1021202"/>
                    <a:pt x="1291735" y="1020085"/>
                  </a:cubicBezTo>
                  <a:cubicBezTo>
                    <a:pt x="1220701" y="1016625"/>
                    <a:pt x="1158717" y="1122187"/>
                    <a:pt x="1039509" y="1077065"/>
                  </a:cubicBezTo>
                  <a:cubicBezTo>
                    <a:pt x="1000782" y="1062396"/>
                    <a:pt x="960902" y="1026752"/>
                    <a:pt x="920156" y="1021959"/>
                  </a:cubicBezTo>
                  <a:cubicBezTo>
                    <a:pt x="872884" y="1016409"/>
                    <a:pt x="838052" y="1050431"/>
                    <a:pt x="797343" y="1067190"/>
                  </a:cubicBezTo>
                  <a:cubicBezTo>
                    <a:pt x="704962" y="1105212"/>
                    <a:pt x="658879" y="1057206"/>
                    <a:pt x="587845" y="1016841"/>
                  </a:cubicBezTo>
                  <a:close/>
                  <a:moveTo>
                    <a:pt x="429694" y="1230416"/>
                  </a:moveTo>
                  <a:cubicBezTo>
                    <a:pt x="338359" y="1234272"/>
                    <a:pt x="326928" y="1277629"/>
                    <a:pt x="332770" y="1359837"/>
                  </a:cubicBezTo>
                  <a:cubicBezTo>
                    <a:pt x="334645" y="1385678"/>
                    <a:pt x="341460" y="1388994"/>
                    <a:pt x="357830" y="1408167"/>
                  </a:cubicBezTo>
                  <a:cubicBezTo>
                    <a:pt x="411557" y="1471238"/>
                    <a:pt x="430271" y="1513909"/>
                    <a:pt x="519515" y="1464606"/>
                  </a:cubicBezTo>
                  <a:cubicBezTo>
                    <a:pt x="581174" y="1430548"/>
                    <a:pt x="655201" y="1409032"/>
                    <a:pt x="720503" y="1446406"/>
                  </a:cubicBezTo>
                  <a:cubicBezTo>
                    <a:pt x="734313" y="1454299"/>
                    <a:pt x="746068" y="1465255"/>
                    <a:pt x="759013" y="1474337"/>
                  </a:cubicBezTo>
                  <a:cubicBezTo>
                    <a:pt x="793629" y="1498628"/>
                    <a:pt x="833905" y="1508179"/>
                    <a:pt x="875841" y="1502773"/>
                  </a:cubicBezTo>
                  <a:cubicBezTo>
                    <a:pt x="963967" y="1491420"/>
                    <a:pt x="997357" y="1410906"/>
                    <a:pt x="1109245" y="1417754"/>
                  </a:cubicBezTo>
                  <a:cubicBezTo>
                    <a:pt x="1157852" y="1420709"/>
                    <a:pt x="1197155" y="1443631"/>
                    <a:pt x="1237288" y="1468823"/>
                  </a:cubicBezTo>
                  <a:cubicBezTo>
                    <a:pt x="1423816" y="1585738"/>
                    <a:pt x="1436509" y="1388633"/>
                    <a:pt x="1602701" y="1432098"/>
                  </a:cubicBezTo>
                  <a:cubicBezTo>
                    <a:pt x="1623470" y="1437828"/>
                    <a:pt x="1642942" y="1445072"/>
                    <a:pt x="1662160" y="1454839"/>
                  </a:cubicBezTo>
                  <a:cubicBezTo>
                    <a:pt x="1689529" y="1468751"/>
                    <a:pt x="1709865" y="1487672"/>
                    <a:pt x="1742173" y="1487708"/>
                  </a:cubicBezTo>
                  <a:cubicBezTo>
                    <a:pt x="1785732" y="1487744"/>
                    <a:pt x="1814578" y="1442225"/>
                    <a:pt x="1838809" y="1411987"/>
                  </a:cubicBezTo>
                  <a:cubicBezTo>
                    <a:pt x="1846526" y="1402437"/>
                    <a:pt x="1858569" y="1390183"/>
                    <a:pt x="1861850" y="1378253"/>
                  </a:cubicBezTo>
                  <a:lnTo>
                    <a:pt x="1862716" y="1374866"/>
                  </a:lnTo>
                  <a:cubicBezTo>
                    <a:pt x="1865060" y="1364847"/>
                    <a:pt x="1864591" y="1353314"/>
                    <a:pt x="1864735" y="1343042"/>
                  </a:cubicBezTo>
                  <a:cubicBezTo>
                    <a:pt x="1866069" y="1260546"/>
                    <a:pt x="1846670" y="1229912"/>
                    <a:pt x="1757895" y="1230813"/>
                  </a:cubicBezTo>
                  <a:close/>
                  <a:moveTo>
                    <a:pt x="329741" y="1484608"/>
                  </a:moveTo>
                  <a:lnTo>
                    <a:pt x="330786" y="1486915"/>
                  </a:lnTo>
                  <a:cubicBezTo>
                    <a:pt x="334645" y="1517081"/>
                    <a:pt x="332337" y="1549914"/>
                    <a:pt x="332373" y="1580440"/>
                  </a:cubicBezTo>
                  <a:lnTo>
                    <a:pt x="332445" y="1754118"/>
                  </a:lnTo>
                  <a:cubicBezTo>
                    <a:pt x="339693" y="1755992"/>
                    <a:pt x="350186" y="1754767"/>
                    <a:pt x="357758" y="1754767"/>
                  </a:cubicBezTo>
                  <a:lnTo>
                    <a:pt x="1864555" y="1754947"/>
                  </a:lnTo>
                  <a:lnTo>
                    <a:pt x="1864266" y="1492790"/>
                  </a:lnTo>
                  <a:lnTo>
                    <a:pt x="1850817" y="1506413"/>
                  </a:lnTo>
                  <a:cubicBezTo>
                    <a:pt x="1713976" y="1640158"/>
                    <a:pt x="1626715" y="1465723"/>
                    <a:pt x="1526330" y="1499926"/>
                  </a:cubicBezTo>
                  <a:cubicBezTo>
                    <a:pt x="1502495" y="1508035"/>
                    <a:pt x="1482699" y="1526631"/>
                    <a:pt x="1461786" y="1540183"/>
                  </a:cubicBezTo>
                  <a:cubicBezTo>
                    <a:pt x="1383143" y="1591072"/>
                    <a:pt x="1292168" y="1582206"/>
                    <a:pt x="1213922" y="1537840"/>
                  </a:cubicBezTo>
                  <a:cubicBezTo>
                    <a:pt x="1176313" y="1516540"/>
                    <a:pt x="1142743" y="1487888"/>
                    <a:pt x="1097310" y="1487708"/>
                  </a:cubicBezTo>
                  <a:cubicBezTo>
                    <a:pt x="1050290" y="1487492"/>
                    <a:pt x="1015783" y="1519387"/>
                    <a:pt x="976587" y="1540723"/>
                  </a:cubicBezTo>
                  <a:cubicBezTo>
                    <a:pt x="900397" y="1582242"/>
                    <a:pt x="809422" y="1588260"/>
                    <a:pt x="733952" y="1541624"/>
                  </a:cubicBezTo>
                  <a:cubicBezTo>
                    <a:pt x="703555" y="1522883"/>
                    <a:pt x="676368" y="1494952"/>
                    <a:pt x="638290" y="1495817"/>
                  </a:cubicBezTo>
                  <a:cubicBezTo>
                    <a:pt x="599167" y="1496682"/>
                    <a:pt x="570285" y="1519135"/>
                    <a:pt x="536642" y="1535678"/>
                  </a:cubicBezTo>
                  <a:cubicBezTo>
                    <a:pt x="467988" y="1569411"/>
                    <a:pt x="400234" y="1562528"/>
                    <a:pt x="345318" y="1504539"/>
                  </a:cubicBezTo>
                  <a:close/>
                  <a:moveTo>
                    <a:pt x="332085" y="1825442"/>
                  </a:moveTo>
                  <a:lnTo>
                    <a:pt x="332301" y="1930716"/>
                  </a:lnTo>
                  <a:cubicBezTo>
                    <a:pt x="486846" y="1929851"/>
                    <a:pt x="1861706" y="1931869"/>
                    <a:pt x="1864843" y="1929670"/>
                  </a:cubicBezTo>
                  <a:lnTo>
                    <a:pt x="1864555" y="1859572"/>
                  </a:lnTo>
                  <a:cubicBezTo>
                    <a:pt x="1864555" y="1848616"/>
                    <a:pt x="1865384" y="1836867"/>
                    <a:pt x="1864194" y="1825982"/>
                  </a:cubicBezTo>
                  <a:close/>
                  <a:moveTo>
                    <a:pt x="150243" y="2000129"/>
                  </a:moveTo>
                  <a:cubicBezTo>
                    <a:pt x="188177" y="2056028"/>
                    <a:pt x="293719" y="2098267"/>
                    <a:pt x="356207" y="2110521"/>
                  </a:cubicBezTo>
                  <a:cubicBezTo>
                    <a:pt x="403660" y="2119819"/>
                    <a:pt x="450752" y="2118233"/>
                    <a:pt x="498817" y="2118197"/>
                  </a:cubicBezTo>
                  <a:lnTo>
                    <a:pt x="1713507" y="2118197"/>
                  </a:lnTo>
                  <a:cubicBezTo>
                    <a:pt x="1811441" y="2118197"/>
                    <a:pt x="1894555" y="2111314"/>
                    <a:pt x="1981167" y="2055595"/>
                  </a:cubicBezTo>
                  <a:cubicBezTo>
                    <a:pt x="1997140" y="2044891"/>
                    <a:pt x="2012898" y="2033683"/>
                    <a:pt x="2026961" y="2020492"/>
                  </a:cubicBezTo>
                  <a:lnTo>
                    <a:pt x="2046792" y="2000273"/>
                  </a:lnTo>
                  <a:close/>
                </a:path>
              </a:pathLst>
            </a:custGeom>
            <a:solidFill>
              <a:srgbClr val="FFFFFF"/>
            </a:solidFill>
            <a:ln w="9231" cap="flat">
              <a:noFill/>
              <a:prstDash val="solid"/>
              <a:miter/>
            </a:ln>
          </p:spPr>
          <p:txBody>
            <a:bodyPr rtlCol="0" anchor="ctr"/>
            <a:lstStyle/>
            <a:p>
              <a:endParaRPr lang="en-US"/>
            </a:p>
          </p:txBody>
        </p:sp>
      </p:grpSp>
      <p:sp>
        <p:nvSpPr>
          <p:cNvPr id="57" name="Freeform 56">
            <a:extLst>
              <a:ext uri="{FF2B5EF4-FFF2-40B4-BE49-F238E27FC236}">
                <a16:creationId xmlns:a16="http://schemas.microsoft.com/office/drawing/2014/main" id="{BC66FC7B-4E5A-789D-3EB9-484684FC01F2}"/>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58" name="Freeform 57">
            <a:extLst>
              <a:ext uri="{FF2B5EF4-FFF2-40B4-BE49-F238E27FC236}">
                <a16:creationId xmlns:a16="http://schemas.microsoft.com/office/drawing/2014/main" id="{62C69160-3E1D-DD85-80A6-D24AF8ECCDB1}"/>
              </a:ext>
            </a:extLst>
          </p:cNvPr>
          <p:cNvSpPr>
            <a:spLocks noChangeAspect="1"/>
          </p:cNvSpPr>
          <p:nvPr/>
        </p:nvSpPr>
        <p:spPr>
          <a:xfrm>
            <a:off x="4066037" y="717624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3">
                <a:lumMod val="75000"/>
              </a:schemeClr>
            </a:solidFill>
            <a:prstDash val="solid"/>
            <a:miter/>
          </a:ln>
        </p:spPr>
        <p:txBody>
          <a:bodyPr rtlCol="0" anchor="ctr"/>
          <a:lstStyle/>
          <a:p>
            <a:endParaRPr lang="en-US" dirty="0"/>
          </a:p>
        </p:txBody>
      </p:sp>
      <p:sp>
        <p:nvSpPr>
          <p:cNvPr id="59" name="Freeform 58">
            <a:extLst>
              <a:ext uri="{FF2B5EF4-FFF2-40B4-BE49-F238E27FC236}">
                <a16:creationId xmlns:a16="http://schemas.microsoft.com/office/drawing/2014/main" id="{56C8EDA0-DC00-FF1F-4937-4F43748B2F19}"/>
              </a:ext>
            </a:extLst>
          </p:cNvPr>
          <p:cNvSpPr>
            <a:spLocks noChangeAspect="1"/>
          </p:cNvSpPr>
          <p:nvPr/>
        </p:nvSpPr>
        <p:spPr>
          <a:xfrm rot="10800000">
            <a:off x="6660656" y="884648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3">
                <a:lumMod val="75000"/>
              </a:schemeClr>
            </a:solidFill>
            <a:prstDash val="solid"/>
            <a:miter/>
          </a:ln>
        </p:spPr>
        <p:txBody>
          <a:bodyPr rtlCol="0" anchor="ctr"/>
          <a:lstStyle/>
          <a:p>
            <a:endParaRPr lang="en-US" dirty="0"/>
          </a:p>
        </p:txBody>
      </p:sp>
      <p:sp>
        <p:nvSpPr>
          <p:cNvPr id="60" name="TextBox 18">
            <a:extLst>
              <a:ext uri="{FF2B5EF4-FFF2-40B4-BE49-F238E27FC236}">
                <a16:creationId xmlns:a16="http://schemas.microsoft.com/office/drawing/2014/main" id="{30B45C7C-EEE6-FA99-71B0-39509433734B}"/>
              </a:ext>
            </a:extLst>
          </p:cNvPr>
          <p:cNvSpPr txBox="1"/>
          <p:nvPr/>
        </p:nvSpPr>
        <p:spPr>
          <a:xfrm>
            <a:off x="4314958" y="7613432"/>
            <a:ext cx="2670081" cy="1169551"/>
          </a:xfrm>
          <a:prstGeom prst="rect">
            <a:avLst/>
          </a:prstGeom>
        </p:spPr>
        <p:txBody>
          <a:bodyPr wrap="square" lIns="0" tIns="0" rIns="0" bIns="0" rtlCol="0" anchor="t">
            <a:spAutoFit/>
          </a:bodyPr>
          <a:lstStyle/>
          <a:p>
            <a:pPr>
              <a:lnSpc>
                <a:spcPct val="95000"/>
              </a:lnSpc>
            </a:pPr>
            <a:r>
              <a:rPr lang="en-US" sz="2000" dirty="0">
                <a:latin typeface="Roboto Condensed" panose="02000000000000000000" pitchFamily="2" charset="0"/>
                <a:ea typeface="Roboto Condensed" panose="02000000000000000000" pitchFamily="2" charset="0"/>
                <a:cs typeface="Roboto Condensed"/>
                <a:sym typeface="Roboto Condensed"/>
              </a:rPr>
              <a:t>People of all ages can learn from each other.</a:t>
            </a:r>
          </a:p>
          <a:p>
            <a:pPr>
              <a:lnSpc>
                <a:spcPct val="95000"/>
              </a:lnSpc>
            </a:pPr>
            <a:r>
              <a:rPr lang="en-US" sz="2000" dirty="0">
                <a:latin typeface="Roboto Condensed" panose="02000000000000000000" pitchFamily="2" charset="0"/>
                <a:ea typeface="Roboto Condensed" panose="02000000000000000000" pitchFamily="2" charset="0"/>
                <a:cs typeface="Roboto Condensed"/>
                <a:sym typeface="Roboto Condensed"/>
              </a:rPr>
              <a:t>Fairness matters, whether you’re young or old.</a:t>
            </a:r>
            <a:endParaRPr lang="en-US" sz="2000" dirty="0">
              <a:latin typeface="Roboto Condensed"/>
              <a:ea typeface="Roboto Condensed"/>
              <a:cs typeface="Roboto Condensed"/>
              <a:sym typeface="Roboto Condensed"/>
            </a:endParaRPr>
          </a:p>
        </p:txBody>
      </p:sp>
    </p:spTree>
    <p:extLst>
      <p:ext uri="{BB962C8B-B14F-4D97-AF65-F5344CB8AC3E}">
        <p14:creationId xmlns:p14="http://schemas.microsoft.com/office/powerpoint/2010/main" val="2622487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44475C1-C542-53D5-6A6D-D3D13E9BD14B}"/>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4ABF129E-E8C9-EDB7-3DDA-8DC04C9F2794}"/>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2392FA49-F88A-E496-FBC1-EE9416C2C2F5}"/>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BD49EE18-957B-435E-2176-3DA521C1A35A}"/>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4ABC0A3D-9E42-8F53-C0D8-0ACA208DC21A}"/>
              </a:ext>
            </a:extLst>
          </p:cNvPr>
          <p:cNvSpPr txBox="1"/>
          <p:nvPr/>
        </p:nvSpPr>
        <p:spPr>
          <a:xfrm>
            <a:off x="712150" y="1779173"/>
            <a:ext cx="3931795" cy="1169551"/>
          </a:xfrm>
          <a:prstGeom prst="rect">
            <a:avLst/>
          </a:prstGeom>
        </p:spPr>
        <p:txBody>
          <a:bodyPr wrap="square" lIns="0" tIns="0" rIns="0" bIns="0" rtlCol="0" anchor="t">
            <a:spAutoFit/>
          </a:bodyPr>
          <a:lstStyle/>
          <a:p>
            <a:pPr>
              <a:lnSpc>
                <a:spcPct val="95000"/>
              </a:lnSpc>
            </a:pPr>
            <a:r>
              <a:rPr lang="en-US" sz="2000" dirty="0">
                <a:latin typeface="Roboto Condensed" panose="02000000000000000000" pitchFamily="2" charset="0"/>
                <a:ea typeface="Roboto Condensed" panose="02000000000000000000" pitchFamily="2" charset="0"/>
                <a:cs typeface="Roboto Condensed"/>
                <a:sym typeface="Roboto Condensed"/>
              </a:rPr>
              <a:t>A physical or mental impairment that impacts someone’s ability to carry out day-to day activities. Disabilities are not always visible to others.</a:t>
            </a:r>
          </a:p>
        </p:txBody>
      </p:sp>
      <p:sp>
        <p:nvSpPr>
          <p:cNvPr id="1164" name="TextBox 13">
            <a:extLst>
              <a:ext uri="{FF2B5EF4-FFF2-40B4-BE49-F238E27FC236}">
                <a16:creationId xmlns:a16="http://schemas.microsoft.com/office/drawing/2014/main" id="{6D43CBCD-48D7-F9B3-6CAB-644EEE9ED48A}"/>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accent3"/>
                </a:solidFill>
                <a:latin typeface="Londrina Solid"/>
                <a:ea typeface="Londrina Solid"/>
                <a:cs typeface="Londrina Solid"/>
                <a:sym typeface="Londrina Solid"/>
              </a:rPr>
              <a:t>Disability</a:t>
            </a:r>
          </a:p>
        </p:txBody>
      </p:sp>
      <p:sp>
        <p:nvSpPr>
          <p:cNvPr id="1151" name="Freeform 1150">
            <a:extLst>
              <a:ext uri="{FF2B5EF4-FFF2-40B4-BE49-F238E27FC236}">
                <a16:creationId xmlns:a16="http://schemas.microsoft.com/office/drawing/2014/main" id="{0261C2A2-F63D-2F1E-B039-FD580532ADC9}"/>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1147" name="TextBox 14">
            <a:extLst>
              <a:ext uri="{FF2B5EF4-FFF2-40B4-BE49-F238E27FC236}">
                <a16:creationId xmlns:a16="http://schemas.microsoft.com/office/drawing/2014/main" id="{619B1628-FB7B-6CD9-353E-2DADD24F988A}"/>
              </a:ext>
            </a:extLst>
          </p:cNvPr>
          <p:cNvSpPr txBox="1"/>
          <p:nvPr/>
        </p:nvSpPr>
        <p:spPr>
          <a:xfrm>
            <a:off x="466037" y="4258131"/>
            <a:ext cx="2992099" cy="1688924"/>
          </a:xfrm>
          <a:prstGeom prst="rect">
            <a:avLst/>
          </a:prstGeom>
        </p:spPr>
        <p:txBody>
          <a:bodyPr wrap="square" lIns="0" tIns="0" rIns="0" bIns="0" rtlCol="0" anchor="t">
            <a:spAutoFit/>
          </a:bodyPr>
          <a:lstStyle/>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Some people find certain tasks harder to do, and may need to do things in different ways.</a:t>
            </a:r>
          </a:p>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We can help by being patient, kind, and understanding.</a:t>
            </a:r>
          </a:p>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Everyone should feel welcome and included.</a:t>
            </a:r>
          </a:p>
        </p:txBody>
      </p:sp>
      <p:sp>
        <p:nvSpPr>
          <p:cNvPr id="1152" name="TextBox 17">
            <a:extLst>
              <a:ext uri="{FF2B5EF4-FFF2-40B4-BE49-F238E27FC236}">
                <a16:creationId xmlns:a16="http://schemas.microsoft.com/office/drawing/2014/main" id="{56FF2AAF-8FF4-D755-562D-C9E7B811F24B}"/>
              </a:ext>
            </a:extLst>
          </p:cNvPr>
          <p:cNvSpPr txBox="1"/>
          <p:nvPr/>
        </p:nvSpPr>
        <p:spPr>
          <a:xfrm>
            <a:off x="466037" y="7078265"/>
            <a:ext cx="2587460" cy="2204450"/>
          </a:xfrm>
          <a:prstGeom prst="rect">
            <a:avLst/>
          </a:prstGeom>
        </p:spPr>
        <p:txBody>
          <a:bodyPr wrap="square" lIns="0" tIns="0" rIns="0" bIns="0" rtlCol="0" anchor="t">
            <a:spAutoFit/>
          </a:bodyPr>
          <a:lstStyle/>
          <a:p>
            <a:pPr marL="216000" lvl="1" indent="-216000">
              <a:lnSpc>
                <a:spcPct val="95000"/>
              </a:lnSpc>
              <a:spcAft>
                <a:spcPts val="600"/>
              </a:spcAft>
              <a:buClr>
                <a:schemeClr val="accent3"/>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accent3"/>
              </a:buClr>
              <a:buSzPct val="120000"/>
              <a:buFont typeface="Arial"/>
              <a:buChar char="•"/>
            </a:pPr>
            <a:r>
              <a:rPr lang="en-US" sz="1500" dirty="0">
                <a:latin typeface="Roboto Condensed"/>
                <a:ea typeface="Roboto Condensed"/>
                <a:cs typeface="Roboto Condensed"/>
                <a:sym typeface="Roboto Condensed"/>
              </a:rPr>
              <a:t>Promotes understanding and inclusion for people with visible and invisible disabilities.</a:t>
            </a:r>
          </a:p>
          <a:p>
            <a:pPr marL="216000" lvl="1" indent="-216000">
              <a:lnSpc>
                <a:spcPct val="95000"/>
              </a:lnSpc>
              <a:spcAft>
                <a:spcPts val="600"/>
              </a:spcAft>
              <a:buClr>
                <a:schemeClr val="accent3"/>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sp>
        <p:nvSpPr>
          <p:cNvPr id="1160" name="Freeform 1159">
            <a:extLst>
              <a:ext uri="{FF2B5EF4-FFF2-40B4-BE49-F238E27FC236}">
                <a16:creationId xmlns:a16="http://schemas.microsoft.com/office/drawing/2014/main" id="{959B94AF-9823-DF12-BB57-90A0AB8827E5}"/>
              </a:ext>
            </a:extLst>
          </p:cNvPr>
          <p:cNvSpPr>
            <a:spLocks noChangeAspect="1"/>
          </p:cNvSpPr>
          <p:nvPr/>
        </p:nvSpPr>
        <p:spPr>
          <a:xfrm>
            <a:off x="4066037" y="723720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3"/>
            </a:solidFill>
            <a:prstDash val="solid"/>
            <a:miter/>
          </a:ln>
        </p:spPr>
        <p:txBody>
          <a:bodyPr rtlCol="0" anchor="ctr"/>
          <a:lstStyle/>
          <a:p>
            <a:endParaRPr lang="en-US" dirty="0"/>
          </a:p>
        </p:txBody>
      </p:sp>
      <p:sp>
        <p:nvSpPr>
          <p:cNvPr id="1165" name="Freeform 1164">
            <a:extLst>
              <a:ext uri="{FF2B5EF4-FFF2-40B4-BE49-F238E27FC236}">
                <a16:creationId xmlns:a16="http://schemas.microsoft.com/office/drawing/2014/main" id="{7F0D83B9-E027-E7EC-ACE8-1CF65102B2DE}"/>
              </a:ext>
            </a:extLst>
          </p:cNvPr>
          <p:cNvSpPr>
            <a:spLocks noChangeAspect="1"/>
          </p:cNvSpPr>
          <p:nvPr/>
        </p:nvSpPr>
        <p:spPr>
          <a:xfrm rot="10800000">
            <a:off x="6660656" y="870424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3"/>
            </a:solidFill>
            <a:prstDash val="solid"/>
            <a:miter/>
          </a:ln>
        </p:spPr>
        <p:txBody>
          <a:bodyPr rtlCol="0" anchor="ctr"/>
          <a:lstStyle/>
          <a:p>
            <a:endParaRPr lang="en-US" dirty="0"/>
          </a:p>
        </p:txBody>
      </p:sp>
      <p:sp>
        <p:nvSpPr>
          <p:cNvPr id="1285" name="TextBox 18">
            <a:extLst>
              <a:ext uri="{FF2B5EF4-FFF2-40B4-BE49-F238E27FC236}">
                <a16:creationId xmlns:a16="http://schemas.microsoft.com/office/drawing/2014/main" id="{E316C095-CFAF-1B93-5920-EBF323F97297}"/>
              </a:ext>
            </a:extLst>
          </p:cNvPr>
          <p:cNvSpPr txBox="1"/>
          <p:nvPr/>
        </p:nvSpPr>
        <p:spPr>
          <a:xfrm>
            <a:off x="4314959" y="7689338"/>
            <a:ext cx="2441288" cy="877163"/>
          </a:xfrm>
          <a:prstGeom prst="rect">
            <a:avLst/>
          </a:prstGeom>
        </p:spPr>
        <p:txBody>
          <a:bodyPr wrap="square" lIns="0" tIns="0" rIns="0" bIns="0" rtlCol="0" anchor="t">
            <a:spAutoFit/>
          </a:bodyPr>
          <a:lstStyle/>
          <a:p>
            <a:pPr>
              <a:lnSpc>
                <a:spcPct val="95000"/>
              </a:lnSpc>
            </a:pPr>
            <a:r>
              <a:rPr lang="en-US" sz="2000" dirty="0">
                <a:latin typeface="Roboto Condensed" panose="02000000000000000000" pitchFamily="2" charset="0"/>
                <a:ea typeface="Roboto Condensed" panose="02000000000000000000" pitchFamily="2" charset="0"/>
                <a:cs typeface="Roboto Condensed"/>
                <a:sym typeface="Roboto Condensed"/>
              </a:rPr>
              <a:t>Differences don’t divide us - they help us learn from each other.</a:t>
            </a:r>
            <a:endParaRPr lang="en-US" sz="2000" dirty="0">
              <a:latin typeface="Roboto Condensed"/>
              <a:ea typeface="Roboto Condensed"/>
              <a:cs typeface="Roboto Condensed"/>
              <a:sym typeface="Roboto Condensed"/>
            </a:endParaRPr>
          </a:p>
        </p:txBody>
      </p:sp>
      <p:grpSp>
        <p:nvGrpSpPr>
          <p:cNvPr id="4" name="Graphic 4">
            <a:extLst>
              <a:ext uri="{FF2B5EF4-FFF2-40B4-BE49-F238E27FC236}">
                <a16:creationId xmlns:a16="http://schemas.microsoft.com/office/drawing/2014/main" id="{4BDC5FAF-B0C7-DBCB-AD65-D07D74BD9C1B}"/>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01B91D46-A204-5899-8DFE-45B3C47112BD}"/>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3E719BE2-BAB0-6C63-0F1F-B6C388E18364}"/>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754709DF-96B5-2B56-1B10-A5463AB2334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2C7E2759-3667-E261-FFF3-451B1DDB3C23}"/>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0623527C-5854-D635-7923-68E0F7DB8D62}"/>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412F8680-2530-1762-F3B3-A4E7FDE4DD78}"/>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E344DBB1-8A20-2D5C-A834-8092A1A153E8}"/>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DDB5A5FC-2FF0-E007-5D24-2B8446363762}"/>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E47C934C-16E3-11BB-536E-C20604FD766E}"/>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59C8CE03-74B9-1C96-FA70-9EBEA529BBE4}"/>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90CB81A0-B2BF-0D71-F39A-8C96FE3D28BA}"/>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FDCA857A-1AF3-7B58-4DA1-07B573DB338B}"/>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4ECA0FA8-2EFF-76D6-FFA4-F70E35F25A7B}"/>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E320AEA7-BDA8-88AD-A381-B996E81A612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21317377-582D-7100-FB2B-AD95AF94AC8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459CE97B-7B10-46FC-E3DD-7BAF4073C87D}"/>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1C4ED917-BB6B-10DB-2EF0-DEDE901BB690}"/>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0BC2DF1A-F5C9-9A8B-1297-3E43531C8FD5}"/>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22E38742-C938-EED2-EB57-E9FC83991A7E}"/>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32826355-028B-E2BA-D749-942CDB6C8AD1}"/>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1FF38728-E41C-BC88-A772-9962EDB8E5FB}"/>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31548F4E-9B9A-7D01-FEE0-5EBB757012CF}"/>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89FD99F5-4C48-44F0-923B-16832C32006C}"/>
              </a:ext>
            </a:extLst>
          </p:cNvPr>
          <p:cNvSpPr/>
          <p:nvPr/>
        </p:nvSpPr>
        <p:spPr>
          <a:xfrm rot="5400000">
            <a:off x="6457202" y="-61583"/>
            <a:ext cx="439200" cy="1046068"/>
          </a:xfrm>
          <a:prstGeom prst="round2SameRect">
            <a:avLst/>
          </a:prstGeom>
          <a:solidFill>
            <a:schemeClr val="accent4"/>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EE0BBA15-6D64-3E6A-E870-A12B03FE7462}"/>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75C75C96-2623-865D-389B-E1C176B6553B}"/>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17A5B591-AA29-7F19-71B0-58C9F8852443}"/>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53CC07C5-AD5A-54AE-6E6E-2BC07506A59A}"/>
              </a:ext>
            </a:extLst>
          </p:cNvPr>
          <p:cNvSpPr txBox="1"/>
          <p:nvPr/>
        </p:nvSpPr>
        <p:spPr>
          <a:xfrm>
            <a:off x="466037" y="3626876"/>
            <a:ext cx="3027600" cy="468629"/>
          </a:xfrm>
          <a:prstGeom prst="roundRect">
            <a:avLst/>
          </a:prstGeom>
          <a:solidFill>
            <a:schemeClr val="accent3"/>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4BBDA947-15FC-A4EB-B99A-DC23A4A1F580}"/>
              </a:ext>
            </a:extLst>
          </p:cNvPr>
          <p:cNvSpPr txBox="1"/>
          <p:nvPr/>
        </p:nvSpPr>
        <p:spPr>
          <a:xfrm>
            <a:off x="4066037" y="4258131"/>
            <a:ext cx="3027600" cy="1688924"/>
          </a:xfrm>
          <a:prstGeom prst="rect">
            <a:avLst/>
          </a:prstGeom>
        </p:spPr>
        <p:txBody>
          <a:bodyPr wrap="square" lIns="0" tIns="0" rIns="0" bIns="0" rtlCol="0" anchor="t">
            <a:spAutoFit/>
          </a:bodyPr>
          <a:lstStyle/>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Some people have disabilities that affect how they move, learn, or communicate.</a:t>
            </a:r>
          </a:p>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These may be visible or hidden.</a:t>
            </a:r>
          </a:p>
          <a:p>
            <a:pPr>
              <a:lnSpc>
                <a:spcPct val="95000"/>
              </a:lnSpc>
              <a:spcAft>
                <a:spcPts val="600"/>
              </a:spcAft>
              <a:buClr>
                <a:schemeClr val="accent3"/>
              </a:buClr>
              <a:buSzPct val="120000"/>
            </a:pPr>
            <a:r>
              <a:rPr lang="en-US" sz="1500" dirty="0">
                <a:latin typeface="Roboto Condensed"/>
                <a:ea typeface="Roboto Condensed"/>
                <a:cs typeface="Roboto Condensed"/>
                <a:sym typeface="Roboto Condensed"/>
              </a:rPr>
              <a:t>We treat everyone with respect and support people in ways that help them feel included and valued.</a:t>
            </a:r>
          </a:p>
        </p:txBody>
      </p:sp>
      <p:sp>
        <p:nvSpPr>
          <p:cNvPr id="35" name="TextBox 17">
            <a:extLst>
              <a:ext uri="{FF2B5EF4-FFF2-40B4-BE49-F238E27FC236}">
                <a16:creationId xmlns:a16="http://schemas.microsoft.com/office/drawing/2014/main" id="{934CD675-1028-19C7-65D5-EA113AE51510}"/>
              </a:ext>
            </a:extLst>
          </p:cNvPr>
          <p:cNvSpPr txBox="1"/>
          <p:nvPr/>
        </p:nvSpPr>
        <p:spPr>
          <a:xfrm>
            <a:off x="4066038" y="6399268"/>
            <a:ext cx="3027600" cy="508848"/>
          </a:xfrm>
          <a:prstGeom prst="roundRect">
            <a:avLst/>
          </a:prstGeom>
          <a:solidFill>
            <a:schemeClr val="accent3"/>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290B0D99-90D4-930A-AFBC-7C76C4501EAB}"/>
              </a:ext>
            </a:extLst>
          </p:cNvPr>
          <p:cNvSpPr txBox="1"/>
          <p:nvPr/>
        </p:nvSpPr>
        <p:spPr>
          <a:xfrm>
            <a:off x="4066037" y="3626876"/>
            <a:ext cx="3027600" cy="468629"/>
          </a:xfrm>
          <a:prstGeom prst="roundRect">
            <a:avLst/>
          </a:prstGeom>
          <a:solidFill>
            <a:schemeClr val="accent3"/>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89B78B4F-0042-04FA-3D3F-7337CA09C08E}"/>
              </a:ext>
            </a:extLst>
          </p:cNvPr>
          <p:cNvSpPr txBox="1"/>
          <p:nvPr/>
        </p:nvSpPr>
        <p:spPr>
          <a:xfrm>
            <a:off x="466037" y="6452276"/>
            <a:ext cx="3027600" cy="468629"/>
          </a:xfrm>
          <a:prstGeom prst="roundRect">
            <a:avLst/>
          </a:prstGeom>
          <a:solidFill>
            <a:schemeClr val="accent3"/>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63" name="Group 62">
            <a:extLst>
              <a:ext uri="{FF2B5EF4-FFF2-40B4-BE49-F238E27FC236}">
                <a16:creationId xmlns:a16="http://schemas.microsoft.com/office/drawing/2014/main" id="{EF362D51-3C7F-7798-BE6F-13E3157160B5}"/>
              </a:ext>
            </a:extLst>
          </p:cNvPr>
          <p:cNvGrpSpPr/>
          <p:nvPr/>
        </p:nvGrpSpPr>
        <p:grpSpPr>
          <a:xfrm>
            <a:off x="5561183" y="1082411"/>
            <a:ext cx="1638654" cy="2247297"/>
            <a:chOff x="-2128582" y="1082411"/>
            <a:chExt cx="1638654" cy="2247297"/>
          </a:xfrm>
        </p:grpSpPr>
        <p:sp>
          <p:nvSpPr>
            <p:cNvPr id="28" name="Rounded Rectangle 27">
              <a:extLst>
                <a:ext uri="{FF2B5EF4-FFF2-40B4-BE49-F238E27FC236}">
                  <a16:creationId xmlns:a16="http://schemas.microsoft.com/office/drawing/2014/main" id="{DF8F3E48-5903-FD43-CAE5-A26D2573C149}"/>
                </a:ext>
              </a:extLst>
            </p:cNvPr>
            <p:cNvSpPr/>
            <p:nvPr/>
          </p:nvSpPr>
          <p:spPr>
            <a:xfrm>
              <a:off x="-2128582" y="1082411"/>
              <a:ext cx="1638654" cy="2247297"/>
            </a:xfrm>
            <a:prstGeom prst="roundRect">
              <a:avLst>
                <a:gd name="adj" fmla="val 6588"/>
              </a:avLst>
            </a:prstGeom>
            <a:solidFill>
              <a:schemeClr val="accent4"/>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3B91859E-6635-B828-EA88-F325EAC5B818}"/>
                </a:ext>
              </a:extLst>
            </p:cNvPr>
            <p:cNvGrpSpPr>
              <a:grpSpLocks noChangeAspect="1"/>
            </p:cNvGrpSpPr>
            <p:nvPr/>
          </p:nvGrpSpPr>
          <p:grpSpPr>
            <a:xfrm>
              <a:off x="-1769405" y="2830517"/>
              <a:ext cx="920300" cy="237600"/>
              <a:chOff x="6069002" y="4982293"/>
              <a:chExt cx="644489" cy="166392"/>
            </a:xfrm>
            <a:solidFill>
              <a:srgbClr val="FFFFFF"/>
            </a:solidFill>
          </p:grpSpPr>
          <p:sp>
            <p:nvSpPr>
              <p:cNvPr id="31" name="Freeform 30">
                <a:extLst>
                  <a:ext uri="{FF2B5EF4-FFF2-40B4-BE49-F238E27FC236}">
                    <a16:creationId xmlns:a16="http://schemas.microsoft.com/office/drawing/2014/main" id="{EDC8829F-A544-A470-89B0-0DA45E183965}"/>
                  </a:ext>
                </a:extLst>
              </p:cNvPr>
              <p:cNvSpPr/>
              <p:nvPr/>
            </p:nvSpPr>
            <p:spPr>
              <a:xfrm>
                <a:off x="6069002" y="4986886"/>
                <a:ext cx="77807" cy="128629"/>
              </a:xfrm>
              <a:custGeom>
                <a:avLst/>
                <a:gdLst>
                  <a:gd name="connsiteX0" fmla="*/ 64986 w 77807"/>
                  <a:gd name="connsiteY0" fmla="*/ 15603 h 128629"/>
                  <a:gd name="connsiteX1" fmla="*/ 71711 w 77807"/>
                  <a:gd name="connsiteY1" fmla="*/ 28604 h 128629"/>
                  <a:gd name="connsiteX2" fmla="*/ 76024 w 77807"/>
                  <a:gd name="connsiteY2" fmla="*/ 42628 h 128629"/>
                  <a:gd name="connsiteX3" fmla="*/ 77194 w 77807"/>
                  <a:gd name="connsiteY3" fmla="*/ 48471 h 128629"/>
                  <a:gd name="connsiteX4" fmla="*/ 77706 w 77807"/>
                  <a:gd name="connsiteY4" fmla="*/ 54241 h 128629"/>
                  <a:gd name="connsiteX5" fmla="*/ 77048 w 77807"/>
                  <a:gd name="connsiteY5" fmla="*/ 71624 h 128629"/>
                  <a:gd name="connsiteX6" fmla="*/ 75074 w 77807"/>
                  <a:gd name="connsiteY6" fmla="*/ 88788 h 128629"/>
                  <a:gd name="connsiteX7" fmla="*/ 75074 w 77807"/>
                  <a:gd name="connsiteY7" fmla="*/ 88788 h 128629"/>
                  <a:gd name="connsiteX8" fmla="*/ 75074 w 77807"/>
                  <a:gd name="connsiteY8" fmla="*/ 88788 h 128629"/>
                  <a:gd name="connsiteX9" fmla="*/ 64986 w 77807"/>
                  <a:gd name="connsiteY9" fmla="*/ 109385 h 128629"/>
                  <a:gd name="connsiteX10" fmla="*/ 51681 w 77807"/>
                  <a:gd name="connsiteY10" fmla="*/ 127791 h 128629"/>
                  <a:gd name="connsiteX11" fmla="*/ 27192 w 77807"/>
                  <a:gd name="connsiteY11" fmla="*/ 128229 h 128629"/>
                  <a:gd name="connsiteX12" fmla="*/ 3069 w 77807"/>
                  <a:gd name="connsiteY12" fmla="*/ 128594 h 128629"/>
                  <a:gd name="connsiteX13" fmla="*/ 3069 w 77807"/>
                  <a:gd name="connsiteY13" fmla="*/ 128594 h 128629"/>
                  <a:gd name="connsiteX14" fmla="*/ 510 w 77807"/>
                  <a:gd name="connsiteY14" fmla="*/ 98575 h 128629"/>
                  <a:gd name="connsiteX15" fmla="*/ -74 w 77807"/>
                  <a:gd name="connsiteY15" fmla="*/ 67023 h 128629"/>
                  <a:gd name="connsiteX16" fmla="*/ -74 w 77807"/>
                  <a:gd name="connsiteY16" fmla="*/ 34739 h 128629"/>
                  <a:gd name="connsiteX17" fmla="*/ -74 w 77807"/>
                  <a:gd name="connsiteY17" fmla="*/ 2457 h 128629"/>
                  <a:gd name="connsiteX18" fmla="*/ -74 w 77807"/>
                  <a:gd name="connsiteY18" fmla="*/ 2457 h 128629"/>
                  <a:gd name="connsiteX19" fmla="*/ -74 w 77807"/>
                  <a:gd name="connsiteY19" fmla="*/ 2091 h 128629"/>
                  <a:gd name="connsiteX20" fmla="*/ 10745 w 77807"/>
                  <a:gd name="connsiteY20" fmla="*/ 338 h 128629"/>
                  <a:gd name="connsiteX21" fmla="*/ 22075 w 77807"/>
                  <a:gd name="connsiteY21" fmla="*/ -27 h 128629"/>
                  <a:gd name="connsiteX22" fmla="*/ 33406 w 77807"/>
                  <a:gd name="connsiteY22" fmla="*/ -27 h 128629"/>
                  <a:gd name="connsiteX23" fmla="*/ 44298 w 77807"/>
                  <a:gd name="connsiteY23" fmla="*/ -27 h 128629"/>
                  <a:gd name="connsiteX24" fmla="*/ 55629 w 77807"/>
                  <a:gd name="connsiteY24" fmla="*/ 5743 h 128629"/>
                  <a:gd name="connsiteX25" fmla="*/ 64986 w 77807"/>
                  <a:gd name="connsiteY25" fmla="*/ 15603 h 128629"/>
                  <a:gd name="connsiteX26" fmla="*/ 48026 w 77807"/>
                  <a:gd name="connsiteY26" fmla="*/ 82361 h 128629"/>
                  <a:gd name="connsiteX27" fmla="*/ 52559 w 77807"/>
                  <a:gd name="connsiteY27" fmla="*/ 71843 h 128629"/>
                  <a:gd name="connsiteX28" fmla="*/ 52559 w 77807"/>
                  <a:gd name="connsiteY28" fmla="*/ 59353 h 128629"/>
                  <a:gd name="connsiteX29" fmla="*/ 51243 w 77807"/>
                  <a:gd name="connsiteY29" fmla="*/ 53584 h 128629"/>
                  <a:gd name="connsiteX30" fmla="*/ 49123 w 77807"/>
                  <a:gd name="connsiteY30" fmla="*/ 47813 h 128629"/>
                  <a:gd name="connsiteX31" fmla="*/ 45687 w 77807"/>
                  <a:gd name="connsiteY31" fmla="*/ 42920 h 128629"/>
                  <a:gd name="connsiteX32" fmla="*/ 40570 w 77807"/>
                  <a:gd name="connsiteY32" fmla="*/ 39706 h 128629"/>
                  <a:gd name="connsiteX33" fmla="*/ 33772 w 77807"/>
                  <a:gd name="connsiteY33" fmla="*/ 39268 h 128629"/>
                  <a:gd name="connsiteX34" fmla="*/ 26461 w 77807"/>
                  <a:gd name="connsiteY34" fmla="*/ 39925 h 128629"/>
                  <a:gd name="connsiteX35" fmla="*/ 25877 w 77807"/>
                  <a:gd name="connsiteY35" fmla="*/ 39925 h 128629"/>
                  <a:gd name="connsiteX36" fmla="*/ 25877 w 77807"/>
                  <a:gd name="connsiteY36" fmla="*/ 40656 h 128629"/>
                  <a:gd name="connsiteX37" fmla="*/ 25877 w 77807"/>
                  <a:gd name="connsiteY37" fmla="*/ 51246 h 128629"/>
                  <a:gd name="connsiteX38" fmla="*/ 25877 w 77807"/>
                  <a:gd name="connsiteY38" fmla="*/ 63152 h 128629"/>
                  <a:gd name="connsiteX39" fmla="*/ 25877 w 77807"/>
                  <a:gd name="connsiteY39" fmla="*/ 75641 h 128629"/>
                  <a:gd name="connsiteX40" fmla="*/ 25877 w 77807"/>
                  <a:gd name="connsiteY40" fmla="*/ 88277 h 128629"/>
                  <a:gd name="connsiteX41" fmla="*/ 31505 w 77807"/>
                  <a:gd name="connsiteY41" fmla="*/ 89884 h 128629"/>
                  <a:gd name="connsiteX42" fmla="*/ 38450 w 77807"/>
                  <a:gd name="connsiteY42" fmla="*/ 89372 h 128629"/>
                  <a:gd name="connsiteX43" fmla="*/ 40058 w 77807"/>
                  <a:gd name="connsiteY43" fmla="*/ 89372 h 128629"/>
                  <a:gd name="connsiteX44" fmla="*/ 41740 w 77807"/>
                  <a:gd name="connsiteY44" fmla="*/ 88569 h 128629"/>
                  <a:gd name="connsiteX45" fmla="*/ 44956 w 77807"/>
                  <a:gd name="connsiteY45" fmla="*/ 85866 h 128629"/>
                  <a:gd name="connsiteX46" fmla="*/ 48026 w 77807"/>
                  <a:gd name="connsiteY46" fmla="*/ 82361 h 12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7807" h="128629">
                    <a:moveTo>
                      <a:pt x="64986" y="15603"/>
                    </a:moveTo>
                    <a:cubicBezTo>
                      <a:pt x="67647" y="19708"/>
                      <a:pt x="69898" y="24061"/>
                      <a:pt x="71711" y="28604"/>
                    </a:cubicBezTo>
                    <a:cubicBezTo>
                      <a:pt x="73510" y="33162"/>
                      <a:pt x="74950" y="37851"/>
                      <a:pt x="76024" y="42628"/>
                    </a:cubicBezTo>
                    <a:cubicBezTo>
                      <a:pt x="76616" y="44527"/>
                      <a:pt x="77011" y="46484"/>
                      <a:pt x="77194" y="48471"/>
                    </a:cubicBezTo>
                    <a:cubicBezTo>
                      <a:pt x="77194" y="50370"/>
                      <a:pt x="77559" y="52269"/>
                      <a:pt x="77706" y="54241"/>
                    </a:cubicBezTo>
                    <a:cubicBezTo>
                      <a:pt x="77706" y="60011"/>
                      <a:pt x="77194" y="65781"/>
                      <a:pt x="77048" y="71624"/>
                    </a:cubicBezTo>
                    <a:cubicBezTo>
                      <a:pt x="76828" y="77387"/>
                      <a:pt x="76170" y="83128"/>
                      <a:pt x="75074" y="88788"/>
                    </a:cubicBezTo>
                    <a:cubicBezTo>
                      <a:pt x="75074" y="88788"/>
                      <a:pt x="75074" y="88788"/>
                      <a:pt x="75074" y="88788"/>
                    </a:cubicBezTo>
                    <a:cubicBezTo>
                      <a:pt x="75074" y="88788"/>
                      <a:pt x="75074" y="88788"/>
                      <a:pt x="75074" y="88788"/>
                    </a:cubicBezTo>
                    <a:cubicBezTo>
                      <a:pt x="72574" y="96041"/>
                      <a:pt x="69189" y="102965"/>
                      <a:pt x="64986" y="109385"/>
                    </a:cubicBezTo>
                    <a:cubicBezTo>
                      <a:pt x="60870" y="115747"/>
                      <a:pt x="56433" y="121889"/>
                      <a:pt x="51681" y="127791"/>
                    </a:cubicBezTo>
                    <a:cubicBezTo>
                      <a:pt x="43567" y="127791"/>
                      <a:pt x="35380" y="128156"/>
                      <a:pt x="27192" y="128229"/>
                    </a:cubicBezTo>
                    <a:lnTo>
                      <a:pt x="3069" y="128594"/>
                    </a:lnTo>
                    <a:lnTo>
                      <a:pt x="3069" y="128594"/>
                    </a:lnTo>
                    <a:cubicBezTo>
                      <a:pt x="1753" y="118953"/>
                      <a:pt x="876" y="108874"/>
                      <a:pt x="510" y="98575"/>
                    </a:cubicBezTo>
                    <a:cubicBezTo>
                      <a:pt x="145" y="88277"/>
                      <a:pt x="-74" y="77686"/>
                      <a:pt x="-74" y="67023"/>
                    </a:cubicBezTo>
                    <a:cubicBezTo>
                      <a:pt x="-74" y="56359"/>
                      <a:pt x="-74" y="45549"/>
                      <a:pt x="-74" y="34739"/>
                    </a:cubicBezTo>
                    <a:cubicBezTo>
                      <a:pt x="-74" y="23930"/>
                      <a:pt x="-74" y="12828"/>
                      <a:pt x="-74" y="2457"/>
                    </a:cubicBezTo>
                    <a:lnTo>
                      <a:pt x="-74" y="2457"/>
                    </a:lnTo>
                    <a:cubicBezTo>
                      <a:pt x="-111" y="2339"/>
                      <a:pt x="-111" y="2208"/>
                      <a:pt x="-74" y="2091"/>
                    </a:cubicBezTo>
                    <a:cubicBezTo>
                      <a:pt x="3478" y="1200"/>
                      <a:pt x="7097" y="616"/>
                      <a:pt x="10745" y="338"/>
                    </a:cubicBezTo>
                    <a:cubicBezTo>
                      <a:pt x="14473" y="338"/>
                      <a:pt x="18055" y="-100"/>
                      <a:pt x="22075" y="-27"/>
                    </a:cubicBezTo>
                    <a:lnTo>
                      <a:pt x="33406" y="-27"/>
                    </a:lnTo>
                    <a:lnTo>
                      <a:pt x="44298" y="-27"/>
                    </a:lnTo>
                    <a:cubicBezTo>
                      <a:pt x="48465" y="1017"/>
                      <a:pt x="52339" y="2990"/>
                      <a:pt x="55629" y="5743"/>
                    </a:cubicBezTo>
                    <a:cubicBezTo>
                      <a:pt x="59321" y="8431"/>
                      <a:pt x="62493" y="11776"/>
                      <a:pt x="64986" y="15603"/>
                    </a:cubicBezTo>
                    <a:close/>
                    <a:moveTo>
                      <a:pt x="48026" y="82361"/>
                    </a:moveTo>
                    <a:cubicBezTo>
                      <a:pt x="50154" y="79154"/>
                      <a:pt x="51689" y="75590"/>
                      <a:pt x="52559" y="71843"/>
                    </a:cubicBezTo>
                    <a:cubicBezTo>
                      <a:pt x="53458" y="67731"/>
                      <a:pt x="53458" y="63466"/>
                      <a:pt x="52559" y="59353"/>
                    </a:cubicBezTo>
                    <a:cubicBezTo>
                      <a:pt x="52120" y="57527"/>
                      <a:pt x="51681" y="55629"/>
                      <a:pt x="51243" y="53584"/>
                    </a:cubicBezTo>
                    <a:cubicBezTo>
                      <a:pt x="50768" y="51582"/>
                      <a:pt x="50059" y="49647"/>
                      <a:pt x="49123" y="47813"/>
                    </a:cubicBezTo>
                    <a:cubicBezTo>
                      <a:pt x="48231" y="46017"/>
                      <a:pt x="47076" y="44366"/>
                      <a:pt x="45687" y="42920"/>
                    </a:cubicBezTo>
                    <a:cubicBezTo>
                      <a:pt x="44254" y="41459"/>
                      <a:pt x="42507" y="40364"/>
                      <a:pt x="40570" y="39706"/>
                    </a:cubicBezTo>
                    <a:cubicBezTo>
                      <a:pt x="38311" y="39443"/>
                      <a:pt x="36045" y="39297"/>
                      <a:pt x="33772" y="39268"/>
                    </a:cubicBezTo>
                    <a:cubicBezTo>
                      <a:pt x="31315" y="39158"/>
                      <a:pt x="28859" y="39377"/>
                      <a:pt x="26461" y="39925"/>
                    </a:cubicBezTo>
                    <a:lnTo>
                      <a:pt x="25877" y="39925"/>
                    </a:lnTo>
                    <a:lnTo>
                      <a:pt x="25877" y="40656"/>
                    </a:lnTo>
                    <a:cubicBezTo>
                      <a:pt x="25877" y="43942"/>
                      <a:pt x="25877" y="47521"/>
                      <a:pt x="25877" y="51246"/>
                    </a:cubicBezTo>
                    <a:cubicBezTo>
                      <a:pt x="25877" y="54971"/>
                      <a:pt x="25877" y="59061"/>
                      <a:pt x="25877" y="63152"/>
                    </a:cubicBezTo>
                    <a:cubicBezTo>
                      <a:pt x="25877" y="67242"/>
                      <a:pt x="25877" y="71405"/>
                      <a:pt x="25877" y="75641"/>
                    </a:cubicBezTo>
                    <a:cubicBezTo>
                      <a:pt x="25877" y="79877"/>
                      <a:pt x="25877" y="84114"/>
                      <a:pt x="25877" y="88277"/>
                    </a:cubicBezTo>
                    <a:cubicBezTo>
                      <a:pt x="27448" y="89570"/>
                      <a:pt x="29488" y="90154"/>
                      <a:pt x="31505" y="89884"/>
                    </a:cubicBezTo>
                    <a:cubicBezTo>
                      <a:pt x="33918" y="89884"/>
                      <a:pt x="36184" y="89884"/>
                      <a:pt x="38450" y="89372"/>
                    </a:cubicBezTo>
                    <a:cubicBezTo>
                      <a:pt x="38969" y="89555"/>
                      <a:pt x="39539" y="89555"/>
                      <a:pt x="40058" y="89372"/>
                    </a:cubicBezTo>
                    <a:cubicBezTo>
                      <a:pt x="40592" y="89044"/>
                      <a:pt x="41155" y="88781"/>
                      <a:pt x="41740" y="88569"/>
                    </a:cubicBezTo>
                    <a:cubicBezTo>
                      <a:pt x="42953" y="87846"/>
                      <a:pt x="44035" y="86940"/>
                      <a:pt x="44956" y="85866"/>
                    </a:cubicBezTo>
                    <a:cubicBezTo>
                      <a:pt x="46082" y="84793"/>
                      <a:pt x="47113" y="83624"/>
                      <a:pt x="48026" y="82361"/>
                    </a:cubicBezTo>
                    <a:close/>
                  </a:path>
                </a:pathLst>
              </a:custGeom>
              <a:grpFill/>
              <a:ln w="7301"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32E56040-4A6E-9B6A-6A23-D7E60EAC9FA2}"/>
                  </a:ext>
                </a:extLst>
              </p:cNvPr>
              <p:cNvSpPr/>
              <p:nvPr/>
            </p:nvSpPr>
            <p:spPr>
              <a:xfrm>
                <a:off x="6157482" y="4983388"/>
                <a:ext cx="26097" cy="132747"/>
              </a:xfrm>
              <a:custGeom>
                <a:avLst/>
                <a:gdLst>
                  <a:gd name="connsiteX0" fmla="*/ 22852 w 26097"/>
                  <a:gd name="connsiteY0" fmla="*/ 40063 h 132747"/>
                  <a:gd name="connsiteX1" fmla="*/ 25995 w 26097"/>
                  <a:gd name="connsiteY1" fmla="*/ 40063 h 132747"/>
                  <a:gd name="connsiteX2" fmla="*/ 25995 w 26097"/>
                  <a:gd name="connsiteY2" fmla="*/ 40648 h 132747"/>
                  <a:gd name="connsiteX3" fmla="*/ 25191 w 26097"/>
                  <a:gd name="connsiteY3" fmla="*/ 86078 h 132747"/>
                  <a:gd name="connsiteX4" fmla="*/ 25849 w 26097"/>
                  <a:gd name="connsiteY4" fmla="*/ 131508 h 132747"/>
                  <a:gd name="connsiteX5" fmla="*/ 21244 w 26097"/>
                  <a:gd name="connsiteY5" fmla="*/ 132676 h 132747"/>
                  <a:gd name="connsiteX6" fmla="*/ 13203 w 26097"/>
                  <a:gd name="connsiteY6" fmla="*/ 132676 h 132747"/>
                  <a:gd name="connsiteX7" fmla="*/ 5015 w 26097"/>
                  <a:gd name="connsiteY7" fmla="*/ 132676 h 132747"/>
                  <a:gd name="connsiteX8" fmla="*/ -102 w 26097"/>
                  <a:gd name="connsiteY8" fmla="*/ 132676 h 132747"/>
                  <a:gd name="connsiteX9" fmla="*/ 702 w 26097"/>
                  <a:gd name="connsiteY9" fmla="*/ 109085 h 132747"/>
                  <a:gd name="connsiteX10" fmla="*/ 191 w 26097"/>
                  <a:gd name="connsiteY10" fmla="*/ 85347 h 132747"/>
                  <a:gd name="connsiteX11" fmla="*/ 191 w 26097"/>
                  <a:gd name="connsiteY11" fmla="*/ 62121 h 132747"/>
                  <a:gd name="connsiteX12" fmla="*/ 1287 w 26097"/>
                  <a:gd name="connsiteY12" fmla="*/ 39771 h 132747"/>
                  <a:gd name="connsiteX13" fmla="*/ 1287 w 26097"/>
                  <a:gd name="connsiteY13" fmla="*/ 39771 h 132747"/>
                  <a:gd name="connsiteX14" fmla="*/ 3700 w 26097"/>
                  <a:gd name="connsiteY14" fmla="*/ 39771 h 132747"/>
                  <a:gd name="connsiteX15" fmla="*/ 6404 w 26097"/>
                  <a:gd name="connsiteY15" fmla="*/ 39771 h 132747"/>
                  <a:gd name="connsiteX16" fmla="*/ 13056 w 26097"/>
                  <a:gd name="connsiteY16" fmla="*/ 39771 h 132747"/>
                  <a:gd name="connsiteX17" fmla="*/ 22852 w 26097"/>
                  <a:gd name="connsiteY17" fmla="*/ 40063 h 132747"/>
                  <a:gd name="connsiteX18" fmla="*/ 191 w 26097"/>
                  <a:gd name="connsiteY18" fmla="*/ -35 h 132747"/>
                  <a:gd name="connsiteX19" fmla="*/ 25264 w 26097"/>
                  <a:gd name="connsiteY19" fmla="*/ 549 h 132747"/>
                  <a:gd name="connsiteX20" fmla="*/ 25264 w 26097"/>
                  <a:gd name="connsiteY20" fmla="*/ 4493 h 132747"/>
                  <a:gd name="connsiteX21" fmla="*/ 25264 w 26097"/>
                  <a:gd name="connsiteY21" fmla="*/ 10775 h 132747"/>
                  <a:gd name="connsiteX22" fmla="*/ 25264 w 26097"/>
                  <a:gd name="connsiteY22" fmla="*/ 17713 h 132747"/>
                  <a:gd name="connsiteX23" fmla="*/ 25264 w 26097"/>
                  <a:gd name="connsiteY23" fmla="*/ 24068 h 132747"/>
                  <a:gd name="connsiteX24" fmla="*/ 21829 w 26097"/>
                  <a:gd name="connsiteY24" fmla="*/ 25529 h 132747"/>
                  <a:gd name="connsiteX25" fmla="*/ 15542 w 26097"/>
                  <a:gd name="connsiteY25" fmla="*/ 25529 h 132747"/>
                  <a:gd name="connsiteX26" fmla="*/ 8232 w 26097"/>
                  <a:gd name="connsiteY26" fmla="*/ 25163 h 132747"/>
                  <a:gd name="connsiteX27" fmla="*/ 922 w 26097"/>
                  <a:gd name="connsiteY27" fmla="*/ 25163 h 132747"/>
                  <a:gd name="connsiteX28" fmla="*/ 410 w 26097"/>
                  <a:gd name="connsiteY28" fmla="*/ 13988 h 132747"/>
                  <a:gd name="connsiteX29" fmla="*/ 191 w 26097"/>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097" h="132747">
                    <a:moveTo>
                      <a:pt x="22852" y="40063"/>
                    </a:moveTo>
                    <a:lnTo>
                      <a:pt x="25995" y="40063"/>
                    </a:lnTo>
                    <a:lnTo>
                      <a:pt x="25995" y="40648"/>
                    </a:lnTo>
                    <a:cubicBezTo>
                      <a:pt x="25995" y="55255"/>
                      <a:pt x="25630" y="70593"/>
                      <a:pt x="25191" y="86078"/>
                    </a:cubicBezTo>
                    <a:cubicBezTo>
                      <a:pt x="24753" y="101562"/>
                      <a:pt x="25191" y="116681"/>
                      <a:pt x="25849" y="131508"/>
                    </a:cubicBezTo>
                    <a:cubicBezTo>
                      <a:pt x="24504" y="132435"/>
                      <a:pt x="22867" y="132844"/>
                      <a:pt x="21244" y="132676"/>
                    </a:cubicBezTo>
                    <a:lnTo>
                      <a:pt x="13203" y="132676"/>
                    </a:lnTo>
                    <a:lnTo>
                      <a:pt x="5015" y="132676"/>
                    </a:lnTo>
                    <a:cubicBezTo>
                      <a:pt x="3319" y="132398"/>
                      <a:pt x="1594" y="132398"/>
                      <a:pt x="-102" y="132676"/>
                    </a:cubicBezTo>
                    <a:cubicBezTo>
                      <a:pt x="483" y="124934"/>
                      <a:pt x="775" y="117046"/>
                      <a:pt x="702" y="109085"/>
                    </a:cubicBezTo>
                    <a:cubicBezTo>
                      <a:pt x="629" y="101123"/>
                      <a:pt x="702" y="93235"/>
                      <a:pt x="191" y="85347"/>
                    </a:cubicBezTo>
                    <a:cubicBezTo>
                      <a:pt x="-321" y="77459"/>
                      <a:pt x="191" y="69790"/>
                      <a:pt x="191" y="62121"/>
                    </a:cubicBezTo>
                    <a:cubicBezTo>
                      <a:pt x="147" y="54656"/>
                      <a:pt x="512" y="47192"/>
                      <a:pt x="1287" y="39771"/>
                    </a:cubicBezTo>
                    <a:lnTo>
                      <a:pt x="1287" y="39771"/>
                    </a:lnTo>
                    <a:cubicBezTo>
                      <a:pt x="2084" y="39618"/>
                      <a:pt x="2903" y="39618"/>
                      <a:pt x="3700" y="39771"/>
                    </a:cubicBezTo>
                    <a:lnTo>
                      <a:pt x="6404" y="39771"/>
                    </a:lnTo>
                    <a:cubicBezTo>
                      <a:pt x="8012" y="39771"/>
                      <a:pt x="10206" y="39771"/>
                      <a:pt x="13056" y="39771"/>
                    </a:cubicBezTo>
                    <a:cubicBezTo>
                      <a:pt x="15907" y="39771"/>
                      <a:pt x="18905" y="40209"/>
                      <a:pt x="22852" y="40063"/>
                    </a:cubicBezTo>
                    <a:close/>
                    <a:moveTo>
                      <a:pt x="191" y="-35"/>
                    </a:moveTo>
                    <a:lnTo>
                      <a:pt x="25264" y="549"/>
                    </a:lnTo>
                    <a:cubicBezTo>
                      <a:pt x="25264" y="1280"/>
                      <a:pt x="25264" y="2594"/>
                      <a:pt x="25264" y="4493"/>
                    </a:cubicBezTo>
                    <a:cubicBezTo>
                      <a:pt x="25264" y="6392"/>
                      <a:pt x="25264" y="8510"/>
                      <a:pt x="25264" y="10775"/>
                    </a:cubicBezTo>
                    <a:cubicBezTo>
                      <a:pt x="25264" y="13039"/>
                      <a:pt x="25264" y="15303"/>
                      <a:pt x="25264" y="17713"/>
                    </a:cubicBezTo>
                    <a:cubicBezTo>
                      <a:pt x="25264" y="20124"/>
                      <a:pt x="25264" y="22242"/>
                      <a:pt x="25264" y="24068"/>
                    </a:cubicBezTo>
                    <a:cubicBezTo>
                      <a:pt x="24358" y="24988"/>
                      <a:pt x="23123" y="25514"/>
                      <a:pt x="21829" y="25529"/>
                    </a:cubicBezTo>
                    <a:cubicBezTo>
                      <a:pt x="19738" y="25726"/>
                      <a:pt x="17633" y="25726"/>
                      <a:pt x="15542" y="25529"/>
                    </a:cubicBezTo>
                    <a:lnTo>
                      <a:pt x="8232" y="25163"/>
                    </a:lnTo>
                    <a:cubicBezTo>
                      <a:pt x="5798" y="24995"/>
                      <a:pt x="3356" y="24995"/>
                      <a:pt x="922" y="25163"/>
                    </a:cubicBezTo>
                    <a:cubicBezTo>
                      <a:pt x="922" y="21584"/>
                      <a:pt x="922" y="17859"/>
                      <a:pt x="410" y="13988"/>
                    </a:cubicBezTo>
                    <a:cubicBezTo>
                      <a:pt x="-102" y="10117"/>
                      <a:pt x="117" y="5589"/>
                      <a:pt x="191" y="-35"/>
                    </a:cubicBezTo>
                    <a:close/>
                  </a:path>
                </a:pathLst>
              </a:custGeom>
              <a:grpFill/>
              <a:ln w="7301"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A8C58CF1-20AE-4344-8097-0B3249A68BEF}"/>
                  </a:ext>
                </a:extLst>
              </p:cNvPr>
              <p:cNvSpPr/>
              <p:nvPr/>
            </p:nvSpPr>
            <p:spPr>
              <a:xfrm>
                <a:off x="6192417" y="5020360"/>
                <a:ext cx="78230" cy="98665"/>
              </a:xfrm>
              <a:custGeom>
                <a:avLst/>
                <a:gdLst>
                  <a:gd name="connsiteX0" fmla="*/ 78124 w 78230"/>
                  <a:gd name="connsiteY0" fmla="*/ 31942 h 98665"/>
                  <a:gd name="connsiteX1" fmla="*/ 65112 w 78230"/>
                  <a:gd name="connsiteY1" fmla="*/ 33038 h 98665"/>
                  <a:gd name="connsiteX2" fmla="*/ 51808 w 78230"/>
                  <a:gd name="connsiteY2" fmla="*/ 31942 h 98665"/>
                  <a:gd name="connsiteX3" fmla="*/ 51369 w 78230"/>
                  <a:gd name="connsiteY3" fmla="*/ 27560 h 98665"/>
                  <a:gd name="connsiteX4" fmla="*/ 48372 w 78230"/>
                  <a:gd name="connsiteY4" fmla="*/ 23689 h 98665"/>
                  <a:gd name="connsiteX5" fmla="*/ 43986 w 78230"/>
                  <a:gd name="connsiteY5" fmla="*/ 21205 h 98665"/>
                  <a:gd name="connsiteX6" fmla="*/ 39088 w 78230"/>
                  <a:gd name="connsiteY6" fmla="*/ 20548 h 98665"/>
                  <a:gd name="connsiteX7" fmla="*/ 32728 w 78230"/>
                  <a:gd name="connsiteY7" fmla="*/ 23762 h 98665"/>
                  <a:gd name="connsiteX8" fmla="*/ 30608 w 78230"/>
                  <a:gd name="connsiteY8" fmla="*/ 29240 h 98665"/>
                  <a:gd name="connsiteX9" fmla="*/ 32875 w 78230"/>
                  <a:gd name="connsiteY9" fmla="*/ 35083 h 98665"/>
                  <a:gd name="connsiteX10" fmla="*/ 39307 w 78230"/>
                  <a:gd name="connsiteY10" fmla="*/ 39538 h 98665"/>
                  <a:gd name="connsiteX11" fmla="*/ 58606 w 78230"/>
                  <a:gd name="connsiteY11" fmla="*/ 43482 h 98665"/>
                  <a:gd name="connsiteX12" fmla="*/ 71838 w 78230"/>
                  <a:gd name="connsiteY12" fmla="*/ 51443 h 98665"/>
                  <a:gd name="connsiteX13" fmla="*/ 76809 w 78230"/>
                  <a:gd name="connsiteY13" fmla="*/ 64955 h 98665"/>
                  <a:gd name="connsiteX14" fmla="*/ 74250 w 78230"/>
                  <a:gd name="connsiteY14" fmla="*/ 81974 h 98665"/>
                  <a:gd name="connsiteX15" fmla="*/ 61019 w 78230"/>
                  <a:gd name="connsiteY15" fmla="*/ 94901 h 98665"/>
                  <a:gd name="connsiteX16" fmla="*/ 41281 w 78230"/>
                  <a:gd name="connsiteY16" fmla="*/ 98553 h 98665"/>
                  <a:gd name="connsiteX17" fmla="*/ 24395 w 78230"/>
                  <a:gd name="connsiteY17" fmla="*/ 96873 h 98665"/>
                  <a:gd name="connsiteX18" fmla="*/ 11383 w 78230"/>
                  <a:gd name="connsiteY18" fmla="*/ 90811 h 98665"/>
                  <a:gd name="connsiteX19" fmla="*/ -94 w 78230"/>
                  <a:gd name="connsiteY19" fmla="*/ 67658 h 98665"/>
                  <a:gd name="connsiteX20" fmla="*/ -94 w 78230"/>
                  <a:gd name="connsiteY20" fmla="*/ 66708 h 98665"/>
                  <a:gd name="connsiteX21" fmla="*/ 13722 w 78230"/>
                  <a:gd name="connsiteY21" fmla="*/ 66270 h 98665"/>
                  <a:gd name="connsiteX22" fmla="*/ 27099 w 78230"/>
                  <a:gd name="connsiteY22" fmla="*/ 66270 h 98665"/>
                  <a:gd name="connsiteX23" fmla="*/ 31120 w 78230"/>
                  <a:gd name="connsiteY23" fmla="*/ 73136 h 98665"/>
                  <a:gd name="connsiteX24" fmla="*/ 39088 w 78230"/>
                  <a:gd name="connsiteY24" fmla="*/ 76277 h 98665"/>
                  <a:gd name="connsiteX25" fmla="*/ 46837 w 78230"/>
                  <a:gd name="connsiteY25" fmla="*/ 74743 h 98665"/>
                  <a:gd name="connsiteX26" fmla="*/ 50127 w 78230"/>
                  <a:gd name="connsiteY26" fmla="*/ 67439 h 98665"/>
                  <a:gd name="connsiteX27" fmla="*/ 48153 w 78230"/>
                  <a:gd name="connsiteY27" fmla="*/ 60792 h 98665"/>
                  <a:gd name="connsiteX28" fmla="*/ 41281 w 78230"/>
                  <a:gd name="connsiteY28" fmla="*/ 57433 h 98665"/>
                  <a:gd name="connsiteX29" fmla="*/ 31705 w 78230"/>
                  <a:gd name="connsiteY29" fmla="*/ 55314 h 98665"/>
                  <a:gd name="connsiteX30" fmla="*/ 21251 w 78230"/>
                  <a:gd name="connsiteY30" fmla="*/ 52174 h 98665"/>
                  <a:gd name="connsiteX31" fmla="*/ 1806 w 78230"/>
                  <a:gd name="connsiteY31" fmla="*/ 25807 h 98665"/>
                  <a:gd name="connsiteX32" fmla="*/ 6997 w 78230"/>
                  <a:gd name="connsiteY32" fmla="*/ 11199 h 98665"/>
                  <a:gd name="connsiteX33" fmla="*/ 20886 w 78230"/>
                  <a:gd name="connsiteY33" fmla="*/ 1996 h 98665"/>
                  <a:gd name="connsiteX34" fmla="*/ 29439 w 78230"/>
                  <a:gd name="connsiteY34" fmla="*/ 535 h 98665"/>
                  <a:gd name="connsiteX35" fmla="*/ 62115 w 78230"/>
                  <a:gd name="connsiteY35" fmla="*/ 2361 h 98665"/>
                  <a:gd name="connsiteX36" fmla="*/ 74396 w 78230"/>
                  <a:gd name="connsiteY36" fmla="*/ 14048 h 98665"/>
                  <a:gd name="connsiteX37" fmla="*/ 78124 w 78230"/>
                  <a:gd name="connsiteY37" fmla="*/ 31942 h 98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8230" h="98665">
                    <a:moveTo>
                      <a:pt x="78124" y="31942"/>
                    </a:moveTo>
                    <a:cubicBezTo>
                      <a:pt x="73819" y="32629"/>
                      <a:pt x="69469" y="32994"/>
                      <a:pt x="65112" y="33038"/>
                    </a:cubicBezTo>
                    <a:cubicBezTo>
                      <a:pt x="60653" y="33206"/>
                      <a:pt x="56187" y="32833"/>
                      <a:pt x="51808" y="31942"/>
                    </a:cubicBezTo>
                    <a:cubicBezTo>
                      <a:pt x="52173" y="30474"/>
                      <a:pt x="52012" y="28926"/>
                      <a:pt x="51369" y="27560"/>
                    </a:cubicBezTo>
                    <a:cubicBezTo>
                      <a:pt x="50653" y="26077"/>
                      <a:pt x="49629" y="24755"/>
                      <a:pt x="48372" y="23689"/>
                    </a:cubicBezTo>
                    <a:cubicBezTo>
                      <a:pt x="47085" y="22578"/>
                      <a:pt x="45594" y="21739"/>
                      <a:pt x="43986" y="21205"/>
                    </a:cubicBezTo>
                    <a:cubicBezTo>
                      <a:pt x="42400" y="20709"/>
                      <a:pt x="40748" y="20490"/>
                      <a:pt x="39088" y="20548"/>
                    </a:cubicBezTo>
                    <a:cubicBezTo>
                      <a:pt x="36661" y="20855"/>
                      <a:pt x="34417" y="21987"/>
                      <a:pt x="32728" y="23762"/>
                    </a:cubicBezTo>
                    <a:cubicBezTo>
                      <a:pt x="31391" y="25274"/>
                      <a:pt x="30638" y="27216"/>
                      <a:pt x="30608" y="29240"/>
                    </a:cubicBezTo>
                    <a:cubicBezTo>
                      <a:pt x="30667" y="31387"/>
                      <a:pt x="31471" y="33454"/>
                      <a:pt x="32875" y="35083"/>
                    </a:cubicBezTo>
                    <a:cubicBezTo>
                      <a:pt x="34519" y="37179"/>
                      <a:pt x="36764" y="38735"/>
                      <a:pt x="39307" y="39538"/>
                    </a:cubicBezTo>
                    <a:cubicBezTo>
                      <a:pt x="45821" y="40422"/>
                      <a:pt x="52268" y="41737"/>
                      <a:pt x="58606" y="43482"/>
                    </a:cubicBezTo>
                    <a:cubicBezTo>
                      <a:pt x="63782" y="44592"/>
                      <a:pt x="68438" y="47390"/>
                      <a:pt x="71838" y="51443"/>
                    </a:cubicBezTo>
                    <a:cubicBezTo>
                      <a:pt x="74433" y="55548"/>
                      <a:pt x="76129" y="60150"/>
                      <a:pt x="76809" y="64955"/>
                    </a:cubicBezTo>
                    <a:cubicBezTo>
                      <a:pt x="77291" y="70747"/>
                      <a:pt x="76421" y="76576"/>
                      <a:pt x="74250" y="81974"/>
                    </a:cubicBezTo>
                    <a:cubicBezTo>
                      <a:pt x="71626" y="87795"/>
                      <a:pt x="66903" y="92411"/>
                      <a:pt x="61019" y="94901"/>
                    </a:cubicBezTo>
                    <a:cubicBezTo>
                      <a:pt x="54776" y="97509"/>
                      <a:pt x="48043" y="98751"/>
                      <a:pt x="41281" y="98553"/>
                    </a:cubicBezTo>
                    <a:cubicBezTo>
                      <a:pt x="35601" y="98853"/>
                      <a:pt x="29907" y="98283"/>
                      <a:pt x="24395" y="96873"/>
                    </a:cubicBezTo>
                    <a:cubicBezTo>
                      <a:pt x="19709" y="95712"/>
                      <a:pt x="15286" y="93652"/>
                      <a:pt x="11383" y="90811"/>
                    </a:cubicBezTo>
                    <a:cubicBezTo>
                      <a:pt x="3985" y="85443"/>
                      <a:pt x="-306" y="76788"/>
                      <a:pt x="-94" y="67658"/>
                    </a:cubicBezTo>
                    <a:lnTo>
                      <a:pt x="-94" y="66708"/>
                    </a:lnTo>
                    <a:cubicBezTo>
                      <a:pt x="4497" y="66212"/>
                      <a:pt x="9109" y="66066"/>
                      <a:pt x="13722" y="66270"/>
                    </a:cubicBezTo>
                    <a:cubicBezTo>
                      <a:pt x="18839" y="66270"/>
                      <a:pt x="23298" y="66270"/>
                      <a:pt x="27099" y="66270"/>
                    </a:cubicBezTo>
                    <a:cubicBezTo>
                      <a:pt x="27238" y="69075"/>
                      <a:pt x="28737" y="71639"/>
                      <a:pt x="31120" y="73136"/>
                    </a:cubicBezTo>
                    <a:cubicBezTo>
                      <a:pt x="33437" y="74889"/>
                      <a:pt x="36193" y="75977"/>
                      <a:pt x="39088" y="76277"/>
                    </a:cubicBezTo>
                    <a:cubicBezTo>
                      <a:pt x="41771" y="76598"/>
                      <a:pt x="44483" y="76065"/>
                      <a:pt x="46837" y="74743"/>
                    </a:cubicBezTo>
                    <a:cubicBezTo>
                      <a:pt x="49293" y="73180"/>
                      <a:pt x="50580" y="70309"/>
                      <a:pt x="50127" y="67439"/>
                    </a:cubicBezTo>
                    <a:cubicBezTo>
                      <a:pt x="50631" y="65036"/>
                      <a:pt x="49885" y="62538"/>
                      <a:pt x="48153" y="60792"/>
                    </a:cubicBezTo>
                    <a:cubicBezTo>
                      <a:pt x="46128" y="59200"/>
                      <a:pt x="43781" y="58053"/>
                      <a:pt x="41281" y="57433"/>
                    </a:cubicBezTo>
                    <a:cubicBezTo>
                      <a:pt x="38131" y="56534"/>
                      <a:pt x="34936" y="55833"/>
                      <a:pt x="31705" y="55314"/>
                    </a:cubicBezTo>
                    <a:cubicBezTo>
                      <a:pt x="28116" y="54650"/>
                      <a:pt x="24614" y="53598"/>
                      <a:pt x="21251" y="52174"/>
                    </a:cubicBezTo>
                    <a:cubicBezTo>
                      <a:pt x="9526" y="48821"/>
                      <a:pt x="1536" y="37990"/>
                      <a:pt x="1806" y="25807"/>
                    </a:cubicBezTo>
                    <a:cubicBezTo>
                      <a:pt x="2048" y="20533"/>
                      <a:pt x="3853" y="15443"/>
                      <a:pt x="6997" y="11199"/>
                    </a:cubicBezTo>
                    <a:cubicBezTo>
                      <a:pt x="10381" y="6576"/>
                      <a:pt x="15308" y="3311"/>
                      <a:pt x="20886" y="1996"/>
                    </a:cubicBezTo>
                    <a:cubicBezTo>
                      <a:pt x="23700" y="1317"/>
                      <a:pt x="26558" y="828"/>
                      <a:pt x="29439" y="535"/>
                    </a:cubicBezTo>
                    <a:cubicBezTo>
                      <a:pt x="40360" y="-626"/>
                      <a:pt x="51391" y="-12"/>
                      <a:pt x="62115" y="2361"/>
                    </a:cubicBezTo>
                    <a:cubicBezTo>
                      <a:pt x="67568" y="4523"/>
                      <a:pt x="71969" y="8709"/>
                      <a:pt x="74396" y="14048"/>
                    </a:cubicBezTo>
                    <a:cubicBezTo>
                      <a:pt x="76940" y="19664"/>
                      <a:pt x="78212" y="25778"/>
                      <a:pt x="78124" y="31942"/>
                    </a:cubicBezTo>
                    <a:close/>
                  </a:path>
                </a:pathLst>
              </a:custGeom>
              <a:grpFill/>
              <a:ln w="730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565FEC13-B480-5BBC-5CC5-16FD720A5377}"/>
                  </a:ext>
                </a:extLst>
              </p:cNvPr>
              <p:cNvSpPr/>
              <p:nvPr/>
            </p:nvSpPr>
            <p:spPr>
              <a:xfrm>
                <a:off x="6275977" y="5023340"/>
                <a:ext cx="78343" cy="92914"/>
              </a:xfrm>
              <a:custGeom>
                <a:avLst/>
                <a:gdLst>
                  <a:gd name="connsiteX0" fmla="*/ 77973 w 78343"/>
                  <a:gd name="connsiteY0" fmla="*/ 1061 h 92914"/>
                  <a:gd name="connsiteX1" fmla="*/ 77973 w 78343"/>
                  <a:gd name="connsiteY1" fmla="*/ 3252 h 92914"/>
                  <a:gd name="connsiteX2" fmla="*/ 77973 w 78343"/>
                  <a:gd name="connsiteY2" fmla="*/ 5443 h 92914"/>
                  <a:gd name="connsiteX3" fmla="*/ 77973 w 78343"/>
                  <a:gd name="connsiteY3" fmla="*/ 7269 h 92914"/>
                  <a:gd name="connsiteX4" fmla="*/ 77973 w 78343"/>
                  <a:gd name="connsiteY4" fmla="*/ 46345 h 92914"/>
                  <a:gd name="connsiteX5" fmla="*/ 77462 w 78343"/>
                  <a:gd name="connsiteY5" fmla="*/ 85274 h 92914"/>
                  <a:gd name="connsiteX6" fmla="*/ 77462 w 78343"/>
                  <a:gd name="connsiteY6" fmla="*/ 90021 h 92914"/>
                  <a:gd name="connsiteX7" fmla="*/ 75196 w 78343"/>
                  <a:gd name="connsiteY7" fmla="*/ 92797 h 92914"/>
                  <a:gd name="connsiteX8" fmla="*/ 73003 w 78343"/>
                  <a:gd name="connsiteY8" fmla="*/ 92797 h 92914"/>
                  <a:gd name="connsiteX9" fmla="*/ 67008 w 78343"/>
                  <a:gd name="connsiteY9" fmla="*/ 92797 h 92914"/>
                  <a:gd name="connsiteX10" fmla="*/ 61014 w 78343"/>
                  <a:gd name="connsiteY10" fmla="*/ 92797 h 92914"/>
                  <a:gd name="connsiteX11" fmla="*/ 57066 w 78343"/>
                  <a:gd name="connsiteY11" fmla="*/ 92797 h 92914"/>
                  <a:gd name="connsiteX12" fmla="*/ 53119 w 78343"/>
                  <a:gd name="connsiteY12" fmla="*/ 92797 h 92914"/>
                  <a:gd name="connsiteX13" fmla="*/ 51365 w 78343"/>
                  <a:gd name="connsiteY13" fmla="*/ 91336 h 92914"/>
                  <a:gd name="connsiteX14" fmla="*/ 50853 w 78343"/>
                  <a:gd name="connsiteY14" fmla="*/ 88780 h 92914"/>
                  <a:gd name="connsiteX15" fmla="*/ 50853 w 78343"/>
                  <a:gd name="connsiteY15" fmla="*/ 85420 h 92914"/>
                  <a:gd name="connsiteX16" fmla="*/ 51291 w 78343"/>
                  <a:gd name="connsiteY16" fmla="*/ 82353 h 92914"/>
                  <a:gd name="connsiteX17" fmla="*/ 40107 w 78343"/>
                  <a:gd name="connsiteY17" fmla="*/ 89656 h 92914"/>
                  <a:gd name="connsiteX18" fmla="*/ 26949 w 78343"/>
                  <a:gd name="connsiteY18" fmla="*/ 92797 h 92914"/>
                  <a:gd name="connsiteX19" fmla="*/ 14741 w 78343"/>
                  <a:gd name="connsiteY19" fmla="*/ 87830 h 92914"/>
                  <a:gd name="connsiteX20" fmla="*/ 6334 w 78343"/>
                  <a:gd name="connsiteY20" fmla="*/ 75487 h 92914"/>
                  <a:gd name="connsiteX21" fmla="*/ 1436 w 78343"/>
                  <a:gd name="connsiteY21" fmla="*/ 59491 h 92914"/>
                  <a:gd name="connsiteX22" fmla="*/ -99 w 78343"/>
                  <a:gd name="connsiteY22" fmla="*/ 43496 h 92914"/>
                  <a:gd name="connsiteX23" fmla="*/ 2313 w 78343"/>
                  <a:gd name="connsiteY23" fmla="*/ 26551 h 92914"/>
                  <a:gd name="connsiteX24" fmla="*/ 8820 w 78343"/>
                  <a:gd name="connsiteY24" fmla="*/ 13258 h 92914"/>
                  <a:gd name="connsiteX25" fmla="*/ 18688 w 78343"/>
                  <a:gd name="connsiteY25" fmla="*/ 4420 h 92914"/>
                  <a:gd name="connsiteX26" fmla="*/ 30823 w 78343"/>
                  <a:gd name="connsiteY26" fmla="*/ 987 h 92914"/>
                  <a:gd name="connsiteX27" fmla="*/ 36964 w 78343"/>
                  <a:gd name="connsiteY27" fmla="*/ 987 h 92914"/>
                  <a:gd name="connsiteX28" fmla="*/ 42227 w 78343"/>
                  <a:gd name="connsiteY28" fmla="*/ 1864 h 92914"/>
                  <a:gd name="connsiteX29" fmla="*/ 46467 w 78343"/>
                  <a:gd name="connsiteY29" fmla="*/ 4420 h 92914"/>
                  <a:gd name="connsiteX30" fmla="*/ 49610 w 78343"/>
                  <a:gd name="connsiteY30" fmla="*/ 9314 h 92914"/>
                  <a:gd name="connsiteX31" fmla="*/ 49610 w 78343"/>
                  <a:gd name="connsiteY31" fmla="*/ 4274 h 92914"/>
                  <a:gd name="connsiteX32" fmla="*/ 50049 w 78343"/>
                  <a:gd name="connsiteY32" fmla="*/ -35 h 92914"/>
                  <a:gd name="connsiteX33" fmla="*/ 51218 w 78343"/>
                  <a:gd name="connsiteY33" fmla="*/ -35 h 92914"/>
                  <a:gd name="connsiteX34" fmla="*/ 58894 w 78343"/>
                  <a:gd name="connsiteY34" fmla="*/ -35 h 92914"/>
                  <a:gd name="connsiteX35" fmla="*/ 66204 w 78343"/>
                  <a:gd name="connsiteY35" fmla="*/ 330 h 92914"/>
                  <a:gd name="connsiteX36" fmla="*/ 24390 w 78343"/>
                  <a:gd name="connsiteY36" fmla="*/ 37580 h 92914"/>
                  <a:gd name="connsiteX37" fmla="*/ 23440 w 78343"/>
                  <a:gd name="connsiteY37" fmla="*/ 42474 h 92914"/>
                  <a:gd name="connsiteX38" fmla="*/ 23440 w 78343"/>
                  <a:gd name="connsiteY38" fmla="*/ 47294 h 92914"/>
                  <a:gd name="connsiteX39" fmla="*/ 27753 w 78343"/>
                  <a:gd name="connsiteY39" fmla="*/ 61390 h 92914"/>
                  <a:gd name="connsiteX40" fmla="*/ 39814 w 78343"/>
                  <a:gd name="connsiteY40" fmla="*/ 67160 h 92914"/>
                  <a:gd name="connsiteX41" fmla="*/ 46686 w 78343"/>
                  <a:gd name="connsiteY41" fmla="*/ 65627 h 92914"/>
                  <a:gd name="connsiteX42" fmla="*/ 49976 w 78343"/>
                  <a:gd name="connsiteY42" fmla="*/ 61171 h 92914"/>
                  <a:gd name="connsiteX43" fmla="*/ 51072 w 78343"/>
                  <a:gd name="connsiteY43" fmla="*/ 54233 h 92914"/>
                  <a:gd name="connsiteX44" fmla="*/ 51072 w 78343"/>
                  <a:gd name="connsiteY44" fmla="*/ 44957 h 92914"/>
                  <a:gd name="connsiteX45" fmla="*/ 51072 w 78343"/>
                  <a:gd name="connsiteY45" fmla="*/ 34731 h 92914"/>
                  <a:gd name="connsiteX46" fmla="*/ 50195 w 78343"/>
                  <a:gd name="connsiteY46" fmla="*/ 28888 h 92914"/>
                  <a:gd name="connsiteX47" fmla="*/ 47417 w 78343"/>
                  <a:gd name="connsiteY47" fmla="*/ 26332 h 92914"/>
                  <a:gd name="connsiteX48" fmla="*/ 41642 w 78343"/>
                  <a:gd name="connsiteY48" fmla="*/ 25821 h 92914"/>
                  <a:gd name="connsiteX49" fmla="*/ 29800 w 78343"/>
                  <a:gd name="connsiteY49" fmla="*/ 29400 h 92914"/>
                  <a:gd name="connsiteX50" fmla="*/ 24390 w 78343"/>
                  <a:gd name="connsiteY50" fmla="*/ 37653 h 92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78343" h="92914">
                    <a:moveTo>
                      <a:pt x="77973" y="1061"/>
                    </a:moveTo>
                    <a:lnTo>
                      <a:pt x="77973" y="3252"/>
                    </a:lnTo>
                    <a:cubicBezTo>
                      <a:pt x="77973" y="3982"/>
                      <a:pt x="77973" y="4712"/>
                      <a:pt x="77973" y="5443"/>
                    </a:cubicBezTo>
                    <a:lnTo>
                      <a:pt x="77973" y="7269"/>
                    </a:lnTo>
                    <a:cubicBezTo>
                      <a:pt x="77973" y="20562"/>
                      <a:pt x="77973" y="33563"/>
                      <a:pt x="77973" y="46345"/>
                    </a:cubicBezTo>
                    <a:cubicBezTo>
                      <a:pt x="78456" y="59323"/>
                      <a:pt x="78288" y="72317"/>
                      <a:pt x="77462" y="85274"/>
                    </a:cubicBezTo>
                    <a:cubicBezTo>
                      <a:pt x="77462" y="86881"/>
                      <a:pt x="77462" y="88488"/>
                      <a:pt x="77462" y="90021"/>
                    </a:cubicBezTo>
                    <a:cubicBezTo>
                      <a:pt x="77593" y="91409"/>
                      <a:pt x="76585" y="92644"/>
                      <a:pt x="75196" y="92797"/>
                    </a:cubicBezTo>
                    <a:lnTo>
                      <a:pt x="73003" y="92797"/>
                    </a:lnTo>
                    <a:cubicBezTo>
                      <a:pt x="71007" y="92907"/>
                      <a:pt x="69004" y="92907"/>
                      <a:pt x="67008" y="92797"/>
                    </a:cubicBezTo>
                    <a:lnTo>
                      <a:pt x="61014" y="92797"/>
                    </a:lnTo>
                    <a:cubicBezTo>
                      <a:pt x="59698" y="92717"/>
                      <a:pt x="58382" y="92717"/>
                      <a:pt x="57066" y="92797"/>
                    </a:cubicBezTo>
                    <a:cubicBezTo>
                      <a:pt x="55751" y="92907"/>
                      <a:pt x="54435" y="92907"/>
                      <a:pt x="53119" y="92797"/>
                    </a:cubicBezTo>
                    <a:cubicBezTo>
                      <a:pt x="52330" y="92636"/>
                      <a:pt x="51664" y="92089"/>
                      <a:pt x="51365" y="91336"/>
                    </a:cubicBezTo>
                    <a:cubicBezTo>
                      <a:pt x="50999" y="90533"/>
                      <a:pt x="50824" y="89656"/>
                      <a:pt x="50853" y="88780"/>
                    </a:cubicBezTo>
                    <a:cubicBezTo>
                      <a:pt x="50714" y="87662"/>
                      <a:pt x="50714" y="86538"/>
                      <a:pt x="50853" y="85420"/>
                    </a:cubicBezTo>
                    <a:cubicBezTo>
                      <a:pt x="51167" y="84427"/>
                      <a:pt x="51313" y="83390"/>
                      <a:pt x="51291" y="82353"/>
                    </a:cubicBezTo>
                    <a:cubicBezTo>
                      <a:pt x="47987" y="85384"/>
                      <a:pt x="44208" y="87845"/>
                      <a:pt x="40107" y="89656"/>
                    </a:cubicBezTo>
                    <a:cubicBezTo>
                      <a:pt x="36013" y="91680"/>
                      <a:pt x="31518" y="92753"/>
                      <a:pt x="26949" y="92797"/>
                    </a:cubicBezTo>
                    <a:cubicBezTo>
                      <a:pt x="22372" y="92863"/>
                      <a:pt x="17972" y="91073"/>
                      <a:pt x="14741" y="87830"/>
                    </a:cubicBezTo>
                    <a:cubicBezTo>
                      <a:pt x="11181" y="84288"/>
                      <a:pt x="8330" y="80096"/>
                      <a:pt x="6334" y="75487"/>
                    </a:cubicBezTo>
                    <a:cubicBezTo>
                      <a:pt x="4082" y="70367"/>
                      <a:pt x="2438" y="64999"/>
                      <a:pt x="1436" y="59491"/>
                    </a:cubicBezTo>
                    <a:cubicBezTo>
                      <a:pt x="457" y="54211"/>
                      <a:pt x="-55" y="48864"/>
                      <a:pt x="-99" y="43496"/>
                    </a:cubicBezTo>
                    <a:cubicBezTo>
                      <a:pt x="-157" y="37755"/>
                      <a:pt x="661" y="32044"/>
                      <a:pt x="2313" y="26551"/>
                    </a:cubicBezTo>
                    <a:cubicBezTo>
                      <a:pt x="3717" y="21789"/>
                      <a:pt x="5917" y="17290"/>
                      <a:pt x="8820" y="13258"/>
                    </a:cubicBezTo>
                    <a:cubicBezTo>
                      <a:pt x="11444" y="9642"/>
                      <a:pt x="14807" y="6633"/>
                      <a:pt x="18688" y="4420"/>
                    </a:cubicBezTo>
                    <a:cubicBezTo>
                      <a:pt x="22394" y="2309"/>
                      <a:pt x="26561" y="1134"/>
                      <a:pt x="30823" y="987"/>
                    </a:cubicBezTo>
                    <a:lnTo>
                      <a:pt x="36964" y="987"/>
                    </a:lnTo>
                    <a:cubicBezTo>
                      <a:pt x="38755" y="966"/>
                      <a:pt x="40538" y="1265"/>
                      <a:pt x="42227" y="1864"/>
                    </a:cubicBezTo>
                    <a:cubicBezTo>
                      <a:pt x="43806" y="2412"/>
                      <a:pt x="45246" y="3281"/>
                      <a:pt x="46467" y="4420"/>
                    </a:cubicBezTo>
                    <a:cubicBezTo>
                      <a:pt x="47834" y="5823"/>
                      <a:pt x="48901" y="7488"/>
                      <a:pt x="49610" y="9314"/>
                    </a:cubicBezTo>
                    <a:cubicBezTo>
                      <a:pt x="49340" y="7649"/>
                      <a:pt x="49340" y="5940"/>
                      <a:pt x="49610" y="4274"/>
                    </a:cubicBezTo>
                    <a:cubicBezTo>
                      <a:pt x="49903" y="2857"/>
                      <a:pt x="50049" y="1411"/>
                      <a:pt x="50049" y="-35"/>
                    </a:cubicBezTo>
                    <a:cubicBezTo>
                      <a:pt x="50049" y="-35"/>
                      <a:pt x="50414" y="-35"/>
                      <a:pt x="51218" y="-35"/>
                    </a:cubicBezTo>
                    <a:lnTo>
                      <a:pt x="58894" y="-35"/>
                    </a:lnTo>
                    <a:lnTo>
                      <a:pt x="66204" y="330"/>
                    </a:lnTo>
                    <a:close/>
                    <a:moveTo>
                      <a:pt x="24390" y="37580"/>
                    </a:moveTo>
                    <a:cubicBezTo>
                      <a:pt x="23893" y="39172"/>
                      <a:pt x="23571" y="40815"/>
                      <a:pt x="23440" y="42474"/>
                    </a:cubicBezTo>
                    <a:cubicBezTo>
                      <a:pt x="23440" y="44080"/>
                      <a:pt x="23440" y="45687"/>
                      <a:pt x="23440" y="47294"/>
                    </a:cubicBezTo>
                    <a:cubicBezTo>
                      <a:pt x="23264" y="52341"/>
                      <a:pt x="24785" y="57300"/>
                      <a:pt x="27753" y="61390"/>
                    </a:cubicBezTo>
                    <a:cubicBezTo>
                      <a:pt x="30538" y="65225"/>
                      <a:pt x="35078" y="67394"/>
                      <a:pt x="39814" y="67160"/>
                    </a:cubicBezTo>
                    <a:cubicBezTo>
                      <a:pt x="42205" y="67321"/>
                      <a:pt x="44588" y="66788"/>
                      <a:pt x="46686" y="65627"/>
                    </a:cubicBezTo>
                    <a:cubicBezTo>
                      <a:pt x="48250" y="64546"/>
                      <a:pt x="49405" y="62983"/>
                      <a:pt x="49976" y="61171"/>
                    </a:cubicBezTo>
                    <a:cubicBezTo>
                      <a:pt x="50765" y="58944"/>
                      <a:pt x="51138" y="56592"/>
                      <a:pt x="51072" y="54233"/>
                    </a:cubicBezTo>
                    <a:cubicBezTo>
                      <a:pt x="51072" y="51457"/>
                      <a:pt x="51072" y="48317"/>
                      <a:pt x="51072" y="44957"/>
                    </a:cubicBezTo>
                    <a:cubicBezTo>
                      <a:pt x="51072" y="41597"/>
                      <a:pt x="51072" y="37215"/>
                      <a:pt x="51072" y="34731"/>
                    </a:cubicBezTo>
                    <a:cubicBezTo>
                      <a:pt x="51160" y="32745"/>
                      <a:pt x="50860" y="30758"/>
                      <a:pt x="50195" y="28888"/>
                    </a:cubicBezTo>
                    <a:cubicBezTo>
                      <a:pt x="49749" y="27625"/>
                      <a:pt x="48711" y="26668"/>
                      <a:pt x="47417" y="26332"/>
                    </a:cubicBezTo>
                    <a:cubicBezTo>
                      <a:pt x="45524" y="25916"/>
                      <a:pt x="43579" y="25748"/>
                      <a:pt x="41642" y="25821"/>
                    </a:cubicBezTo>
                    <a:cubicBezTo>
                      <a:pt x="37395" y="25558"/>
                      <a:pt x="33192" y="26829"/>
                      <a:pt x="29800" y="29400"/>
                    </a:cubicBezTo>
                    <a:cubicBezTo>
                      <a:pt x="27051" y="31401"/>
                      <a:pt x="25128" y="34337"/>
                      <a:pt x="24390" y="37653"/>
                    </a:cubicBezTo>
                    <a:close/>
                  </a:path>
                </a:pathLst>
              </a:custGeom>
              <a:grpFill/>
              <a:ln w="730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B3B9E529-26E7-ACF3-4E2F-ECF8D719B6BA}"/>
                  </a:ext>
                </a:extLst>
              </p:cNvPr>
              <p:cNvSpPr/>
              <p:nvPr/>
            </p:nvSpPr>
            <p:spPr>
              <a:xfrm>
                <a:off x="6366975" y="4985798"/>
                <a:ext cx="74799" cy="130144"/>
              </a:xfrm>
              <a:custGeom>
                <a:avLst/>
                <a:gdLst>
                  <a:gd name="connsiteX0" fmla="*/ 24477 w 74799"/>
                  <a:gd name="connsiteY0" fmla="*/ 841 h 130144"/>
                  <a:gd name="connsiteX1" fmla="*/ 24477 w 74799"/>
                  <a:gd name="connsiteY1" fmla="*/ 2887 h 130144"/>
                  <a:gd name="connsiteX2" fmla="*/ 24477 w 74799"/>
                  <a:gd name="connsiteY2" fmla="*/ 8511 h 130144"/>
                  <a:gd name="connsiteX3" fmla="*/ 24477 w 74799"/>
                  <a:gd name="connsiteY3" fmla="*/ 12017 h 130144"/>
                  <a:gd name="connsiteX4" fmla="*/ 24477 w 74799"/>
                  <a:gd name="connsiteY4" fmla="*/ 15303 h 130144"/>
                  <a:gd name="connsiteX5" fmla="*/ 24477 w 74799"/>
                  <a:gd name="connsiteY5" fmla="*/ 20270 h 130144"/>
                  <a:gd name="connsiteX6" fmla="*/ 24477 w 74799"/>
                  <a:gd name="connsiteY6" fmla="*/ 28815 h 130144"/>
                  <a:gd name="connsiteX7" fmla="*/ 24477 w 74799"/>
                  <a:gd name="connsiteY7" fmla="*/ 42839 h 130144"/>
                  <a:gd name="connsiteX8" fmla="*/ 28497 w 74799"/>
                  <a:gd name="connsiteY8" fmla="*/ 39844 h 130144"/>
                  <a:gd name="connsiteX9" fmla="*/ 37489 w 74799"/>
                  <a:gd name="connsiteY9" fmla="*/ 38091 h 130144"/>
                  <a:gd name="connsiteX10" fmla="*/ 48819 w 74799"/>
                  <a:gd name="connsiteY10" fmla="*/ 38091 h 130144"/>
                  <a:gd name="connsiteX11" fmla="*/ 59785 w 74799"/>
                  <a:gd name="connsiteY11" fmla="*/ 40428 h 130144"/>
                  <a:gd name="connsiteX12" fmla="*/ 66656 w 74799"/>
                  <a:gd name="connsiteY12" fmla="*/ 45468 h 130144"/>
                  <a:gd name="connsiteX13" fmla="*/ 71261 w 74799"/>
                  <a:gd name="connsiteY13" fmla="*/ 54160 h 130144"/>
                  <a:gd name="connsiteX14" fmla="*/ 73893 w 74799"/>
                  <a:gd name="connsiteY14" fmla="*/ 65262 h 130144"/>
                  <a:gd name="connsiteX15" fmla="*/ 74697 w 74799"/>
                  <a:gd name="connsiteY15" fmla="*/ 77751 h 130144"/>
                  <a:gd name="connsiteX16" fmla="*/ 73381 w 74799"/>
                  <a:gd name="connsiteY16" fmla="*/ 95938 h 130144"/>
                  <a:gd name="connsiteX17" fmla="*/ 69434 w 74799"/>
                  <a:gd name="connsiteY17" fmla="*/ 112225 h 130144"/>
                  <a:gd name="connsiteX18" fmla="*/ 60369 w 74799"/>
                  <a:gd name="connsiteY18" fmla="*/ 124204 h 130144"/>
                  <a:gd name="connsiteX19" fmla="*/ 43775 w 74799"/>
                  <a:gd name="connsiteY19" fmla="*/ 129609 h 130144"/>
                  <a:gd name="connsiteX20" fmla="*/ 34053 w 74799"/>
                  <a:gd name="connsiteY20" fmla="*/ 128805 h 130144"/>
                  <a:gd name="connsiteX21" fmla="*/ 26743 w 74799"/>
                  <a:gd name="connsiteY21" fmla="*/ 121501 h 130144"/>
                  <a:gd name="connsiteX22" fmla="*/ 25719 w 74799"/>
                  <a:gd name="connsiteY22" fmla="*/ 120844 h 130144"/>
                  <a:gd name="connsiteX23" fmla="*/ 24915 w 74799"/>
                  <a:gd name="connsiteY23" fmla="*/ 122232 h 130144"/>
                  <a:gd name="connsiteX24" fmla="*/ 24915 w 74799"/>
                  <a:gd name="connsiteY24" fmla="*/ 125372 h 130144"/>
                  <a:gd name="connsiteX25" fmla="*/ 24915 w 74799"/>
                  <a:gd name="connsiteY25" fmla="*/ 128294 h 130144"/>
                  <a:gd name="connsiteX26" fmla="*/ 24915 w 74799"/>
                  <a:gd name="connsiteY26" fmla="*/ 129609 h 130144"/>
                  <a:gd name="connsiteX27" fmla="*/ 12561 w 74799"/>
                  <a:gd name="connsiteY27" fmla="*/ 130047 h 130144"/>
                  <a:gd name="connsiteX28" fmla="*/ 61 w 74799"/>
                  <a:gd name="connsiteY28" fmla="*/ 130047 h 130144"/>
                  <a:gd name="connsiteX29" fmla="*/ 61 w 74799"/>
                  <a:gd name="connsiteY29" fmla="*/ 102584 h 130144"/>
                  <a:gd name="connsiteX30" fmla="*/ 61 w 74799"/>
                  <a:gd name="connsiteY30" fmla="*/ 73369 h 130144"/>
                  <a:gd name="connsiteX31" fmla="*/ 719 w 74799"/>
                  <a:gd name="connsiteY31" fmla="*/ 43277 h 130144"/>
                  <a:gd name="connsiteX32" fmla="*/ 1084 w 74799"/>
                  <a:gd name="connsiteY32" fmla="*/ 12747 h 130144"/>
                  <a:gd name="connsiteX33" fmla="*/ 1084 w 74799"/>
                  <a:gd name="connsiteY33" fmla="*/ 622 h 130144"/>
                  <a:gd name="connsiteX34" fmla="*/ 8029 w 74799"/>
                  <a:gd name="connsiteY34" fmla="*/ -35 h 130144"/>
                  <a:gd name="connsiteX35" fmla="*/ 15704 w 74799"/>
                  <a:gd name="connsiteY35" fmla="*/ -35 h 130144"/>
                  <a:gd name="connsiteX36" fmla="*/ 21772 w 74799"/>
                  <a:gd name="connsiteY36" fmla="*/ 330 h 130144"/>
                  <a:gd name="connsiteX37" fmla="*/ 24477 w 74799"/>
                  <a:gd name="connsiteY37" fmla="*/ 841 h 130144"/>
                  <a:gd name="connsiteX38" fmla="*/ 52986 w 74799"/>
                  <a:gd name="connsiteY38" fmla="*/ 72200 h 130144"/>
                  <a:gd name="connsiteX39" fmla="*/ 47577 w 74799"/>
                  <a:gd name="connsiteY39" fmla="*/ 62486 h 130144"/>
                  <a:gd name="connsiteX40" fmla="*/ 35515 w 74799"/>
                  <a:gd name="connsiteY40" fmla="*/ 59199 h 130144"/>
                  <a:gd name="connsiteX41" fmla="*/ 29374 w 74799"/>
                  <a:gd name="connsiteY41" fmla="*/ 59784 h 130144"/>
                  <a:gd name="connsiteX42" fmla="*/ 25939 w 74799"/>
                  <a:gd name="connsiteY42" fmla="*/ 62705 h 130144"/>
                  <a:gd name="connsiteX43" fmla="*/ 24550 w 74799"/>
                  <a:gd name="connsiteY43" fmla="*/ 68987 h 130144"/>
                  <a:gd name="connsiteX44" fmla="*/ 24550 w 74799"/>
                  <a:gd name="connsiteY44" fmla="*/ 80307 h 130144"/>
                  <a:gd name="connsiteX45" fmla="*/ 24550 w 74799"/>
                  <a:gd name="connsiteY45" fmla="*/ 91117 h 130144"/>
                  <a:gd name="connsiteX46" fmla="*/ 26231 w 74799"/>
                  <a:gd name="connsiteY46" fmla="*/ 99444 h 130144"/>
                  <a:gd name="connsiteX47" fmla="*/ 30178 w 74799"/>
                  <a:gd name="connsiteY47" fmla="*/ 104995 h 130144"/>
                  <a:gd name="connsiteX48" fmla="*/ 37489 w 74799"/>
                  <a:gd name="connsiteY48" fmla="*/ 106967 h 130144"/>
                  <a:gd name="connsiteX49" fmla="*/ 44799 w 74799"/>
                  <a:gd name="connsiteY49" fmla="*/ 104995 h 130144"/>
                  <a:gd name="connsiteX50" fmla="*/ 50135 w 74799"/>
                  <a:gd name="connsiteY50" fmla="*/ 99517 h 130144"/>
                  <a:gd name="connsiteX51" fmla="*/ 53498 w 74799"/>
                  <a:gd name="connsiteY51" fmla="*/ 91848 h 130144"/>
                  <a:gd name="connsiteX52" fmla="*/ 54594 w 74799"/>
                  <a:gd name="connsiteY52" fmla="*/ 82864 h 130144"/>
                  <a:gd name="connsiteX53" fmla="*/ 54594 w 74799"/>
                  <a:gd name="connsiteY53" fmla="*/ 77532 h 130144"/>
                  <a:gd name="connsiteX54" fmla="*/ 52986 w 74799"/>
                  <a:gd name="connsiteY54" fmla="*/ 72200 h 130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74799" h="130144">
                    <a:moveTo>
                      <a:pt x="24477" y="841"/>
                    </a:moveTo>
                    <a:lnTo>
                      <a:pt x="24477" y="2887"/>
                    </a:lnTo>
                    <a:cubicBezTo>
                      <a:pt x="24477" y="5370"/>
                      <a:pt x="24477" y="7269"/>
                      <a:pt x="24477" y="8511"/>
                    </a:cubicBezTo>
                    <a:cubicBezTo>
                      <a:pt x="24477" y="9752"/>
                      <a:pt x="24477" y="10994"/>
                      <a:pt x="24477" y="12017"/>
                    </a:cubicBezTo>
                    <a:cubicBezTo>
                      <a:pt x="24477" y="13039"/>
                      <a:pt x="24477" y="14135"/>
                      <a:pt x="24477" y="15303"/>
                    </a:cubicBezTo>
                    <a:cubicBezTo>
                      <a:pt x="24477" y="16472"/>
                      <a:pt x="24477" y="18152"/>
                      <a:pt x="24477" y="20270"/>
                    </a:cubicBezTo>
                    <a:lnTo>
                      <a:pt x="24477" y="28815"/>
                    </a:lnTo>
                    <a:cubicBezTo>
                      <a:pt x="24477" y="32394"/>
                      <a:pt x="24477" y="37069"/>
                      <a:pt x="24477" y="42839"/>
                    </a:cubicBezTo>
                    <a:cubicBezTo>
                      <a:pt x="24477" y="41743"/>
                      <a:pt x="26012" y="40721"/>
                      <a:pt x="28497" y="39844"/>
                    </a:cubicBezTo>
                    <a:cubicBezTo>
                      <a:pt x="31414" y="38917"/>
                      <a:pt x="34433" y="38332"/>
                      <a:pt x="37489" y="38091"/>
                    </a:cubicBezTo>
                    <a:cubicBezTo>
                      <a:pt x="41261" y="37799"/>
                      <a:pt x="45047" y="37799"/>
                      <a:pt x="48819" y="38091"/>
                    </a:cubicBezTo>
                    <a:cubicBezTo>
                      <a:pt x="52562" y="38376"/>
                      <a:pt x="56254" y="39157"/>
                      <a:pt x="59785" y="40428"/>
                    </a:cubicBezTo>
                    <a:cubicBezTo>
                      <a:pt x="62526" y="41392"/>
                      <a:pt x="64916" y="43146"/>
                      <a:pt x="66656" y="45468"/>
                    </a:cubicBezTo>
                    <a:cubicBezTo>
                      <a:pt x="68674" y="48083"/>
                      <a:pt x="70231" y="51026"/>
                      <a:pt x="71261" y="54160"/>
                    </a:cubicBezTo>
                    <a:cubicBezTo>
                      <a:pt x="72497" y="57768"/>
                      <a:pt x="73374" y="61485"/>
                      <a:pt x="73893" y="65262"/>
                    </a:cubicBezTo>
                    <a:cubicBezTo>
                      <a:pt x="74427" y="69403"/>
                      <a:pt x="74697" y="73573"/>
                      <a:pt x="74697" y="77751"/>
                    </a:cubicBezTo>
                    <a:cubicBezTo>
                      <a:pt x="74697" y="83886"/>
                      <a:pt x="74259" y="89949"/>
                      <a:pt x="73381" y="95938"/>
                    </a:cubicBezTo>
                    <a:cubicBezTo>
                      <a:pt x="72906" y="101540"/>
                      <a:pt x="71576" y="107032"/>
                      <a:pt x="69434" y="112225"/>
                    </a:cubicBezTo>
                    <a:cubicBezTo>
                      <a:pt x="67511" y="116936"/>
                      <a:pt x="64383" y="121070"/>
                      <a:pt x="60369" y="124204"/>
                    </a:cubicBezTo>
                    <a:cubicBezTo>
                      <a:pt x="55486" y="127593"/>
                      <a:pt x="49719" y="129477"/>
                      <a:pt x="43775" y="129609"/>
                    </a:cubicBezTo>
                    <a:cubicBezTo>
                      <a:pt x="40515" y="130127"/>
                      <a:pt x="37182" y="129850"/>
                      <a:pt x="34053" y="128805"/>
                    </a:cubicBezTo>
                    <a:cubicBezTo>
                      <a:pt x="30734" y="127447"/>
                      <a:pt x="28102" y="124817"/>
                      <a:pt x="26743" y="121501"/>
                    </a:cubicBezTo>
                    <a:cubicBezTo>
                      <a:pt x="26743" y="120771"/>
                      <a:pt x="26012" y="120552"/>
                      <a:pt x="25719" y="120844"/>
                    </a:cubicBezTo>
                    <a:cubicBezTo>
                      <a:pt x="25361" y="121246"/>
                      <a:pt x="25091" y="121720"/>
                      <a:pt x="24915" y="122232"/>
                    </a:cubicBezTo>
                    <a:cubicBezTo>
                      <a:pt x="24915" y="123546"/>
                      <a:pt x="24915" y="124642"/>
                      <a:pt x="24915" y="125372"/>
                    </a:cubicBezTo>
                    <a:cubicBezTo>
                      <a:pt x="24915" y="126103"/>
                      <a:pt x="24915" y="127052"/>
                      <a:pt x="24915" y="128294"/>
                    </a:cubicBezTo>
                    <a:cubicBezTo>
                      <a:pt x="24966" y="128732"/>
                      <a:pt x="24966" y="129170"/>
                      <a:pt x="24915" y="129609"/>
                    </a:cubicBezTo>
                    <a:cubicBezTo>
                      <a:pt x="20814" y="130061"/>
                      <a:pt x="16684" y="130207"/>
                      <a:pt x="12561" y="130047"/>
                    </a:cubicBezTo>
                    <a:cubicBezTo>
                      <a:pt x="8029" y="130047"/>
                      <a:pt x="3862" y="130047"/>
                      <a:pt x="61" y="130047"/>
                    </a:cubicBezTo>
                    <a:cubicBezTo>
                      <a:pt x="61" y="121209"/>
                      <a:pt x="-305" y="112079"/>
                      <a:pt x="61" y="102584"/>
                    </a:cubicBezTo>
                    <a:cubicBezTo>
                      <a:pt x="426" y="93089"/>
                      <a:pt x="61" y="83375"/>
                      <a:pt x="61" y="73369"/>
                    </a:cubicBezTo>
                    <a:cubicBezTo>
                      <a:pt x="61" y="63363"/>
                      <a:pt x="426" y="53429"/>
                      <a:pt x="719" y="43277"/>
                    </a:cubicBezTo>
                    <a:cubicBezTo>
                      <a:pt x="1011" y="33125"/>
                      <a:pt x="1084" y="22972"/>
                      <a:pt x="1084" y="12747"/>
                    </a:cubicBezTo>
                    <a:lnTo>
                      <a:pt x="1084" y="622"/>
                    </a:lnTo>
                    <a:cubicBezTo>
                      <a:pt x="3379" y="228"/>
                      <a:pt x="5704" y="9"/>
                      <a:pt x="8029" y="-35"/>
                    </a:cubicBezTo>
                    <a:lnTo>
                      <a:pt x="15704" y="-35"/>
                    </a:lnTo>
                    <a:lnTo>
                      <a:pt x="21772" y="330"/>
                    </a:lnTo>
                    <a:cubicBezTo>
                      <a:pt x="22693" y="381"/>
                      <a:pt x="23599" y="557"/>
                      <a:pt x="24477" y="841"/>
                    </a:cubicBezTo>
                    <a:close/>
                    <a:moveTo>
                      <a:pt x="52986" y="72200"/>
                    </a:moveTo>
                    <a:cubicBezTo>
                      <a:pt x="52613" y="68351"/>
                      <a:pt x="50654" y="64831"/>
                      <a:pt x="47577" y="62486"/>
                    </a:cubicBezTo>
                    <a:cubicBezTo>
                      <a:pt x="44009" y="60134"/>
                      <a:pt x="39784" y="58980"/>
                      <a:pt x="35515" y="59199"/>
                    </a:cubicBezTo>
                    <a:cubicBezTo>
                      <a:pt x="33453" y="59163"/>
                      <a:pt x="31392" y="59360"/>
                      <a:pt x="29374" y="59784"/>
                    </a:cubicBezTo>
                    <a:cubicBezTo>
                      <a:pt x="27846" y="60193"/>
                      <a:pt x="26589" y="61266"/>
                      <a:pt x="25939" y="62705"/>
                    </a:cubicBezTo>
                    <a:cubicBezTo>
                      <a:pt x="25098" y="64699"/>
                      <a:pt x="24630" y="66825"/>
                      <a:pt x="24550" y="68987"/>
                    </a:cubicBezTo>
                    <a:cubicBezTo>
                      <a:pt x="24550" y="71762"/>
                      <a:pt x="24550" y="75560"/>
                      <a:pt x="24550" y="80307"/>
                    </a:cubicBezTo>
                    <a:cubicBezTo>
                      <a:pt x="24550" y="85055"/>
                      <a:pt x="24550" y="87611"/>
                      <a:pt x="24550" y="91117"/>
                    </a:cubicBezTo>
                    <a:cubicBezTo>
                      <a:pt x="24667" y="93966"/>
                      <a:pt x="25237" y="96770"/>
                      <a:pt x="26231" y="99444"/>
                    </a:cubicBezTo>
                    <a:cubicBezTo>
                      <a:pt x="27057" y="101598"/>
                      <a:pt x="28417" y="103504"/>
                      <a:pt x="30178" y="104995"/>
                    </a:cubicBezTo>
                    <a:cubicBezTo>
                      <a:pt x="32335" y="106426"/>
                      <a:pt x="34901" y="107113"/>
                      <a:pt x="37489" y="106967"/>
                    </a:cubicBezTo>
                    <a:cubicBezTo>
                      <a:pt x="40069" y="107069"/>
                      <a:pt x="42620" y="106382"/>
                      <a:pt x="44799" y="104995"/>
                    </a:cubicBezTo>
                    <a:cubicBezTo>
                      <a:pt x="46948" y="103570"/>
                      <a:pt x="48768" y="101701"/>
                      <a:pt x="50135" y="99517"/>
                    </a:cubicBezTo>
                    <a:cubicBezTo>
                      <a:pt x="51692" y="97172"/>
                      <a:pt x="52833" y="94579"/>
                      <a:pt x="53498" y="91848"/>
                    </a:cubicBezTo>
                    <a:cubicBezTo>
                      <a:pt x="54229" y="88911"/>
                      <a:pt x="54602" y="85895"/>
                      <a:pt x="54594" y="82864"/>
                    </a:cubicBezTo>
                    <a:cubicBezTo>
                      <a:pt x="54594" y="81184"/>
                      <a:pt x="54594" y="79431"/>
                      <a:pt x="54594" y="77532"/>
                    </a:cubicBezTo>
                    <a:cubicBezTo>
                      <a:pt x="54353" y="75677"/>
                      <a:pt x="53812" y="73880"/>
                      <a:pt x="52986" y="72200"/>
                    </a:cubicBezTo>
                    <a:close/>
                  </a:path>
                </a:pathLst>
              </a:custGeom>
              <a:grpFill/>
              <a:ln w="730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20377448-1F9C-5319-CDAA-4BA606C45FEC}"/>
                  </a:ext>
                </a:extLst>
              </p:cNvPr>
              <p:cNvSpPr/>
              <p:nvPr/>
            </p:nvSpPr>
            <p:spPr>
              <a:xfrm>
                <a:off x="6452150" y="4983388"/>
                <a:ext cx="26101" cy="132747"/>
              </a:xfrm>
              <a:custGeom>
                <a:avLst/>
                <a:gdLst>
                  <a:gd name="connsiteX0" fmla="*/ 22857 w 26101"/>
                  <a:gd name="connsiteY0" fmla="*/ 40063 h 132747"/>
                  <a:gd name="connsiteX1" fmla="*/ 26000 w 26101"/>
                  <a:gd name="connsiteY1" fmla="*/ 40063 h 132747"/>
                  <a:gd name="connsiteX2" fmla="*/ 26000 w 26101"/>
                  <a:gd name="connsiteY2" fmla="*/ 40648 h 132747"/>
                  <a:gd name="connsiteX3" fmla="*/ 25196 w 26101"/>
                  <a:gd name="connsiteY3" fmla="*/ 86078 h 132747"/>
                  <a:gd name="connsiteX4" fmla="*/ 25854 w 26101"/>
                  <a:gd name="connsiteY4" fmla="*/ 131508 h 132747"/>
                  <a:gd name="connsiteX5" fmla="*/ 21248 w 26101"/>
                  <a:gd name="connsiteY5" fmla="*/ 132676 h 132747"/>
                  <a:gd name="connsiteX6" fmla="*/ 13207 w 26101"/>
                  <a:gd name="connsiteY6" fmla="*/ 132676 h 132747"/>
                  <a:gd name="connsiteX7" fmla="*/ 5020 w 26101"/>
                  <a:gd name="connsiteY7" fmla="*/ 132676 h 132747"/>
                  <a:gd name="connsiteX8" fmla="*/ -97 w 26101"/>
                  <a:gd name="connsiteY8" fmla="*/ 132676 h 132747"/>
                  <a:gd name="connsiteX9" fmla="*/ 707 w 26101"/>
                  <a:gd name="connsiteY9" fmla="*/ 109085 h 132747"/>
                  <a:gd name="connsiteX10" fmla="*/ 268 w 26101"/>
                  <a:gd name="connsiteY10" fmla="*/ 85347 h 132747"/>
                  <a:gd name="connsiteX11" fmla="*/ -97 w 26101"/>
                  <a:gd name="connsiteY11" fmla="*/ 62121 h 132747"/>
                  <a:gd name="connsiteX12" fmla="*/ 999 w 26101"/>
                  <a:gd name="connsiteY12" fmla="*/ 39771 h 132747"/>
                  <a:gd name="connsiteX13" fmla="*/ 999 w 26101"/>
                  <a:gd name="connsiteY13" fmla="*/ 39771 h 132747"/>
                  <a:gd name="connsiteX14" fmla="*/ 3485 w 26101"/>
                  <a:gd name="connsiteY14" fmla="*/ 39771 h 132747"/>
                  <a:gd name="connsiteX15" fmla="*/ 6116 w 26101"/>
                  <a:gd name="connsiteY15" fmla="*/ 39771 h 132747"/>
                  <a:gd name="connsiteX16" fmla="*/ 12769 w 26101"/>
                  <a:gd name="connsiteY16" fmla="*/ 39771 h 132747"/>
                  <a:gd name="connsiteX17" fmla="*/ 22857 w 26101"/>
                  <a:gd name="connsiteY17" fmla="*/ 40063 h 132747"/>
                  <a:gd name="connsiteX18" fmla="*/ 49 w 26101"/>
                  <a:gd name="connsiteY18" fmla="*/ -35 h 132747"/>
                  <a:gd name="connsiteX19" fmla="*/ 25050 w 26101"/>
                  <a:gd name="connsiteY19" fmla="*/ 549 h 132747"/>
                  <a:gd name="connsiteX20" fmla="*/ 25050 w 26101"/>
                  <a:gd name="connsiteY20" fmla="*/ 4493 h 132747"/>
                  <a:gd name="connsiteX21" fmla="*/ 25050 w 26101"/>
                  <a:gd name="connsiteY21" fmla="*/ 10775 h 132747"/>
                  <a:gd name="connsiteX22" fmla="*/ 25050 w 26101"/>
                  <a:gd name="connsiteY22" fmla="*/ 17713 h 132747"/>
                  <a:gd name="connsiteX23" fmla="*/ 25050 w 26101"/>
                  <a:gd name="connsiteY23" fmla="*/ 24068 h 132747"/>
                  <a:gd name="connsiteX24" fmla="*/ 21614 w 26101"/>
                  <a:gd name="connsiteY24" fmla="*/ 25529 h 132747"/>
                  <a:gd name="connsiteX25" fmla="*/ 15327 w 26101"/>
                  <a:gd name="connsiteY25" fmla="*/ 25529 h 132747"/>
                  <a:gd name="connsiteX26" fmla="*/ 8017 w 26101"/>
                  <a:gd name="connsiteY26" fmla="*/ 25163 h 132747"/>
                  <a:gd name="connsiteX27" fmla="*/ 707 w 26101"/>
                  <a:gd name="connsiteY27" fmla="*/ 25163 h 132747"/>
                  <a:gd name="connsiteX28" fmla="*/ 195 w 26101"/>
                  <a:gd name="connsiteY28" fmla="*/ 13988 h 132747"/>
                  <a:gd name="connsiteX29" fmla="*/ 49 w 26101"/>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01" h="132747">
                    <a:moveTo>
                      <a:pt x="22857" y="40063"/>
                    </a:moveTo>
                    <a:lnTo>
                      <a:pt x="26000" y="40063"/>
                    </a:lnTo>
                    <a:lnTo>
                      <a:pt x="26000" y="40648"/>
                    </a:lnTo>
                    <a:cubicBezTo>
                      <a:pt x="26000" y="55255"/>
                      <a:pt x="25635" y="70593"/>
                      <a:pt x="25196" y="86078"/>
                    </a:cubicBezTo>
                    <a:cubicBezTo>
                      <a:pt x="24757" y="101562"/>
                      <a:pt x="25196" y="116681"/>
                      <a:pt x="25854" y="131508"/>
                    </a:cubicBezTo>
                    <a:cubicBezTo>
                      <a:pt x="24509" y="132435"/>
                      <a:pt x="22871" y="132844"/>
                      <a:pt x="21248" y="132676"/>
                    </a:cubicBezTo>
                    <a:lnTo>
                      <a:pt x="13207" y="132676"/>
                    </a:lnTo>
                    <a:lnTo>
                      <a:pt x="5020" y="132676"/>
                    </a:lnTo>
                    <a:cubicBezTo>
                      <a:pt x="3324" y="132398"/>
                      <a:pt x="1599" y="132398"/>
                      <a:pt x="-97" y="132676"/>
                    </a:cubicBezTo>
                    <a:cubicBezTo>
                      <a:pt x="488" y="124934"/>
                      <a:pt x="780" y="117046"/>
                      <a:pt x="707" y="109085"/>
                    </a:cubicBezTo>
                    <a:cubicBezTo>
                      <a:pt x="634" y="101123"/>
                      <a:pt x="707" y="93235"/>
                      <a:pt x="268" y="85347"/>
                    </a:cubicBezTo>
                    <a:cubicBezTo>
                      <a:pt x="-170" y="77459"/>
                      <a:pt x="-97" y="69790"/>
                      <a:pt x="-97" y="62121"/>
                    </a:cubicBezTo>
                    <a:cubicBezTo>
                      <a:pt x="-104" y="54656"/>
                      <a:pt x="261" y="47199"/>
                      <a:pt x="999" y="39771"/>
                    </a:cubicBezTo>
                    <a:lnTo>
                      <a:pt x="999" y="39771"/>
                    </a:lnTo>
                    <a:cubicBezTo>
                      <a:pt x="1818" y="39618"/>
                      <a:pt x="2666" y="39618"/>
                      <a:pt x="3485" y="39771"/>
                    </a:cubicBezTo>
                    <a:lnTo>
                      <a:pt x="6116" y="39771"/>
                    </a:lnTo>
                    <a:cubicBezTo>
                      <a:pt x="7725" y="39771"/>
                      <a:pt x="9918" y="39771"/>
                      <a:pt x="12769" y="39771"/>
                    </a:cubicBezTo>
                    <a:cubicBezTo>
                      <a:pt x="15620" y="39771"/>
                      <a:pt x="18909" y="40209"/>
                      <a:pt x="22857" y="40063"/>
                    </a:cubicBezTo>
                    <a:close/>
                    <a:moveTo>
                      <a:pt x="49" y="-35"/>
                    </a:moveTo>
                    <a:lnTo>
                      <a:pt x="25050" y="549"/>
                    </a:lnTo>
                    <a:cubicBezTo>
                      <a:pt x="25050" y="1280"/>
                      <a:pt x="25050" y="2594"/>
                      <a:pt x="25050" y="4493"/>
                    </a:cubicBezTo>
                    <a:cubicBezTo>
                      <a:pt x="25050" y="6392"/>
                      <a:pt x="25050" y="8510"/>
                      <a:pt x="25050" y="10775"/>
                    </a:cubicBezTo>
                    <a:cubicBezTo>
                      <a:pt x="25050" y="13039"/>
                      <a:pt x="25050" y="15303"/>
                      <a:pt x="25050" y="17713"/>
                    </a:cubicBezTo>
                    <a:cubicBezTo>
                      <a:pt x="25050" y="20124"/>
                      <a:pt x="25050" y="22242"/>
                      <a:pt x="25050" y="24068"/>
                    </a:cubicBezTo>
                    <a:cubicBezTo>
                      <a:pt x="24143" y="24988"/>
                      <a:pt x="22908" y="25514"/>
                      <a:pt x="21614" y="25529"/>
                    </a:cubicBezTo>
                    <a:cubicBezTo>
                      <a:pt x="19523" y="25726"/>
                      <a:pt x="17418" y="25726"/>
                      <a:pt x="15327" y="25529"/>
                    </a:cubicBezTo>
                    <a:lnTo>
                      <a:pt x="8017" y="25163"/>
                    </a:lnTo>
                    <a:cubicBezTo>
                      <a:pt x="5583" y="24995"/>
                      <a:pt x="3141" y="24995"/>
                      <a:pt x="707" y="25163"/>
                    </a:cubicBezTo>
                    <a:cubicBezTo>
                      <a:pt x="707" y="21584"/>
                      <a:pt x="707" y="17859"/>
                      <a:pt x="195" y="13988"/>
                    </a:cubicBezTo>
                    <a:cubicBezTo>
                      <a:pt x="-317" y="10117"/>
                      <a:pt x="49" y="5589"/>
                      <a:pt x="49" y="-35"/>
                    </a:cubicBezTo>
                    <a:close/>
                  </a:path>
                </a:pathLst>
              </a:custGeom>
              <a:grpFill/>
              <a:ln w="730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8FE9875A-09BE-6E13-8042-3761415B642D}"/>
                  </a:ext>
                </a:extLst>
              </p:cNvPr>
              <p:cNvSpPr/>
              <p:nvPr/>
            </p:nvSpPr>
            <p:spPr>
              <a:xfrm>
                <a:off x="6490533" y="4982293"/>
                <a:ext cx="26901" cy="133806"/>
              </a:xfrm>
              <a:custGeom>
                <a:avLst/>
                <a:gdLst>
                  <a:gd name="connsiteX0" fmla="*/ 1580 w 26901"/>
                  <a:gd name="connsiteY0" fmla="*/ -35 h 133806"/>
                  <a:gd name="connsiteX1" fmla="*/ 26653 w 26901"/>
                  <a:gd name="connsiteY1" fmla="*/ 549 h 133806"/>
                  <a:gd name="connsiteX2" fmla="*/ 26653 w 26901"/>
                  <a:gd name="connsiteY2" fmla="*/ 18736 h 133806"/>
                  <a:gd name="connsiteX3" fmla="*/ 26288 w 26901"/>
                  <a:gd name="connsiteY3" fmla="*/ 41524 h 133806"/>
                  <a:gd name="connsiteX4" fmla="*/ 26288 w 26901"/>
                  <a:gd name="connsiteY4" fmla="*/ 66722 h 133806"/>
                  <a:gd name="connsiteX5" fmla="*/ 26288 w 26901"/>
                  <a:gd name="connsiteY5" fmla="*/ 91921 h 133806"/>
                  <a:gd name="connsiteX6" fmla="*/ 26288 w 26901"/>
                  <a:gd name="connsiteY6" fmla="*/ 114635 h 133806"/>
                  <a:gd name="connsiteX7" fmla="*/ 26800 w 26901"/>
                  <a:gd name="connsiteY7" fmla="*/ 132603 h 133806"/>
                  <a:gd name="connsiteX8" fmla="*/ 22194 w 26901"/>
                  <a:gd name="connsiteY8" fmla="*/ 133772 h 133806"/>
                  <a:gd name="connsiteX9" fmla="*/ 14226 w 26901"/>
                  <a:gd name="connsiteY9" fmla="*/ 133772 h 133806"/>
                  <a:gd name="connsiteX10" fmla="*/ 5527 w 26901"/>
                  <a:gd name="connsiteY10" fmla="*/ 133187 h 133806"/>
                  <a:gd name="connsiteX11" fmla="*/ 337 w 26901"/>
                  <a:gd name="connsiteY11" fmla="*/ 133187 h 133806"/>
                  <a:gd name="connsiteX12" fmla="*/ 1360 w 26901"/>
                  <a:gd name="connsiteY12" fmla="*/ 99882 h 133806"/>
                  <a:gd name="connsiteX13" fmla="*/ 556 w 26901"/>
                  <a:gd name="connsiteY13" fmla="*/ 66430 h 133806"/>
                  <a:gd name="connsiteX14" fmla="*/ -102 w 26901"/>
                  <a:gd name="connsiteY14" fmla="*/ 32905 h 133806"/>
                  <a:gd name="connsiteX15" fmla="*/ 1580 w 26901"/>
                  <a:gd name="connsiteY15" fmla="*/ -35 h 133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901" h="133806">
                    <a:moveTo>
                      <a:pt x="1580" y="-35"/>
                    </a:moveTo>
                    <a:lnTo>
                      <a:pt x="26653" y="549"/>
                    </a:lnTo>
                    <a:cubicBezTo>
                      <a:pt x="26653" y="5516"/>
                      <a:pt x="26653" y="11651"/>
                      <a:pt x="26653" y="18736"/>
                    </a:cubicBezTo>
                    <a:cubicBezTo>
                      <a:pt x="26653" y="25821"/>
                      <a:pt x="26653" y="33343"/>
                      <a:pt x="26288" y="41524"/>
                    </a:cubicBezTo>
                    <a:cubicBezTo>
                      <a:pt x="25922" y="49704"/>
                      <a:pt x="26288" y="58031"/>
                      <a:pt x="26288" y="66722"/>
                    </a:cubicBezTo>
                    <a:cubicBezTo>
                      <a:pt x="26288" y="75414"/>
                      <a:pt x="26288" y="83813"/>
                      <a:pt x="26288" y="91921"/>
                    </a:cubicBezTo>
                    <a:cubicBezTo>
                      <a:pt x="26288" y="100028"/>
                      <a:pt x="26288" y="107624"/>
                      <a:pt x="26288" y="114635"/>
                    </a:cubicBezTo>
                    <a:cubicBezTo>
                      <a:pt x="26288" y="121647"/>
                      <a:pt x="26288" y="127636"/>
                      <a:pt x="26800" y="132603"/>
                    </a:cubicBezTo>
                    <a:cubicBezTo>
                      <a:pt x="26215" y="133333"/>
                      <a:pt x="24680" y="133699"/>
                      <a:pt x="22194" y="133772"/>
                    </a:cubicBezTo>
                    <a:lnTo>
                      <a:pt x="14226" y="133772"/>
                    </a:lnTo>
                    <a:lnTo>
                      <a:pt x="5527" y="133187"/>
                    </a:lnTo>
                    <a:cubicBezTo>
                      <a:pt x="3809" y="132917"/>
                      <a:pt x="2055" y="132917"/>
                      <a:pt x="337" y="133187"/>
                    </a:cubicBezTo>
                    <a:cubicBezTo>
                      <a:pt x="1214" y="122158"/>
                      <a:pt x="1580" y="111276"/>
                      <a:pt x="1360" y="99882"/>
                    </a:cubicBezTo>
                    <a:cubicBezTo>
                      <a:pt x="1141" y="88488"/>
                      <a:pt x="922" y="77532"/>
                      <a:pt x="556" y="66430"/>
                    </a:cubicBezTo>
                    <a:cubicBezTo>
                      <a:pt x="191" y="55328"/>
                      <a:pt x="-29" y="44080"/>
                      <a:pt x="-102" y="32905"/>
                    </a:cubicBezTo>
                    <a:cubicBezTo>
                      <a:pt x="-109" y="21906"/>
                      <a:pt x="454" y="10906"/>
                      <a:pt x="1580" y="-35"/>
                    </a:cubicBezTo>
                    <a:close/>
                  </a:path>
                </a:pathLst>
              </a:custGeom>
              <a:grpFill/>
              <a:ln w="730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C2773F08-9157-EA92-F1A7-FC37C903FDBB}"/>
                  </a:ext>
                </a:extLst>
              </p:cNvPr>
              <p:cNvSpPr/>
              <p:nvPr/>
            </p:nvSpPr>
            <p:spPr>
              <a:xfrm>
                <a:off x="6528107" y="4983388"/>
                <a:ext cx="26535" cy="132710"/>
              </a:xfrm>
              <a:custGeom>
                <a:avLst/>
                <a:gdLst>
                  <a:gd name="connsiteX0" fmla="*/ 22925 w 26535"/>
                  <a:gd name="connsiteY0" fmla="*/ 40063 h 132710"/>
                  <a:gd name="connsiteX1" fmla="*/ 26434 w 26535"/>
                  <a:gd name="connsiteY1" fmla="*/ 40063 h 132710"/>
                  <a:gd name="connsiteX2" fmla="*/ 26434 w 26535"/>
                  <a:gd name="connsiteY2" fmla="*/ 40648 h 132710"/>
                  <a:gd name="connsiteX3" fmla="*/ 25557 w 26535"/>
                  <a:gd name="connsiteY3" fmla="*/ 86078 h 132710"/>
                  <a:gd name="connsiteX4" fmla="*/ 26215 w 26535"/>
                  <a:gd name="connsiteY4" fmla="*/ 131508 h 132710"/>
                  <a:gd name="connsiteX5" fmla="*/ 21609 w 26535"/>
                  <a:gd name="connsiteY5" fmla="*/ 132676 h 132710"/>
                  <a:gd name="connsiteX6" fmla="*/ 13276 w 26535"/>
                  <a:gd name="connsiteY6" fmla="*/ 132676 h 132710"/>
                  <a:gd name="connsiteX7" fmla="*/ 5088 w 26535"/>
                  <a:gd name="connsiteY7" fmla="*/ 132676 h 132710"/>
                  <a:gd name="connsiteX8" fmla="*/ -102 w 26535"/>
                  <a:gd name="connsiteY8" fmla="*/ 132676 h 132710"/>
                  <a:gd name="connsiteX9" fmla="*/ 775 w 26535"/>
                  <a:gd name="connsiteY9" fmla="*/ 109085 h 132710"/>
                  <a:gd name="connsiteX10" fmla="*/ 264 w 26535"/>
                  <a:gd name="connsiteY10" fmla="*/ 85347 h 132710"/>
                  <a:gd name="connsiteX11" fmla="*/ 264 w 26535"/>
                  <a:gd name="connsiteY11" fmla="*/ 62121 h 132710"/>
                  <a:gd name="connsiteX12" fmla="*/ 1360 w 26535"/>
                  <a:gd name="connsiteY12" fmla="*/ 39771 h 132710"/>
                  <a:gd name="connsiteX13" fmla="*/ 1360 w 26535"/>
                  <a:gd name="connsiteY13" fmla="*/ 39771 h 132710"/>
                  <a:gd name="connsiteX14" fmla="*/ 3846 w 26535"/>
                  <a:gd name="connsiteY14" fmla="*/ 39771 h 132710"/>
                  <a:gd name="connsiteX15" fmla="*/ 6550 w 26535"/>
                  <a:gd name="connsiteY15" fmla="*/ 39771 h 132710"/>
                  <a:gd name="connsiteX16" fmla="*/ 13203 w 26535"/>
                  <a:gd name="connsiteY16" fmla="*/ 39771 h 132710"/>
                  <a:gd name="connsiteX17" fmla="*/ 22925 w 26535"/>
                  <a:gd name="connsiteY17" fmla="*/ 40063 h 132710"/>
                  <a:gd name="connsiteX18" fmla="*/ 264 w 26535"/>
                  <a:gd name="connsiteY18" fmla="*/ -35 h 132710"/>
                  <a:gd name="connsiteX19" fmla="*/ 25338 w 26535"/>
                  <a:gd name="connsiteY19" fmla="*/ 549 h 132710"/>
                  <a:gd name="connsiteX20" fmla="*/ 25338 w 26535"/>
                  <a:gd name="connsiteY20" fmla="*/ 4493 h 132710"/>
                  <a:gd name="connsiteX21" fmla="*/ 25338 w 26535"/>
                  <a:gd name="connsiteY21" fmla="*/ 10775 h 132710"/>
                  <a:gd name="connsiteX22" fmla="*/ 25338 w 26535"/>
                  <a:gd name="connsiteY22" fmla="*/ 17713 h 132710"/>
                  <a:gd name="connsiteX23" fmla="*/ 25338 w 26535"/>
                  <a:gd name="connsiteY23" fmla="*/ 24068 h 132710"/>
                  <a:gd name="connsiteX24" fmla="*/ 21975 w 26535"/>
                  <a:gd name="connsiteY24" fmla="*/ 25529 h 132710"/>
                  <a:gd name="connsiteX25" fmla="*/ 15688 w 26535"/>
                  <a:gd name="connsiteY25" fmla="*/ 25529 h 132710"/>
                  <a:gd name="connsiteX26" fmla="*/ 8378 w 26535"/>
                  <a:gd name="connsiteY26" fmla="*/ 25163 h 132710"/>
                  <a:gd name="connsiteX27" fmla="*/ 1068 w 26535"/>
                  <a:gd name="connsiteY27" fmla="*/ 25163 h 132710"/>
                  <a:gd name="connsiteX28" fmla="*/ 629 w 26535"/>
                  <a:gd name="connsiteY28" fmla="*/ 13988 h 132710"/>
                  <a:gd name="connsiteX29" fmla="*/ 264 w 26535"/>
                  <a:gd name="connsiteY29" fmla="*/ -35 h 132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535" h="132710">
                    <a:moveTo>
                      <a:pt x="22925" y="40063"/>
                    </a:moveTo>
                    <a:lnTo>
                      <a:pt x="26434" y="40063"/>
                    </a:lnTo>
                    <a:lnTo>
                      <a:pt x="26434" y="40648"/>
                    </a:lnTo>
                    <a:cubicBezTo>
                      <a:pt x="26434" y="55255"/>
                      <a:pt x="26142" y="70396"/>
                      <a:pt x="25557" y="86078"/>
                    </a:cubicBezTo>
                    <a:cubicBezTo>
                      <a:pt x="25191" y="101489"/>
                      <a:pt x="25557" y="116681"/>
                      <a:pt x="26215" y="131508"/>
                    </a:cubicBezTo>
                    <a:cubicBezTo>
                      <a:pt x="25630" y="132238"/>
                      <a:pt x="24095" y="132603"/>
                      <a:pt x="21609" y="132676"/>
                    </a:cubicBezTo>
                    <a:lnTo>
                      <a:pt x="13276" y="132676"/>
                    </a:lnTo>
                    <a:lnTo>
                      <a:pt x="5088" y="132676"/>
                    </a:lnTo>
                    <a:cubicBezTo>
                      <a:pt x="3371" y="132406"/>
                      <a:pt x="1616" y="132406"/>
                      <a:pt x="-102" y="132676"/>
                    </a:cubicBezTo>
                    <a:cubicBezTo>
                      <a:pt x="556" y="124934"/>
                      <a:pt x="775" y="117046"/>
                      <a:pt x="775" y="109085"/>
                    </a:cubicBezTo>
                    <a:cubicBezTo>
                      <a:pt x="775" y="101123"/>
                      <a:pt x="775" y="93235"/>
                      <a:pt x="264" y="85347"/>
                    </a:cubicBezTo>
                    <a:cubicBezTo>
                      <a:pt x="-248" y="77459"/>
                      <a:pt x="264" y="69790"/>
                      <a:pt x="264" y="62121"/>
                    </a:cubicBezTo>
                    <a:cubicBezTo>
                      <a:pt x="256" y="54656"/>
                      <a:pt x="622" y="47199"/>
                      <a:pt x="1360" y="39771"/>
                    </a:cubicBezTo>
                    <a:lnTo>
                      <a:pt x="1360" y="39771"/>
                    </a:lnTo>
                    <a:cubicBezTo>
                      <a:pt x="2179" y="39618"/>
                      <a:pt x="3027" y="39618"/>
                      <a:pt x="3846" y="39771"/>
                    </a:cubicBezTo>
                    <a:lnTo>
                      <a:pt x="6550" y="39771"/>
                    </a:lnTo>
                    <a:cubicBezTo>
                      <a:pt x="8159" y="39771"/>
                      <a:pt x="10352" y="39771"/>
                      <a:pt x="13203" y="39771"/>
                    </a:cubicBezTo>
                    <a:cubicBezTo>
                      <a:pt x="16054" y="39771"/>
                      <a:pt x="19124" y="40209"/>
                      <a:pt x="22925" y="40063"/>
                    </a:cubicBezTo>
                    <a:close/>
                    <a:moveTo>
                      <a:pt x="264" y="-35"/>
                    </a:moveTo>
                    <a:lnTo>
                      <a:pt x="25338" y="549"/>
                    </a:lnTo>
                    <a:cubicBezTo>
                      <a:pt x="25338" y="1280"/>
                      <a:pt x="25338" y="2594"/>
                      <a:pt x="25338" y="4493"/>
                    </a:cubicBezTo>
                    <a:cubicBezTo>
                      <a:pt x="25338" y="6392"/>
                      <a:pt x="25338" y="8510"/>
                      <a:pt x="25338" y="10775"/>
                    </a:cubicBezTo>
                    <a:cubicBezTo>
                      <a:pt x="25338" y="13039"/>
                      <a:pt x="25338" y="15303"/>
                      <a:pt x="25338" y="17713"/>
                    </a:cubicBezTo>
                    <a:cubicBezTo>
                      <a:pt x="25338" y="20124"/>
                      <a:pt x="25338" y="22242"/>
                      <a:pt x="25338" y="24068"/>
                    </a:cubicBezTo>
                    <a:cubicBezTo>
                      <a:pt x="24475" y="25003"/>
                      <a:pt x="23254" y="25536"/>
                      <a:pt x="21975" y="25529"/>
                    </a:cubicBezTo>
                    <a:cubicBezTo>
                      <a:pt x="19884" y="25726"/>
                      <a:pt x="17779" y="25726"/>
                      <a:pt x="15688" y="25529"/>
                    </a:cubicBezTo>
                    <a:lnTo>
                      <a:pt x="8378" y="25163"/>
                    </a:lnTo>
                    <a:cubicBezTo>
                      <a:pt x="5944" y="24995"/>
                      <a:pt x="3502" y="24995"/>
                      <a:pt x="1068" y="25163"/>
                    </a:cubicBezTo>
                    <a:cubicBezTo>
                      <a:pt x="1068" y="21563"/>
                      <a:pt x="922" y="17837"/>
                      <a:pt x="629" y="13988"/>
                    </a:cubicBezTo>
                    <a:cubicBezTo>
                      <a:pt x="264" y="10409"/>
                      <a:pt x="191" y="5589"/>
                      <a:pt x="264" y="-35"/>
                    </a:cubicBezTo>
                    <a:close/>
                  </a:path>
                </a:pathLst>
              </a:custGeom>
              <a:grpFill/>
              <a:ln w="730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6CBA485-A7E3-CA92-E23B-723DBE102BD9}"/>
                  </a:ext>
                </a:extLst>
              </p:cNvPr>
              <p:cNvSpPr/>
              <p:nvPr/>
            </p:nvSpPr>
            <p:spPr>
              <a:xfrm>
                <a:off x="6562830" y="4989335"/>
                <a:ext cx="67655" cy="126910"/>
              </a:xfrm>
              <a:custGeom>
                <a:avLst/>
                <a:gdLst>
                  <a:gd name="connsiteX0" fmla="*/ 37692 w 67655"/>
                  <a:gd name="connsiteY0" fmla="*/ 810 h 126910"/>
                  <a:gd name="connsiteX1" fmla="*/ 37692 w 67655"/>
                  <a:gd name="connsiteY1" fmla="*/ 25498 h 126910"/>
                  <a:gd name="connsiteX2" fmla="*/ 37692 w 67655"/>
                  <a:gd name="connsiteY2" fmla="*/ 30464 h 126910"/>
                  <a:gd name="connsiteX3" fmla="*/ 37692 w 67655"/>
                  <a:gd name="connsiteY3" fmla="*/ 35796 h 126910"/>
                  <a:gd name="connsiteX4" fmla="*/ 49753 w 67655"/>
                  <a:gd name="connsiteY4" fmla="*/ 35212 h 126910"/>
                  <a:gd name="connsiteX5" fmla="*/ 65470 w 67655"/>
                  <a:gd name="connsiteY5" fmla="*/ 34335 h 126910"/>
                  <a:gd name="connsiteX6" fmla="*/ 66932 w 67655"/>
                  <a:gd name="connsiteY6" fmla="*/ 38644 h 126910"/>
                  <a:gd name="connsiteX7" fmla="*/ 66932 w 67655"/>
                  <a:gd name="connsiteY7" fmla="*/ 44780 h 126910"/>
                  <a:gd name="connsiteX8" fmla="*/ 66494 w 67655"/>
                  <a:gd name="connsiteY8" fmla="*/ 51499 h 126910"/>
                  <a:gd name="connsiteX9" fmla="*/ 66494 w 67655"/>
                  <a:gd name="connsiteY9" fmla="*/ 57269 h 126910"/>
                  <a:gd name="connsiteX10" fmla="*/ 37984 w 67655"/>
                  <a:gd name="connsiteY10" fmla="*/ 57269 h 126910"/>
                  <a:gd name="connsiteX11" fmla="*/ 37984 w 67655"/>
                  <a:gd name="connsiteY11" fmla="*/ 76698 h 126910"/>
                  <a:gd name="connsiteX12" fmla="*/ 37984 w 67655"/>
                  <a:gd name="connsiteY12" fmla="*/ 94446 h 126910"/>
                  <a:gd name="connsiteX13" fmla="*/ 43321 w 67655"/>
                  <a:gd name="connsiteY13" fmla="*/ 98463 h 126910"/>
                  <a:gd name="connsiteX14" fmla="*/ 50631 w 67655"/>
                  <a:gd name="connsiteY14" fmla="*/ 100800 h 126910"/>
                  <a:gd name="connsiteX15" fmla="*/ 58818 w 67655"/>
                  <a:gd name="connsiteY15" fmla="*/ 101823 h 126910"/>
                  <a:gd name="connsiteX16" fmla="*/ 66128 w 67655"/>
                  <a:gd name="connsiteY16" fmla="*/ 101823 h 126910"/>
                  <a:gd name="connsiteX17" fmla="*/ 66859 w 67655"/>
                  <a:gd name="connsiteY17" fmla="*/ 107520 h 126910"/>
                  <a:gd name="connsiteX18" fmla="*/ 67444 w 67655"/>
                  <a:gd name="connsiteY18" fmla="*/ 113947 h 126910"/>
                  <a:gd name="connsiteX19" fmla="*/ 67444 w 67655"/>
                  <a:gd name="connsiteY19" fmla="*/ 120521 h 126910"/>
                  <a:gd name="connsiteX20" fmla="*/ 66274 w 67655"/>
                  <a:gd name="connsiteY20" fmla="*/ 126656 h 126910"/>
                  <a:gd name="connsiteX21" fmla="*/ 50996 w 67655"/>
                  <a:gd name="connsiteY21" fmla="*/ 126656 h 126910"/>
                  <a:gd name="connsiteX22" fmla="*/ 36376 w 67655"/>
                  <a:gd name="connsiteY22" fmla="*/ 124538 h 126910"/>
                  <a:gd name="connsiteX23" fmla="*/ 23949 w 67655"/>
                  <a:gd name="connsiteY23" fmla="*/ 119571 h 126910"/>
                  <a:gd name="connsiteX24" fmla="*/ 16127 w 67655"/>
                  <a:gd name="connsiteY24" fmla="*/ 110587 h 126910"/>
                  <a:gd name="connsiteX25" fmla="*/ 13349 w 67655"/>
                  <a:gd name="connsiteY25" fmla="*/ 83855 h 126910"/>
                  <a:gd name="connsiteX26" fmla="*/ 13349 w 67655"/>
                  <a:gd name="connsiteY26" fmla="*/ 57781 h 126910"/>
                  <a:gd name="connsiteX27" fmla="*/ 7208 w 67655"/>
                  <a:gd name="connsiteY27" fmla="*/ 57781 h 126910"/>
                  <a:gd name="connsiteX28" fmla="*/ -102 w 67655"/>
                  <a:gd name="connsiteY28" fmla="*/ 57781 h 126910"/>
                  <a:gd name="connsiteX29" fmla="*/ 410 w 67655"/>
                  <a:gd name="connsiteY29" fmla="*/ 35358 h 126910"/>
                  <a:gd name="connsiteX30" fmla="*/ 7720 w 67655"/>
                  <a:gd name="connsiteY30" fmla="*/ 35358 h 126910"/>
                  <a:gd name="connsiteX31" fmla="*/ 13641 w 67655"/>
                  <a:gd name="connsiteY31" fmla="*/ 35358 h 126910"/>
                  <a:gd name="connsiteX32" fmla="*/ 13641 w 67655"/>
                  <a:gd name="connsiteY32" fmla="*/ 26666 h 126910"/>
                  <a:gd name="connsiteX33" fmla="*/ 13641 w 67655"/>
                  <a:gd name="connsiteY33" fmla="*/ 17171 h 126910"/>
                  <a:gd name="connsiteX34" fmla="*/ 13641 w 67655"/>
                  <a:gd name="connsiteY34" fmla="*/ 7968 h 126910"/>
                  <a:gd name="connsiteX35" fmla="*/ 14153 w 67655"/>
                  <a:gd name="connsiteY35" fmla="*/ 80 h 126910"/>
                  <a:gd name="connsiteX36" fmla="*/ 19343 w 67655"/>
                  <a:gd name="connsiteY36" fmla="*/ 80 h 126910"/>
                  <a:gd name="connsiteX37" fmla="*/ 25338 w 67655"/>
                  <a:gd name="connsiteY37" fmla="*/ 518 h 126910"/>
                  <a:gd name="connsiteX38" fmla="*/ 31624 w 67655"/>
                  <a:gd name="connsiteY38" fmla="*/ 1030 h 126910"/>
                  <a:gd name="connsiteX39" fmla="*/ 37692 w 67655"/>
                  <a:gd name="connsiteY39" fmla="*/ 810 h 126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655" h="126910">
                    <a:moveTo>
                      <a:pt x="37692" y="810"/>
                    </a:moveTo>
                    <a:lnTo>
                      <a:pt x="37692" y="25498"/>
                    </a:lnTo>
                    <a:cubicBezTo>
                      <a:pt x="37692" y="27104"/>
                      <a:pt x="37692" y="28711"/>
                      <a:pt x="37692" y="30464"/>
                    </a:cubicBezTo>
                    <a:cubicBezTo>
                      <a:pt x="37692" y="32217"/>
                      <a:pt x="37692" y="33970"/>
                      <a:pt x="37692" y="35796"/>
                    </a:cubicBezTo>
                    <a:lnTo>
                      <a:pt x="49753" y="35212"/>
                    </a:lnTo>
                    <a:lnTo>
                      <a:pt x="65470" y="34335"/>
                    </a:lnTo>
                    <a:cubicBezTo>
                      <a:pt x="66406" y="35577"/>
                      <a:pt x="66918" y="37089"/>
                      <a:pt x="66932" y="38644"/>
                    </a:cubicBezTo>
                    <a:cubicBezTo>
                      <a:pt x="67079" y="40689"/>
                      <a:pt x="67079" y="42735"/>
                      <a:pt x="66932" y="44780"/>
                    </a:cubicBezTo>
                    <a:lnTo>
                      <a:pt x="66494" y="51499"/>
                    </a:lnTo>
                    <a:cubicBezTo>
                      <a:pt x="66267" y="53413"/>
                      <a:pt x="66267" y="55356"/>
                      <a:pt x="66494" y="57269"/>
                    </a:cubicBezTo>
                    <a:lnTo>
                      <a:pt x="37984" y="57269"/>
                    </a:lnTo>
                    <a:lnTo>
                      <a:pt x="37984" y="76698"/>
                    </a:lnTo>
                    <a:cubicBezTo>
                      <a:pt x="37984" y="83052"/>
                      <a:pt x="37984" y="88895"/>
                      <a:pt x="37984" y="94446"/>
                    </a:cubicBezTo>
                    <a:cubicBezTo>
                      <a:pt x="39329" y="96279"/>
                      <a:pt x="41186" y="97674"/>
                      <a:pt x="43321" y="98463"/>
                    </a:cubicBezTo>
                    <a:cubicBezTo>
                      <a:pt x="45674" y="99471"/>
                      <a:pt x="48123" y="100260"/>
                      <a:pt x="50631" y="100800"/>
                    </a:cubicBezTo>
                    <a:cubicBezTo>
                      <a:pt x="53335" y="101326"/>
                      <a:pt x="56069" y="101669"/>
                      <a:pt x="58818" y="101823"/>
                    </a:cubicBezTo>
                    <a:lnTo>
                      <a:pt x="66128" y="101823"/>
                    </a:lnTo>
                    <a:cubicBezTo>
                      <a:pt x="66128" y="103503"/>
                      <a:pt x="66640" y="105402"/>
                      <a:pt x="66859" y="107520"/>
                    </a:cubicBezTo>
                    <a:cubicBezTo>
                      <a:pt x="67079" y="109638"/>
                      <a:pt x="67298" y="111756"/>
                      <a:pt x="67444" y="113947"/>
                    </a:cubicBezTo>
                    <a:cubicBezTo>
                      <a:pt x="67590" y="116138"/>
                      <a:pt x="67590" y="118330"/>
                      <a:pt x="67444" y="120521"/>
                    </a:cubicBezTo>
                    <a:cubicBezTo>
                      <a:pt x="67342" y="122610"/>
                      <a:pt x="66947" y="124677"/>
                      <a:pt x="66274" y="126656"/>
                    </a:cubicBezTo>
                    <a:cubicBezTo>
                      <a:pt x="61187" y="126948"/>
                      <a:pt x="56084" y="126948"/>
                      <a:pt x="50996" y="126656"/>
                    </a:cubicBezTo>
                    <a:cubicBezTo>
                      <a:pt x="46069" y="126400"/>
                      <a:pt x="41171" y="125692"/>
                      <a:pt x="36376" y="124538"/>
                    </a:cubicBezTo>
                    <a:cubicBezTo>
                      <a:pt x="31990" y="123574"/>
                      <a:pt x="27794" y="121894"/>
                      <a:pt x="23949" y="119571"/>
                    </a:cubicBezTo>
                    <a:cubicBezTo>
                      <a:pt x="20447" y="117490"/>
                      <a:pt x="17706" y="114342"/>
                      <a:pt x="16127" y="110587"/>
                    </a:cubicBezTo>
                    <a:cubicBezTo>
                      <a:pt x="14606" y="101750"/>
                      <a:pt x="13678" y="92817"/>
                      <a:pt x="13349" y="83855"/>
                    </a:cubicBezTo>
                    <a:cubicBezTo>
                      <a:pt x="13349" y="75456"/>
                      <a:pt x="13349" y="66764"/>
                      <a:pt x="13349" y="57781"/>
                    </a:cubicBezTo>
                    <a:cubicBezTo>
                      <a:pt x="11353" y="57781"/>
                      <a:pt x="9306" y="57781"/>
                      <a:pt x="7208" y="57781"/>
                    </a:cubicBezTo>
                    <a:lnTo>
                      <a:pt x="-102" y="57781"/>
                    </a:lnTo>
                    <a:lnTo>
                      <a:pt x="410" y="35358"/>
                    </a:lnTo>
                    <a:lnTo>
                      <a:pt x="7720" y="35358"/>
                    </a:lnTo>
                    <a:lnTo>
                      <a:pt x="13641" y="35358"/>
                    </a:lnTo>
                    <a:cubicBezTo>
                      <a:pt x="13641" y="32655"/>
                      <a:pt x="13641" y="29807"/>
                      <a:pt x="13641" y="26666"/>
                    </a:cubicBezTo>
                    <a:cubicBezTo>
                      <a:pt x="13641" y="23526"/>
                      <a:pt x="13641" y="20385"/>
                      <a:pt x="13641" y="17171"/>
                    </a:cubicBezTo>
                    <a:cubicBezTo>
                      <a:pt x="13641" y="13958"/>
                      <a:pt x="13641" y="10890"/>
                      <a:pt x="13641" y="7968"/>
                    </a:cubicBezTo>
                    <a:cubicBezTo>
                      <a:pt x="13641" y="5047"/>
                      <a:pt x="13641" y="2417"/>
                      <a:pt x="14153" y="80"/>
                    </a:cubicBezTo>
                    <a:cubicBezTo>
                      <a:pt x="15878" y="-73"/>
                      <a:pt x="17618" y="-73"/>
                      <a:pt x="19343" y="80"/>
                    </a:cubicBezTo>
                    <a:lnTo>
                      <a:pt x="25338" y="518"/>
                    </a:lnTo>
                    <a:lnTo>
                      <a:pt x="31624" y="1030"/>
                    </a:lnTo>
                    <a:cubicBezTo>
                      <a:pt x="33649" y="1168"/>
                      <a:pt x="35681" y="1095"/>
                      <a:pt x="37692" y="810"/>
                    </a:cubicBezTo>
                    <a:close/>
                  </a:path>
                </a:pathLst>
              </a:custGeom>
              <a:grpFill/>
              <a:ln w="730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317B649E-3AD7-ED52-3612-C4B4BEE6B7A7}"/>
                  </a:ext>
                </a:extLst>
              </p:cNvPr>
              <p:cNvSpPr/>
              <p:nvPr/>
            </p:nvSpPr>
            <p:spPr>
              <a:xfrm>
                <a:off x="6629258" y="5023624"/>
                <a:ext cx="84233" cy="125061"/>
              </a:xfrm>
              <a:custGeom>
                <a:avLst/>
                <a:gdLst>
                  <a:gd name="connsiteX0" fmla="*/ 30695 w 84233"/>
                  <a:gd name="connsiteY0" fmla="*/ 923 h 125061"/>
                  <a:gd name="connsiteX1" fmla="*/ 33692 w 84233"/>
                  <a:gd name="connsiteY1" fmla="*/ 16626 h 125061"/>
                  <a:gd name="connsiteX2" fmla="*/ 37201 w 84233"/>
                  <a:gd name="connsiteY2" fmla="*/ 35105 h 125061"/>
                  <a:gd name="connsiteX3" fmla="*/ 41002 w 84233"/>
                  <a:gd name="connsiteY3" fmla="*/ 53072 h 125061"/>
                  <a:gd name="connsiteX4" fmla="*/ 45096 w 84233"/>
                  <a:gd name="connsiteY4" fmla="*/ 67169 h 125061"/>
                  <a:gd name="connsiteX5" fmla="*/ 48386 w 84233"/>
                  <a:gd name="connsiteY5" fmla="*/ 52561 h 125061"/>
                  <a:gd name="connsiteX6" fmla="*/ 50871 w 84233"/>
                  <a:gd name="connsiteY6" fmla="*/ 33790 h 125061"/>
                  <a:gd name="connsiteX7" fmla="*/ 53576 w 84233"/>
                  <a:gd name="connsiteY7" fmla="*/ 15019 h 125061"/>
                  <a:gd name="connsiteX8" fmla="*/ 57231 w 84233"/>
                  <a:gd name="connsiteY8" fmla="*/ 412 h 125061"/>
                  <a:gd name="connsiteX9" fmla="*/ 69950 w 84233"/>
                  <a:gd name="connsiteY9" fmla="*/ 412 h 125061"/>
                  <a:gd name="connsiteX10" fmla="*/ 84132 w 84233"/>
                  <a:gd name="connsiteY10" fmla="*/ 412 h 125061"/>
                  <a:gd name="connsiteX11" fmla="*/ 78869 w 84233"/>
                  <a:gd name="connsiteY11" fmla="*/ 21520 h 125061"/>
                  <a:gd name="connsiteX12" fmla="*/ 74337 w 84233"/>
                  <a:gd name="connsiteY12" fmla="*/ 41094 h 125061"/>
                  <a:gd name="connsiteX13" fmla="*/ 70024 w 84233"/>
                  <a:gd name="connsiteY13" fmla="*/ 60011 h 125061"/>
                  <a:gd name="connsiteX14" fmla="*/ 65272 w 84233"/>
                  <a:gd name="connsiteY14" fmla="*/ 79512 h 125061"/>
                  <a:gd name="connsiteX15" fmla="*/ 57962 w 84233"/>
                  <a:gd name="connsiteY15" fmla="*/ 97699 h 125061"/>
                  <a:gd name="connsiteX16" fmla="*/ 28283 w 84233"/>
                  <a:gd name="connsiteY16" fmla="*/ 122313 h 125061"/>
                  <a:gd name="connsiteX17" fmla="*/ 1820 w 84233"/>
                  <a:gd name="connsiteY17" fmla="*/ 124723 h 125061"/>
                  <a:gd name="connsiteX18" fmla="*/ -81 w 84233"/>
                  <a:gd name="connsiteY18" fmla="*/ 112307 h 125061"/>
                  <a:gd name="connsiteX19" fmla="*/ 723 w 84233"/>
                  <a:gd name="connsiteY19" fmla="*/ 100328 h 125061"/>
                  <a:gd name="connsiteX20" fmla="*/ 9861 w 84233"/>
                  <a:gd name="connsiteY20" fmla="*/ 100328 h 125061"/>
                  <a:gd name="connsiteX21" fmla="*/ 18195 w 84233"/>
                  <a:gd name="connsiteY21" fmla="*/ 99890 h 125061"/>
                  <a:gd name="connsiteX22" fmla="*/ 23823 w 84233"/>
                  <a:gd name="connsiteY22" fmla="*/ 96311 h 125061"/>
                  <a:gd name="connsiteX23" fmla="*/ 24847 w 84233"/>
                  <a:gd name="connsiteY23" fmla="*/ 87473 h 125061"/>
                  <a:gd name="connsiteX24" fmla="*/ 15124 w 84233"/>
                  <a:gd name="connsiteY24" fmla="*/ 42993 h 125061"/>
                  <a:gd name="connsiteX25" fmla="*/ 3501 w 84233"/>
                  <a:gd name="connsiteY25" fmla="*/ -27 h 125061"/>
                  <a:gd name="connsiteX26" fmla="*/ 17464 w 84233"/>
                  <a:gd name="connsiteY26" fmla="*/ -27 h 125061"/>
                  <a:gd name="connsiteX27" fmla="*/ 30695 w 84233"/>
                  <a:gd name="connsiteY27" fmla="*/ 923 h 125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4233" h="125061">
                    <a:moveTo>
                      <a:pt x="30695" y="923"/>
                    </a:moveTo>
                    <a:cubicBezTo>
                      <a:pt x="31572" y="5378"/>
                      <a:pt x="32596" y="10564"/>
                      <a:pt x="33692" y="16626"/>
                    </a:cubicBezTo>
                    <a:cubicBezTo>
                      <a:pt x="34789" y="22688"/>
                      <a:pt x="35958" y="28897"/>
                      <a:pt x="37201" y="35105"/>
                    </a:cubicBezTo>
                    <a:cubicBezTo>
                      <a:pt x="38444" y="41313"/>
                      <a:pt x="39686" y="47375"/>
                      <a:pt x="41002" y="53072"/>
                    </a:cubicBezTo>
                    <a:cubicBezTo>
                      <a:pt x="42318" y="58769"/>
                      <a:pt x="43780" y="63444"/>
                      <a:pt x="45096" y="67169"/>
                    </a:cubicBezTo>
                    <a:cubicBezTo>
                      <a:pt x="46653" y="62414"/>
                      <a:pt x="47757" y="57520"/>
                      <a:pt x="48386" y="52561"/>
                    </a:cubicBezTo>
                    <a:cubicBezTo>
                      <a:pt x="49263" y="46572"/>
                      <a:pt x="50067" y="40291"/>
                      <a:pt x="50871" y="33790"/>
                    </a:cubicBezTo>
                    <a:cubicBezTo>
                      <a:pt x="51675" y="27290"/>
                      <a:pt x="52552" y="21008"/>
                      <a:pt x="53576" y="15019"/>
                    </a:cubicBezTo>
                    <a:cubicBezTo>
                      <a:pt x="54270" y="10031"/>
                      <a:pt x="55498" y="5137"/>
                      <a:pt x="57231" y="412"/>
                    </a:cubicBezTo>
                    <a:cubicBezTo>
                      <a:pt x="61398" y="412"/>
                      <a:pt x="65637" y="412"/>
                      <a:pt x="69950" y="412"/>
                    </a:cubicBezTo>
                    <a:cubicBezTo>
                      <a:pt x="74673" y="90"/>
                      <a:pt x="79410" y="90"/>
                      <a:pt x="84132" y="412"/>
                    </a:cubicBezTo>
                    <a:cubicBezTo>
                      <a:pt x="82159" y="7715"/>
                      <a:pt x="80404" y="15019"/>
                      <a:pt x="78869" y="21520"/>
                    </a:cubicBezTo>
                    <a:cubicBezTo>
                      <a:pt x="77334" y="28020"/>
                      <a:pt x="75799" y="34667"/>
                      <a:pt x="74337" y="41094"/>
                    </a:cubicBezTo>
                    <a:cubicBezTo>
                      <a:pt x="72875" y="47521"/>
                      <a:pt x="71339" y="53365"/>
                      <a:pt x="70024" y="60011"/>
                    </a:cubicBezTo>
                    <a:cubicBezTo>
                      <a:pt x="68788" y="66592"/>
                      <a:pt x="67202" y="73100"/>
                      <a:pt x="65272" y="79512"/>
                    </a:cubicBezTo>
                    <a:cubicBezTo>
                      <a:pt x="63379" y="85779"/>
                      <a:pt x="60937" y="91863"/>
                      <a:pt x="57962" y="97699"/>
                    </a:cubicBezTo>
                    <a:cubicBezTo>
                      <a:pt x="51975" y="109706"/>
                      <a:pt x="41200" y="118646"/>
                      <a:pt x="28283" y="122313"/>
                    </a:cubicBezTo>
                    <a:cubicBezTo>
                      <a:pt x="19679" y="124716"/>
                      <a:pt x="10716" y="125534"/>
                      <a:pt x="1820" y="124723"/>
                    </a:cubicBezTo>
                    <a:cubicBezTo>
                      <a:pt x="548" y="120706"/>
                      <a:pt x="-95" y="116521"/>
                      <a:pt x="-81" y="112307"/>
                    </a:cubicBezTo>
                    <a:cubicBezTo>
                      <a:pt x="-183" y="108297"/>
                      <a:pt x="87" y="104287"/>
                      <a:pt x="723" y="100328"/>
                    </a:cubicBezTo>
                    <a:cubicBezTo>
                      <a:pt x="3647" y="100328"/>
                      <a:pt x="6718" y="100328"/>
                      <a:pt x="9861" y="100328"/>
                    </a:cubicBezTo>
                    <a:cubicBezTo>
                      <a:pt x="12646" y="100642"/>
                      <a:pt x="15461" y="100496"/>
                      <a:pt x="18195" y="99890"/>
                    </a:cubicBezTo>
                    <a:cubicBezTo>
                      <a:pt x="20468" y="99474"/>
                      <a:pt x="22486" y="98196"/>
                      <a:pt x="23823" y="96311"/>
                    </a:cubicBezTo>
                    <a:cubicBezTo>
                      <a:pt x="25249" y="93594"/>
                      <a:pt x="25614" y="90446"/>
                      <a:pt x="24847" y="87473"/>
                    </a:cubicBezTo>
                    <a:cubicBezTo>
                      <a:pt x="22288" y="72866"/>
                      <a:pt x="18999" y="57820"/>
                      <a:pt x="15124" y="42993"/>
                    </a:cubicBezTo>
                    <a:cubicBezTo>
                      <a:pt x="11250" y="28166"/>
                      <a:pt x="7303" y="13778"/>
                      <a:pt x="3501" y="-27"/>
                    </a:cubicBezTo>
                    <a:cubicBezTo>
                      <a:pt x="8143" y="375"/>
                      <a:pt x="12822" y="375"/>
                      <a:pt x="17464" y="-27"/>
                    </a:cubicBezTo>
                    <a:cubicBezTo>
                      <a:pt x="21894" y="-92"/>
                      <a:pt x="26324" y="229"/>
                      <a:pt x="30695" y="923"/>
                    </a:cubicBezTo>
                    <a:close/>
                  </a:path>
                </a:pathLst>
              </a:custGeom>
              <a:grpFill/>
              <a:ln w="7301" cap="flat">
                <a:noFill/>
                <a:prstDash val="solid"/>
                <a:miter/>
              </a:ln>
            </p:spPr>
            <p:txBody>
              <a:bodyPr rtlCol="0" anchor="ctr"/>
              <a:lstStyle/>
              <a:p>
                <a:endParaRPr lang="en-US"/>
              </a:p>
            </p:txBody>
          </p:sp>
        </p:grpSp>
        <p:sp>
          <p:nvSpPr>
            <p:cNvPr id="47" name="Freeform 46">
              <a:extLst>
                <a:ext uri="{FF2B5EF4-FFF2-40B4-BE49-F238E27FC236}">
                  <a16:creationId xmlns:a16="http://schemas.microsoft.com/office/drawing/2014/main" id="{FE980450-0FBA-C147-1FDA-A563ECC541C7}"/>
                </a:ext>
              </a:extLst>
            </p:cNvPr>
            <p:cNvSpPr>
              <a:spLocks noChangeAspect="1"/>
            </p:cNvSpPr>
            <p:nvPr/>
          </p:nvSpPr>
          <p:spPr>
            <a:xfrm>
              <a:off x="-1827764" y="1446870"/>
              <a:ext cx="1037019" cy="1033200"/>
            </a:xfrm>
            <a:custGeom>
              <a:avLst/>
              <a:gdLst>
                <a:gd name="connsiteX0" fmla="*/ 1939435 w 2199711"/>
                <a:gd name="connsiteY0" fmla="*/ 1251402 h 2191612"/>
                <a:gd name="connsiteX1" fmla="*/ 1642280 w 2199711"/>
                <a:gd name="connsiteY1" fmla="*/ 1138199 h 2191612"/>
                <a:gd name="connsiteX2" fmla="*/ 1642965 w 2199711"/>
                <a:gd name="connsiteY2" fmla="*/ 1062983 h 2191612"/>
                <a:gd name="connsiteX3" fmla="*/ 1952848 w 2199711"/>
                <a:gd name="connsiteY3" fmla="*/ 945239 h 2191612"/>
                <a:gd name="connsiteX4" fmla="*/ 2174281 w 2199711"/>
                <a:gd name="connsiteY4" fmla="*/ 1095816 h 2191612"/>
                <a:gd name="connsiteX5" fmla="*/ 1939435 w 2199711"/>
                <a:gd name="connsiteY5" fmla="*/ 1251402 h 2191612"/>
                <a:gd name="connsiteX6" fmla="*/ 1963197 w 2199711"/>
                <a:gd name="connsiteY6" fmla="*/ 1309499 h 2191612"/>
                <a:gd name="connsiteX7" fmla="*/ 2088787 w 2199711"/>
                <a:gd name="connsiteY7" fmla="*/ 1515217 h 2191612"/>
                <a:gd name="connsiteX8" fmla="*/ 1664275 w 2199711"/>
                <a:gd name="connsiteY8" fmla="*/ 1542103 h 2191612"/>
                <a:gd name="connsiteX9" fmla="*/ 1664239 w 2199711"/>
                <a:gd name="connsiteY9" fmla="*/ 1542103 h 2191612"/>
                <a:gd name="connsiteX10" fmla="*/ 1601570 w 2199711"/>
                <a:gd name="connsiteY10" fmla="*/ 1505522 h 2191612"/>
                <a:gd name="connsiteX11" fmla="*/ 1601137 w 2199711"/>
                <a:gd name="connsiteY11" fmla="*/ 1505198 h 2191612"/>
                <a:gd name="connsiteX12" fmla="*/ 1595368 w 2199711"/>
                <a:gd name="connsiteY12" fmla="*/ 1500981 h 2191612"/>
                <a:gd name="connsiteX13" fmla="*/ 1595008 w 2199711"/>
                <a:gd name="connsiteY13" fmla="*/ 1500729 h 2191612"/>
                <a:gd name="connsiteX14" fmla="*/ 1567459 w 2199711"/>
                <a:gd name="connsiteY14" fmla="*/ 1478960 h 2191612"/>
                <a:gd name="connsiteX15" fmla="*/ 1567387 w 2199711"/>
                <a:gd name="connsiteY15" fmla="*/ 1478960 h 2191612"/>
                <a:gd name="connsiteX16" fmla="*/ 1523036 w 2199711"/>
                <a:gd name="connsiteY16" fmla="*/ 1437478 h 2191612"/>
                <a:gd name="connsiteX17" fmla="*/ 1523180 w 2199711"/>
                <a:gd name="connsiteY17" fmla="*/ 1437334 h 2191612"/>
                <a:gd name="connsiteX18" fmla="*/ 1639792 w 2199711"/>
                <a:gd name="connsiteY18" fmla="*/ 1163464 h 2191612"/>
                <a:gd name="connsiteX19" fmla="*/ 1822029 w 2199711"/>
                <a:gd name="connsiteY19" fmla="*/ 1195972 h 2191612"/>
                <a:gd name="connsiteX20" fmla="*/ 1922307 w 2199711"/>
                <a:gd name="connsiteY20" fmla="*/ 1269999 h 2191612"/>
                <a:gd name="connsiteX21" fmla="*/ 1963197 w 2199711"/>
                <a:gd name="connsiteY21" fmla="*/ 1309499 h 2191612"/>
                <a:gd name="connsiteX22" fmla="*/ 1859205 w 2199711"/>
                <a:gd name="connsiteY22" fmla="*/ 1854753 h 2191612"/>
                <a:gd name="connsiteX23" fmla="*/ 1582856 w 2199711"/>
                <a:gd name="connsiteY23" fmla="*/ 1799143 h 2191612"/>
                <a:gd name="connsiteX24" fmla="*/ 1453047 w 2199711"/>
                <a:gd name="connsiteY24" fmla="*/ 1509379 h 2191612"/>
                <a:gd name="connsiteX25" fmla="*/ 1506773 w 2199711"/>
                <a:gd name="connsiteY25" fmla="*/ 1456688 h 2191612"/>
                <a:gd name="connsiteX26" fmla="*/ 1809265 w 2199711"/>
                <a:gd name="connsiteY26" fmla="*/ 1592127 h 2191612"/>
                <a:gd name="connsiteX27" fmla="*/ 1859205 w 2199711"/>
                <a:gd name="connsiteY27" fmla="*/ 1854753 h 2191612"/>
                <a:gd name="connsiteX28" fmla="*/ 1558409 w 2199711"/>
                <a:gd name="connsiteY28" fmla="*/ 1834174 h 2191612"/>
                <a:gd name="connsiteX29" fmla="*/ 1533096 w 2199711"/>
                <a:gd name="connsiteY29" fmla="*/ 2044866 h 2191612"/>
                <a:gd name="connsiteX30" fmla="*/ 1440138 w 2199711"/>
                <a:gd name="connsiteY30" fmla="*/ 2076437 h 2191612"/>
                <a:gd name="connsiteX31" fmla="*/ 1188596 w 2199711"/>
                <a:gd name="connsiteY31" fmla="*/ 1823938 h 2191612"/>
                <a:gd name="connsiteX32" fmla="*/ 1156793 w 2199711"/>
                <a:gd name="connsiteY32" fmla="*/ 1636961 h 2191612"/>
                <a:gd name="connsiteX33" fmla="*/ 1433467 w 2199711"/>
                <a:gd name="connsiteY33" fmla="*/ 1525380 h 2191612"/>
                <a:gd name="connsiteX34" fmla="*/ 1481965 w 2199711"/>
                <a:gd name="connsiteY34" fmla="*/ 1580054 h 2191612"/>
                <a:gd name="connsiteX35" fmla="*/ 1491881 w 2199711"/>
                <a:gd name="connsiteY35" fmla="*/ 1593172 h 2191612"/>
                <a:gd name="connsiteX36" fmla="*/ 1491881 w 2199711"/>
                <a:gd name="connsiteY36" fmla="*/ 1593244 h 2191612"/>
                <a:gd name="connsiteX37" fmla="*/ 1542255 w 2199711"/>
                <a:gd name="connsiteY37" fmla="*/ 1687598 h 2191612"/>
                <a:gd name="connsiteX38" fmla="*/ 1542327 w 2199711"/>
                <a:gd name="connsiteY38" fmla="*/ 1687850 h 2191612"/>
                <a:gd name="connsiteX39" fmla="*/ 1558409 w 2199711"/>
                <a:gd name="connsiteY39" fmla="*/ 1834174 h 2191612"/>
                <a:gd name="connsiteX40" fmla="*/ 1098415 w 2199711"/>
                <a:gd name="connsiteY40" fmla="*/ 2169133 h 2191612"/>
                <a:gd name="connsiteX41" fmla="*/ 942464 w 2199711"/>
                <a:gd name="connsiteY41" fmla="*/ 1934870 h 2191612"/>
                <a:gd name="connsiteX42" fmla="*/ 1055975 w 2199711"/>
                <a:gd name="connsiteY42" fmla="*/ 1638403 h 2191612"/>
                <a:gd name="connsiteX43" fmla="*/ 1131408 w 2199711"/>
                <a:gd name="connsiteY43" fmla="*/ 1639088 h 2191612"/>
                <a:gd name="connsiteX44" fmla="*/ 1249318 w 2199711"/>
                <a:gd name="connsiteY44" fmla="*/ 1948241 h 2191612"/>
                <a:gd name="connsiteX45" fmla="*/ 1098415 w 2199711"/>
                <a:gd name="connsiteY45" fmla="*/ 2169133 h 2191612"/>
                <a:gd name="connsiteX46" fmla="*/ 935108 w 2199711"/>
                <a:gd name="connsiteY46" fmla="*/ 1905209 h 2191612"/>
                <a:gd name="connsiteX47" fmla="*/ 678050 w 2199711"/>
                <a:gd name="connsiteY47" fmla="*/ 2083861 h 2191612"/>
                <a:gd name="connsiteX48" fmla="*/ 636619 w 2199711"/>
                <a:gd name="connsiteY48" fmla="*/ 1994769 h 2191612"/>
                <a:gd name="connsiteX49" fmla="*/ 646967 w 2199711"/>
                <a:gd name="connsiteY49" fmla="*/ 1671163 h 2191612"/>
                <a:gd name="connsiteX50" fmla="*/ 647112 w 2199711"/>
                <a:gd name="connsiteY50" fmla="*/ 1670695 h 2191612"/>
                <a:gd name="connsiteX51" fmla="*/ 647184 w 2199711"/>
                <a:gd name="connsiteY51" fmla="*/ 1670551 h 2191612"/>
                <a:gd name="connsiteX52" fmla="*/ 648482 w 2199711"/>
                <a:gd name="connsiteY52" fmla="*/ 1667019 h 2191612"/>
                <a:gd name="connsiteX53" fmla="*/ 756151 w 2199711"/>
                <a:gd name="connsiteY53" fmla="*/ 1519650 h 2191612"/>
                <a:gd name="connsiteX54" fmla="*/ 1030698 w 2199711"/>
                <a:gd name="connsiteY54" fmla="*/ 1635916 h 2191612"/>
                <a:gd name="connsiteX55" fmla="*/ 1018546 w 2199711"/>
                <a:gd name="connsiteY55" fmla="*/ 1755354 h 2191612"/>
                <a:gd name="connsiteX56" fmla="*/ 1018438 w 2199711"/>
                <a:gd name="connsiteY56" fmla="*/ 1755894 h 2191612"/>
                <a:gd name="connsiteX57" fmla="*/ 1018366 w 2199711"/>
                <a:gd name="connsiteY57" fmla="*/ 1756219 h 2191612"/>
                <a:gd name="connsiteX58" fmla="*/ 935108 w 2199711"/>
                <a:gd name="connsiteY58" fmla="*/ 1905209 h 2191612"/>
                <a:gd name="connsiteX59" fmla="*/ 379993 w 2199711"/>
                <a:gd name="connsiteY59" fmla="*/ 1866322 h 2191612"/>
                <a:gd name="connsiteX60" fmla="*/ 393407 w 2199711"/>
                <a:gd name="connsiteY60" fmla="*/ 1579117 h 2191612"/>
                <a:gd name="connsiteX61" fmla="*/ 683819 w 2199711"/>
                <a:gd name="connsiteY61" fmla="*/ 1449516 h 2191612"/>
                <a:gd name="connsiteX62" fmla="*/ 736644 w 2199711"/>
                <a:gd name="connsiteY62" fmla="*/ 1503144 h 2191612"/>
                <a:gd name="connsiteX63" fmla="*/ 600957 w 2199711"/>
                <a:gd name="connsiteY63" fmla="*/ 1805053 h 2191612"/>
                <a:gd name="connsiteX64" fmla="*/ 379993 w 2199711"/>
                <a:gd name="connsiteY64" fmla="*/ 1866322 h 2191612"/>
                <a:gd name="connsiteX65" fmla="*/ 348875 w 2199711"/>
                <a:gd name="connsiteY65" fmla="*/ 1554861 h 2191612"/>
                <a:gd name="connsiteX66" fmla="*/ 100867 w 2199711"/>
                <a:gd name="connsiteY66" fmla="*/ 1497918 h 2191612"/>
                <a:gd name="connsiteX67" fmla="*/ 125711 w 2199711"/>
                <a:gd name="connsiteY67" fmla="*/ 1419422 h 2191612"/>
                <a:gd name="connsiteX68" fmla="*/ 368887 w 2199711"/>
                <a:gd name="connsiteY68" fmla="*/ 1185412 h 2191612"/>
                <a:gd name="connsiteX69" fmla="*/ 555957 w 2199711"/>
                <a:gd name="connsiteY69" fmla="*/ 1153877 h 2191612"/>
                <a:gd name="connsiteX70" fmla="*/ 667737 w 2199711"/>
                <a:gd name="connsiteY70" fmla="*/ 1429874 h 2191612"/>
                <a:gd name="connsiteX71" fmla="*/ 667881 w 2199711"/>
                <a:gd name="connsiteY71" fmla="*/ 1429982 h 2191612"/>
                <a:gd name="connsiteX72" fmla="*/ 546401 w 2199711"/>
                <a:gd name="connsiteY72" fmla="*/ 1522137 h 2191612"/>
                <a:gd name="connsiteX73" fmla="*/ 546221 w 2199711"/>
                <a:gd name="connsiteY73" fmla="*/ 1522209 h 2191612"/>
                <a:gd name="connsiteX74" fmla="*/ 538973 w 2199711"/>
                <a:gd name="connsiteY74" fmla="*/ 1525813 h 2191612"/>
                <a:gd name="connsiteX75" fmla="*/ 538937 w 2199711"/>
                <a:gd name="connsiteY75" fmla="*/ 1525849 h 2191612"/>
                <a:gd name="connsiteX76" fmla="*/ 512471 w 2199711"/>
                <a:gd name="connsiteY76" fmla="*/ 1536553 h 2191612"/>
                <a:gd name="connsiteX77" fmla="*/ 512435 w 2199711"/>
                <a:gd name="connsiteY77" fmla="*/ 1536553 h 2191612"/>
                <a:gd name="connsiteX78" fmla="*/ 480992 w 2199711"/>
                <a:gd name="connsiteY78" fmla="*/ 1544230 h 2191612"/>
                <a:gd name="connsiteX79" fmla="*/ 480812 w 2199711"/>
                <a:gd name="connsiteY79" fmla="*/ 1544266 h 2191612"/>
                <a:gd name="connsiteX80" fmla="*/ 348875 w 2199711"/>
                <a:gd name="connsiteY80" fmla="*/ 1554861 h 2191612"/>
                <a:gd name="connsiteX81" fmla="*/ 22513 w 2199711"/>
                <a:gd name="connsiteY81" fmla="*/ 1095816 h 2191612"/>
                <a:gd name="connsiteX82" fmla="*/ 257323 w 2199711"/>
                <a:gd name="connsiteY82" fmla="*/ 940194 h 2191612"/>
                <a:gd name="connsiteX83" fmla="*/ 257395 w 2199711"/>
                <a:gd name="connsiteY83" fmla="*/ 940194 h 2191612"/>
                <a:gd name="connsiteX84" fmla="*/ 554586 w 2199711"/>
                <a:gd name="connsiteY84" fmla="*/ 1053469 h 2191612"/>
                <a:gd name="connsiteX85" fmla="*/ 553901 w 2199711"/>
                <a:gd name="connsiteY85" fmla="*/ 1128685 h 2191612"/>
                <a:gd name="connsiteX86" fmla="*/ 543733 w 2199711"/>
                <a:gd name="connsiteY86" fmla="*/ 1128540 h 2191612"/>
                <a:gd name="connsiteX87" fmla="*/ 543733 w 2199711"/>
                <a:gd name="connsiteY87" fmla="*/ 1141191 h 2191612"/>
                <a:gd name="connsiteX88" fmla="*/ 543661 w 2199711"/>
                <a:gd name="connsiteY88" fmla="*/ 1141191 h 2191612"/>
                <a:gd name="connsiteX89" fmla="*/ 543661 w 2199711"/>
                <a:gd name="connsiteY89" fmla="*/ 1128540 h 2191612"/>
                <a:gd name="connsiteX90" fmla="*/ 244054 w 2199711"/>
                <a:gd name="connsiteY90" fmla="*/ 1246356 h 2191612"/>
                <a:gd name="connsiteX91" fmla="*/ 22513 w 2199711"/>
                <a:gd name="connsiteY91" fmla="*/ 1095816 h 2191612"/>
                <a:gd name="connsiteX92" fmla="*/ 108043 w 2199711"/>
                <a:gd name="connsiteY92" fmla="*/ 676415 h 2191612"/>
                <a:gd name="connsiteX93" fmla="*/ 167899 w 2199711"/>
                <a:gd name="connsiteY93" fmla="*/ 641708 h 2191612"/>
                <a:gd name="connsiteX94" fmla="*/ 168152 w 2199711"/>
                <a:gd name="connsiteY94" fmla="*/ 641672 h 2191612"/>
                <a:gd name="connsiteX95" fmla="*/ 518709 w 2199711"/>
                <a:gd name="connsiteY95" fmla="*/ 644519 h 2191612"/>
                <a:gd name="connsiteX96" fmla="*/ 673867 w 2199711"/>
                <a:gd name="connsiteY96" fmla="*/ 754082 h 2191612"/>
                <a:gd name="connsiteX97" fmla="*/ 673686 w 2199711"/>
                <a:gd name="connsiteY97" fmla="*/ 754262 h 2191612"/>
                <a:gd name="connsiteX98" fmla="*/ 557075 w 2199711"/>
                <a:gd name="connsiteY98" fmla="*/ 1028348 h 2191612"/>
                <a:gd name="connsiteX99" fmla="*/ 557075 w 2199711"/>
                <a:gd name="connsiteY99" fmla="*/ 1028384 h 2191612"/>
                <a:gd name="connsiteX100" fmla="*/ 535043 w 2199711"/>
                <a:gd name="connsiteY100" fmla="*/ 1027952 h 2191612"/>
                <a:gd name="connsiteX101" fmla="*/ 534935 w 2199711"/>
                <a:gd name="connsiteY101" fmla="*/ 1027952 h 2191612"/>
                <a:gd name="connsiteX102" fmla="*/ 534430 w 2199711"/>
                <a:gd name="connsiteY102" fmla="*/ 1027952 h 2191612"/>
                <a:gd name="connsiteX103" fmla="*/ 528192 w 2199711"/>
                <a:gd name="connsiteY103" fmla="*/ 1027700 h 2191612"/>
                <a:gd name="connsiteX104" fmla="*/ 527579 w 2199711"/>
                <a:gd name="connsiteY104" fmla="*/ 1027664 h 2191612"/>
                <a:gd name="connsiteX105" fmla="*/ 527254 w 2199711"/>
                <a:gd name="connsiteY105" fmla="*/ 1027664 h 2191612"/>
                <a:gd name="connsiteX106" fmla="*/ 527074 w 2199711"/>
                <a:gd name="connsiteY106" fmla="*/ 1027664 h 2191612"/>
                <a:gd name="connsiteX107" fmla="*/ 416592 w 2199711"/>
                <a:gd name="connsiteY107" fmla="*/ 1010905 h 2191612"/>
                <a:gd name="connsiteX108" fmla="*/ 415943 w 2199711"/>
                <a:gd name="connsiteY108" fmla="*/ 1010797 h 2191612"/>
                <a:gd name="connsiteX109" fmla="*/ 411544 w 2199711"/>
                <a:gd name="connsiteY109" fmla="*/ 1009499 h 2191612"/>
                <a:gd name="connsiteX110" fmla="*/ 410534 w 2199711"/>
                <a:gd name="connsiteY110" fmla="*/ 1009247 h 2191612"/>
                <a:gd name="connsiteX111" fmla="*/ 335461 w 2199711"/>
                <a:gd name="connsiteY111" fmla="*/ 971405 h 2191612"/>
                <a:gd name="connsiteX112" fmla="*/ 335353 w 2199711"/>
                <a:gd name="connsiteY112" fmla="*/ 971297 h 2191612"/>
                <a:gd name="connsiteX113" fmla="*/ 326988 w 2199711"/>
                <a:gd name="connsiteY113" fmla="*/ 965206 h 2191612"/>
                <a:gd name="connsiteX114" fmla="*/ 326916 w 2199711"/>
                <a:gd name="connsiteY114" fmla="*/ 965134 h 2191612"/>
                <a:gd name="connsiteX115" fmla="*/ 326807 w 2199711"/>
                <a:gd name="connsiteY115" fmla="*/ 965026 h 2191612"/>
                <a:gd name="connsiteX116" fmla="*/ 273874 w 2199711"/>
                <a:gd name="connsiteY116" fmla="*/ 920948 h 2191612"/>
                <a:gd name="connsiteX117" fmla="*/ 273802 w 2199711"/>
                <a:gd name="connsiteY117" fmla="*/ 920948 h 2191612"/>
                <a:gd name="connsiteX118" fmla="*/ 263309 w 2199711"/>
                <a:gd name="connsiteY118" fmla="*/ 911181 h 2191612"/>
                <a:gd name="connsiteX119" fmla="*/ 263237 w 2199711"/>
                <a:gd name="connsiteY119" fmla="*/ 911181 h 2191612"/>
                <a:gd name="connsiteX120" fmla="*/ 108043 w 2199711"/>
                <a:gd name="connsiteY120" fmla="*/ 676415 h 2191612"/>
                <a:gd name="connsiteX121" fmla="*/ 337661 w 2199711"/>
                <a:gd name="connsiteY121" fmla="*/ 336843 h 2191612"/>
                <a:gd name="connsiteX122" fmla="*/ 614010 w 2199711"/>
                <a:gd name="connsiteY122" fmla="*/ 392453 h 2191612"/>
                <a:gd name="connsiteX123" fmla="*/ 743747 w 2199711"/>
                <a:gd name="connsiteY123" fmla="*/ 682289 h 2191612"/>
                <a:gd name="connsiteX124" fmla="*/ 690057 w 2199711"/>
                <a:gd name="connsiteY124" fmla="*/ 734908 h 2191612"/>
                <a:gd name="connsiteX125" fmla="*/ 387529 w 2199711"/>
                <a:gd name="connsiteY125" fmla="*/ 599469 h 2191612"/>
                <a:gd name="connsiteX126" fmla="*/ 337661 w 2199711"/>
                <a:gd name="connsiteY126" fmla="*/ 336843 h 2191612"/>
                <a:gd name="connsiteX127" fmla="*/ 653458 w 2199711"/>
                <a:gd name="connsiteY127" fmla="*/ 183816 h 2191612"/>
                <a:gd name="connsiteX128" fmla="*/ 693554 w 2199711"/>
                <a:gd name="connsiteY128" fmla="*/ 101463 h 2191612"/>
                <a:gd name="connsiteX129" fmla="*/ 756332 w 2199711"/>
                <a:gd name="connsiteY129" fmla="*/ 115015 h 2191612"/>
                <a:gd name="connsiteX130" fmla="*/ 756584 w 2199711"/>
                <a:gd name="connsiteY130" fmla="*/ 115123 h 2191612"/>
                <a:gd name="connsiteX131" fmla="*/ 928004 w 2199711"/>
                <a:gd name="connsiteY131" fmla="*/ 259572 h 2191612"/>
                <a:gd name="connsiteX132" fmla="*/ 928437 w 2199711"/>
                <a:gd name="connsiteY132" fmla="*/ 260077 h 2191612"/>
                <a:gd name="connsiteX133" fmla="*/ 1039676 w 2199711"/>
                <a:gd name="connsiteY133" fmla="*/ 515134 h 2191612"/>
                <a:gd name="connsiteX134" fmla="*/ 1040181 w 2199711"/>
                <a:gd name="connsiteY134" fmla="*/ 554562 h 2191612"/>
                <a:gd name="connsiteX135" fmla="*/ 763507 w 2199711"/>
                <a:gd name="connsiteY135" fmla="*/ 666179 h 2191612"/>
                <a:gd name="connsiteX136" fmla="*/ 763399 w 2199711"/>
                <a:gd name="connsiteY136" fmla="*/ 666287 h 2191612"/>
                <a:gd name="connsiteX137" fmla="*/ 695682 w 2199711"/>
                <a:gd name="connsiteY137" fmla="*/ 585413 h 2191612"/>
                <a:gd name="connsiteX138" fmla="*/ 695610 w 2199711"/>
                <a:gd name="connsiteY138" fmla="*/ 585341 h 2191612"/>
                <a:gd name="connsiteX139" fmla="*/ 664203 w 2199711"/>
                <a:gd name="connsiteY139" fmla="*/ 530920 h 2191612"/>
                <a:gd name="connsiteX140" fmla="*/ 663879 w 2199711"/>
                <a:gd name="connsiteY140" fmla="*/ 530379 h 2191612"/>
                <a:gd name="connsiteX141" fmla="*/ 663879 w 2199711"/>
                <a:gd name="connsiteY141" fmla="*/ 530307 h 2191612"/>
                <a:gd name="connsiteX142" fmla="*/ 663807 w 2199711"/>
                <a:gd name="connsiteY142" fmla="*/ 530235 h 2191612"/>
                <a:gd name="connsiteX143" fmla="*/ 663807 w 2199711"/>
                <a:gd name="connsiteY143" fmla="*/ 530127 h 2191612"/>
                <a:gd name="connsiteX144" fmla="*/ 653458 w 2199711"/>
                <a:gd name="connsiteY144" fmla="*/ 183816 h 2191612"/>
                <a:gd name="connsiteX145" fmla="*/ 1098415 w 2199711"/>
                <a:gd name="connsiteY145" fmla="*/ 22463 h 2191612"/>
                <a:gd name="connsiteX146" fmla="*/ 1254366 w 2199711"/>
                <a:gd name="connsiteY146" fmla="*/ 256797 h 2191612"/>
                <a:gd name="connsiteX147" fmla="*/ 1140819 w 2199711"/>
                <a:gd name="connsiteY147" fmla="*/ 553193 h 2191612"/>
                <a:gd name="connsiteX148" fmla="*/ 1065422 w 2199711"/>
                <a:gd name="connsiteY148" fmla="*/ 552508 h 2191612"/>
                <a:gd name="connsiteX149" fmla="*/ 947548 w 2199711"/>
                <a:gd name="connsiteY149" fmla="*/ 243426 h 2191612"/>
                <a:gd name="connsiteX150" fmla="*/ 1098415 w 2199711"/>
                <a:gd name="connsiteY150" fmla="*/ 22463 h 2191612"/>
                <a:gd name="connsiteX151" fmla="*/ 1263958 w 2199711"/>
                <a:gd name="connsiteY151" fmla="*/ 283828 h 2191612"/>
                <a:gd name="connsiteX152" fmla="*/ 1273622 w 2199711"/>
                <a:gd name="connsiteY152" fmla="*/ 273160 h 2191612"/>
                <a:gd name="connsiteX153" fmla="*/ 1273622 w 2199711"/>
                <a:gd name="connsiteY153" fmla="*/ 273087 h 2191612"/>
                <a:gd name="connsiteX154" fmla="*/ 1545680 w 2199711"/>
                <a:gd name="connsiteY154" fmla="*/ 143487 h 2191612"/>
                <a:gd name="connsiteX155" fmla="*/ 1545752 w 2199711"/>
                <a:gd name="connsiteY155" fmla="*/ 531316 h 2191612"/>
                <a:gd name="connsiteX156" fmla="*/ 1440751 w 2199711"/>
                <a:gd name="connsiteY156" fmla="*/ 672090 h 2191612"/>
                <a:gd name="connsiteX157" fmla="*/ 1166096 w 2199711"/>
                <a:gd name="connsiteY157" fmla="*/ 555680 h 2191612"/>
                <a:gd name="connsiteX158" fmla="*/ 1220508 w 2199711"/>
                <a:gd name="connsiteY158" fmla="*/ 338320 h 2191612"/>
                <a:gd name="connsiteX159" fmla="*/ 1220652 w 2199711"/>
                <a:gd name="connsiteY159" fmla="*/ 338212 h 2191612"/>
                <a:gd name="connsiteX160" fmla="*/ 1263958 w 2199711"/>
                <a:gd name="connsiteY160" fmla="*/ 283828 h 2191612"/>
                <a:gd name="connsiteX161" fmla="*/ 1816873 w 2199711"/>
                <a:gd name="connsiteY161" fmla="*/ 325346 h 2191612"/>
                <a:gd name="connsiteX162" fmla="*/ 1803460 w 2199711"/>
                <a:gd name="connsiteY162" fmla="*/ 612551 h 2191612"/>
                <a:gd name="connsiteX163" fmla="*/ 1513011 w 2199711"/>
                <a:gd name="connsiteY163" fmla="*/ 742044 h 2191612"/>
                <a:gd name="connsiteX164" fmla="*/ 1460186 w 2199711"/>
                <a:gd name="connsiteY164" fmla="*/ 688452 h 2191612"/>
                <a:gd name="connsiteX165" fmla="*/ 1595801 w 2199711"/>
                <a:gd name="connsiteY165" fmla="*/ 386614 h 2191612"/>
                <a:gd name="connsiteX166" fmla="*/ 1816873 w 2199711"/>
                <a:gd name="connsiteY166" fmla="*/ 325346 h 2191612"/>
                <a:gd name="connsiteX167" fmla="*/ 1506990 w 2199711"/>
                <a:gd name="connsiteY167" fmla="*/ 1417656 h 2191612"/>
                <a:gd name="connsiteX168" fmla="*/ 684179 w 2199711"/>
                <a:gd name="connsiteY168" fmla="*/ 1410304 h 2191612"/>
                <a:gd name="connsiteX169" fmla="*/ 684107 w 2199711"/>
                <a:gd name="connsiteY169" fmla="*/ 1410268 h 2191612"/>
                <a:gd name="connsiteX170" fmla="*/ 689841 w 2199711"/>
                <a:gd name="connsiteY170" fmla="*/ 773904 h 2191612"/>
                <a:gd name="connsiteX171" fmla="*/ 689913 w 2199711"/>
                <a:gd name="connsiteY171" fmla="*/ 773868 h 2191612"/>
                <a:gd name="connsiteX172" fmla="*/ 1443672 w 2199711"/>
                <a:gd name="connsiteY172" fmla="*/ 707085 h 2191612"/>
                <a:gd name="connsiteX173" fmla="*/ 1507026 w 2199711"/>
                <a:gd name="connsiteY173" fmla="*/ 1417656 h 2191612"/>
                <a:gd name="connsiteX174" fmla="*/ 1847919 w 2199711"/>
                <a:gd name="connsiteY174" fmla="*/ 636806 h 2191612"/>
                <a:gd name="connsiteX175" fmla="*/ 2095963 w 2199711"/>
                <a:gd name="connsiteY175" fmla="*/ 693714 h 2191612"/>
                <a:gd name="connsiteX176" fmla="*/ 1982993 w 2199711"/>
                <a:gd name="connsiteY176" fmla="*/ 880835 h 2191612"/>
                <a:gd name="connsiteX177" fmla="*/ 1820551 w 2199711"/>
                <a:gd name="connsiteY177" fmla="*/ 1009752 h 2191612"/>
                <a:gd name="connsiteX178" fmla="*/ 1664347 w 2199711"/>
                <a:gd name="connsiteY178" fmla="*/ 1037683 h 2191612"/>
                <a:gd name="connsiteX179" fmla="*/ 1640837 w 2199711"/>
                <a:gd name="connsiteY179" fmla="*/ 1037683 h 2191612"/>
                <a:gd name="connsiteX180" fmla="*/ 1529057 w 2199711"/>
                <a:gd name="connsiteY180" fmla="*/ 761650 h 2191612"/>
                <a:gd name="connsiteX181" fmla="*/ 1727954 w 2199711"/>
                <a:gd name="connsiteY181" fmla="*/ 645276 h 2191612"/>
                <a:gd name="connsiteX182" fmla="*/ 1795779 w 2199711"/>
                <a:gd name="connsiteY182" fmla="*/ 638248 h 2191612"/>
                <a:gd name="connsiteX183" fmla="*/ 1795851 w 2199711"/>
                <a:gd name="connsiteY183" fmla="*/ 638176 h 2191612"/>
                <a:gd name="connsiteX184" fmla="*/ 1795996 w 2199711"/>
                <a:gd name="connsiteY184" fmla="*/ 638248 h 2191612"/>
                <a:gd name="connsiteX185" fmla="*/ 1847919 w 2199711"/>
                <a:gd name="connsiteY185" fmla="*/ 636806 h 2191612"/>
                <a:gd name="connsiteX186" fmla="*/ 2145110 w 2199711"/>
                <a:gd name="connsiteY186" fmla="*/ 1018149 h 2191612"/>
                <a:gd name="connsiteX187" fmla="*/ 1973257 w 2199711"/>
                <a:gd name="connsiteY187" fmla="*/ 926174 h 2191612"/>
                <a:gd name="connsiteX188" fmla="*/ 1831585 w 2199711"/>
                <a:gd name="connsiteY188" fmla="*/ 611686 h 2191612"/>
                <a:gd name="connsiteX189" fmla="*/ 1893605 w 2199711"/>
                <a:gd name="connsiteY189" fmla="*/ 412419 h 2191612"/>
                <a:gd name="connsiteX190" fmla="*/ 1816873 w 2199711"/>
                <a:gd name="connsiteY190" fmla="*/ 300082 h 2191612"/>
                <a:gd name="connsiteX191" fmla="*/ 1596774 w 2199711"/>
                <a:gd name="connsiteY191" fmla="*/ 358683 h 2191612"/>
                <a:gd name="connsiteX192" fmla="*/ 1273694 w 2199711"/>
                <a:gd name="connsiteY192" fmla="*/ 236326 h 2191612"/>
                <a:gd name="connsiteX193" fmla="*/ 928401 w 2199711"/>
                <a:gd name="connsiteY193" fmla="*/ 223027 h 2191612"/>
                <a:gd name="connsiteX194" fmla="*/ 613181 w 2199711"/>
                <a:gd name="connsiteY194" fmla="*/ 364342 h 2191612"/>
                <a:gd name="connsiteX195" fmla="*/ 359584 w 2199711"/>
                <a:gd name="connsiteY195" fmla="*/ 598604 h 2191612"/>
                <a:gd name="connsiteX196" fmla="*/ 236806 w 2199711"/>
                <a:gd name="connsiteY196" fmla="*/ 920912 h 2191612"/>
                <a:gd name="connsiteX197" fmla="*/ 223609 w 2199711"/>
                <a:gd name="connsiteY197" fmla="*/ 1265458 h 2191612"/>
                <a:gd name="connsiteX198" fmla="*/ 365209 w 2199711"/>
                <a:gd name="connsiteY198" fmla="*/ 1579909 h 2191612"/>
                <a:gd name="connsiteX199" fmla="*/ 600020 w 2199711"/>
                <a:gd name="connsiteY199" fmla="*/ 1832912 h 2191612"/>
                <a:gd name="connsiteX200" fmla="*/ 923137 w 2199711"/>
                <a:gd name="connsiteY200" fmla="*/ 1955413 h 2191612"/>
                <a:gd name="connsiteX201" fmla="*/ 1268393 w 2199711"/>
                <a:gd name="connsiteY201" fmla="*/ 1968568 h 2191612"/>
                <a:gd name="connsiteX202" fmla="*/ 1583685 w 2199711"/>
                <a:gd name="connsiteY202" fmla="*/ 1827254 h 2191612"/>
                <a:gd name="connsiteX203" fmla="*/ 1837246 w 2199711"/>
                <a:gd name="connsiteY203" fmla="*/ 1592992 h 2191612"/>
                <a:gd name="connsiteX204" fmla="*/ 1959988 w 2199711"/>
                <a:gd name="connsiteY204" fmla="*/ 1270647 h 2191612"/>
                <a:gd name="connsiteX205" fmla="*/ 2145110 w 2199711"/>
                <a:gd name="connsiteY205" fmla="*/ 1173519 h 2191612"/>
                <a:gd name="connsiteX206" fmla="*/ 2145110 w 2199711"/>
                <a:gd name="connsiteY206" fmla="*/ 1018149 h 2191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Lst>
              <a:rect l="l" t="t" r="r" b="b"/>
              <a:pathLst>
                <a:path w="2199711" h="2191612">
                  <a:moveTo>
                    <a:pt x="1939435" y="1251402"/>
                  </a:moveTo>
                  <a:cubicBezTo>
                    <a:pt x="1847342" y="1163428"/>
                    <a:pt x="1772305" y="1139677"/>
                    <a:pt x="1642280" y="1138199"/>
                  </a:cubicBezTo>
                  <a:cubicBezTo>
                    <a:pt x="1644263" y="1113440"/>
                    <a:pt x="1644515" y="1087815"/>
                    <a:pt x="1642965" y="1062983"/>
                  </a:cubicBezTo>
                  <a:cubicBezTo>
                    <a:pt x="1781428" y="1063596"/>
                    <a:pt x="1853076" y="1038620"/>
                    <a:pt x="1952848" y="945239"/>
                  </a:cubicBezTo>
                  <a:cubicBezTo>
                    <a:pt x="2061528" y="987262"/>
                    <a:pt x="2174281" y="1053396"/>
                    <a:pt x="2174281" y="1095816"/>
                  </a:cubicBezTo>
                  <a:cubicBezTo>
                    <a:pt x="2174281" y="1139929"/>
                    <a:pt x="2052116" y="1209811"/>
                    <a:pt x="1939435" y="1251402"/>
                  </a:cubicBezTo>
                  <a:close/>
                  <a:moveTo>
                    <a:pt x="1963197" y="1309499"/>
                  </a:moveTo>
                  <a:cubicBezTo>
                    <a:pt x="2004159" y="1353468"/>
                    <a:pt x="2101949" y="1455931"/>
                    <a:pt x="2088787" y="1515217"/>
                  </a:cubicBezTo>
                  <a:cubicBezTo>
                    <a:pt x="2034520" y="1587334"/>
                    <a:pt x="1747281" y="1575765"/>
                    <a:pt x="1664275" y="1542103"/>
                  </a:cubicBezTo>
                  <a:lnTo>
                    <a:pt x="1664239" y="1542103"/>
                  </a:lnTo>
                  <a:cubicBezTo>
                    <a:pt x="1642748" y="1532805"/>
                    <a:pt x="1621582" y="1519686"/>
                    <a:pt x="1601570" y="1505522"/>
                  </a:cubicBezTo>
                  <a:cubicBezTo>
                    <a:pt x="1601426" y="1505378"/>
                    <a:pt x="1601246" y="1505342"/>
                    <a:pt x="1601137" y="1505198"/>
                  </a:cubicBezTo>
                  <a:cubicBezTo>
                    <a:pt x="1599190" y="1503828"/>
                    <a:pt x="1597279" y="1502387"/>
                    <a:pt x="1595368" y="1500981"/>
                  </a:cubicBezTo>
                  <a:cubicBezTo>
                    <a:pt x="1595260" y="1500909"/>
                    <a:pt x="1595152" y="1500801"/>
                    <a:pt x="1595008" y="1500729"/>
                  </a:cubicBezTo>
                  <a:cubicBezTo>
                    <a:pt x="1585849" y="1493953"/>
                    <a:pt x="1576365" y="1486601"/>
                    <a:pt x="1567459" y="1478960"/>
                  </a:cubicBezTo>
                  <a:lnTo>
                    <a:pt x="1567387" y="1478960"/>
                  </a:lnTo>
                  <a:cubicBezTo>
                    <a:pt x="1552026" y="1465878"/>
                    <a:pt x="1537170" y="1452110"/>
                    <a:pt x="1523036" y="1437478"/>
                  </a:cubicBezTo>
                  <a:cubicBezTo>
                    <a:pt x="1523036" y="1437478"/>
                    <a:pt x="1523180" y="1437406"/>
                    <a:pt x="1523180" y="1437334"/>
                  </a:cubicBezTo>
                  <a:cubicBezTo>
                    <a:pt x="1585344" y="1360532"/>
                    <a:pt x="1626991" y="1266467"/>
                    <a:pt x="1639792" y="1163464"/>
                  </a:cubicBezTo>
                  <a:cubicBezTo>
                    <a:pt x="1701523" y="1164112"/>
                    <a:pt x="1765418" y="1170095"/>
                    <a:pt x="1822029" y="1195972"/>
                  </a:cubicBezTo>
                  <a:cubicBezTo>
                    <a:pt x="1858953" y="1215109"/>
                    <a:pt x="1891333" y="1242284"/>
                    <a:pt x="1922307" y="1269999"/>
                  </a:cubicBezTo>
                  <a:cubicBezTo>
                    <a:pt x="1936262" y="1282721"/>
                    <a:pt x="1950108" y="1295876"/>
                    <a:pt x="1963197" y="1309499"/>
                  </a:cubicBezTo>
                  <a:close/>
                  <a:moveTo>
                    <a:pt x="1859205" y="1854753"/>
                  </a:moveTo>
                  <a:cubicBezTo>
                    <a:pt x="1811248" y="1890901"/>
                    <a:pt x="1661535" y="1834030"/>
                    <a:pt x="1582856" y="1799143"/>
                  </a:cubicBezTo>
                  <a:cubicBezTo>
                    <a:pt x="1579863" y="1671776"/>
                    <a:pt x="1544202" y="1602615"/>
                    <a:pt x="1453047" y="1509379"/>
                  </a:cubicBezTo>
                  <a:cubicBezTo>
                    <a:pt x="1472121" y="1493088"/>
                    <a:pt x="1490151" y="1475465"/>
                    <a:pt x="1506773" y="1456688"/>
                  </a:cubicBezTo>
                  <a:cubicBezTo>
                    <a:pt x="1607087" y="1555402"/>
                    <a:pt x="1664636" y="1585748"/>
                    <a:pt x="1809265" y="1592127"/>
                  </a:cubicBezTo>
                  <a:cubicBezTo>
                    <a:pt x="1856393" y="1698554"/>
                    <a:pt x="1889278" y="1824767"/>
                    <a:pt x="1859205" y="1854753"/>
                  </a:cubicBezTo>
                  <a:close/>
                  <a:moveTo>
                    <a:pt x="1558409" y="1834174"/>
                  </a:moveTo>
                  <a:cubicBezTo>
                    <a:pt x="1558409" y="1905245"/>
                    <a:pt x="1554442" y="1980137"/>
                    <a:pt x="1533096" y="2044866"/>
                  </a:cubicBezTo>
                  <a:cubicBezTo>
                    <a:pt x="1514778" y="2099106"/>
                    <a:pt x="1491052" y="2102602"/>
                    <a:pt x="1440138" y="2076437"/>
                  </a:cubicBezTo>
                  <a:cubicBezTo>
                    <a:pt x="1357060" y="2032324"/>
                    <a:pt x="1235724" y="1910255"/>
                    <a:pt x="1188596" y="1823938"/>
                  </a:cubicBezTo>
                  <a:cubicBezTo>
                    <a:pt x="1161517" y="1769013"/>
                    <a:pt x="1157190" y="1703059"/>
                    <a:pt x="1156793" y="1636961"/>
                  </a:cubicBezTo>
                  <a:cubicBezTo>
                    <a:pt x="1260388" y="1626005"/>
                    <a:pt x="1355473" y="1586072"/>
                    <a:pt x="1433467" y="1525380"/>
                  </a:cubicBezTo>
                  <a:cubicBezTo>
                    <a:pt x="1450847" y="1542391"/>
                    <a:pt x="1467109" y="1560988"/>
                    <a:pt x="1481965" y="1580054"/>
                  </a:cubicBezTo>
                  <a:cubicBezTo>
                    <a:pt x="1485427" y="1584378"/>
                    <a:pt x="1488708" y="1588703"/>
                    <a:pt x="1491881" y="1593172"/>
                  </a:cubicBezTo>
                  <a:lnTo>
                    <a:pt x="1491881" y="1593244"/>
                  </a:lnTo>
                  <a:cubicBezTo>
                    <a:pt x="1514959" y="1625464"/>
                    <a:pt x="1532879" y="1654333"/>
                    <a:pt x="1542255" y="1687598"/>
                  </a:cubicBezTo>
                  <a:cubicBezTo>
                    <a:pt x="1542327" y="1687670"/>
                    <a:pt x="1542327" y="1687778"/>
                    <a:pt x="1542327" y="1687850"/>
                  </a:cubicBezTo>
                  <a:cubicBezTo>
                    <a:pt x="1554622" y="1735243"/>
                    <a:pt x="1557832" y="1785159"/>
                    <a:pt x="1558409" y="1834174"/>
                  </a:cubicBezTo>
                  <a:close/>
                  <a:moveTo>
                    <a:pt x="1098415" y="2169133"/>
                  </a:moveTo>
                  <a:cubicBezTo>
                    <a:pt x="1054136" y="2169133"/>
                    <a:pt x="984183" y="2047280"/>
                    <a:pt x="942464" y="1934870"/>
                  </a:cubicBezTo>
                  <a:cubicBezTo>
                    <a:pt x="1030698" y="1842499"/>
                    <a:pt x="1054208" y="1768977"/>
                    <a:pt x="1055975" y="1638403"/>
                  </a:cubicBezTo>
                  <a:cubicBezTo>
                    <a:pt x="1080819" y="1640385"/>
                    <a:pt x="1106492" y="1640601"/>
                    <a:pt x="1131408" y="1639088"/>
                  </a:cubicBezTo>
                  <a:cubicBezTo>
                    <a:pt x="1130182" y="1775752"/>
                    <a:pt x="1156793" y="1850464"/>
                    <a:pt x="1249318" y="1948241"/>
                  </a:cubicBezTo>
                  <a:cubicBezTo>
                    <a:pt x="1207166" y="2056723"/>
                    <a:pt x="1140964" y="2169133"/>
                    <a:pt x="1098415" y="2169133"/>
                  </a:cubicBezTo>
                  <a:close/>
                  <a:moveTo>
                    <a:pt x="935108" y="1905209"/>
                  </a:moveTo>
                  <a:cubicBezTo>
                    <a:pt x="881886" y="1961793"/>
                    <a:pt x="753988" y="2096475"/>
                    <a:pt x="678050" y="2083861"/>
                  </a:cubicBezTo>
                  <a:cubicBezTo>
                    <a:pt x="654359" y="2072400"/>
                    <a:pt x="641703" y="2023422"/>
                    <a:pt x="636619" y="1994769"/>
                  </a:cubicBezTo>
                  <a:cubicBezTo>
                    <a:pt x="620140" y="1892379"/>
                    <a:pt x="618337" y="1771536"/>
                    <a:pt x="646967" y="1671163"/>
                  </a:cubicBezTo>
                  <a:cubicBezTo>
                    <a:pt x="646967" y="1670983"/>
                    <a:pt x="647040" y="1670875"/>
                    <a:pt x="647112" y="1670695"/>
                  </a:cubicBezTo>
                  <a:cubicBezTo>
                    <a:pt x="647184" y="1670623"/>
                    <a:pt x="647184" y="1670623"/>
                    <a:pt x="647184" y="1670551"/>
                  </a:cubicBezTo>
                  <a:cubicBezTo>
                    <a:pt x="647580" y="1669361"/>
                    <a:pt x="648049" y="1668172"/>
                    <a:pt x="648482" y="1667019"/>
                  </a:cubicBezTo>
                  <a:cubicBezTo>
                    <a:pt x="670441" y="1611985"/>
                    <a:pt x="710502" y="1565385"/>
                    <a:pt x="756151" y="1519650"/>
                  </a:cubicBezTo>
                  <a:cubicBezTo>
                    <a:pt x="833244" y="1581675"/>
                    <a:pt x="927500" y="1623158"/>
                    <a:pt x="1030698" y="1635916"/>
                  </a:cubicBezTo>
                  <a:cubicBezTo>
                    <a:pt x="1030770" y="1675957"/>
                    <a:pt x="1027020" y="1716214"/>
                    <a:pt x="1018546" y="1755354"/>
                  </a:cubicBezTo>
                  <a:cubicBezTo>
                    <a:pt x="1018474" y="1755534"/>
                    <a:pt x="1018474" y="1755714"/>
                    <a:pt x="1018438" y="1755894"/>
                  </a:cubicBezTo>
                  <a:cubicBezTo>
                    <a:pt x="1018438" y="1756038"/>
                    <a:pt x="1018366" y="1756074"/>
                    <a:pt x="1018366" y="1756219"/>
                  </a:cubicBezTo>
                  <a:cubicBezTo>
                    <a:pt x="1008414" y="1813811"/>
                    <a:pt x="973402" y="1862105"/>
                    <a:pt x="935108" y="1905209"/>
                  </a:cubicBezTo>
                  <a:close/>
                  <a:moveTo>
                    <a:pt x="379993" y="1866322"/>
                  </a:moveTo>
                  <a:cubicBezTo>
                    <a:pt x="276687" y="1877242"/>
                    <a:pt x="343394" y="1695274"/>
                    <a:pt x="393407" y="1579117"/>
                  </a:cubicBezTo>
                  <a:cubicBezTo>
                    <a:pt x="529815" y="1573891"/>
                    <a:pt x="586065" y="1541923"/>
                    <a:pt x="683819" y="1449516"/>
                  </a:cubicBezTo>
                  <a:cubicBezTo>
                    <a:pt x="700189" y="1468653"/>
                    <a:pt x="717822" y="1486529"/>
                    <a:pt x="736644" y="1503144"/>
                  </a:cubicBezTo>
                  <a:cubicBezTo>
                    <a:pt x="639179" y="1598470"/>
                    <a:pt x="604671" y="1670947"/>
                    <a:pt x="600957" y="1805053"/>
                  </a:cubicBezTo>
                  <a:cubicBezTo>
                    <a:pt x="522639" y="1839436"/>
                    <a:pt x="433684" y="1866322"/>
                    <a:pt x="379993" y="1866322"/>
                  </a:cubicBezTo>
                  <a:close/>
                  <a:moveTo>
                    <a:pt x="348875" y="1554861"/>
                  </a:moveTo>
                  <a:cubicBezTo>
                    <a:pt x="236085" y="1554861"/>
                    <a:pt x="116156" y="1535688"/>
                    <a:pt x="100867" y="1497918"/>
                  </a:cubicBezTo>
                  <a:cubicBezTo>
                    <a:pt x="93187" y="1479393"/>
                    <a:pt x="111396" y="1440758"/>
                    <a:pt x="125711" y="1419422"/>
                  </a:cubicBezTo>
                  <a:cubicBezTo>
                    <a:pt x="185135" y="1330871"/>
                    <a:pt x="275497" y="1238860"/>
                    <a:pt x="368887" y="1185412"/>
                  </a:cubicBezTo>
                  <a:cubicBezTo>
                    <a:pt x="425030" y="1159175"/>
                    <a:pt x="493612" y="1153300"/>
                    <a:pt x="555957" y="1153877"/>
                  </a:cubicBezTo>
                  <a:cubicBezTo>
                    <a:pt x="566918" y="1257240"/>
                    <a:pt x="606943" y="1352063"/>
                    <a:pt x="667737" y="1429874"/>
                  </a:cubicBezTo>
                  <a:cubicBezTo>
                    <a:pt x="667737" y="1429946"/>
                    <a:pt x="667881" y="1429982"/>
                    <a:pt x="667881" y="1429982"/>
                  </a:cubicBezTo>
                  <a:cubicBezTo>
                    <a:pt x="631715" y="1465914"/>
                    <a:pt x="591402" y="1498134"/>
                    <a:pt x="546401" y="1522137"/>
                  </a:cubicBezTo>
                  <a:cubicBezTo>
                    <a:pt x="546329" y="1522137"/>
                    <a:pt x="546293" y="1522209"/>
                    <a:pt x="546221" y="1522209"/>
                  </a:cubicBezTo>
                  <a:cubicBezTo>
                    <a:pt x="543805" y="1523542"/>
                    <a:pt x="541425" y="1524624"/>
                    <a:pt x="538973" y="1525813"/>
                  </a:cubicBezTo>
                  <a:cubicBezTo>
                    <a:pt x="538937" y="1525813"/>
                    <a:pt x="538937" y="1525849"/>
                    <a:pt x="538937" y="1525849"/>
                  </a:cubicBezTo>
                  <a:cubicBezTo>
                    <a:pt x="530139" y="1530066"/>
                    <a:pt x="521954" y="1533670"/>
                    <a:pt x="512471" y="1536553"/>
                  </a:cubicBezTo>
                  <a:cubicBezTo>
                    <a:pt x="512471" y="1536625"/>
                    <a:pt x="512471" y="1536625"/>
                    <a:pt x="512435" y="1536553"/>
                  </a:cubicBezTo>
                  <a:cubicBezTo>
                    <a:pt x="502374" y="1539833"/>
                    <a:pt x="491557" y="1542175"/>
                    <a:pt x="480992" y="1544230"/>
                  </a:cubicBezTo>
                  <a:cubicBezTo>
                    <a:pt x="480920" y="1544230"/>
                    <a:pt x="480884" y="1544230"/>
                    <a:pt x="480812" y="1544266"/>
                  </a:cubicBezTo>
                  <a:cubicBezTo>
                    <a:pt x="438588" y="1551942"/>
                    <a:pt x="391351" y="1555006"/>
                    <a:pt x="348875" y="1554861"/>
                  </a:cubicBezTo>
                  <a:close/>
                  <a:moveTo>
                    <a:pt x="22513" y="1095816"/>
                  </a:moveTo>
                  <a:cubicBezTo>
                    <a:pt x="22513" y="1051666"/>
                    <a:pt x="144678" y="981856"/>
                    <a:pt x="257323" y="940194"/>
                  </a:cubicBezTo>
                  <a:lnTo>
                    <a:pt x="257395" y="940194"/>
                  </a:lnTo>
                  <a:cubicBezTo>
                    <a:pt x="349488" y="1028132"/>
                    <a:pt x="424597" y="1051991"/>
                    <a:pt x="554586" y="1053469"/>
                  </a:cubicBezTo>
                  <a:cubicBezTo>
                    <a:pt x="552603" y="1078228"/>
                    <a:pt x="552351" y="1103853"/>
                    <a:pt x="553901" y="1128685"/>
                  </a:cubicBezTo>
                  <a:cubicBezTo>
                    <a:pt x="550260" y="1128540"/>
                    <a:pt x="546906" y="1128540"/>
                    <a:pt x="543733" y="1128540"/>
                  </a:cubicBezTo>
                  <a:lnTo>
                    <a:pt x="543733" y="1141191"/>
                  </a:lnTo>
                  <a:lnTo>
                    <a:pt x="543661" y="1141191"/>
                  </a:lnTo>
                  <a:lnTo>
                    <a:pt x="543661" y="1128540"/>
                  </a:lnTo>
                  <a:cubicBezTo>
                    <a:pt x="407181" y="1130343"/>
                    <a:pt x="342709" y="1155174"/>
                    <a:pt x="244054" y="1246356"/>
                  </a:cubicBezTo>
                  <a:cubicBezTo>
                    <a:pt x="135231" y="1204333"/>
                    <a:pt x="22513" y="1138199"/>
                    <a:pt x="22513" y="1095816"/>
                  </a:cubicBezTo>
                  <a:close/>
                  <a:moveTo>
                    <a:pt x="108043" y="676415"/>
                  </a:moveTo>
                  <a:cubicBezTo>
                    <a:pt x="116697" y="661710"/>
                    <a:pt x="139485" y="649709"/>
                    <a:pt x="167899" y="641708"/>
                  </a:cubicBezTo>
                  <a:cubicBezTo>
                    <a:pt x="167971" y="641708"/>
                    <a:pt x="168116" y="641672"/>
                    <a:pt x="168152" y="641672"/>
                  </a:cubicBezTo>
                  <a:cubicBezTo>
                    <a:pt x="258657" y="616480"/>
                    <a:pt x="424417" y="616804"/>
                    <a:pt x="518709" y="644519"/>
                  </a:cubicBezTo>
                  <a:cubicBezTo>
                    <a:pt x="574779" y="664341"/>
                    <a:pt x="627496" y="708094"/>
                    <a:pt x="673867" y="754082"/>
                  </a:cubicBezTo>
                  <a:cubicBezTo>
                    <a:pt x="673723" y="754118"/>
                    <a:pt x="673686" y="754190"/>
                    <a:pt x="673686" y="754262"/>
                  </a:cubicBezTo>
                  <a:cubicBezTo>
                    <a:pt x="611450" y="831136"/>
                    <a:pt x="569839" y="925273"/>
                    <a:pt x="557075" y="1028348"/>
                  </a:cubicBezTo>
                  <a:cubicBezTo>
                    <a:pt x="557075" y="1028348"/>
                    <a:pt x="557075" y="1028348"/>
                    <a:pt x="557075" y="1028384"/>
                  </a:cubicBezTo>
                  <a:cubicBezTo>
                    <a:pt x="549683" y="1028312"/>
                    <a:pt x="542363" y="1028312"/>
                    <a:pt x="535043" y="1027952"/>
                  </a:cubicBezTo>
                  <a:lnTo>
                    <a:pt x="534935" y="1027952"/>
                  </a:lnTo>
                  <a:cubicBezTo>
                    <a:pt x="534755" y="1028024"/>
                    <a:pt x="534682" y="1028024"/>
                    <a:pt x="534430" y="1027952"/>
                  </a:cubicBezTo>
                  <a:cubicBezTo>
                    <a:pt x="532339" y="1027916"/>
                    <a:pt x="530283" y="1027772"/>
                    <a:pt x="528192" y="1027700"/>
                  </a:cubicBezTo>
                  <a:cubicBezTo>
                    <a:pt x="527940" y="1027664"/>
                    <a:pt x="527759" y="1027664"/>
                    <a:pt x="527579" y="1027664"/>
                  </a:cubicBezTo>
                  <a:cubicBezTo>
                    <a:pt x="527579" y="1027664"/>
                    <a:pt x="527291" y="1027664"/>
                    <a:pt x="527254" y="1027664"/>
                  </a:cubicBezTo>
                  <a:cubicBezTo>
                    <a:pt x="527182" y="1027700"/>
                    <a:pt x="527146" y="1027700"/>
                    <a:pt x="527074" y="1027664"/>
                  </a:cubicBezTo>
                  <a:cubicBezTo>
                    <a:pt x="490259" y="1025501"/>
                    <a:pt x="451749" y="1020311"/>
                    <a:pt x="416592" y="1010905"/>
                  </a:cubicBezTo>
                  <a:cubicBezTo>
                    <a:pt x="416340" y="1010869"/>
                    <a:pt x="416159" y="1010797"/>
                    <a:pt x="415943" y="1010797"/>
                  </a:cubicBezTo>
                  <a:cubicBezTo>
                    <a:pt x="414501" y="1010364"/>
                    <a:pt x="413022" y="1009932"/>
                    <a:pt x="411544" y="1009499"/>
                  </a:cubicBezTo>
                  <a:cubicBezTo>
                    <a:pt x="411183" y="1009499"/>
                    <a:pt x="410895" y="1009247"/>
                    <a:pt x="410534" y="1009247"/>
                  </a:cubicBezTo>
                  <a:cubicBezTo>
                    <a:pt x="383238" y="1001823"/>
                    <a:pt x="358719" y="988344"/>
                    <a:pt x="335461" y="971405"/>
                  </a:cubicBezTo>
                  <a:cubicBezTo>
                    <a:pt x="335461" y="971405"/>
                    <a:pt x="335389" y="971297"/>
                    <a:pt x="335353" y="971297"/>
                  </a:cubicBezTo>
                  <a:cubicBezTo>
                    <a:pt x="332468" y="969386"/>
                    <a:pt x="329800" y="967224"/>
                    <a:pt x="326988" y="965206"/>
                  </a:cubicBezTo>
                  <a:cubicBezTo>
                    <a:pt x="326916" y="965206"/>
                    <a:pt x="326916" y="965134"/>
                    <a:pt x="326916" y="965134"/>
                  </a:cubicBezTo>
                  <a:cubicBezTo>
                    <a:pt x="326843" y="965062"/>
                    <a:pt x="326807" y="965062"/>
                    <a:pt x="326807" y="965026"/>
                  </a:cubicBezTo>
                  <a:cubicBezTo>
                    <a:pt x="308454" y="951258"/>
                    <a:pt x="290713" y="936518"/>
                    <a:pt x="273874" y="920948"/>
                  </a:cubicBezTo>
                  <a:lnTo>
                    <a:pt x="273802" y="920948"/>
                  </a:lnTo>
                  <a:cubicBezTo>
                    <a:pt x="270232" y="917741"/>
                    <a:pt x="266735" y="914461"/>
                    <a:pt x="263309" y="911181"/>
                  </a:cubicBezTo>
                  <a:cubicBezTo>
                    <a:pt x="263237" y="911181"/>
                    <a:pt x="263237" y="911181"/>
                    <a:pt x="263237" y="911181"/>
                  </a:cubicBezTo>
                  <a:cubicBezTo>
                    <a:pt x="175832" y="828973"/>
                    <a:pt x="90771" y="717068"/>
                    <a:pt x="108043" y="676415"/>
                  </a:cubicBezTo>
                  <a:close/>
                  <a:moveTo>
                    <a:pt x="337661" y="336843"/>
                  </a:moveTo>
                  <a:cubicBezTo>
                    <a:pt x="385582" y="300766"/>
                    <a:pt x="535259" y="357566"/>
                    <a:pt x="614010" y="392453"/>
                  </a:cubicBezTo>
                  <a:cubicBezTo>
                    <a:pt x="616931" y="519820"/>
                    <a:pt x="652701" y="588981"/>
                    <a:pt x="743747" y="682289"/>
                  </a:cubicBezTo>
                  <a:cubicBezTo>
                    <a:pt x="724673" y="698579"/>
                    <a:pt x="706716" y="716167"/>
                    <a:pt x="690057" y="734908"/>
                  </a:cubicBezTo>
                  <a:cubicBezTo>
                    <a:pt x="589635" y="636158"/>
                    <a:pt x="532230" y="605956"/>
                    <a:pt x="387529" y="599469"/>
                  </a:cubicBezTo>
                  <a:cubicBezTo>
                    <a:pt x="340437" y="493042"/>
                    <a:pt x="307588" y="366828"/>
                    <a:pt x="337661" y="336843"/>
                  </a:cubicBezTo>
                  <a:close/>
                  <a:moveTo>
                    <a:pt x="653458" y="183816"/>
                  </a:moveTo>
                  <a:cubicBezTo>
                    <a:pt x="658831" y="156317"/>
                    <a:pt x="673867" y="110762"/>
                    <a:pt x="693554" y="101463"/>
                  </a:cubicBezTo>
                  <a:cubicBezTo>
                    <a:pt x="710141" y="95517"/>
                    <a:pt x="731199" y="102401"/>
                    <a:pt x="756332" y="115015"/>
                  </a:cubicBezTo>
                  <a:cubicBezTo>
                    <a:pt x="756404" y="115087"/>
                    <a:pt x="756548" y="115087"/>
                    <a:pt x="756584" y="115123"/>
                  </a:cubicBezTo>
                  <a:cubicBezTo>
                    <a:pt x="808652" y="141865"/>
                    <a:pt x="877415" y="203602"/>
                    <a:pt x="928004" y="259572"/>
                  </a:cubicBezTo>
                  <a:cubicBezTo>
                    <a:pt x="928149" y="259753"/>
                    <a:pt x="928257" y="259897"/>
                    <a:pt x="928437" y="260077"/>
                  </a:cubicBezTo>
                  <a:cubicBezTo>
                    <a:pt x="1008811" y="348232"/>
                    <a:pt x="1034232" y="400634"/>
                    <a:pt x="1039676" y="515134"/>
                  </a:cubicBezTo>
                  <a:cubicBezTo>
                    <a:pt x="1040325" y="528217"/>
                    <a:pt x="1040398" y="541408"/>
                    <a:pt x="1040181" y="554562"/>
                  </a:cubicBezTo>
                  <a:cubicBezTo>
                    <a:pt x="936550" y="565591"/>
                    <a:pt x="841573" y="605523"/>
                    <a:pt x="763507" y="666179"/>
                  </a:cubicBezTo>
                  <a:cubicBezTo>
                    <a:pt x="763471" y="666179"/>
                    <a:pt x="763471" y="666215"/>
                    <a:pt x="763399" y="666287"/>
                  </a:cubicBezTo>
                  <a:cubicBezTo>
                    <a:pt x="738231" y="641564"/>
                    <a:pt x="715658" y="614245"/>
                    <a:pt x="695682" y="585413"/>
                  </a:cubicBezTo>
                  <a:lnTo>
                    <a:pt x="695610" y="585341"/>
                  </a:lnTo>
                  <a:cubicBezTo>
                    <a:pt x="682701" y="566275"/>
                    <a:pt x="671992" y="547931"/>
                    <a:pt x="664203" y="530920"/>
                  </a:cubicBezTo>
                  <a:cubicBezTo>
                    <a:pt x="664131" y="530704"/>
                    <a:pt x="664059" y="530523"/>
                    <a:pt x="663879" y="530379"/>
                  </a:cubicBezTo>
                  <a:lnTo>
                    <a:pt x="663879" y="530307"/>
                  </a:lnTo>
                  <a:lnTo>
                    <a:pt x="663807" y="530235"/>
                  </a:lnTo>
                  <a:lnTo>
                    <a:pt x="663807" y="530127"/>
                  </a:lnTo>
                  <a:cubicBezTo>
                    <a:pt x="627027" y="434224"/>
                    <a:pt x="634636" y="278097"/>
                    <a:pt x="653458" y="183816"/>
                  </a:cubicBezTo>
                  <a:close/>
                  <a:moveTo>
                    <a:pt x="1098415" y="22463"/>
                  </a:moveTo>
                  <a:cubicBezTo>
                    <a:pt x="1142622" y="22463"/>
                    <a:pt x="1212647" y="144388"/>
                    <a:pt x="1254366" y="256797"/>
                  </a:cubicBezTo>
                  <a:cubicBezTo>
                    <a:pt x="1166168" y="349133"/>
                    <a:pt x="1142586" y="422655"/>
                    <a:pt x="1140819" y="553193"/>
                  </a:cubicBezTo>
                  <a:cubicBezTo>
                    <a:pt x="1116048" y="551211"/>
                    <a:pt x="1090302" y="550994"/>
                    <a:pt x="1065422" y="552508"/>
                  </a:cubicBezTo>
                  <a:cubicBezTo>
                    <a:pt x="1066684" y="416204"/>
                    <a:pt x="1039929" y="340879"/>
                    <a:pt x="947548" y="243426"/>
                  </a:cubicBezTo>
                  <a:cubicBezTo>
                    <a:pt x="989664" y="134873"/>
                    <a:pt x="1055903" y="22463"/>
                    <a:pt x="1098415" y="22463"/>
                  </a:cubicBezTo>
                  <a:close/>
                  <a:moveTo>
                    <a:pt x="1263958" y="283828"/>
                  </a:moveTo>
                  <a:cubicBezTo>
                    <a:pt x="1267167" y="280187"/>
                    <a:pt x="1270412" y="276583"/>
                    <a:pt x="1273622" y="273160"/>
                  </a:cubicBezTo>
                  <a:lnTo>
                    <a:pt x="1273622" y="273087"/>
                  </a:lnTo>
                  <a:cubicBezTo>
                    <a:pt x="1316819" y="228974"/>
                    <a:pt x="1512939" y="24698"/>
                    <a:pt x="1545680" y="143487"/>
                  </a:cubicBezTo>
                  <a:cubicBezTo>
                    <a:pt x="1580296" y="245769"/>
                    <a:pt x="1581955" y="430836"/>
                    <a:pt x="1545752" y="531316"/>
                  </a:cubicBezTo>
                  <a:cubicBezTo>
                    <a:pt x="1521629" y="584656"/>
                    <a:pt x="1482650" y="631184"/>
                    <a:pt x="1440751" y="672090"/>
                  </a:cubicBezTo>
                  <a:cubicBezTo>
                    <a:pt x="1363659" y="609992"/>
                    <a:pt x="1269331" y="568438"/>
                    <a:pt x="1166096" y="555680"/>
                  </a:cubicBezTo>
                  <a:cubicBezTo>
                    <a:pt x="1168476" y="465507"/>
                    <a:pt x="1176697" y="399985"/>
                    <a:pt x="1220508" y="338320"/>
                  </a:cubicBezTo>
                  <a:cubicBezTo>
                    <a:pt x="1220580" y="338320"/>
                    <a:pt x="1220580" y="338284"/>
                    <a:pt x="1220652" y="338212"/>
                  </a:cubicBezTo>
                  <a:cubicBezTo>
                    <a:pt x="1233922" y="319507"/>
                    <a:pt x="1248669" y="301127"/>
                    <a:pt x="1263958" y="283828"/>
                  </a:cubicBezTo>
                  <a:close/>
                  <a:moveTo>
                    <a:pt x="1816873" y="325346"/>
                  </a:moveTo>
                  <a:cubicBezTo>
                    <a:pt x="1920144" y="314318"/>
                    <a:pt x="1853436" y="496393"/>
                    <a:pt x="1803460" y="612551"/>
                  </a:cubicBezTo>
                  <a:cubicBezTo>
                    <a:pt x="1667052" y="617741"/>
                    <a:pt x="1610837" y="649709"/>
                    <a:pt x="1513011" y="742044"/>
                  </a:cubicBezTo>
                  <a:cubicBezTo>
                    <a:pt x="1496677" y="722979"/>
                    <a:pt x="1479045" y="705067"/>
                    <a:pt x="1460186" y="688452"/>
                  </a:cubicBezTo>
                  <a:cubicBezTo>
                    <a:pt x="1557615" y="593126"/>
                    <a:pt x="1592195" y="520721"/>
                    <a:pt x="1595801" y="386614"/>
                  </a:cubicBezTo>
                  <a:cubicBezTo>
                    <a:pt x="1674155" y="352160"/>
                    <a:pt x="1763110" y="325346"/>
                    <a:pt x="1816873" y="325346"/>
                  </a:cubicBezTo>
                  <a:close/>
                  <a:moveTo>
                    <a:pt x="1506990" y="1417656"/>
                  </a:moveTo>
                  <a:cubicBezTo>
                    <a:pt x="1299295" y="1683237"/>
                    <a:pt x="887042" y="1679561"/>
                    <a:pt x="684179" y="1410304"/>
                  </a:cubicBezTo>
                  <a:lnTo>
                    <a:pt x="684107" y="1410268"/>
                  </a:lnTo>
                  <a:cubicBezTo>
                    <a:pt x="540920" y="1228192"/>
                    <a:pt x="543553" y="953385"/>
                    <a:pt x="689841" y="773904"/>
                  </a:cubicBezTo>
                  <a:lnTo>
                    <a:pt x="689913" y="773868"/>
                  </a:lnTo>
                  <a:cubicBezTo>
                    <a:pt x="869879" y="541264"/>
                    <a:pt x="1225268" y="509584"/>
                    <a:pt x="1443672" y="707085"/>
                  </a:cubicBezTo>
                  <a:cubicBezTo>
                    <a:pt x="1648698" y="883610"/>
                    <a:pt x="1677797" y="1207721"/>
                    <a:pt x="1507026" y="1417656"/>
                  </a:cubicBezTo>
                  <a:close/>
                  <a:moveTo>
                    <a:pt x="1847919" y="636806"/>
                  </a:moveTo>
                  <a:cubicBezTo>
                    <a:pt x="1960709" y="636806"/>
                    <a:pt x="2080674" y="655980"/>
                    <a:pt x="2095963" y="693714"/>
                  </a:cubicBezTo>
                  <a:cubicBezTo>
                    <a:pt x="2107033" y="749036"/>
                    <a:pt x="2024352" y="835893"/>
                    <a:pt x="1982993" y="880835"/>
                  </a:cubicBezTo>
                  <a:cubicBezTo>
                    <a:pt x="1934567" y="929382"/>
                    <a:pt x="1881850" y="979334"/>
                    <a:pt x="1820551" y="1009752"/>
                  </a:cubicBezTo>
                  <a:cubicBezTo>
                    <a:pt x="1771476" y="1030295"/>
                    <a:pt x="1717317" y="1036169"/>
                    <a:pt x="1664347" y="1037683"/>
                  </a:cubicBezTo>
                  <a:cubicBezTo>
                    <a:pt x="1656523" y="1037935"/>
                    <a:pt x="1648662" y="1037755"/>
                    <a:pt x="1640837" y="1037683"/>
                  </a:cubicBezTo>
                  <a:cubicBezTo>
                    <a:pt x="1629876" y="934283"/>
                    <a:pt x="1589851" y="839461"/>
                    <a:pt x="1529057" y="761650"/>
                  </a:cubicBezTo>
                  <a:cubicBezTo>
                    <a:pt x="1585452" y="707481"/>
                    <a:pt x="1648950" y="655367"/>
                    <a:pt x="1727954" y="645276"/>
                  </a:cubicBezTo>
                  <a:cubicBezTo>
                    <a:pt x="1749913" y="641780"/>
                    <a:pt x="1773063" y="639581"/>
                    <a:pt x="1795779" y="638248"/>
                  </a:cubicBezTo>
                  <a:cubicBezTo>
                    <a:pt x="1795851" y="638248"/>
                    <a:pt x="1795851" y="638176"/>
                    <a:pt x="1795851" y="638176"/>
                  </a:cubicBezTo>
                  <a:cubicBezTo>
                    <a:pt x="1795923" y="638176"/>
                    <a:pt x="1795996" y="638248"/>
                    <a:pt x="1795996" y="638248"/>
                  </a:cubicBezTo>
                  <a:cubicBezTo>
                    <a:pt x="1813303" y="637131"/>
                    <a:pt x="1830503" y="636842"/>
                    <a:pt x="1847919" y="636806"/>
                  </a:cubicBezTo>
                  <a:close/>
                  <a:moveTo>
                    <a:pt x="2145110" y="1018149"/>
                  </a:moveTo>
                  <a:cubicBezTo>
                    <a:pt x="2103030" y="985532"/>
                    <a:pt x="2032429" y="949600"/>
                    <a:pt x="1973257" y="926174"/>
                  </a:cubicBezTo>
                  <a:cubicBezTo>
                    <a:pt x="2214702" y="690398"/>
                    <a:pt x="2156180" y="611722"/>
                    <a:pt x="1831585" y="611686"/>
                  </a:cubicBezTo>
                  <a:cubicBezTo>
                    <a:pt x="1859530" y="549337"/>
                    <a:pt x="1886141" y="470048"/>
                    <a:pt x="1893605" y="412419"/>
                  </a:cubicBezTo>
                  <a:cubicBezTo>
                    <a:pt x="1902367" y="337780"/>
                    <a:pt x="1887403" y="301019"/>
                    <a:pt x="1816873" y="300082"/>
                  </a:cubicBezTo>
                  <a:cubicBezTo>
                    <a:pt x="1768231" y="299109"/>
                    <a:pt x="1673722" y="325274"/>
                    <a:pt x="1596774" y="358683"/>
                  </a:cubicBezTo>
                  <a:cubicBezTo>
                    <a:pt x="1601029" y="14714"/>
                    <a:pt x="1497362" y="12948"/>
                    <a:pt x="1273694" y="236326"/>
                  </a:cubicBezTo>
                  <a:cubicBezTo>
                    <a:pt x="1153079" y="-61259"/>
                    <a:pt x="1057850" y="-91100"/>
                    <a:pt x="928401" y="223027"/>
                  </a:cubicBezTo>
                  <a:cubicBezTo>
                    <a:pt x="687929" y="-17938"/>
                    <a:pt x="615993" y="36771"/>
                    <a:pt x="613181" y="364342"/>
                  </a:cubicBezTo>
                  <a:cubicBezTo>
                    <a:pt x="306615" y="234632"/>
                    <a:pt x="232912" y="294315"/>
                    <a:pt x="359584" y="598604"/>
                  </a:cubicBezTo>
                  <a:cubicBezTo>
                    <a:pt x="16167" y="594711"/>
                    <a:pt x="11768" y="695985"/>
                    <a:pt x="236806" y="920912"/>
                  </a:cubicBezTo>
                  <a:cubicBezTo>
                    <a:pt x="-61430" y="1041395"/>
                    <a:pt x="-91287" y="1136217"/>
                    <a:pt x="223609" y="1265458"/>
                  </a:cubicBezTo>
                  <a:cubicBezTo>
                    <a:pt x="-17908" y="1501125"/>
                    <a:pt x="40686" y="1579873"/>
                    <a:pt x="365209" y="1579909"/>
                  </a:cubicBezTo>
                  <a:cubicBezTo>
                    <a:pt x="246037" y="1868088"/>
                    <a:pt x="271999" y="1967127"/>
                    <a:pt x="600020" y="1832912"/>
                  </a:cubicBezTo>
                  <a:cubicBezTo>
                    <a:pt x="595873" y="2176953"/>
                    <a:pt x="699324" y="2178647"/>
                    <a:pt x="923137" y="1955413"/>
                  </a:cubicBezTo>
                  <a:cubicBezTo>
                    <a:pt x="1043823" y="2252818"/>
                    <a:pt x="1138944" y="2282732"/>
                    <a:pt x="1268393" y="1968568"/>
                  </a:cubicBezTo>
                  <a:cubicBezTo>
                    <a:pt x="1508973" y="2209642"/>
                    <a:pt x="1580765" y="2154897"/>
                    <a:pt x="1583685" y="1827254"/>
                  </a:cubicBezTo>
                  <a:cubicBezTo>
                    <a:pt x="1890360" y="1957035"/>
                    <a:pt x="1963810" y="1897353"/>
                    <a:pt x="1837246" y="1592992"/>
                  </a:cubicBezTo>
                  <a:cubicBezTo>
                    <a:pt x="2180736" y="1596920"/>
                    <a:pt x="2184991" y="1495575"/>
                    <a:pt x="1959988" y="1270647"/>
                  </a:cubicBezTo>
                  <a:cubicBezTo>
                    <a:pt x="2023883" y="1246320"/>
                    <a:pt x="2098884" y="1209055"/>
                    <a:pt x="2145110" y="1173519"/>
                  </a:cubicBezTo>
                  <a:cubicBezTo>
                    <a:pt x="2217948" y="1117116"/>
                    <a:pt x="2217876" y="1074552"/>
                    <a:pt x="2145110" y="1018149"/>
                  </a:cubicBezTo>
                </a:path>
              </a:pathLst>
            </a:custGeom>
            <a:solidFill>
              <a:srgbClr val="FFFFFF"/>
            </a:solidFill>
            <a:ln w="19050" cap="flat">
              <a:solidFill>
                <a:srgbClr val="FFFFFF"/>
              </a:solidFill>
              <a:prstDash val="solid"/>
              <a:miter/>
            </a:ln>
          </p:spPr>
          <p:txBody>
            <a:bodyPr rtlCol="0" anchor="ctr"/>
            <a:lstStyle/>
            <a:p>
              <a:endParaRPr lang="en-US"/>
            </a:p>
          </p:txBody>
        </p:sp>
      </p:grpSp>
    </p:spTree>
    <p:extLst>
      <p:ext uri="{BB962C8B-B14F-4D97-AF65-F5344CB8AC3E}">
        <p14:creationId xmlns:p14="http://schemas.microsoft.com/office/powerpoint/2010/main" val="145127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6D43EDCF-622E-F3BB-E000-E4DDB64AFC78}"/>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DC438A3E-0F6A-D9E8-7211-B21D93C5FA80}"/>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9D80C822-90A0-5F16-390E-9CAB2A2B71A2}"/>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03AEEAB4-0954-9838-6CD5-A23A0EF977BF}"/>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045EDC54-CBBF-2F37-B892-D255C9A1D0D8}"/>
              </a:ext>
            </a:extLst>
          </p:cNvPr>
          <p:cNvSpPr txBox="1"/>
          <p:nvPr/>
        </p:nvSpPr>
        <p:spPr>
          <a:xfrm>
            <a:off x="712150" y="1779173"/>
            <a:ext cx="4192265" cy="1169551"/>
          </a:xfrm>
          <a:prstGeom prst="rect">
            <a:avLst/>
          </a:prstGeom>
        </p:spPr>
        <p:txBody>
          <a:bodyPr wrap="square" lIns="0" tIns="0" rIns="0" bIns="0" rtlCol="0" anchor="t">
            <a:spAutoFit/>
          </a:bodyPr>
          <a:lstStyle/>
          <a:p>
            <a:pPr>
              <a:lnSpc>
                <a:spcPct val="95000"/>
              </a:lnSpc>
            </a:pPr>
            <a:r>
              <a:rPr lang="en-GB" sz="2000" dirty="0">
                <a:latin typeface="Roboto Condensed" panose="02000000000000000000" pitchFamily="2" charset="0"/>
                <a:ea typeface="Roboto Condensed" panose="02000000000000000000" pitchFamily="2" charset="0"/>
              </a:rPr>
              <a:t>Gender Reassignment means when someone changes how they live or look to match how they feel inside about being a boy or a girl.</a:t>
            </a:r>
          </a:p>
        </p:txBody>
      </p:sp>
      <p:sp>
        <p:nvSpPr>
          <p:cNvPr id="1164" name="TextBox 13">
            <a:extLst>
              <a:ext uri="{FF2B5EF4-FFF2-40B4-BE49-F238E27FC236}">
                <a16:creationId xmlns:a16="http://schemas.microsoft.com/office/drawing/2014/main" id="{71671540-BA35-08D3-7424-70F6019B1079}"/>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accent6"/>
                </a:solidFill>
                <a:latin typeface="Londrina Solid"/>
                <a:ea typeface="Londrina Solid"/>
                <a:cs typeface="Londrina Solid"/>
                <a:sym typeface="Londrina Solid"/>
              </a:rPr>
              <a:t>Gender Reassignment</a:t>
            </a:r>
          </a:p>
        </p:txBody>
      </p:sp>
      <p:sp>
        <p:nvSpPr>
          <p:cNvPr id="1151" name="Freeform 1150">
            <a:extLst>
              <a:ext uri="{FF2B5EF4-FFF2-40B4-BE49-F238E27FC236}">
                <a16:creationId xmlns:a16="http://schemas.microsoft.com/office/drawing/2014/main" id="{93341C7A-9392-044D-A14C-9C9DDF32D6DD}"/>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1147" name="TextBox 14">
            <a:extLst>
              <a:ext uri="{FF2B5EF4-FFF2-40B4-BE49-F238E27FC236}">
                <a16:creationId xmlns:a16="http://schemas.microsoft.com/office/drawing/2014/main" id="{6ED47920-8C6D-2ED5-4E80-D154DA3F9C1A}"/>
              </a:ext>
            </a:extLst>
          </p:cNvPr>
          <p:cNvSpPr txBox="1"/>
          <p:nvPr/>
        </p:nvSpPr>
        <p:spPr>
          <a:xfrm>
            <a:off x="466037" y="4258131"/>
            <a:ext cx="3027600" cy="1096454"/>
          </a:xfrm>
          <a:prstGeom prst="rect">
            <a:avLst/>
          </a:prstGeom>
        </p:spPr>
        <p:txBody>
          <a:bodyPr wrap="square" lIns="0" tIns="0" rIns="0" bIns="0" rtlCol="0" anchor="t">
            <a:spAutoFit/>
          </a:bodyPr>
          <a:lstStyle/>
          <a:p>
            <a:pPr>
              <a:lnSpc>
                <a:spcPct val="95000"/>
              </a:lnSpc>
              <a:spcAft>
                <a:spcPts val="600"/>
              </a:spcAft>
              <a:buClr>
                <a:schemeClr val="accent6"/>
              </a:buClr>
              <a:buSzPct val="120000"/>
            </a:pPr>
            <a:r>
              <a:rPr lang="en-GB" sz="1500" dirty="0">
                <a:latin typeface="Roboto Condensed" panose="02000000000000000000" pitchFamily="2" charset="0"/>
                <a:ea typeface="Roboto Condensed" panose="02000000000000000000" pitchFamily="2" charset="0"/>
              </a:rPr>
              <a:t>Some people feel different on the inside to how they look on the outside. Sometimes they make changes to feel happy and comfortable. We should always be kind to everyone.</a:t>
            </a:r>
            <a:endParaRPr lang="en-US" sz="1500" dirty="0">
              <a:solidFill>
                <a:srgbClr val="6B7628"/>
              </a:solidFill>
              <a:latin typeface="Roboto Condensed" panose="02000000000000000000" pitchFamily="2" charset="0"/>
              <a:ea typeface="Roboto Condensed" panose="02000000000000000000" pitchFamily="2" charset="0"/>
              <a:cs typeface="Roboto Condensed"/>
              <a:sym typeface="Roboto Condensed"/>
            </a:endParaRPr>
          </a:p>
        </p:txBody>
      </p:sp>
      <p:sp>
        <p:nvSpPr>
          <p:cNvPr id="1152" name="TextBox 17">
            <a:extLst>
              <a:ext uri="{FF2B5EF4-FFF2-40B4-BE49-F238E27FC236}">
                <a16:creationId xmlns:a16="http://schemas.microsoft.com/office/drawing/2014/main" id="{9856F8A3-005C-DA45-1395-48F855D7616C}"/>
              </a:ext>
            </a:extLst>
          </p:cNvPr>
          <p:cNvSpPr txBox="1"/>
          <p:nvPr/>
        </p:nvSpPr>
        <p:spPr>
          <a:xfrm>
            <a:off x="466037" y="7078265"/>
            <a:ext cx="2587460" cy="1688924"/>
          </a:xfrm>
          <a:prstGeom prst="rect">
            <a:avLst/>
          </a:prstGeom>
        </p:spPr>
        <p:txBody>
          <a:bodyPr wrap="square" lIns="0" tIns="0" rIns="0" bIns="0" rtlCol="0" anchor="t">
            <a:spAutoFit/>
          </a:bodyPr>
          <a:lstStyle/>
          <a:p>
            <a:pPr marL="216000" indent="-216000">
              <a:lnSpc>
                <a:spcPct val="95000"/>
              </a:lnSpc>
              <a:spcAft>
                <a:spcPts val="600"/>
              </a:spcAft>
              <a:buClr>
                <a:schemeClr val="accent6"/>
              </a:buClr>
              <a:buSzPct val="120000"/>
              <a:buFont typeface="Arial" panose="020B0604020202020204" pitchFamily="34" charset="0"/>
              <a:buChar char="•"/>
            </a:pPr>
            <a:r>
              <a:rPr lang="en-GB" sz="1500" dirty="0">
                <a:latin typeface="Roboto Condensed" panose="02000000000000000000" pitchFamily="2" charset="0"/>
                <a:ea typeface="Roboto Condensed" panose="02000000000000000000" pitchFamily="2" charset="0"/>
              </a:rPr>
              <a:t>It’s one of the nine Protected Characteristics in the Equality Act 2010.</a:t>
            </a:r>
          </a:p>
          <a:p>
            <a:pPr marL="216000" indent="-216000">
              <a:lnSpc>
                <a:spcPct val="95000"/>
              </a:lnSpc>
              <a:spcAft>
                <a:spcPts val="600"/>
              </a:spcAft>
              <a:buClr>
                <a:schemeClr val="accent6"/>
              </a:buClr>
              <a:buSzPct val="120000"/>
              <a:buFont typeface="Arial" panose="020B0604020202020204" pitchFamily="34" charset="0"/>
              <a:buChar char="•"/>
            </a:pPr>
            <a:r>
              <a:rPr lang="en-GB" sz="1500" dirty="0">
                <a:latin typeface="Roboto Condensed" panose="02000000000000000000" pitchFamily="2" charset="0"/>
                <a:ea typeface="Roboto Condensed" panose="02000000000000000000" pitchFamily="2" charset="0"/>
              </a:rPr>
              <a:t>Helps teach fairness, respect, and dignity for all.</a:t>
            </a:r>
          </a:p>
          <a:p>
            <a:pPr marL="216000" indent="-216000">
              <a:lnSpc>
                <a:spcPct val="95000"/>
              </a:lnSpc>
              <a:spcAft>
                <a:spcPts val="600"/>
              </a:spcAft>
              <a:buClr>
                <a:schemeClr val="accent6"/>
              </a:buClr>
              <a:buSzPct val="120000"/>
              <a:buFont typeface="Arial" panose="020B0604020202020204" pitchFamily="34" charset="0"/>
              <a:buChar char="•"/>
            </a:pPr>
            <a:r>
              <a:rPr lang="en-GB" sz="1500" dirty="0">
                <a:latin typeface="Roboto Condensed" panose="02000000000000000000" pitchFamily="2" charset="0"/>
                <a:ea typeface="Roboto Condensed" panose="02000000000000000000" pitchFamily="2" charset="0"/>
              </a:rPr>
              <a:t>Meets Ofsted expectations for age-appropriate awareness.</a:t>
            </a:r>
            <a:endParaRPr lang="en-US" sz="1500" dirty="0">
              <a:solidFill>
                <a:srgbClr val="6B7628"/>
              </a:solidFill>
              <a:latin typeface="Roboto Condensed" panose="02000000000000000000" pitchFamily="2" charset="0"/>
              <a:ea typeface="Roboto Condensed" panose="02000000000000000000" pitchFamily="2" charset="0"/>
              <a:cs typeface="Roboto Condensed"/>
              <a:sym typeface="Roboto Condensed"/>
            </a:endParaRPr>
          </a:p>
        </p:txBody>
      </p:sp>
      <p:sp>
        <p:nvSpPr>
          <p:cNvPr id="1160" name="Freeform 1159">
            <a:extLst>
              <a:ext uri="{FF2B5EF4-FFF2-40B4-BE49-F238E27FC236}">
                <a16:creationId xmlns:a16="http://schemas.microsoft.com/office/drawing/2014/main" id="{689E86AB-2302-6CA0-5D27-B2E1600FC399}"/>
              </a:ext>
            </a:extLst>
          </p:cNvPr>
          <p:cNvSpPr>
            <a:spLocks noChangeAspect="1"/>
          </p:cNvSpPr>
          <p:nvPr/>
        </p:nvSpPr>
        <p:spPr>
          <a:xfrm>
            <a:off x="4066037" y="723720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6"/>
            </a:solidFill>
            <a:prstDash val="solid"/>
            <a:miter/>
          </a:ln>
        </p:spPr>
        <p:txBody>
          <a:bodyPr rtlCol="0" anchor="ctr"/>
          <a:lstStyle/>
          <a:p>
            <a:endParaRPr lang="en-US" dirty="0"/>
          </a:p>
        </p:txBody>
      </p:sp>
      <p:sp>
        <p:nvSpPr>
          <p:cNvPr id="1165" name="Freeform 1164">
            <a:extLst>
              <a:ext uri="{FF2B5EF4-FFF2-40B4-BE49-F238E27FC236}">
                <a16:creationId xmlns:a16="http://schemas.microsoft.com/office/drawing/2014/main" id="{42A86554-2A4B-7A5D-AFD5-1F73EC2922D0}"/>
              </a:ext>
            </a:extLst>
          </p:cNvPr>
          <p:cNvSpPr>
            <a:spLocks noChangeAspect="1"/>
          </p:cNvSpPr>
          <p:nvPr/>
        </p:nvSpPr>
        <p:spPr>
          <a:xfrm rot="10800000">
            <a:off x="6660656" y="870424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6"/>
            </a:solidFill>
            <a:prstDash val="solid"/>
            <a:miter/>
          </a:ln>
        </p:spPr>
        <p:txBody>
          <a:bodyPr rtlCol="0" anchor="ctr"/>
          <a:lstStyle/>
          <a:p>
            <a:endParaRPr lang="en-US" dirty="0"/>
          </a:p>
        </p:txBody>
      </p:sp>
      <p:sp>
        <p:nvSpPr>
          <p:cNvPr id="1285" name="TextBox 18">
            <a:extLst>
              <a:ext uri="{FF2B5EF4-FFF2-40B4-BE49-F238E27FC236}">
                <a16:creationId xmlns:a16="http://schemas.microsoft.com/office/drawing/2014/main" id="{E97028B5-1DBC-4394-0386-9A31DCF7856B}"/>
              </a:ext>
            </a:extLst>
          </p:cNvPr>
          <p:cNvSpPr txBox="1"/>
          <p:nvPr/>
        </p:nvSpPr>
        <p:spPr>
          <a:xfrm>
            <a:off x="4314959" y="7689338"/>
            <a:ext cx="2441288" cy="877163"/>
          </a:xfrm>
          <a:prstGeom prst="rect">
            <a:avLst/>
          </a:prstGeom>
        </p:spPr>
        <p:txBody>
          <a:bodyPr wrap="square" lIns="0" tIns="0" rIns="0" bIns="0" rtlCol="0" anchor="t">
            <a:spAutoFit/>
          </a:bodyPr>
          <a:lstStyle/>
          <a:p>
            <a:pPr>
              <a:lnSpc>
                <a:spcPct val="95000"/>
              </a:lnSpc>
            </a:pPr>
            <a:r>
              <a:rPr lang="en-GB" sz="2000" dirty="0">
                <a:latin typeface="Roboto Condensed" panose="02000000000000000000" pitchFamily="2" charset="0"/>
                <a:ea typeface="Roboto Condensed" panose="02000000000000000000" pitchFamily="2" charset="0"/>
              </a:rPr>
              <a:t>Everyone is different. We treat everyone with kindness and respect.</a:t>
            </a:r>
          </a:p>
        </p:txBody>
      </p:sp>
      <p:grpSp>
        <p:nvGrpSpPr>
          <p:cNvPr id="4" name="Graphic 4">
            <a:extLst>
              <a:ext uri="{FF2B5EF4-FFF2-40B4-BE49-F238E27FC236}">
                <a16:creationId xmlns:a16="http://schemas.microsoft.com/office/drawing/2014/main" id="{C07B82BE-77E8-22B6-EE35-6F4301CC888D}"/>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97812518-DC66-6645-A67E-6DB0A7C34B05}"/>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D3A59860-8B5D-BDEA-ADE4-B54213C0F2B4}"/>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D3CC1141-8C4A-A18E-BB8E-E710A1DA5799}"/>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F99B2B49-EE42-9D36-140B-594D47EE1DD8}"/>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0C23BCEA-71DC-083E-D554-933D8A1563CA}"/>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DEA08C34-8BA1-6082-7834-448BAB2AD6F3}"/>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7F834FFE-E0B1-4922-D7A4-C0119702833A}"/>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B2FB328C-71DE-CECC-6569-EED597D1A60C}"/>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69A015D8-9AF0-F817-0691-FC6FE97D52BA}"/>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D2C45FBE-77DB-46EB-3EAD-B83016358300}"/>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6FC851CC-02EB-2EA4-BC23-25B4E8AB3071}"/>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1BCAE34E-5221-FF3A-44B3-C82753E152C6}"/>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FDE4E577-8235-569E-EE79-1A257B156E0F}"/>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4415235A-A6D7-98BD-FD9E-CE070546673D}"/>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84177A09-40CA-3937-274B-72EDA97DE5DD}"/>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4D789B7C-1F2E-6FFE-1A03-F823C9AF7399}"/>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9E9CE592-D5F6-43DC-E497-68788AED8F37}"/>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A60AE76B-D6E8-C042-E5DA-A6FE094E622F}"/>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65D9DEAA-5E97-BBE4-D8D4-257243D1EF54}"/>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E896ACCA-24E7-DFDC-5A7D-1938E11EDD2E}"/>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2A4C1E92-7030-115C-207B-12BE321B3DC7}"/>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80FFDDCD-8372-771E-D224-35FA0147072B}"/>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EB5B3C80-27A2-69F9-5E3F-D17F51F1371A}"/>
              </a:ext>
            </a:extLst>
          </p:cNvPr>
          <p:cNvSpPr/>
          <p:nvPr/>
        </p:nvSpPr>
        <p:spPr>
          <a:xfrm rot="5400000">
            <a:off x="6457202" y="-61583"/>
            <a:ext cx="439200" cy="1046068"/>
          </a:xfrm>
          <a:prstGeom prst="round2SameRect">
            <a:avLst/>
          </a:prstGeom>
          <a:solidFill>
            <a:srgbClr val="C0CE5F"/>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AA1B5C4D-87D9-3F4B-D0DB-DA4BBC35F0C5}"/>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D6AFE75D-3557-824A-0603-BB787AB464D1}"/>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BC01E2BC-BB63-24A9-2BDE-90723A6A50C2}"/>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1CEBBB56-A1EC-7037-39F6-F90538FAF8BD}"/>
              </a:ext>
            </a:extLst>
          </p:cNvPr>
          <p:cNvSpPr txBox="1"/>
          <p:nvPr/>
        </p:nvSpPr>
        <p:spPr>
          <a:xfrm>
            <a:off x="466037" y="3626876"/>
            <a:ext cx="3027600" cy="468629"/>
          </a:xfrm>
          <a:prstGeom prst="roundRect">
            <a:avLst/>
          </a:prstGeom>
          <a:solidFill>
            <a:schemeClr val="accent6"/>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67DE2338-D618-A4A3-35C8-C790A3F575D8}"/>
              </a:ext>
            </a:extLst>
          </p:cNvPr>
          <p:cNvSpPr txBox="1"/>
          <p:nvPr/>
        </p:nvSpPr>
        <p:spPr>
          <a:xfrm>
            <a:off x="4066037" y="4258131"/>
            <a:ext cx="3027600" cy="1535036"/>
          </a:xfrm>
          <a:prstGeom prst="rect">
            <a:avLst/>
          </a:prstGeom>
        </p:spPr>
        <p:txBody>
          <a:bodyPr wrap="square" lIns="0" tIns="0" rIns="0" bIns="0" rtlCol="0" anchor="t">
            <a:spAutoFit/>
          </a:bodyPr>
          <a:lstStyle/>
          <a:p>
            <a:pPr>
              <a:lnSpc>
                <a:spcPct val="95000"/>
              </a:lnSpc>
              <a:spcAft>
                <a:spcPts val="600"/>
              </a:spcAft>
              <a:buClr>
                <a:schemeClr val="accent6"/>
              </a:buClr>
              <a:buSzPct val="120000"/>
            </a:pPr>
            <a:r>
              <a:rPr lang="en-GB" sz="1500" dirty="0">
                <a:latin typeface="Roboto Condensed" panose="02000000000000000000" pitchFamily="2" charset="0"/>
                <a:ea typeface="Roboto Condensed" panose="02000000000000000000" pitchFamily="2" charset="0"/>
              </a:rPr>
              <a:t>Sometimes a person’s gender identity – how they feel inside –doesn’t match the body they were born with. They may make changes to match how they feel. This is called gender reassignment. The Equality Act says people should not be treated unfairly because of this.</a:t>
            </a:r>
          </a:p>
        </p:txBody>
      </p:sp>
      <p:sp>
        <p:nvSpPr>
          <p:cNvPr id="35" name="TextBox 17">
            <a:extLst>
              <a:ext uri="{FF2B5EF4-FFF2-40B4-BE49-F238E27FC236}">
                <a16:creationId xmlns:a16="http://schemas.microsoft.com/office/drawing/2014/main" id="{12298731-0C36-7BB6-67D1-E2FB620330D9}"/>
              </a:ext>
            </a:extLst>
          </p:cNvPr>
          <p:cNvSpPr txBox="1"/>
          <p:nvPr/>
        </p:nvSpPr>
        <p:spPr>
          <a:xfrm>
            <a:off x="4066038" y="6399268"/>
            <a:ext cx="3027600" cy="508848"/>
          </a:xfrm>
          <a:prstGeom prst="roundRect">
            <a:avLst/>
          </a:prstGeom>
          <a:solidFill>
            <a:schemeClr val="accent6"/>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D580D0D4-8920-278E-1797-BF391434D9DC}"/>
              </a:ext>
            </a:extLst>
          </p:cNvPr>
          <p:cNvSpPr txBox="1"/>
          <p:nvPr/>
        </p:nvSpPr>
        <p:spPr>
          <a:xfrm>
            <a:off x="4066037" y="3626876"/>
            <a:ext cx="3027600" cy="468629"/>
          </a:xfrm>
          <a:prstGeom prst="roundRect">
            <a:avLst/>
          </a:prstGeom>
          <a:solidFill>
            <a:schemeClr val="accent6"/>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CAB96A9C-2714-4357-777A-A481150AFBDA}"/>
              </a:ext>
            </a:extLst>
          </p:cNvPr>
          <p:cNvSpPr txBox="1"/>
          <p:nvPr/>
        </p:nvSpPr>
        <p:spPr>
          <a:xfrm>
            <a:off x="466037" y="6452276"/>
            <a:ext cx="3027600" cy="468629"/>
          </a:xfrm>
          <a:prstGeom prst="roundRect">
            <a:avLst/>
          </a:prstGeom>
          <a:solidFill>
            <a:schemeClr val="accent6"/>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600" name="Group 599">
            <a:extLst>
              <a:ext uri="{FF2B5EF4-FFF2-40B4-BE49-F238E27FC236}">
                <a16:creationId xmlns:a16="http://schemas.microsoft.com/office/drawing/2014/main" id="{CAC0CC5C-5B22-E67D-74ED-17B27D4307BA}"/>
              </a:ext>
            </a:extLst>
          </p:cNvPr>
          <p:cNvGrpSpPr/>
          <p:nvPr/>
        </p:nvGrpSpPr>
        <p:grpSpPr>
          <a:xfrm>
            <a:off x="5561183" y="1082411"/>
            <a:ext cx="1638654" cy="2247297"/>
            <a:chOff x="-2001837" y="1082411"/>
            <a:chExt cx="1638654" cy="2247297"/>
          </a:xfrm>
        </p:grpSpPr>
        <p:sp>
          <p:nvSpPr>
            <p:cNvPr id="28" name="Rounded Rectangle 27">
              <a:extLst>
                <a:ext uri="{FF2B5EF4-FFF2-40B4-BE49-F238E27FC236}">
                  <a16:creationId xmlns:a16="http://schemas.microsoft.com/office/drawing/2014/main" id="{64445598-7A06-FFFB-7FCF-9D8D6F0B4F09}"/>
                </a:ext>
              </a:extLst>
            </p:cNvPr>
            <p:cNvSpPr/>
            <p:nvPr/>
          </p:nvSpPr>
          <p:spPr>
            <a:xfrm>
              <a:off x="-2001837" y="1082411"/>
              <a:ext cx="1638654" cy="2247297"/>
            </a:xfrm>
            <a:prstGeom prst="roundRect">
              <a:avLst>
                <a:gd name="adj" fmla="val 6588"/>
              </a:avLst>
            </a:prstGeom>
            <a:solidFill>
              <a:srgbClr val="C0CE5F"/>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20CA0F20-FA9F-1595-D271-2FCCEC04B277}"/>
                </a:ext>
              </a:extLst>
            </p:cNvPr>
            <p:cNvGrpSpPr>
              <a:grpSpLocks noChangeAspect="1"/>
            </p:cNvGrpSpPr>
            <p:nvPr/>
          </p:nvGrpSpPr>
          <p:grpSpPr>
            <a:xfrm>
              <a:off x="-1657795" y="1446870"/>
              <a:ext cx="950571" cy="1033200"/>
              <a:chOff x="7745418" y="3135975"/>
              <a:chExt cx="820042" cy="891325"/>
            </a:xfrm>
          </p:grpSpPr>
          <p:sp>
            <p:nvSpPr>
              <p:cNvPr id="48" name="Oval 47">
                <a:extLst>
                  <a:ext uri="{FF2B5EF4-FFF2-40B4-BE49-F238E27FC236}">
                    <a16:creationId xmlns:a16="http://schemas.microsoft.com/office/drawing/2014/main" id="{43439CEF-A4B4-9B89-D8B7-429711A348D3}"/>
                  </a:ext>
                </a:extLst>
              </p:cNvPr>
              <p:cNvSpPr>
                <a:spLocks noChangeAspect="1"/>
              </p:cNvSpPr>
              <p:nvPr/>
            </p:nvSpPr>
            <p:spPr>
              <a:xfrm>
                <a:off x="7946281" y="3304595"/>
                <a:ext cx="432000" cy="432000"/>
              </a:xfrm>
              <a:prstGeom prst="ellipse">
                <a:avLst/>
              </a:prstGeom>
              <a:noFill/>
              <a:ln w="381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 name="Group 48">
                <a:extLst>
                  <a:ext uri="{FF2B5EF4-FFF2-40B4-BE49-F238E27FC236}">
                    <a16:creationId xmlns:a16="http://schemas.microsoft.com/office/drawing/2014/main" id="{EB305D6A-BE35-86CA-7F89-DEF8A4058679}"/>
                  </a:ext>
                </a:extLst>
              </p:cNvPr>
              <p:cNvGrpSpPr/>
              <p:nvPr/>
            </p:nvGrpSpPr>
            <p:grpSpPr>
              <a:xfrm>
                <a:off x="8046279" y="3746674"/>
                <a:ext cx="232004" cy="280626"/>
                <a:chOff x="8028239" y="3784893"/>
                <a:chExt cx="232004" cy="280626"/>
              </a:xfrm>
            </p:grpSpPr>
            <p:cxnSp>
              <p:nvCxnSpPr>
                <p:cNvPr id="63" name="Straight Connector 62">
                  <a:extLst>
                    <a:ext uri="{FF2B5EF4-FFF2-40B4-BE49-F238E27FC236}">
                      <a16:creationId xmlns:a16="http://schemas.microsoft.com/office/drawing/2014/main" id="{4838F9C7-9D78-55C4-BCD2-E7C97DC9B072}"/>
                    </a:ext>
                  </a:extLst>
                </p:cNvPr>
                <p:cNvCxnSpPr>
                  <a:cxnSpLocks/>
                </p:cNvCxnSpPr>
                <p:nvPr/>
              </p:nvCxnSpPr>
              <p:spPr>
                <a:xfrm>
                  <a:off x="8144241" y="3784893"/>
                  <a:ext cx="0" cy="280626"/>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77A168CD-5EB6-CB5C-7187-08188DA9064D}"/>
                    </a:ext>
                  </a:extLst>
                </p:cNvPr>
                <p:cNvCxnSpPr>
                  <a:cxnSpLocks/>
                </p:cNvCxnSpPr>
                <p:nvPr/>
              </p:nvCxnSpPr>
              <p:spPr>
                <a:xfrm flipH="1">
                  <a:off x="8028239" y="3926681"/>
                  <a:ext cx="232004" cy="0"/>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30A2B35C-8EF9-F475-671E-FEDA54DA6CC5}"/>
                  </a:ext>
                </a:extLst>
              </p:cNvPr>
              <p:cNvGrpSpPr/>
              <p:nvPr/>
            </p:nvGrpSpPr>
            <p:grpSpPr>
              <a:xfrm>
                <a:off x="7745418" y="3135975"/>
                <a:ext cx="270766" cy="230257"/>
                <a:chOff x="-1453081" y="5661021"/>
                <a:chExt cx="555693" cy="472557"/>
              </a:xfrm>
            </p:grpSpPr>
            <p:cxnSp>
              <p:nvCxnSpPr>
                <p:cNvPr id="57" name="Straight Connector 56">
                  <a:extLst>
                    <a:ext uri="{FF2B5EF4-FFF2-40B4-BE49-F238E27FC236}">
                      <a16:creationId xmlns:a16="http://schemas.microsoft.com/office/drawing/2014/main" id="{378472EA-CFC7-E209-E33F-65F2A615190C}"/>
                    </a:ext>
                  </a:extLst>
                </p:cNvPr>
                <p:cNvCxnSpPr>
                  <a:cxnSpLocks/>
                </p:cNvCxnSpPr>
                <p:nvPr/>
              </p:nvCxnSpPr>
              <p:spPr>
                <a:xfrm rot="8100000" flipH="1">
                  <a:off x="-1373530" y="5974941"/>
                  <a:ext cx="476142" cy="0"/>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D479047E-7856-D59B-AE65-C14207FBDC3E}"/>
                    </a:ext>
                  </a:extLst>
                </p:cNvPr>
                <p:cNvGrpSpPr/>
                <p:nvPr/>
              </p:nvGrpSpPr>
              <p:grpSpPr>
                <a:xfrm>
                  <a:off x="-1453081" y="5661021"/>
                  <a:ext cx="479977" cy="472557"/>
                  <a:chOff x="-1453081" y="5661021"/>
                  <a:chExt cx="479977" cy="472557"/>
                </a:xfrm>
              </p:grpSpPr>
              <p:cxnSp>
                <p:nvCxnSpPr>
                  <p:cNvPr id="59" name="Straight Connector 58">
                    <a:extLst>
                      <a:ext uri="{FF2B5EF4-FFF2-40B4-BE49-F238E27FC236}">
                        <a16:creationId xmlns:a16="http://schemas.microsoft.com/office/drawing/2014/main" id="{120876AE-08DF-53BF-89D7-1FC6573C601E}"/>
                      </a:ext>
                    </a:extLst>
                  </p:cNvPr>
                  <p:cNvCxnSpPr>
                    <a:cxnSpLocks/>
                  </p:cNvCxnSpPr>
                  <p:nvPr/>
                </p:nvCxnSpPr>
                <p:spPr>
                  <a:xfrm flipH="1" flipV="1">
                    <a:off x="-1405860" y="5700823"/>
                    <a:ext cx="432756" cy="432755"/>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60" name="Group 59">
                    <a:extLst>
                      <a:ext uri="{FF2B5EF4-FFF2-40B4-BE49-F238E27FC236}">
                        <a16:creationId xmlns:a16="http://schemas.microsoft.com/office/drawing/2014/main" id="{93E2E532-E47D-C51B-D902-E556A3165D36}"/>
                      </a:ext>
                    </a:extLst>
                  </p:cNvPr>
                  <p:cNvGrpSpPr/>
                  <p:nvPr/>
                </p:nvGrpSpPr>
                <p:grpSpPr>
                  <a:xfrm>
                    <a:off x="-1453081" y="5661021"/>
                    <a:ext cx="344741" cy="346060"/>
                    <a:chOff x="-1453081" y="5661021"/>
                    <a:chExt cx="344741" cy="346060"/>
                  </a:xfrm>
                </p:grpSpPr>
                <p:cxnSp>
                  <p:nvCxnSpPr>
                    <p:cNvPr id="61" name="Straight Connector 60">
                      <a:extLst>
                        <a:ext uri="{FF2B5EF4-FFF2-40B4-BE49-F238E27FC236}">
                          <a16:creationId xmlns:a16="http://schemas.microsoft.com/office/drawing/2014/main" id="{0CAE8F0C-3B08-DA3D-6E25-9951D39F225F}"/>
                        </a:ext>
                      </a:extLst>
                    </p:cNvPr>
                    <p:cNvCxnSpPr>
                      <a:cxnSpLocks/>
                    </p:cNvCxnSpPr>
                    <p:nvPr/>
                  </p:nvCxnSpPr>
                  <p:spPr>
                    <a:xfrm flipV="1">
                      <a:off x="-1453081" y="5661021"/>
                      <a:ext cx="344741" cy="0"/>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0F1C960-BE67-FB1E-2B5B-CDE3D1AEEAA1}"/>
                        </a:ext>
                      </a:extLst>
                    </p:cNvPr>
                    <p:cNvCxnSpPr>
                      <a:cxnSpLocks/>
                    </p:cNvCxnSpPr>
                    <p:nvPr/>
                  </p:nvCxnSpPr>
                  <p:spPr>
                    <a:xfrm>
                      <a:off x="-1453081" y="5668455"/>
                      <a:ext cx="0" cy="338626"/>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grpSp>
          </p:grpSp>
          <p:grpSp>
            <p:nvGrpSpPr>
              <p:cNvPr id="52" name="Group 51">
                <a:extLst>
                  <a:ext uri="{FF2B5EF4-FFF2-40B4-BE49-F238E27FC236}">
                    <a16:creationId xmlns:a16="http://schemas.microsoft.com/office/drawing/2014/main" id="{1151619B-23A4-8FBB-4BE2-D2982A7CAD5F}"/>
                  </a:ext>
                </a:extLst>
              </p:cNvPr>
              <p:cNvGrpSpPr/>
              <p:nvPr/>
            </p:nvGrpSpPr>
            <p:grpSpPr>
              <a:xfrm rot="5400000">
                <a:off x="8333394" y="3137784"/>
                <a:ext cx="233873" cy="230258"/>
                <a:chOff x="-1453081" y="5661021"/>
                <a:chExt cx="479979" cy="472559"/>
              </a:xfrm>
            </p:grpSpPr>
            <p:cxnSp>
              <p:nvCxnSpPr>
                <p:cNvPr id="53" name="Straight Connector 52">
                  <a:extLst>
                    <a:ext uri="{FF2B5EF4-FFF2-40B4-BE49-F238E27FC236}">
                      <a16:creationId xmlns:a16="http://schemas.microsoft.com/office/drawing/2014/main" id="{C9D00A1A-2F58-181E-CFF4-A8E5D15BD0E8}"/>
                    </a:ext>
                  </a:extLst>
                </p:cNvPr>
                <p:cNvCxnSpPr>
                  <a:cxnSpLocks/>
                </p:cNvCxnSpPr>
                <p:nvPr/>
              </p:nvCxnSpPr>
              <p:spPr>
                <a:xfrm rot="16200000" flipV="1">
                  <a:off x="-1423648" y="5683034"/>
                  <a:ext cx="450545" cy="450547"/>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6F90CEC5-C408-7724-8815-60C3FD6A3617}"/>
                    </a:ext>
                  </a:extLst>
                </p:cNvPr>
                <p:cNvGrpSpPr/>
                <p:nvPr/>
              </p:nvGrpSpPr>
              <p:grpSpPr>
                <a:xfrm>
                  <a:off x="-1453081" y="5661021"/>
                  <a:ext cx="344741" cy="346060"/>
                  <a:chOff x="-1453081" y="5661021"/>
                  <a:chExt cx="344741" cy="346060"/>
                </a:xfrm>
              </p:grpSpPr>
              <p:cxnSp>
                <p:nvCxnSpPr>
                  <p:cNvPr id="55" name="Straight Connector 54">
                    <a:extLst>
                      <a:ext uri="{FF2B5EF4-FFF2-40B4-BE49-F238E27FC236}">
                        <a16:creationId xmlns:a16="http://schemas.microsoft.com/office/drawing/2014/main" id="{B01E8863-E8DF-A583-426D-4FF9FD5FD54A}"/>
                      </a:ext>
                    </a:extLst>
                  </p:cNvPr>
                  <p:cNvCxnSpPr>
                    <a:cxnSpLocks/>
                  </p:cNvCxnSpPr>
                  <p:nvPr/>
                </p:nvCxnSpPr>
                <p:spPr>
                  <a:xfrm flipV="1">
                    <a:off x="-1453081" y="5661021"/>
                    <a:ext cx="344741" cy="0"/>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4E29463-B3A2-DE49-150F-5DADF462EEF5}"/>
                      </a:ext>
                    </a:extLst>
                  </p:cNvPr>
                  <p:cNvCxnSpPr>
                    <a:cxnSpLocks/>
                  </p:cNvCxnSpPr>
                  <p:nvPr/>
                </p:nvCxnSpPr>
                <p:spPr>
                  <a:xfrm>
                    <a:off x="-1453081" y="5668455"/>
                    <a:ext cx="0" cy="338626"/>
                  </a:xfrm>
                  <a:prstGeom prst="line">
                    <a:avLst/>
                  </a:prstGeom>
                  <a:ln w="38100" cap="rnd">
                    <a:solidFill>
                      <a:srgbClr val="FFFFFF"/>
                    </a:solidFill>
                  </a:ln>
                </p:spPr>
                <p:style>
                  <a:lnRef idx="1">
                    <a:schemeClr val="accent1"/>
                  </a:lnRef>
                  <a:fillRef idx="0">
                    <a:schemeClr val="accent1"/>
                  </a:fillRef>
                  <a:effectRef idx="0">
                    <a:schemeClr val="accent1"/>
                  </a:effectRef>
                  <a:fontRef idx="minor">
                    <a:schemeClr val="tx1"/>
                  </a:fontRef>
                </p:style>
              </p:cxnSp>
            </p:grpSp>
          </p:grpSp>
        </p:grpSp>
        <p:grpSp>
          <p:nvGrpSpPr>
            <p:cNvPr id="577" name="Group 576">
              <a:extLst>
                <a:ext uri="{FF2B5EF4-FFF2-40B4-BE49-F238E27FC236}">
                  <a16:creationId xmlns:a16="http://schemas.microsoft.com/office/drawing/2014/main" id="{1A5B0FAF-7206-926B-30E1-78B2E0A7A76E}"/>
                </a:ext>
              </a:extLst>
            </p:cNvPr>
            <p:cNvGrpSpPr>
              <a:grpSpLocks noChangeAspect="1"/>
            </p:cNvGrpSpPr>
            <p:nvPr/>
          </p:nvGrpSpPr>
          <p:grpSpPr>
            <a:xfrm>
              <a:off x="-1508800" y="2706899"/>
              <a:ext cx="652580" cy="180000"/>
              <a:chOff x="8500787" y="4483336"/>
              <a:chExt cx="477942" cy="131830"/>
            </a:xfrm>
          </p:grpSpPr>
          <p:sp>
            <p:nvSpPr>
              <p:cNvPr id="578" name="Freeform 577">
                <a:extLst>
                  <a:ext uri="{FF2B5EF4-FFF2-40B4-BE49-F238E27FC236}">
                    <a16:creationId xmlns:a16="http://schemas.microsoft.com/office/drawing/2014/main" id="{C91585C4-0B66-57C7-FB9C-C10670A02B9C}"/>
                  </a:ext>
                </a:extLst>
              </p:cNvPr>
              <p:cNvSpPr/>
              <p:nvPr/>
            </p:nvSpPr>
            <p:spPr>
              <a:xfrm>
                <a:off x="8500787" y="4484196"/>
                <a:ext cx="78577" cy="130970"/>
              </a:xfrm>
              <a:custGeom>
                <a:avLst/>
                <a:gdLst>
                  <a:gd name="connsiteX0" fmla="*/ 39251 w 79205"/>
                  <a:gd name="connsiteY0" fmla="*/ 65198 h 132018"/>
                  <a:gd name="connsiteX1" fmla="*/ 47073 w 79205"/>
                  <a:gd name="connsiteY1" fmla="*/ 63446 h 132018"/>
                  <a:gd name="connsiteX2" fmla="*/ 58550 w 79205"/>
                  <a:gd name="connsiteY2" fmla="*/ 63446 h 132018"/>
                  <a:gd name="connsiteX3" fmla="*/ 69881 w 79205"/>
                  <a:gd name="connsiteY3" fmla="*/ 64103 h 132018"/>
                  <a:gd name="connsiteX4" fmla="*/ 77191 w 79205"/>
                  <a:gd name="connsiteY4" fmla="*/ 64541 h 132018"/>
                  <a:gd name="connsiteX5" fmla="*/ 77556 w 79205"/>
                  <a:gd name="connsiteY5" fmla="*/ 64541 h 132018"/>
                  <a:gd name="connsiteX6" fmla="*/ 77556 w 79205"/>
                  <a:gd name="connsiteY6" fmla="*/ 64541 h 132018"/>
                  <a:gd name="connsiteX7" fmla="*/ 79018 w 79205"/>
                  <a:gd name="connsiteY7" fmla="*/ 85211 h 132018"/>
                  <a:gd name="connsiteX8" fmla="*/ 77556 w 79205"/>
                  <a:gd name="connsiteY8" fmla="*/ 106100 h 132018"/>
                  <a:gd name="connsiteX9" fmla="*/ 71854 w 79205"/>
                  <a:gd name="connsiteY9" fmla="*/ 120708 h 132018"/>
                  <a:gd name="connsiteX10" fmla="*/ 60085 w 79205"/>
                  <a:gd name="connsiteY10" fmla="*/ 128012 h 132018"/>
                  <a:gd name="connsiteX11" fmla="*/ 50509 w 79205"/>
                  <a:gd name="connsiteY11" fmla="*/ 130276 h 132018"/>
                  <a:gd name="connsiteX12" fmla="*/ 40421 w 79205"/>
                  <a:gd name="connsiteY12" fmla="*/ 131737 h 132018"/>
                  <a:gd name="connsiteX13" fmla="*/ 30406 w 79205"/>
                  <a:gd name="connsiteY13" fmla="*/ 131737 h 132018"/>
                  <a:gd name="connsiteX14" fmla="*/ 21049 w 79205"/>
                  <a:gd name="connsiteY14" fmla="*/ 129326 h 132018"/>
                  <a:gd name="connsiteX15" fmla="*/ 9864 w 79205"/>
                  <a:gd name="connsiteY15" fmla="*/ 120854 h 132018"/>
                  <a:gd name="connsiteX16" fmla="*/ 3797 w 79205"/>
                  <a:gd name="connsiteY16" fmla="*/ 107634 h 132018"/>
                  <a:gd name="connsiteX17" fmla="*/ 2554 w 79205"/>
                  <a:gd name="connsiteY17" fmla="*/ 102010 h 132018"/>
                  <a:gd name="connsiteX18" fmla="*/ 1531 w 79205"/>
                  <a:gd name="connsiteY18" fmla="*/ 94706 h 132018"/>
                  <a:gd name="connsiteX19" fmla="*/ 654 w 79205"/>
                  <a:gd name="connsiteY19" fmla="*/ 84042 h 132018"/>
                  <a:gd name="connsiteX20" fmla="*/ -4 w 79205"/>
                  <a:gd name="connsiteY20" fmla="*/ 74547 h 132018"/>
                  <a:gd name="connsiteX21" fmla="*/ -4 w 79205"/>
                  <a:gd name="connsiteY21" fmla="*/ 64614 h 132018"/>
                  <a:gd name="connsiteX22" fmla="*/ -4 w 79205"/>
                  <a:gd name="connsiteY22" fmla="*/ 52563 h 132018"/>
                  <a:gd name="connsiteX23" fmla="*/ 580 w 79205"/>
                  <a:gd name="connsiteY23" fmla="*/ 40511 h 132018"/>
                  <a:gd name="connsiteX24" fmla="*/ 1823 w 79205"/>
                  <a:gd name="connsiteY24" fmla="*/ 28460 h 132018"/>
                  <a:gd name="connsiteX25" fmla="*/ 5113 w 79205"/>
                  <a:gd name="connsiteY25" fmla="*/ 16701 h 132018"/>
                  <a:gd name="connsiteX26" fmla="*/ 12423 w 79205"/>
                  <a:gd name="connsiteY26" fmla="*/ 7352 h 132018"/>
                  <a:gd name="connsiteX27" fmla="*/ 20683 w 79205"/>
                  <a:gd name="connsiteY27" fmla="*/ 2750 h 132018"/>
                  <a:gd name="connsiteX28" fmla="*/ 49924 w 79205"/>
                  <a:gd name="connsiteY28" fmla="*/ 1144 h 132018"/>
                  <a:gd name="connsiteX29" fmla="*/ 65714 w 79205"/>
                  <a:gd name="connsiteY29" fmla="*/ 8082 h 132018"/>
                  <a:gd name="connsiteX30" fmla="*/ 75656 w 79205"/>
                  <a:gd name="connsiteY30" fmla="*/ 21229 h 132018"/>
                  <a:gd name="connsiteX31" fmla="*/ 77703 w 79205"/>
                  <a:gd name="connsiteY31" fmla="*/ 40657 h 132018"/>
                  <a:gd name="connsiteX32" fmla="*/ 77703 w 79205"/>
                  <a:gd name="connsiteY32" fmla="*/ 41753 h 132018"/>
                  <a:gd name="connsiteX33" fmla="*/ 76094 w 79205"/>
                  <a:gd name="connsiteY33" fmla="*/ 42264 h 132018"/>
                  <a:gd name="connsiteX34" fmla="*/ 71854 w 79205"/>
                  <a:gd name="connsiteY34" fmla="*/ 42264 h 132018"/>
                  <a:gd name="connsiteX35" fmla="*/ 63302 w 79205"/>
                  <a:gd name="connsiteY35" fmla="*/ 42264 h 132018"/>
                  <a:gd name="connsiteX36" fmla="*/ 59281 w 79205"/>
                  <a:gd name="connsiteY36" fmla="*/ 42264 h 132018"/>
                  <a:gd name="connsiteX37" fmla="*/ 54529 w 79205"/>
                  <a:gd name="connsiteY37" fmla="*/ 41680 h 132018"/>
                  <a:gd name="connsiteX38" fmla="*/ 52994 w 79205"/>
                  <a:gd name="connsiteY38" fmla="*/ 37152 h 132018"/>
                  <a:gd name="connsiteX39" fmla="*/ 50363 w 79205"/>
                  <a:gd name="connsiteY39" fmla="*/ 32258 h 132018"/>
                  <a:gd name="connsiteX40" fmla="*/ 46781 w 79205"/>
                  <a:gd name="connsiteY40" fmla="*/ 28168 h 132018"/>
                  <a:gd name="connsiteX41" fmla="*/ 42029 w 79205"/>
                  <a:gd name="connsiteY41" fmla="*/ 26415 h 132018"/>
                  <a:gd name="connsiteX42" fmla="*/ 35962 w 79205"/>
                  <a:gd name="connsiteY42" fmla="*/ 26415 h 132018"/>
                  <a:gd name="connsiteX43" fmla="*/ 30771 w 79205"/>
                  <a:gd name="connsiteY43" fmla="*/ 28606 h 132018"/>
                  <a:gd name="connsiteX44" fmla="*/ 29748 w 79205"/>
                  <a:gd name="connsiteY44" fmla="*/ 30505 h 132018"/>
                  <a:gd name="connsiteX45" fmla="*/ 28724 w 79205"/>
                  <a:gd name="connsiteY45" fmla="*/ 33573 h 132018"/>
                  <a:gd name="connsiteX46" fmla="*/ 26605 w 79205"/>
                  <a:gd name="connsiteY46" fmla="*/ 44236 h 132018"/>
                  <a:gd name="connsiteX47" fmla="*/ 25435 w 79205"/>
                  <a:gd name="connsiteY47" fmla="*/ 57602 h 132018"/>
                  <a:gd name="connsiteX48" fmla="*/ 25435 w 79205"/>
                  <a:gd name="connsiteY48" fmla="*/ 72210 h 132018"/>
                  <a:gd name="connsiteX49" fmla="*/ 26166 w 79205"/>
                  <a:gd name="connsiteY49" fmla="*/ 86818 h 132018"/>
                  <a:gd name="connsiteX50" fmla="*/ 27628 w 79205"/>
                  <a:gd name="connsiteY50" fmla="*/ 95655 h 132018"/>
                  <a:gd name="connsiteX51" fmla="*/ 32233 w 79205"/>
                  <a:gd name="connsiteY51" fmla="*/ 102959 h 132018"/>
                  <a:gd name="connsiteX52" fmla="*/ 36473 w 79205"/>
                  <a:gd name="connsiteY52" fmla="*/ 104639 h 132018"/>
                  <a:gd name="connsiteX53" fmla="*/ 42248 w 79205"/>
                  <a:gd name="connsiteY53" fmla="*/ 104639 h 132018"/>
                  <a:gd name="connsiteX54" fmla="*/ 47877 w 79205"/>
                  <a:gd name="connsiteY54" fmla="*/ 103178 h 132018"/>
                  <a:gd name="connsiteX55" fmla="*/ 51386 w 79205"/>
                  <a:gd name="connsiteY55" fmla="*/ 100695 h 132018"/>
                  <a:gd name="connsiteX56" fmla="*/ 53579 w 79205"/>
                  <a:gd name="connsiteY56" fmla="*/ 96532 h 132018"/>
                  <a:gd name="connsiteX57" fmla="*/ 54018 w 79205"/>
                  <a:gd name="connsiteY57" fmla="*/ 94049 h 132018"/>
                  <a:gd name="connsiteX58" fmla="*/ 54383 w 79205"/>
                  <a:gd name="connsiteY58" fmla="*/ 90470 h 132018"/>
                  <a:gd name="connsiteX59" fmla="*/ 54383 w 79205"/>
                  <a:gd name="connsiteY59" fmla="*/ 87183 h 132018"/>
                  <a:gd name="connsiteX60" fmla="*/ 53798 w 79205"/>
                  <a:gd name="connsiteY60" fmla="*/ 85503 h 132018"/>
                  <a:gd name="connsiteX61" fmla="*/ 50728 w 79205"/>
                  <a:gd name="connsiteY61" fmla="*/ 85503 h 132018"/>
                  <a:gd name="connsiteX62" fmla="*/ 46634 w 79205"/>
                  <a:gd name="connsiteY62" fmla="*/ 85503 h 132018"/>
                  <a:gd name="connsiteX63" fmla="*/ 42833 w 79205"/>
                  <a:gd name="connsiteY63" fmla="*/ 85503 h 132018"/>
                  <a:gd name="connsiteX64" fmla="*/ 40128 w 79205"/>
                  <a:gd name="connsiteY64" fmla="*/ 84992 h 132018"/>
                  <a:gd name="connsiteX65" fmla="*/ 39690 w 79205"/>
                  <a:gd name="connsiteY65" fmla="*/ 79879 h 132018"/>
                  <a:gd name="connsiteX66" fmla="*/ 39690 w 79205"/>
                  <a:gd name="connsiteY66" fmla="*/ 75570 h 132018"/>
                  <a:gd name="connsiteX67" fmla="*/ 39690 w 79205"/>
                  <a:gd name="connsiteY67" fmla="*/ 71188 h 132018"/>
                  <a:gd name="connsiteX68" fmla="*/ 39324 w 79205"/>
                  <a:gd name="connsiteY68" fmla="*/ 65710 h 132018"/>
                  <a:gd name="connsiteX69" fmla="*/ 39324 w 79205"/>
                  <a:gd name="connsiteY69" fmla="*/ 65710 h 132018"/>
                  <a:gd name="connsiteX70" fmla="*/ 39324 w 79205"/>
                  <a:gd name="connsiteY70" fmla="*/ 65710 h 132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79205" h="132018">
                    <a:moveTo>
                      <a:pt x="39251" y="65198"/>
                    </a:moveTo>
                    <a:cubicBezTo>
                      <a:pt x="41693" y="64030"/>
                      <a:pt x="44368" y="63431"/>
                      <a:pt x="47073" y="63446"/>
                    </a:cubicBezTo>
                    <a:cubicBezTo>
                      <a:pt x="50655" y="63446"/>
                      <a:pt x="54383" y="63446"/>
                      <a:pt x="58550" y="63446"/>
                    </a:cubicBezTo>
                    <a:cubicBezTo>
                      <a:pt x="62717" y="63446"/>
                      <a:pt x="66372" y="63811"/>
                      <a:pt x="69881" y="64103"/>
                    </a:cubicBezTo>
                    <a:cubicBezTo>
                      <a:pt x="73390" y="64395"/>
                      <a:pt x="75729" y="64541"/>
                      <a:pt x="77191" y="64541"/>
                    </a:cubicBezTo>
                    <a:lnTo>
                      <a:pt x="77556" y="64541"/>
                    </a:lnTo>
                    <a:lnTo>
                      <a:pt x="77556" y="64541"/>
                    </a:lnTo>
                    <a:cubicBezTo>
                      <a:pt x="78287" y="71041"/>
                      <a:pt x="78799" y="77907"/>
                      <a:pt x="79018" y="85211"/>
                    </a:cubicBezTo>
                    <a:cubicBezTo>
                      <a:pt x="79318" y="92208"/>
                      <a:pt x="78828" y="99212"/>
                      <a:pt x="77556" y="106100"/>
                    </a:cubicBezTo>
                    <a:cubicBezTo>
                      <a:pt x="77432" y="111490"/>
                      <a:pt x="75414" y="116661"/>
                      <a:pt x="71854" y="120708"/>
                    </a:cubicBezTo>
                    <a:cubicBezTo>
                      <a:pt x="68536" y="124002"/>
                      <a:pt x="64508" y="126500"/>
                      <a:pt x="60085" y="128012"/>
                    </a:cubicBezTo>
                    <a:cubicBezTo>
                      <a:pt x="57015" y="128815"/>
                      <a:pt x="53871" y="129619"/>
                      <a:pt x="50509" y="130276"/>
                    </a:cubicBezTo>
                    <a:cubicBezTo>
                      <a:pt x="47175" y="130955"/>
                      <a:pt x="43805" y="131437"/>
                      <a:pt x="40421" y="131737"/>
                    </a:cubicBezTo>
                    <a:cubicBezTo>
                      <a:pt x="37087" y="132065"/>
                      <a:pt x="33739" y="132065"/>
                      <a:pt x="30406" y="131737"/>
                    </a:cubicBezTo>
                    <a:cubicBezTo>
                      <a:pt x="27189" y="131386"/>
                      <a:pt x="24039" y="130575"/>
                      <a:pt x="21049" y="129326"/>
                    </a:cubicBezTo>
                    <a:cubicBezTo>
                      <a:pt x="16597" y="127610"/>
                      <a:pt x="12723" y="124674"/>
                      <a:pt x="9864" y="120854"/>
                    </a:cubicBezTo>
                    <a:cubicBezTo>
                      <a:pt x="7072" y="116844"/>
                      <a:pt x="5018" y="112367"/>
                      <a:pt x="3797" y="107634"/>
                    </a:cubicBezTo>
                    <a:cubicBezTo>
                      <a:pt x="3431" y="106319"/>
                      <a:pt x="2993" y="104420"/>
                      <a:pt x="2554" y="102010"/>
                    </a:cubicBezTo>
                    <a:cubicBezTo>
                      <a:pt x="2116" y="99600"/>
                      <a:pt x="1823" y="97189"/>
                      <a:pt x="1531" y="94706"/>
                    </a:cubicBezTo>
                    <a:cubicBezTo>
                      <a:pt x="1165" y="90762"/>
                      <a:pt x="873" y="87402"/>
                      <a:pt x="654" y="84042"/>
                    </a:cubicBezTo>
                    <a:cubicBezTo>
                      <a:pt x="434" y="80683"/>
                      <a:pt x="215" y="77688"/>
                      <a:pt x="-4" y="74547"/>
                    </a:cubicBezTo>
                    <a:cubicBezTo>
                      <a:pt x="-224" y="71407"/>
                      <a:pt x="-4" y="68120"/>
                      <a:pt x="-4" y="64614"/>
                    </a:cubicBezTo>
                    <a:cubicBezTo>
                      <a:pt x="-4" y="61108"/>
                      <a:pt x="-4" y="57310"/>
                      <a:pt x="-4" y="52563"/>
                    </a:cubicBezTo>
                    <a:cubicBezTo>
                      <a:pt x="-4" y="47815"/>
                      <a:pt x="-4" y="44602"/>
                      <a:pt x="580" y="40511"/>
                    </a:cubicBezTo>
                    <a:cubicBezTo>
                      <a:pt x="1165" y="36421"/>
                      <a:pt x="1238" y="32404"/>
                      <a:pt x="1823" y="28460"/>
                    </a:cubicBezTo>
                    <a:cubicBezTo>
                      <a:pt x="2444" y="24421"/>
                      <a:pt x="3548" y="20477"/>
                      <a:pt x="5113" y="16701"/>
                    </a:cubicBezTo>
                    <a:cubicBezTo>
                      <a:pt x="6553" y="12917"/>
                      <a:pt x="9097" y="9660"/>
                      <a:pt x="12423" y="7352"/>
                    </a:cubicBezTo>
                    <a:cubicBezTo>
                      <a:pt x="14828" y="5263"/>
                      <a:pt x="17642" y="3700"/>
                      <a:pt x="20683" y="2750"/>
                    </a:cubicBezTo>
                    <a:cubicBezTo>
                      <a:pt x="30128" y="-303"/>
                      <a:pt x="40201" y="-858"/>
                      <a:pt x="49924" y="1144"/>
                    </a:cubicBezTo>
                    <a:cubicBezTo>
                      <a:pt x="55626" y="2290"/>
                      <a:pt x="61014" y="4657"/>
                      <a:pt x="65714" y="8082"/>
                    </a:cubicBezTo>
                    <a:cubicBezTo>
                      <a:pt x="70188" y="11449"/>
                      <a:pt x="73631" y="16007"/>
                      <a:pt x="75656" y="21229"/>
                    </a:cubicBezTo>
                    <a:cubicBezTo>
                      <a:pt x="77958" y="27430"/>
                      <a:pt x="78660" y="34113"/>
                      <a:pt x="77703" y="40657"/>
                    </a:cubicBezTo>
                    <a:lnTo>
                      <a:pt x="77703" y="41753"/>
                    </a:lnTo>
                    <a:cubicBezTo>
                      <a:pt x="77703" y="42118"/>
                      <a:pt x="76898" y="42264"/>
                      <a:pt x="76094" y="42264"/>
                    </a:cubicBezTo>
                    <a:lnTo>
                      <a:pt x="71854" y="42264"/>
                    </a:lnTo>
                    <a:lnTo>
                      <a:pt x="63302" y="42264"/>
                    </a:lnTo>
                    <a:lnTo>
                      <a:pt x="59281" y="42264"/>
                    </a:lnTo>
                    <a:lnTo>
                      <a:pt x="54529" y="41680"/>
                    </a:lnTo>
                    <a:cubicBezTo>
                      <a:pt x="54164" y="40438"/>
                      <a:pt x="53652" y="38978"/>
                      <a:pt x="52994" y="37152"/>
                    </a:cubicBezTo>
                    <a:cubicBezTo>
                      <a:pt x="52322" y="35421"/>
                      <a:pt x="51437" y="33777"/>
                      <a:pt x="50363" y="32258"/>
                    </a:cubicBezTo>
                    <a:cubicBezTo>
                      <a:pt x="49368" y="30732"/>
                      <a:pt x="48162" y="29358"/>
                      <a:pt x="46781" y="28168"/>
                    </a:cubicBezTo>
                    <a:cubicBezTo>
                      <a:pt x="45457" y="27036"/>
                      <a:pt x="43769" y="26415"/>
                      <a:pt x="42029" y="26415"/>
                    </a:cubicBezTo>
                    <a:lnTo>
                      <a:pt x="35962" y="26415"/>
                    </a:lnTo>
                    <a:cubicBezTo>
                      <a:pt x="34010" y="26422"/>
                      <a:pt x="32138" y="27211"/>
                      <a:pt x="30771" y="28606"/>
                    </a:cubicBezTo>
                    <a:cubicBezTo>
                      <a:pt x="30340" y="29183"/>
                      <a:pt x="29997" y="29826"/>
                      <a:pt x="29748" y="30505"/>
                    </a:cubicBezTo>
                    <a:cubicBezTo>
                      <a:pt x="29353" y="31506"/>
                      <a:pt x="29010" y="32536"/>
                      <a:pt x="28724" y="33573"/>
                    </a:cubicBezTo>
                    <a:cubicBezTo>
                      <a:pt x="27796" y="37079"/>
                      <a:pt x="27087" y="40643"/>
                      <a:pt x="26605" y="44236"/>
                    </a:cubicBezTo>
                    <a:cubicBezTo>
                      <a:pt x="26093" y="48399"/>
                      <a:pt x="25654" y="52855"/>
                      <a:pt x="25435" y="57602"/>
                    </a:cubicBezTo>
                    <a:cubicBezTo>
                      <a:pt x="25216" y="62350"/>
                      <a:pt x="25435" y="67170"/>
                      <a:pt x="25435" y="72210"/>
                    </a:cubicBezTo>
                    <a:cubicBezTo>
                      <a:pt x="25435" y="77250"/>
                      <a:pt x="25435" y="81997"/>
                      <a:pt x="26166" y="86818"/>
                    </a:cubicBezTo>
                    <a:cubicBezTo>
                      <a:pt x="26444" y="89798"/>
                      <a:pt x="26934" y="92749"/>
                      <a:pt x="27628" y="95655"/>
                    </a:cubicBezTo>
                    <a:cubicBezTo>
                      <a:pt x="28271" y="98548"/>
                      <a:pt x="29894" y="101133"/>
                      <a:pt x="32233" y="102959"/>
                    </a:cubicBezTo>
                    <a:cubicBezTo>
                      <a:pt x="33527" y="103785"/>
                      <a:pt x="34967" y="104354"/>
                      <a:pt x="36473" y="104639"/>
                    </a:cubicBezTo>
                    <a:cubicBezTo>
                      <a:pt x="38389" y="104924"/>
                      <a:pt x="40333" y="104924"/>
                      <a:pt x="42248" y="104639"/>
                    </a:cubicBezTo>
                    <a:cubicBezTo>
                      <a:pt x="44156" y="104289"/>
                      <a:pt x="46042" y="103799"/>
                      <a:pt x="47877" y="103178"/>
                    </a:cubicBezTo>
                    <a:cubicBezTo>
                      <a:pt x="49193" y="102572"/>
                      <a:pt x="50377" y="101732"/>
                      <a:pt x="51386" y="100695"/>
                    </a:cubicBezTo>
                    <a:cubicBezTo>
                      <a:pt x="52431" y="99497"/>
                      <a:pt x="53184" y="98073"/>
                      <a:pt x="53579" y="96532"/>
                    </a:cubicBezTo>
                    <a:cubicBezTo>
                      <a:pt x="53791" y="95714"/>
                      <a:pt x="53937" y="94889"/>
                      <a:pt x="54018" y="94049"/>
                    </a:cubicBezTo>
                    <a:cubicBezTo>
                      <a:pt x="54215" y="92865"/>
                      <a:pt x="54339" y="91668"/>
                      <a:pt x="54383" y="90470"/>
                    </a:cubicBezTo>
                    <a:cubicBezTo>
                      <a:pt x="54456" y="89374"/>
                      <a:pt x="54456" y="88279"/>
                      <a:pt x="54383" y="87183"/>
                    </a:cubicBezTo>
                    <a:cubicBezTo>
                      <a:pt x="54383" y="86234"/>
                      <a:pt x="54383" y="85649"/>
                      <a:pt x="53798" y="85503"/>
                    </a:cubicBezTo>
                    <a:cubicBezTo>
                      <a:pt x="52775" y="85423"/>
                      <a:pt x="51751" y="85423"/>
                      <a:pt x="50728" y="85503"/>
                    </a:cubicBezTo>
                    <a:lnTo>
                      <a:pt x="46634" y="85503"/>
                    </a:lnTo>
                    <a:lnTo>
                      <a:pt x="42833" y="85503"/>
                    </a:lnTo>
                    <a:cubicBezTo>
                      <a:pt x="41912" y="85489"/>
                      <a:pt x="40991" y="85313"/>
                      <a:pt x="40128" y="84992"/>
                    </a:cubicBezTo>
                    <a:cubicBezTo>
                      <a:pt x="40128" y="83020"/>
                      <a:pt x="39763" y="81340"/>
                      <a:pt x="39690" y="79879"/>
                    </a:cubicBezTo>
                    <a:cubicBezTo>
                      <a:pt x="39617" y="78440"/>
                      <a:pt x="39617" y="77009"/>
                      <a:pt x="39690" y="75570"/>
                    </a:cubicBezTo>
                    <a:cubicBezTo>
                      <a:pt x="39690" y="74109"/>
                      <a:pt x="39690" y="72721"/>
                      <a:pt x="39690" y="71188"/>
                    </a:cubicBezTo>
                    <a:cubicBezTo>
                      <a:pt x="39690" y="69654"/>
                      <a:pt x="39690" y="67901"/>
                      <a:pt x="39324" y="65710"/>
                    </a:cubicBezTo>
                    <a:lnTo>
                      <a:pt x="39324" y="65710"/>
                    </a:lnTo>
                    <a:cubicBezTo>
                      <a:pt x="39324" y="65710"/>
                      <a:pt x="39324" y="65710"/>
                      <a:pt x="39324" y="65710"/>
                    </a:cubicBezTo>
                    <a:close/>
                  </a:path>
                </a:pathLst>
              </a:custGeom>
              <a:solidFill>
                <a:srgbClr val="FFFFFF"/>
              </a:solidFill>
              <a:ln w="7301"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0E5C6E07-B88C-998C-41EA-1E056D88182D}"/>
                  </a:ext>
                </a:extLst>
              </p:cNvPr>
              <p:cNvSpPr/>
              <p:nvPr/>
            </p:nvSpPr>
            <p:spPr>
              <a:xfrm>
                <a:off x="8586622" y="4518454"/>
                <a:ext cx="74153" cy="96558"/>
              </a:xfrm>
              <a:custGeom>
                <a:avLst/>
                <a:gdLst>
                  <a:gd name="connsiteX0" fmla="*/ 24296 w 74746"/>
                  <a:gd name="connsiteY0" fmla="*/ 48561 h 97330"/>
                  <a:gd name="connsiteX1" fmla="*/ 24296 w 74746"/>
                  <a:gd name="connsiteY1" fmla="*/ 51848 h 97330"/>
                  <a:gd name="connsiteX2" fmla="*/ 24734 w 74746"/>
                  <a:gd name="connsiteY2" fmla="*/ 60831 h 97330"/>
                  <a:gd name="connsiteX3" fmla="*/ 27074 w 74746"/>
                  <a:gd name="connsiteY3" fmla="*/ 67697 h 97330"/>
                  <a:gd name="connsiteX4" fmla="*/ 33287 w 74746"/>
                  <a:gd name="connsiteY4" fmla="*/ 73905 h 97330"/>
                  <a:gd name="connsiteX5" fmla="*/ 41255 w 74746"/>
                  <a:gd name="connsiteY5" fmla="*/ 75220 h 97330"/>
                  <a:gd name="connsiteX6" fmla="*/ 47761 w 74746"/>
                  <a:gd name="connsiteY6" fmla="*/ 70691 h 97330"/>
                  <a:gd name="connsiteX7" fmla="*/ 50027 w 74746"/>
                  <a:gd name="connsiteY7" fmla="*/ 59371 h 97330"/>
                  <a:gd name="connsiteX8" fmla="*/ 55072 w 74746"/>
                  <a:gd name="connsiteY8" fmla="*/ 59371 h 97330"/>
                  <a:gd name="connsiteX9" fmla="*/ 61578 w 74746"/>
                  <a:gd name="connsiteY9" fmla="*/ 59371 h 97330"/>
                  <a:gd name="connsiteX10" fmla="*/ 68084 w 74746"/>
                  <a:gd name="connsiteY10" fmla="*/ 59371 h 97330"/>
                  <a:gd name="connsiteX11" fmla="*/ 73274 w 74746"/>
                  <a:gd name="connsiteY11" fmla="*/ 59955 h 97330"/>
                  <a:gd name="connsiteX12" fmla="*/ 72543 w 74746"/>
                  <a:gd name="connsiteY12" fmla="*/ 69377 h 97330"/>
                  <a:gd name="connsiteX13" fmla="*/ 71593 w 74746"/>
                  <a:gd name="connsiteY13" fmla="*/ 77922 h 97330"/>
                  <a:gd name="connsiteX14" fmla="*/ 70204 w 74746"/>
                  <a:gd name="connsiteY14" fmla="*/ 84715 h 97330"/>
                  <a:gd name="connsiteX15" fmla="*/ 68084 w 74746"/>
                  <a:gd name="connsiteY15" fmla="*/ 88659 h 97330"/>
                  <a:gd name="connsiteX16" fmla="*/ 59969 w 74746"/>
                  <a:gd name="connsiteY16" fmla="*/ 94940 h 97330"/>
                  <a:gd name="connsiteX17" fmla="*/ 49150 w 74746"/>
                  <a:gd name="connsiteY17" fmla="*/ 97132 h 97330"/>
                  <a:gd name="connsiteX18" fmla="*/ 37089 w 74746"/>
                  <a:gd name="connsiteY18" fmla="*/ 97132 h 97330"/>
                  <a:gd name="connsiteX19" fmla="*/ 25758 w 74746"/>
                  <a:gd name="connsiteY19" fmla="*/ 96766 h 97330"/>
                  <a:gd name="connsiteX20" fmla="*/ 16181 w 74746"/>
                  <a:gd name="connsiteY20" fmla="*/ 93407 h 97330"/>
                  <a:gd name="connsiteX21" fmla="*/ 8287 w 74746"/>
                  <a:gd name="connsiteY21" fmla="*/ 84131 h 97330"/>
                  <a:gd name="connsiteX22" fmla="*/ 2950 w 74746"/>
                  <a:gd name="connsiteY22" fmla="*/ 71787 h 97330"/>
                  <a:gd name="connsiteX23" fmla="*/ 172 w 74746"/>
                  <a:gd name="connsiteY23" fmla="*/ 57545 h 97330"/>
                  <a:gd name="connsiteX24" fmla="*/ 172 w 74746"/>
                  <a:gd name="connsiteY24" fmla="*/ 42499 h 97330"/>
                  <a:gd name="connsiteX25" fmla="*/ 1342 w 74746"/>
                  <a:gd name="connsiteY25" fmla="*/ 29352 h 97330"/>
                  <a:gd name="connsiteX26" fmla="*/ 4266 w 74746"/>
                  <a:gd name="connsiteY26" fmla="*/ 16862 h 97330"/>
                  <a:gd name="connsiteX27" fmla="*/ 11576 w 74746"/>
                  <a:gd name="connsiteY27" fmla="*/ 7805 h 97330"/>
                  <a:gd name="connsiteX28" fmla="*/ 22834 w 74746"/>
                  <a:gd name="connsiteY28" fmla="*/ 2108 h 97330"/>
                  <a:gd name="connsiteX29" fmla="*/ 36065 w 74746"/>
                  <a:gd name="connsiteY29" fmla="*/ -10 h 97330"/>
                  <a:gd name="connsiteX30" fmla="*/ 49662 w 74746"/>
                  <a:gd name="connsiteY30" fmla="*/ 1451 h 97330"/>
                  <a:gd name="connsiteX31" fmla="*/ 63332 w 74746"/>
                  <a:gd name="connsiteY31" fmla="*/ 7367 h 97330"/>
                  <a:gd name="connsiteX32" fmla="*/ 71154 w 74746"/>
                  <a:gd name="connsiteY32" fmla="*/ 18031 h 97330"/>
                  <a:gd name="connsiteX33" fmla="*/ 74370 w 74746"/>
                  <a:gd name="connsiteY33" fmla="*/ 31835 h 97330"/>
                  <a:gd name="connsiteX34" fmla="*/ 74370 w 74746"/>
                  <a:gd name="connsiteY34" fmla="*/ 47100 h 97330"/>
                  <a:gd name="connsiteX35" fmla="*/ 69473 w 74746"/>
                  <a:gd name="connsiteY35" fmla="*/ 47831 h 97330"/>
                  <a:gd name="connsiteX36" fmla="*/ 60993 w 74746"/>
                  <a:gd name="connsiteY36" fmla="*/ 48561 h 97330"/>
                  <a:gd name="connsiteX37" fmla="*/ 50612 w 74746"/>
                  <a:gd name="connsiteY37" fmla="*/ 49072 h 97330"/>
                  <a:gd name="connsiteX38" fmla="*/ 40013 w 74746"/>
                  <a:gd name="connsiteY38" fmla="*/ 49072 h 97330"/>
                  <a:gd name="connsiteX39" fmla="*/ 30875 w 74746"/>
                  <a:gd name="connsiteY39" fmla="*/ 49072 h 97330"/>
                  <a:gd name="connsiteX40" fmla="*/ 24296 w 74746"/>
                  <a:gd name="connsiteY40" fmla="*/ 48561 h 97330"/>
                  <a:gd name="connsiteX41" fmla="*/ 46592 w 74746"/>
                  <a:gd name="connsiteY41" fmla="*/ 20003 h 97330"/>
                  <a:gd name="connsiteX42" fmla="*/ 43595 w 74746"/>
                  <a:gd name="connsiteY42" fmla="*/ 18688 h 97330"/>
                  <a:gd name="connsiteX43" fmla="*/ 40086 w 74746"/>
                  <a:gd name="connsiteY43" fmla="*/ 18177 h 97330"/>
                  <a:gd name="connsiteX44" fmla="*/ 32776 w 74746"/>
                  <a:gd name="connsiteY44" fmla="*/ 19126 h 97330"/>
                  <a:gd name="connsiteX45" fmla="*/ 28390 w 74746"/>
                  <a:gd name="connsiteY45" fmla="*/ 21683 h 97330"/>
                  <a:gd name="connsiteX46" fmla="*/ 25904 w 74746"/>
                  <a:gd name="connsiteY46" fmla="*/ 25554 h 97330"/>
                  <a:gd name="connsiteX47" fmla="*/ 24661 w 74746"/>
                  <a:gd name="connsiteY47" fmla="*/ 30155 h 97330"/>
                  <a:gd name="connsiteX48" fmla="*/ 24661 w 74746"/>
                  <a:gd name="connsiteY48" fmla="*/ 33004 h 97330"/>
                  <a:gd name="connsiteX49" fmla="*/ 26416 w 74746"/>
                  <a:gd name="connsiteY49" fmla="*/ 34099 h 97330"/>
                  <a:gd name="connsiteX50" fmla="*/ 31606 w 74746"/>
                  <a:gd name="connsiteY50" fmla="*/ 34099 h 97330"/>
                  <a:gd name="connsiteX51" fmla="*/ 42206 w 74746"/>
                  <a:gd name="connsiteY51" fmla="*/ 34099 h 97330"/>
                  <a:gd name="connsiteX52" fmla="*/ 49516 w 74746"/>
                  <a:gd name="connsiteY52" fmla="*/ 34099 h 97330"/>
                  <a:gd name="connsiteX53" fmla="*/ 52952 w 74746"/>
                  <a:gd name="connsiteY53" fmla="*/ 34099 h 97330"/>
                  <a:gd name="connsiteX54" fmla="*/ 53975 w 74746"/>
                  <a:gd name="connsiteY54" fmla="*/ 33588 h 97330"/>
                  <a:gd name="connsiteX55" fmla="*/ 53975 w 74746"/>
                  <a:gd name="connsiteY55" fmla="*/ 31616 h 97330"/>
                  <a:gd name="connsiteX56" fmla="*/ 52074 w 74746"/>
                  <a:gd name="connsiteY56" fmla="*/ 24312 h 97330"/>
                  <a:gd name="connsiteX57" fmla="*/ 46592 w 74746"/>
                  <a:gd name="connsiteY57" fmla="*/ 20003 h 9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746" h="97330">
                    <a:moveTo>
                      <a:pt x="24296" y="48561"/>
                    </a:moveTo>
                    <a:lnTo>
                      <a:pt x="24296" y="51848"/>
                    </a:lnTo>
                    <a:cubicBezTo>
                      <a:pt x="24296" y="55500"/>
                      <a:pt x="24442" y="58494"/>
                      <a:pt x="24734" y="60831"/>
                    </a:cubicBezTo>
                    <a:cubicBezTo>
                      <a:pt x="24968" y="63271"/>
                      <a:pt x="25765" y="65623"/>
                      <a:pt x="27074" y="67697"/>
                    </a:cubicBezTo>
                    <a:cubicBezTo>
                      <a:pt x="28411" y="70385"/>
                      <a:pt x="30597" y="72569"/>
                      <a:pt x="33287" y="73905"/>
                    </a:cubicBezTo>
                    <a:cubicBezTo>
                      <a:pt x="35722" y="75220"/>
                      <a:pt x="38529" y="75680"/>
                      <a:pt x="41255" y="75220"/>
                    </a:cubicBezTo>
                    <a:cubicBezTo>
                      <a:pt x="43945" y="74650"/>
                      <a:pt x="46299" y="73021"/>
                      <a:pt x="47761" y="70691"/>
                    </a:cubicBezTo>
                    <a:cubicBezTo>
                      <a:pt x="49750" y="67273"/>
                      <a:pt x="50547" y="63293"/>
                      <a:pt x="50027" y="59371"/>
                    </a:cubicBezTo>
                    <a:cubicBezTo>
                      <a:pt x="51709" y="59487"/>
                      <a:pt x="53390" y="59487"/>
                      <a:pt x="55072" y="59371"/>
                    </a:cubicBezTo>
                    <a:lnTo>
                      <a:pt x="61578" y="59371"/>
                    </a:lnTo>
                    <a:cubicBezTo>
                      <a:pt x="63844" y="59371"/>
                      <a:pt x="66037" y="59371"/>
                      <a:pt x="68084" y="59371"/>
                    </a:cubicBezTo>
                    <a:cubicBezTo>
                      <a:pt x="69831" y="59341"/>
                      <a:pt x="71578" y="59539"/>
                      <a:pt x="73274" y="59955"/>
                    </a:cubicBezTo>
                    <a:cubicBezTo>
                      <a:pt x="73274" y="63169"/>
                      <a:pt x="72762" y="66309"/>
                      <a:pt x="72543" y="69377"/>
                    </a:cubicBezTo>
                    <a:cubicBezTo>
                      <a:pt x="72324" y="72445"/>
                      <a:pt x="71958" y="75293"/>
                      <a:pt x="71593" y="77922"/>
                    </a:cubicBezTo>
                    <a:cubicBezTo>
                      <a:pt x="71307" y="80216"/>
                      <a:pt x="70847" y="82487"/>
                      <a:pt x="70204" y="84715"/>
                    </a:cubicBezTo>
                    <a:cubicBezTo>
                      <a:pt x="69926" y="86220"/>
                      <a:pt x="69187" y="87600"/>
                      <a:pt x="68084" y="88659"/>
                    </a:cubicBezTo>
                    <a:cubicBezTo>
                      <a:pt x="66095" y="91544"/>
                      <a:pt x="63259" y="93735"/>
                      <a:pt x="59969" y="94940"/>
                    </a:cubicBezTo>
                    <a:cubicBezTo>
                      <a:pt x="56475" y="96146"/>
                      <a:pt x="52835" y="96883"/>
                      <a:pt x="49150" y="97132"/>
                    </a:cubicBezTo>
                    <a:cubicBezTo>
                      <a:pt x="45130" y="97351"/>
                      <a:pt x="41109" y="97351"/>
                      <a:pt x="37089" y="97132"/>
                    </a:cubicBezTo>
                    <a:cubicBezTo>
                      <a:pt x="32995" y="97132"/>
                      <a:pt x="29194" y="96766"/>
                      <a:pt x="25758" y="96766"/>
                    </a:cubicBezTo>
                    <a:cubicBezTo>
                      <a:pt x="22381" y="96277"/>
                      <a:pt x="19128" y="95138"/>
                      <a:pt x="16181" y="93407"/>
                    </a:cubicBezTo>
                    <a:cubicBezTo>
                      <a:pt x="12907" y="90923"/>
                      <a:pt x="10209" y="87761"/>
                      <a:pt x="8287" y="84131"/>
                    </a:cubicBezTo>
                    <a:cubicBezTo>
                      <a:pt x="6013" y="80245"/>
                      <a:pt x="4222" y="76104"/>
                      <a:pt x="2950" y="71787"/>
                    </a:cubicBezTo>
                    <a:cubicBezTo>
                      <a:pt x="1547" y="67142"/>
                      <a:pt x="618" y="62373"/>
                      <a:pt x="172" y="57545"/>
                    </a:cubicBezTo>
                    <a:cubicBezTo>
                      <a:pt x="-193" y="52534"/>
                      <a:pt x="-193" y="47509"/>
                      <a:pt x="172" y="42499"/>
                    </a:cubicBezTo>
                    <a:cubicBezTo>
                      <a:pt x="172" y="37897"/>
                      <a:pt x="976" y="33515"/>
                      <a:pt x="1342" y="29352"/>
                    </a:cubicBezTo>
                    <a:cubicBezTo>
                      <a:pt x="1773" y="25079"/>
                      <a:pt x="2760" y="20879"/>
                      <a:pt x="4266" y="16862"/>
                    </a:cubicBezTo>
                    <a:cubicBezTo>
                      <a:pt x="5881" y="13261"/>
                      <a:pt x="8396" y="10143"/>
                      <a:pt x="11576" y="7805"/>
                    </a:cubicBezTo>
                    <a:cubicBezTo>
                      <a:pt x="14975" y="5278"/>
                      <a:pt x="18784" y="3350"/>
                      <a:pt x="22834" y="2108"/>
                    </a:cubicBezTo>
                    <a:cubicBezTo>
                      <a:pt x="27125" y="794"/>
                      <a:pt x="31577" y="85"/>
                      <a:pt x="36065" y="-10"/>
                    </a:cubicBezTo>
                    <a:cubicBezTo>
                      <a:pt x="40641" y="-156"/>
                      <a:pt x="45217" y="333"/>
                      <a:pt x="49662" y="1451"/>
                    </a:cubicBezTo>
                    <a:cubicBezTo>
                      <a:pt x="54677" y="2138"/>
                      <a:pt x="59399" y="4183"/>
                      <a:pt x="63332" y="7367"/>
                    </a:cubicBezTo>
                    <a:cubicBezTo>
                      <a:pt x="66717" y="10281"/>
                      <a:pt x="69399" y="13926"/>
                      <a:pt x="71154" y="18031"/>
                    </a:cubicBezTo>
                    <a:cubicBezTo>
                      <a:pt x="72967" y="22428"/>
                      <a:pt x="74056" y="27088"/>
                      <a:pt x="74370" y="31835"/>
                    </a:cubicBezTo>
                    <a:cubicBezTo>
                      <a:pt x="74736" y="36918"/>
                      <a:pt x="74736" y="42017"/>
                      <a:pt x="74370" y="47100"/>
                    </a:cubicBezTo>
                    <a:cubicBezTo>
                      <a:pt x="73493" y="47100"/>
                      <a:pt x="71885" y="47538"/>
                      <a:pt x="69473" y="47831"/>
                    </a:cubicBezTo>
                    <a:lnTo>
                      <a:pt x="60993" y="48561"/>
                    </a:lnTo>
                    <a:cubicBezTo>
                      <a:pt x="57776" y="48561"/>
                      <a:pt x="54268" y="48999"/>
                      <a:pt x="50612" y="49072"/>
                    </a:cubicBezTo>
                    <a:lnTo>
                      <a:pt x="40013" y="49072"/>
                    </a:lnTo>
                    <a:cubicBezTo>
                      <a:pt x="36650" y="49072"/>
                      <a:pt x="33580" y="49072"/>
                      <a:pt x="30875" y="49072"/>
                    </a:cubicBezTo>
                    <a:cubicBezTo>
                      <a:pt x="28675" y="49072"/>
                      <a:pt x="26474" y="48904"/>
                      <a:pt x="24296" y="48561"/>
                    </a:cubicBezTo>
                    <a:close/>
                    <a:moveTo>
                      <a:pt x="46592" y="20003"/>
                    </a:moveTo>
                    <a:cubicBezTo>
                      <a:pt x="45649" y="19440"/>
                      <a:pt x="44647" y="19002"/>
                      <a:pt x="43595" y="18688"/>
                    </a:cubicBezTo>
                    <a:cubicBezTo>
                      <a:pt x="42469" y="18308"/>
                      <a:pt x="41277" y="18133"/>
                      <a:pt x="40086" y="18177"/>
                    </a:cubicBezTo>
                    <a:cubicBezTo>
                      <a:pt x="37615" y="18082"/>
                      <a:pt x="35144" y="18403"/>
                      <a:pt x="32776" y="19126"/>
                    </a:cubicBezTo>
                    <a:cubicBezTo>
                      <a:pt x="31131" y="19616"/>
                      <a:pt x="29625" y="20492"/>
                      <a:pt x="28390" y="21683"/>
                    </a:cubicBezTo>
                    <a:cubicBezTo>
                      <a:pt x="27308" y="22793"/>
                      <a:pt x="26460" y="24108"/>
                      <a:pt x="25904" y="25554"/>
                    </a:cubicBezTo>
                    <a:cubicBezTo>
                      <a:pt x="25334" y="27044"/>
                      <a:pt x="24917" y="28585"/>
                      <a:pt x="24661" y="30155"/>
                    </a:cubicBezTo>
                    <a:cubicBezTo>
                      <a:pt x="24537" y="31097"/>
                      <a:pt x="24537" y="32062"/>
                      <a:pt x="24661" y="33004"/>
                    </a:cubicBezTo>
                    <a:cubicBezTo>
                      <a:pt x="24661" y="33515"/>
                      <a:pt x="25319" y="33953"/>
                      <a:pt x="26416" y="34099"/>
                    </a:cubicBezTo>
                    <a:cubicBezTo>
                      <a:pt x="28141" y="34231"/>
                      <a:pt x="29881" y="34231"/>
                      <a:pt x="31606" y="34099"/>
                    </a:cubicBezTo>
                    <a:lnTo>
                      <a:pt x="42206" y="34099"/>
                    </a:lnTo>
                    <a:cubicBezTo>
                      <a:pt x="45422" y="34099"/>
                      <a:pt x="47835" y="34099"/>
                      <a:pt x="49516" y="34099"/>
                    </a:cubicBezTo>
                    <a:cubicBezTo>
                      <a:pt x="50664" y="34165"/>
                      <a:pt x="51804" y="34165"/>
                      <a:pt x="52952" y="34099"/>
                    </a:cubicBezTo>
                    <a:cubicBezTo>
                      <a:pt x="53610" y="34099"/>
                      <a:pt x="53975" y="34099"/>
                      <a:pt x="53975" y="33588"/>
                    </a:cubicBezTo>
                    <a:lnTo>
                      <a:pt x="53975" y="31616"/>
                    </a:lnTo>
                    <a:cubicBezTo>
                      <a:pt x="53990" y="29060"/>
                      <a:pt x="53339" y="26540"/>
                      <a:pt x="52074" y="24312"/>
                    </a:cubicBezTo>
                    <a:cubicBezTo>
                      <a:pt x="50685" y="22391"/>
                      <a:pt x="48785" y="20901"/>
                      <a:pt x="46592" y="20003"/>
                    </a:cubicBezTo>
                    <a:close/>
                  </a:path>
                </a:pathLst>
              </a:custGeom>
              <a:solidFill>
                <a:srgbClr val="FFFFFF"/>
              </a:solidFill>
              <a:ln w="7301"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5860CFAF-7533-4AA3-A0E7-AF970B5E592A}"/>
                  </a:ext>
                </a:extLst>
              </p:cNvPr>
              <p:cNvSpPr/>
              <p:nvPr/>
            </p:nvSpPr>
            <p:spPr>
              <a:xfrm>
                <a:off x="8671044" y="4521835"/>
                <a:ext cx="69669" cy="91936"/>
              </a:xfrm>
              <a:custGeom>
                <a:avLst/>
                <a:gdLst>
                  <a:gd name="connsiteX0" fmla="*/ 24436 w 70226"/>
                  <a:gd name="connsiteY0" fmla="*/ 9290 h 92671"/>
                  <a:gd name="connsiteX1" fmla="*/ 26702 w 70226"/>
                  <a:gd name="connsiteY1" fmla="*/ 7975 h 92671"/>
                  <a:gd name="connsiteX2" fmla="*/ 29041 w 70226"/>
                  <a:gd name="connsiteY2" fmla="*/ 6515 h 92671"/>
                  <a:gd name="connsiteX3" fmla="*/ 47536 w 70226"/>
                  <a:gd name="connsiteY3" fmla="*/ 233 h 92671"/>
                  <a:gd name="connsiteX4" fmla="*/ 57405 w 70226"/>
                  <a:gd name="connsiteY4" fmla="*/ 1329 h 92671"/>
                  <a:gd name="connsiteX5" fmla="*/ 66031 w 70226"/>
                  <a:gd name="connsiteY5" fmla="*/ 5930 h 92671"/>
                  <a:gd name="connsiteX6" fmla="*/ 68882 w 70226"/>
                  <a:gd name="connsiteY6" fmla="*/ 13234 h 92671"/>
                  <a:gd name="connsiteX7" fmla="*/ 70125 w 70226"/>
                  <a:gd name="connsiteY7" fmla="*/ 25797 h 92671"/>
                  <a:gd name="connsiteX8" fmla="*/ 70125 w 70226"/>
                  <a:gd name="connsiteY8" fmla="*/ 41939 h 92671"/>
                  <a:gd name="connsiteX9" fmla="*/ 70125 w 70226"/>
                  <a:gd name="connsiteY9" fmla="*/ 59541 h 92671"/>
                  <a:gd name="connsiteX10" fmla="*/ 70125 w 70226"/>
                  <a:gd name="connsiteY10" fmla="*/ 76778 h 92671"/>
                  <a:gd name="connsiteX11" fmla="*/ 70125 w 70226"/>
                  <a:gd name="connsiteY11" fmla="*/ 91386 h 92671"/>
                  <a:gd name="connsiteX12" fmla="*/ 58574 w 70226"/>
                  <a:gd name="connsiteY12" fmla="*/ 92189 h 92671"/>
                  <a:gd name="connsiteX13" fmla="*/ 47098 w 70226"/>
                  <a:gd name="connsiteY13" fmla="*/ 92189 h 92671"/>
                  <a:gd name="connsiteX14" fmla="*/ 46732 w 70226"/>
                  <a:gd name="connsiteY14" fmla="*/ 82621 h 92671"/>
                  <a:gd name="connsiteX15" fmla="*/ 46732 w 70226"/>
                  <a:gd name="connsiteY15" fmla="*/ 71592 h 92671"/>
                  <a:gd name="connsiteX16" fmla="*/ 46732 w 70226"/>
                  <a:gd name="connsiteY16" fmla="*/ 60198 h 92671"/>
                  <a:gd name="connsiteX17" fmla="*/ 46293 w 70226"/>
                  <a:gd name="connsiteY17" fmla="*/ 49534 h 92671"/>
                  <a:gd name="connsiteX18" fmla="*/ 45928 w 70226"/>
                  <a:gd name="connsiteY18" fmla="*/ 44641 h 92671"/>
                  <a:gd name="connsiteX19" fmla="*/ 45270 w 70226"/>
                  <a:gd name="connsiteY19" fmla="*/ 39382 h 92671"/>
                  <a:gd name="connsiteX20" fmla="*/ 43954 w 70226"/>
                  <a:gd name="connsiteY20" fmla="*/ 34781 h 92671"/>
                  <a:gd name="connsiteX21" fmla="*/ 41688 w 70226"/>
                  <a:gd name="connsiteY21" fmla="*/ 31640 h 92671"/>
                  <a:gd name="connsiteX22" fmla="*/ 41322 w 70226"/>
                  <a:gd name="connsiteY22" fmla="*/ 31640 h 92671"/>
                  <a:gd name="connsiteX23" fmla="*/ 40957 w 70226"/>
                  <a:gd name="connsiteY23" fmla="*/ 31640 h 92671"/>
                  <a:gd name="connsiteX24" fmla="*/ 36644 w 70226"/>
                  <a:gd name="connsiteY24" fmla="*/ 30472 h 92671"/>
                  <a:gd name="connsiteX25" fmla="*/ 31015 w 70226"/>
                  <a:gd name="connsiteY25" fmla="*/ 30837 h 92671"/>
                  <a:gd name="connsiteX26" fmla="*/ 26044 w 70226"/>
                  <a:gd name="connsiteY26" fmla="*/ 34123 h 92671"/>
                  <a:gd name="connsiteX27" fmla="*/ 23486 w 70226"/>
                  <a:gd name="connsiteY27" fmla="*/ 41427 h 92671"/>
                  <a:gd name="connsiteX28" fmla="*/ 23486 w 70226"/>
                  <a:gd name="connsiteY28" fmla="*/ 54063 h 92671"/>
                  <a:gd name="connsiteX29" fmla="*/ 23997 w 70226"/>
                  <a:gd name="connsiteY29" fmla="*/ 66406 h 92671"/>
                  <a:gd name="connsiteX30" fmla="*/ 23997 w 70226"/>
                  <a:gd name="connsiteY30" fmla="*/ 78604 h 92671"/>
                  <a:gd name="connsiteX31" fmla="*/ 23266 w 70226"/>
                  <a:gd name="connsiteY31" fmla="*/ 90728 h 92671"/>
                  <a:gd name="connsiteX32" fmla="*/ 23266 w 70226"/>
                  <a:gd name="connsiteY32" fmla="*/ 91459 h 92671"/>
                  <a:gd name="connsiteX33" fmla="*/ 17857 w 70226"/>
                  <a:gd name="connsiteY33" fmla="*/ 92554 h 92671"/>
                  <a:gd name="connsiteX34" fmla="*/ 13178 w 70226"/>
                  <a:gd name="connsiteY34" fmla="*/ 92554 h 92671"/>
                  <a:gd name="connsiteX35" fmla="*/ 7842 w 70226"/>
                  <a:gd name="connsiteY35" fmla="*/ 92554 h 92671"/>
                  <a:gd name="connsiteX36" fmla="*/ 532 w 70226"/>
                  <a:gd name="connsiteY36" fmla="*/ 92554 h 92671"/>
                  <a:gd name="connsiteX37" fmla="*/ 93 w 70226"/>
                  <a:gd name="connsiteY37" fmla="*/ 47343 h 92671"/>
                  <a:gd name="connsiteX38" fmla="*/ 93 w 70226"/>
                  <a:gd name="connsiteY38" fmla="*/ 453 h 92671"/>
                  <a:gd name="connsiteX39" fmla="*/ 3821 w 70226"/>
                  <a:gd name="connsiteY39" fmla="*/ 453 h 92671"/>
                  <a:gd name="connsiteX40" fmla="*/ 9304 w 70226"/>
                  <a:gd name="connsiteY40" fmla="*/ 453 h 92671"/>
                  <a:gd name="connsiteX41" fmla="*/ 13032 w 70226"/>
                  <a:gd name="connsiteY41" fmla="*/ 453 h 92671"/>
                  <a:gd name="connsiteX42" fmla="*/ 15591 w 70226"/>
                  <a:gd name="connsiteY42" fmla="*/ 453 h 92671"/>
                  <a:gd name="connsiteX43" fmla="*/ 19246 w 70226"/>
                  <a:gd name="connsiteY43" fmla="*/ 14 h 92671"/>
                  <a:gd name="connsiteX44" fmla="*/ 22535 w 70226"/>
                  <a:gd name="connsiteY44" fmla="*/ 14 h 92671"/>
                  <a:gd name="connsiteX45" fmla="*/ 24070 w 70226"/>
                  <a:gd name="connsiteY45" fmla="*/ 672 h 92671"/>
                  <a:gd name="connsiteX46" fmla="*/ 24070 w 70226"/>
                  <a:gd name="connsiteY46" fmla="*/ 5858 h 92671"/>
                  <a:gd name="connsiteX47" fmla="*/ 24436 w 70226"/>
                  <a:gd name="connsiteY47" fmla="*/ 9290 h 92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0226" h="92671">
                    <a:moveTo>
                      <a:pt x="24436" y="9290"/>
                    </a:moveTo>
                    <a:lnTo>
                      <a:pt x="26702" y="7975"/>
                    </a:lnTo>
                    <a:cubicBezTo>
                      <a:pt x="27521" y="7552"/>
                      <a:pt x="28303" y="7070"/>
                      <a:pt x="29041" y="6515"/>
                    </a:cubicBezTo>
                    <a:cubicBezTo>
                      <a:pt x="34495" y="2724"/>
                      <a:pt x="40906" y="547"/>
                      <a:pt x="47536" y="233"/>
                    </a:cubicBezTo>
                    <a:cubicBezTo>
                      <a:pt x="50862" y="153"/>
                      <a:pt x="54181" y="526"/>
                      <a:pt x="57405" y="1329"/>
                    </a:cubicBezTo>
                    <a:cubicBezTo>
                      <a:pt x="60585" y="2213"/>
                      <a:pt x="63531" y="3783"/>
                      <a:pt x="66031" y="5930"/>
                    </a:cubicBezTo>
                    <a:cubicBezTo>
                      <a:pt x="67734" y="8005"/>
                      <a:pt x="68728" y="10561"/>
                      <a:pt x="68882" y="13234"/>
                    </a:cubicBezTo>
                    <a:cubicBezTo>
                      <a:pt x="69620" y="17383"/>
                      <a:pt x="70037" y="21583"/>
                      <a:pt x="70125" y="25797"/>
                    </a:cubicBezTo>
                    <a:cubicBezTo>
                      <a:pt x="70125" y="30691"/>
                      <a:pt x="70125" y="36095"/>
                      <a:pt x="70125" y="41939"/>
                    </a:cubicBezTo>
                    <a:cubicBezTo>
                      <a:pt x="70125" y="47782"/>
                      <a:pt x="70125" y="53625"/>
                      <a:pt x="70125" y="59541"/>
                    </a:cubicBezTo>
                    <a:cubicBezTo>
                      <a:pt x="70125" y="65457"/>
                      <a:pt x="70125" y="71227"/>
                      <a:pt x="70125" y="76778"/>
                    </a:cubicBezTo>
                    <a:cubicBezTo>
                      <a:pt x="70125" y="82329"/>
                      <a:pt x="70125" y="87149"/>
                      <a:pt x="70125" y="91386"/>
                    </a:cubicBezTo>
                    <a:cubicBezTo>
                      <a:pt x="66301" y="91948"/>
                      <a:pt x="62442" y="92218"/>
                      <a:pt x="58574" y="92189"/>
                    </a:cubicBezTo>
                    <a:lnTo>
                      <a:pt x="47098" y="92189"/>
                    </a:lnTo>
                    <a:cubicBezTo>
                      <a:pt x="47098" y="89341"/>
                      <a:pt x="46732" y="86127"/>
                      <a:pt x="46732" y="82621"/>
                    </a:cubicBezTo>
                    <a:cubicBezTo>
                      <a:pt x="46732" y="79115"/>
                      <a:pt x="46732" y="75317"/>
                      <a:pt x="46732" y="71592"/>
                    </a:cubicBezTo>
                    <a:cubicBezTo>
                      <a:pt x="46732" y="67867"/>
                      <a:pt x="46732" y="64288"/>
                      <a:pt x="46732" y="60198"/>
                    </a:cubicBezTo>
                    <a:cubicBezTo>
                      <a:pt x="46732" y="56108"/>
                      <a:pt x="46732" y="52894"/>
                      <a:pt x="46293" y="49534"/>
                    </a:cubicBezTo>
                    <a:cubicBezTo>
                      <a:pt x="46293" y="48001"/>
                      <a:pt x="46293" y="46394"/>
                      <a:pt x="45928" y="44641"/>
                    </a:cubicBezTo>
                    <a:cubicBezTo>
                      <a:pt x="45562" y="42888"/>
                      <a:pt x="45928" y="41135"/>
                      <a:pt x="45270" y="39382"/>
                    </a:cubicBezTo>
                    <a:cubicBezTo>
                      <a:pt x="45007" y="37805"/>
                      <a:pt x="44568" y="36263"/>
                      <a:pt x="43954" y="34781"/>
                    </a:cubicBezTo>
                    <a:cubicBezTo>
                      <a:pt x="43494" y="33546"/>
                      <a:pt x="42711" y="32465"/>
                      <a:pt x="41688" y="31640"/>
                    </a:cubicBezTo>
                    <a:lnTo>
                      <a:pt x="41322" y="31640"/>
                    </a:lnTo>
                    <a:cubicBezTo>
                      <a:pt x="41322" y="31640"/>
                      <a:pt x="41322" y="31640"/>
                      <a:pt x="40957" y="31640"/>
                    </a:cubicBezTo>
                    <a:cubicBezTo>
                      <a:pt x="39575" y="31070"/>
                      <a:pt x="38128" y="30676"/>
                      <a:pt x="36644" y="30472"/>
                    </a:cubicBezTo>
                    <a:cubicBezTo>
                      <a:pt x="34765" y="30150"/>
                      <a:pt x="32835" y="30274"/>
                      <a:pt x="31015" y="30837"/>
                    </a:cubicBezTo>
                    <a:cubicBezTo>
                      <a:pt x="29093" y="31472"/>
                      <a:pt x="27382" y="32604"/>
                      <a:pt x="26044" y="34123"/>
                    </a:cubicBezTo>
                    <a:cubicBezTo>
                      <a:pt x="24436" y="36227"/>
                      <a:pt x="23537" y="38783"/>
                      <a:pt x="23486" y="41427"/>
                    </a:cubicBezTo>
                    <a:cubicBezTo>
                      <a:pt x="23266" y="45634"/>
                      <a:pt x="23266" y="49856"/>
                      <a:pt x="23486" y="54063"/>
                    </a:cubicBezTo>
                    <a:cubicBezTo>
                      <a:pt x="23486" y="58153"/>
                      <a:pt x="23486" y="62243"/>
                      <a:pt x="23997" y="66406"/>
                    </a:cubicBezTo>
                    <a:cubicBezTo>
                      <a:pt x="24509" y="70570"/>
                      <a:pt x="23997" y="74514"/>
                      <a:pt x="23997" y="78604"/>
                    </a:cubicBezTo>
                    <a:cubicBezTo>
                      <a:pt x="24012" y="82658"/>
                      <a:pt x="23763" y="86704"/>
                      <a:pt x="23266" y="90728"/>
                    </a:cubicBezTo>
                    <a:lnTo>
                      <a:pt x="23266" y="91459"/>
                    </a:lnTo>
                    <a:cubicBezTo>
                      <a:pt x="21512" y="92021"/>
                      <a:pt x="19692" y="92386"/>
                      <a:pt x="17857" y="92554"/>
                    </a:cubicBezTo>
                    <a:cubicBezTo>
                      <a:pt x="16300" y="92664"/>
                      <a:pt x="14736" y="92664"/>
                      <a:pt x="13178" y="92554"/>
                    </a:cubicBezTo>
                    <a:lnTo>
                      <a:pt x="7842" y="92554"/>
                    </a:lnTo>
                    <a:cubicBezTo>
                      <a:pt x="5408" y="92386"/>
                      <a:pt x="2966" y="92386"/>
                      <a:pt x="532" y="92554"/>
                    </a:cubicBezTo>
                    <a:cubicBezTo>
                      <a:pt x="532" y="77508"/>
                      <a:pt x="532" y="62389"/>
                      <a:pt x="93" y="47343"/>
                    </a:cubicBezTo>
                    <a:cubicBezTo>
                      <a:pt x="-345" y="32297"/>
                      <a:pt x="93" y="16594"/>
                      <a:pt x="93" y="453"/>
                    </a:cubicBezTo>
                    <a:lnTo>
                      <a:pt x="3821" y="453"/>
                    </a:lnTo>
                    <a:lnTo>
                      <a:pt x="9304" y="453"/>
                    </a:lnTo>
                    <a:lnTo>
                      <a:pt x="13032" y="453"/>
                    </a:lnTo>
                    <a:lnTo>
                      <a:pt x="15591" y="453"/>
                    </a:lnTo>
                    <a:lnTo>
                      <a:pt x="19246" y="14"/>
                    </a:lnTo>
                    <a:cubicBezTo>
                      <a:pt x="20342" y="-51"/>
                      <a:pt x="21439" y="-51"/>
                      <a:pt x="22535" y="14"/>
                    </a:cubicBezTo>
                    <a:cubicBezTo>
                      <a:pt x="23559" y="14"/>
                      <a:pt x="24070" y="233"/>
                      <a:pt x="24070" y="672"/>
                    </a:cubicBezTo>
                    <a:cubicBezTo>
                      <a:pt x="24158" y="2403"/>
                      <a:pt x="24158" y="4127"/>
                      <a:pt x="24070" y="5858"/>
                    </a:cubicBezTo>
                    <a:cubicBezTo>
                      <a:pt x="24129" y="7004"/>
                      <a:pt x="24253" y="8151"/>
                      <a:pt x="24436" y="9290"/>
                    </a:cubicBezTo>
                    <a:close/>
                  </a:path>
                </a:pathLst>
              </a:custGeom>
              <a:solidFill>
                <a:srgbClr val="FFFFFF"/>
              </a:solidFill>
              <a:ln w="7301"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3A311BBF-EDD6-FFE7-42B3-49F95BB15E37}"/>
                  </a:ext>
                </a:extLst>
              </p:cNvPr>
              <p:cNvSpPr/>
              <p:nvPr/>
            </p:nvSpPr>
            <p:spPr>
              <a:xfrm>
                <a:off x="8750793" y="4483336"/>
                <a:ext cx="74507" cy="128966"/>
              </a:xfrm>
              <a:custGeom>
                <a:avLst/>
                <a:gdLst>
                  <a:gd name="connsiteX0" fmla="*/ 50411 w 75103"/>
                  <a:gd name="connsiteY0" fmla="*/ 2814 h 129998"/>
                  <a:gd name="connsiteX1" fmla="*/ 50411 w 75103"/>
                  <a:gd name="connsiteY1" fmla="*/ 842 h 129998"/>
                  <a:gd name="connsiteX2" fmla="*/ 52897 w 75103"/>
                  <a:gd name="connsiteY2" fmla="*/ 330 h 129998"/>
                  <a:gd name="connsiteX3" fmla="*/ 58964 w 75103"/>
                  <a:gd name="connsiteY3" fmla="*/ -35 h 129998"/>
                  <a:gd name="connsiteX4" fmla="*/ 66640 w 75103"/>
                  <a:gd name="connsiteY4" fmla="*/ -35 h 129998"/>
                  <a:gd name="connsiteX5" fmla="*/ 73585 w 75103"/>
                  <a:gd name="connsiteY5" fmla="*/ 623 h 129998"/>
                  <a:gd name="connsiteX6" fmla="*/ 73585 w 75103"/>
                  <a:gd name="connsiteY6" fmla="*/ 12747 h 129998"/>
                  <a:gd name="connsiteX7" fmla="*/ 74535 w 75103"/>
                  <a:gd name="connsiteY7" fmla="*/ 73442 h 129998"/>
                  <a:gd name="connsiteX8" fmla="*/ 74535 w 75103"/>
                  <a:gd name="connsiteY8" fmla="*/ 129901 h 129998"/>
                  <a:gd name="connsiteX9" fmla="*/ 62034 w 75103"/>
                  <a:gd name="connsiteY9" fmla="*/ 129901 h 129998"/>
                  <a:gd name="connsiteX10" fmla="*/ 49753 w 75103"/>
                  <a:gd name="connsiteY10" fmla="*/ 129463 h 129998"/>
                  <a:gd name="connsiteX11" fmla="*/ 49753 w 75103"/>
                  <a:gd name="connsiteY11" fmla="*/ 128148 h 129998"/>
                  <a:gd name="connsiteX12" fmla="*/ 49753 w 75103"/>
                  <a:gd name="connsiteY12" fmla="*/ 125226 h 129998"/>
                  <a:gd name="connsiteX13" fmla="*/ 49753 w 75103"/>
                  <a:gd name="connsiteY13" fmla="*/ 122086 h 129998"/>
                  <a:gd name="connsiteX14" fmla="*/ 48949 w 75103"/>
                  <a:gd name="connsiteY14" fmla="*/ 120698 h 129998"/>
                  <a:gd name="connsiteX15" fmla="*/ 47926 w 75103"/>
                  <a:gd name="connsiteY15" fmla="*/ 121355 h 129998"/>
                  <a:gd name="connsiteX16" fmla="*/ 40616 w 75103"/>
                  <a:gd name="connsiteY16" fmla="*/ 128659 h 129998"/>
                  <a:gd name="connsiteX17" fmla="*/ 30820 w 75103"/>
                  <a:gd name="connsiteY17" fmla="*/ 129463 h 129998"/>
                  <a:gd name="connsiteX18" fmla="*/ 14299 w 75103"/>
                  <a:gd name="connsiteY18" fmla="*/ 124058 h 129998"/>
                  <a:gd name="connsiteX19" fmla="*/ 5162 w 75103"/>
                  <a:gd name="connsiteY19" fmla="*/ 112079 h 129998"/>
                  <a:gd name="connsiteX20" fmla="*/ 1141 w 75103"/>
                  <a:gd name="connsiteY20" fmla="*/ 95792 h 129998"/>
                  <a:gd name="connsiteX21" fmla="*/ -102 w 75103"/>
                  <a:gd name="connsiteY21" fmla="*/ 77605 h 129998"/>
                  <a:gd name="connsiteX22" fmla="*/ 702 w 75103"/>
                  <a:gd name="connsiteY22" fmla="*/ 65116 h 129998"/>
                  <a:gd name="connsiteX23" fmla="*/ 3334 w 75103"/>
                  <a:gd name="connsiteY23" fmla="*/ 54014 h 129998"/>
                  <a:gd name="connsiteX24" fmla="*/ 7939 w 75103"/>
                  <a:gd name="connsiteY24" fmla="*/ 45322 h 129998"/>
                  <a:gd name="connsiteX25" fmla="*/ 14811 w 75103"/>
                  <a:gd name="connsiteY25" fmla="*/ 40282 h 129998"/>
                  <a:gd name="connsiteX26" fmla="*/ 25776 w 75103"/>
                  <a:gd name="connsiteY26" fmla="*/ 37945 h 129998"/>
                  <a:gd name="connsiteX27" fmla="*/ 37107 w 75103"/>
                  <a:gd name="connsiteY27" fmla="*/ 37945 h 129998"/>
                  <a:gd name="connsiteX28" fmla="*/ 46098 w 75103"/>
                  <a:gd name="connsiteY28" fmla="*/ 39698 h 129998"/>
                  <a:gd name="connsiteX29" fmla="*/ 50192 w 75103"/>
                  <a:gd name="connsiteY29" fmla="*/ 42693 h 129998"/>
                  <a:gd name="connsiteX30" fmla="*/ 50192 w 75103"/>
                  <a:gd name="connsiteY30" fmla="*/ 28669 h 129998"/>
                  <a:gd name="connsiteX31" fmla="*/ 50192 w 75103"/>
                  <a:gd name="connsiteY31" fmla="*/ 20197 h 129998"/>
                  <a:gd name="connsiteX32" fmla="*/ 50192 w 75103"/>
                  <a:gd name="connsiteY32" fmla="*/ 15230 h 129998"/>
                  <a:gd name="connsiteX33" fmla="*/ 50192 w 75103"/>
                  <a:gd name="connsiteY33" fmla="*/ 11943 h 129998"/>
                  <a:gd name="connsiteX34" fmla="*/ 50192 w 75103"/>
                  <a:gd name="connsiteY34" fmla="*/ 8438 h 129998"/>
                  <a:gd name="connsiteX35" fmla="*/ 50411 w 75103"/>
                  <a:gd name="connsiteY35" fmla="*/ 2814 h 129998"/>
                  <a:gd name="connsiteX36" fmla="*/ 21902 w 75103"/>
                  <a:gd name="connsiteY36" fmla="*/ 72127 h 129998"/>
                  <a:gd name="connsiteX37" fmla="*/ 20805 w 75103"/>
                  <a:gd name="connsiteY37" fmla="*/ 77459 h 129998"/>
                  <a:gd name="connsiteX38" fmla="*/ 20805 w 75103"/>
                  <a:gd name="connsiteY38" fmla="*/ 82791 h 129998"/>
                  <a:gd name="connsiteX39" fmla="*/ 21902 w 75103"/>
                  <a:gd name="connsiteY39" fmla="*/ 91775 h 129998"/>
                  <a:gd name="connsiteX40" fmla="*/ 25264 w 75103"/>
                  <a:gd name="connsiteY40" fmla="*/ 99444 h 129998"/>
                  <a:gd name="connsiteX41" fmla="*/ 30601 w 75103"/>
                  <a:gd name="connsiteY41" fmla="*/ 104922 h 129998"/>
                  <a:gd name="connsiteX42" fmla="*/ 37546 w 75103"/>
                  <a:gd name="connsiteY42" fmla="*/ 106894 h 129998"/>
                  <a:gd name="connsiteX43" fmla="*/ 44856 w 75103"/>
                  <a:gd name="connsiteY43" fmla="*/ 104922 h 129998"/>
                  <a:gd name="connsiteX44" fmla="*/ 48876 w 75103"/>
                  <a:gd name="connsiteY44" fmla="*/ 99371 h 129998"/>
                  <a:gd name="connsiteX45" fmla="*/ 50558 w 75103"/>
                  <a:gd name="connsiteY45" fmla="*/ 91044 h 129998"/>
                  <a:gd name="connsiteX46" fmla="*/ 50558 w 75103"/>
                  <a:gd name="connsiteY46" fmla="*/ 80235 h 129998"/>
                  <a:gd name="connsiteX47" fmla="*/ 50558 w 75103"/>
                  <a:gd name="connsiteY47" fmla="*/ 68913 h 129998"/>
                  <a:gd name="connsiteX48" fmla="*/ 49169 w 75103"/>
                  <a:gd name="connsiteY48" fmla="*/ 62632 h 129998"/>
                  <a:gd name="connsiteX49" fmla="*/ 45733 w 75103"/>
                  <a:gd name="connsiteY49" fmla="*/ 59784 h 129998"/>
                  <a:gd name="connsiteX50" fmla="*/ 39592 w 75103"/>
                  <a:gd name="connsiteY50" fmla="*/ 59126 h 129998"/>
                  <a:gd name="connsiteX51" fmla="*/ 27531 w 75103"/>
                  <a:gd name="connsiteY51" fmla="*/ 62413 h 129998"/>
                  <a:gd name="connsiteX52" fmla="*/ 21902 w 75103"/>
                  <a:gd name="connsiteY52" fmla="*/ 72127 h 12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103" h="129998">
                    <a:moveTo>
                      <a:pt x="50411" y="2814"/>
                    </a:moveTo>
                    <a:lnTo>
                      <a:pt x="50411" y="842"/>
                    </a:lnTo>
                    <a:cubicBezTo>
                      <a:pt x="50411" y="842"/>
                      <a:pt x="51289" y="842"/>
                      <a:pt x="52897" y="330"/>
                    </a:cubicBezTo>
                    <a:lnTo>
                      <a:pt x="58964" y="-35"/>
                    </a:lnTo>
                    <a:lnTo>
                      <a:pt x="66640" y="-35"/>
                    </a:lnTo>
                    <a:cubicBezTo>
                      <a:pt x="68972" y="2"/>
                      <a:pt x="71289" y="221"/>
                      <a:pt x="73585" y="623"/>
                    </a:cubicBezTo>
                    <a:lnTo>
                      <a:pt x="73585" y="12747"/>
                    </a:lnTo>
                    <a:cubicBezTo>
                      <a:pt x="73585" y="33271"/>
                      <a:pt x="73950" y="53429"/>
                      <a:pt x="74535" y="73442"/>
                    </a:cubicBezTo>
                    <a:cubicBezTo>
                      <a:pt x="75120" y="93455"/>
                      <a:pt x="75193" y="112226"/>
                      <a:pt x="74535" y="129901"/>
                    </a:cubicBezTo>
                    <a:cubicBezTo>
                      <a:pt x="70807" y="129901"/>
                      <a:pt x="66567" y="129901"/>
                      <a:pt x="62034" y="129901"/>
                    </a:cubicBezTo>
                    <a:cubicBezTo>
                      <a:pt x="57933" y="130061"/>
                      <a:pt x="53833" y="129915"/>
                      <a:pt x="49753" y="129463"/>
                    </a:cubicBezTo>
                    <a:cubicBezTo>
                      <a:pt x="49658" y="129032"/>
                      <a:pt x="49658" y="128579"/>
                      <a:pt x="49753" y="128148"/>
                    </a:cubicBezTo>
                    <a:cubicBezTo>
                      <a:pt x="49753" y="126906"/>
                      <a:pt x="49753" y="125957"/>
                      <a:pt x="49753" y="125226"/>
                    </a:cubicBezTo>
                    <a:cubicBezTo>
                      <a:pt x="49753" y="124496"/>
                      <a:pt x="49753" y="123400"/>
                      <a:pt x="49753" y="122086"/>
                    </a:cubicBezTo>
                    <a:cubicBezTo>
                      <a:pt x="49578" y="121574"/>
                      <a:pt x="49308" y="121100"/>
                      <a:pt x="48949" y="120698"/>
                    </a:cubicBezTo>
                    <a:cubicBezTo>
                      <a:pt x="48949" y="120698"/>
                      <a:pt x="48291" y="120698"/>
                      <a:pt x="47926" y="121355"/>
                    </a:cubicBezTo>
                    <a:cubicBezTo>
                      <a:pt x="46581" y="124678"/>
                      <a:pt x="43942" y="127315"/>
                      <a:pt x="40616" y="128659"/>
                    </a:cubicBezTo>
                    <a:cubicBezTo>
                      <a:pt x="37458" y="129703"/>
                      <a:pt x="34103" y="129974"/>
                      <a:pt x="30820" y="129463"/>
                    </a:cubicBezTo>
                    <a:cubicBezTo>
                      <a:pt x="24899" y="129346"/>
                      <a:pt x="19146" y="127461"/>
                      <a:pt x="14299" y="124058"/>
                    </a:cubicBezTo>
                    <a:cubicBezTo>
                      <a:pt x="10257" y="120932"/>
                      <a:pt x="7106" y="116805"/>
                      <a:pt x="5162" y="112079"/>
                    </a:cubicBezTo>
                    <a:cubicBezTo>
                      <a:pt x="3027" y="106879"/>
                      <a:pt x="1675" y="101387"/>
                      <a:pt x="1141" y="95792"/>
                    </a:cubicBezTo>
                    <a:cubicBezTo>
                      <a:pt x="410" y="89803"/>
                      <a:pt x="45" y="83740"/>
                      <a:pt x="-102" y="77605"/>
                    </a:cubicBezTo>
                    <a:cubicBezTo>
                      <a:pt x="-102" y="73427"/>
                      <a:pt x="169" y="69257"/>
                      <a:pt x="702" y="65116"/>
                    </a:cubicBezTo>
                    <a:cubicBezTo>
                      <a:pt x="1221" y="61339"/>
                      <a:pt x="2099" y="57622"/>
                      <a:pt x="3334" y="54014"/>
                    </a:cubicBezTo>
                    <a:cubicBezTo>
                      <a:pt x="4365" y="50880"/>
                      <a:pt x="5922" y="47937"/>
                      <a:pt x="7939" y="45322"/>
                    </a:cubicBezTo>
                    <a:cubicBezTo>
                      <a:pt x="9679" y="42999"/>
                      <a:pt x="12070" y="41246"/>
                      <a:pt x="14811" y="40282"/>
                    </a:cubicBezTo>
                    <a:cubicBezTo>
                      <a:pt x="18342" y="39011"/>
                      <a:pt x="22033" y="38223"/>
                      <a:pt x="25776" y="37945"/>
                    </a:cubicBezTo>
                    <a:cubicBezTo>
                      <a:pt x="29548" y="37653"/>
                      <a:pt x="33335" y="37653"/>
                      <a:pt x="37107" y="37945"/>
                    </a:cubicBezTo>
                    <a:cubicBezTo>
                      <a:pt x="40155" y="38201"/>
                      <a:pt x="43174" y="38792"/>
                      <a:pt x="46098" y="39698"/>
                    </a:cubicBezTo>
                    <a:cubicBezTo>
                      <a:pt x="48584" y="40575"/>
                      <a:pt x="49900" y="41597"/>
                      <a:pt x="50192" y="42693"/>
                    </a:cubicBezTo>
                    <a:cubicBezTo>
                      <a:pt x="50192" y="36901"/>
                      <a:pt x="50192" y="32226"/>
                      <a:pt x="50192" y="28669"/>
                    </a:cubicBezTo>
                    <a:lnTo>
                      <a:pt x="50192" y="20197"/>
                    </a:lnTo>
                    <a:cubicBezTo>
                      <a:pt x="50192" y="18079"/>
                      <a:pt x="50192" y="16399"/>
                      <a:pt x="50192" y="15230"/>
                    </a:cubicBezTo>
                    <a:cubicBezTo>
                      <a:pt x="50192" y="14062"/>
                      <a:pt x="50192" y="12966"/>
                      <a:pt x="50192" y="11943"/>
                    </a:cubicBezTo>
                    <a:cubicBezTo>
                      <a:pt x="50192" y="10921"/>
                      <a:pt x="50192" y="9752"/>
                      <a:pt x="50192" y="8438"/>
                    </a:cubicBezTo>
                    <a:cubicBezTo>
                      <a:pt x="50192" y="7123"/>
                      <a:pt x="50265" y="5297"/>
                      <a:pt x="50411" y="2814"/>
                    </a:cubicBezTo>
                    <a:close/>
                    <a:moveTo>
                      <a:pt x="21902" y="72127"/>
                    </a:moveTo>
                    <a:cubicBezTo>
                      <a:pt x="21251" y="73836"/>
                      <a:pt x="20878" y="75633"/>
                      <a:pt x="20805" y="77459"/>
                    </a:cubicBezTo>
                    <a:cubicBezTo>
                      <a:pt x="20805" y="79358"/>
                      <a:pt x="20805" y="81111"/>
                      <a:pt x="20805" y="82791"/>
                    </a:cubicBezTo>
                    <a:cubicBezTo>
                      <a:pt x="20798" y="85822"/>
                      <a:pt x="21163" y="88838"/>
                      <a:pt x="21902" y="91775"/>
                    </a:cubicBezTo>
                    <a:cubicBezTo>
                      <a:pt x="22567" y="94506"/>
                      <a:pt x="23707" y="97099"/>
                      <a:pt x="25264" y="99444"/>
                    </a:cubicBezTo>
                    <a:cubicBezTo>
                      <a:pt x="26632" y="101627"/>
                      <a:pt x="28452" y="103497"/>
                      <a:pt x="30601" y="104922"/>
                    </a:cubicBezTo>
                    <a:cubicBezTo>
                      <a:pt x="32677" y="106236"/>
                      <a:pt x="35089" y="106923"/>
                      <a:pt x="37546" y="106894"/>
                    </a:cubicBezTo>
                    <a:cubicBezTo>
                      <a:pt x="40133" y="107025"/>
                      <a:pt x="42692" y="106339"/>
                      <a:pt x="44856" y="104922"/>
                    </a:cubicBezTo>
                    <a:cubicBezTo>
                      <a:pt x="46683" y="103483"/>
                      <a:pt x="48079" y="101555"/>
                      <a:pt x="48876" y="99371"/>
                    </a:cubicBezTo>
                    <a:cubicBezTo>
                      <a:pt x="49870" y="96697"/>
                      <a:pt x="50441" y="93893"/>
                      <a:pt x="50558" y="91044"/>
                    </a:cubicBezTo>
                    <a:cubicBezTo>
                      <a:pt x="50558" y="87758"/>
                      <a:pt x="50558" y="84178"/>
                      <a:pt x="50558" y="80235"/>
                    </a:cubicBezTo>
                    <a:cubicBezTo>
                      <a:pt x="50558" y="76290"/>
                      <a:pt x="50558" y="71689"/>
                      <a:pt x="50558" y="68913"/>
                    </a:cubicBezTo>
                    <a:cubicBezTo>
                      <a:pt x="50477" y="66752"/>
                      <a:pt x="50009" y="64626"/>
                      <a:pt x="49169" y="62632"/>
                    </a:cubicBezTo>
                    <a:cubicBezTo>
                      <a:pt x="48540" y="61193"/>
                      <a:pt x="47268" y="60134"/>
                      <a:pt x="45733" y="59784"/>
                    </a:cubicBezTo>
                    <a:cubicBezTo>
                      <a:pt x="43723" y="59294"/>
                      <a:pt x="41661" y="59068"/>
                      <a:pt x="39592" y="59126"/>
                    </a:cubicBezTo>
                    <a:cubicBezTo>
                      <a:pt x="35323" y="58907"/>
                      <a:pt x="31098" y="60061"/>
                      <a:pt x="27531" y="62413"/>
                    </a:cubicBezTo>
                    <a:cubicBezTo>
                      <a:pt x="24373" y="64714"/>
                      <a:pt x="22326" y="68242"/>
                      <a:pt x="21902" y="72127"/>
                    </a:cubicBezTo>
                    <a:close/>
                  </a:path>
                </a:pathLst>
              </a:custGeom>
              <a:solidFill>
                <a:srgbClr val="FFFFFF"/>
              </a:solidFill>
              <a:ln w="7301"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CC43F63B-2778-4591-3C3C-ECDC5DBC8264}"/>
                  </a:ext>
                </a:extLst>
              </p:cNvPr>
              <p:cNvSpPr/>
              <p:nvPr/>
            </p:nvSpPr>
            <p:spPr>
              <a:xfrm>
                <a:off x="8834944" y="4518671"/>
                <a:ext cx="73929" cy="96340"/>
              </a:xfrm>
              <a:custGeom>
                <a:avLst/>
                <a:gdLst>
                  <a:gd name="connsiteX0" fmla="*/ 24874 w 74520"/>
                  <a:gd name="connsiteY0" fmla="*/ 48342 h 97111"/>
                  <a:gd name="connsiteX1" fmla="*/ 24874 w 74520"/>
                  <a:gd name="connsiteY1" fmla="*/ 51629 h 97111"/>
                  <a:gd name="connsiteX2" fmla="*/ 25313 w 74520"/>
                  <a:gd name="connsiteY2" fmla="*/ 60612 h 97111"/>
                  <a:gd name="connsiteX3" fmla="*/ 27652 w 74520"/>
                  <a:gd name="connsiteY3" fmla="*/ 67478 h 97111"/>
                  <a:gd name="connsiteX4" fmla="*/ 33865 w 74520"/>
                  <a:gd name="connsiteY4" fmla="*/ 73686 h 97111"/>
                  <a:gd name="connsiteX5" fmla="*/ 41834 w 74520"/>
                  <a:gd name="connsiteY5" fmla="*/ 75001 h 97111"/>
                  <a:gd name="connsiteX6" fmla="*/ 48340 w 74520"/>
                  <a:gd name="connsiteY6" fmla="*/ 70472 h 97111"/>
                  <a:gd name="connsiteX7" fmla="*/ 50606 w 74520"/>
                  <a:gd name="connsiteY7" fmla="*/ 59151 h 97111"/>
                  <a:gd name="connsiteX8" fmla="*/ 55577 w 74520"/>
                  <a:gd name="connsiteY8" fmla="*/ 59151 h 97111"/>
                  <a:gd name="connsiteX9" fmla="*/ 62156 w 74520"/>
                  <a:gd name="connsiteY9" fmla="*/ 59151 h 97111"/>
                  <a:gd name="connsiteX10" fmla="*/ 68662 w 74520"/>
                  <a:gd name="connsiteY10" fmla="*/ 59151 h 97111"/>
                  <a:gd name="connsiteX11" fmla="*/ 73852 w 74520"/>
                  <a:gd name="connsiteY11" fmla="*/ 59736 h 97111"/>
                  <a:gd name="connsiteX12" fmla="*/ 73121 w 74520"/>
                  <a:gd name="connsiteY12" fmla="*/ 69158 h 97111"/>
                  <a:gd name="connsiteX13" fmla="*/ 72171 w 74520"/>
                  <a:gd name="connsiteY13" fmla="*/ 77703 h 97111"/>
                  <a:gd name="connsiteX14" fmla="*/ 70782 w 74520"/>
                  <a:gd name="connsiteY14" fmla="*/ 84496 h 97111"/>
                  <a:gd name="connsiteX15" fmla="*/ 68662 w 74520"/>
                  <a:gd name="connsiteY15" fmla="*/ 88440 h 97111"/>
                  <a:gd name="connsiteX16" fmla="*/ 60548 w 74520"/>
                  <a:gd name="connsiteY16" fmla="*/ 94721 h 97111"/>
                  <a:gd name="connsiteX17" fmla="*/ 49729 w 74520"/>
                  <a:gd name="connsiteY17" fmla="*/ 96913 h 97111"/>
                  <a:gd name="connsiteX18" fmla="*/ 37667 w 74520"/>
                  <a:gd name="connsiteY18" fmla="*/ 96913 h 97111"/>
                  <a:gd name="connsiteX19" fmla="*/ 26336 w 74520"/>
                  <a:gd name="connsiteY19" fmla="*/ 96547 h 97111"/>
                  <a:gd name="connsiteX20" fmla="*/ 16760 w 74520"/>
                  <a:gd name="connsiteY20" fmla="*/ 93187 h 97111"/>
                  <a:gd name="connsiteX21" fmla="*/ 8499 w 74520"/>
                  <a:gd name="connsiteY21" fmla="*/ 84131 h 97111"/>
                  <a:gd name="connsiteX22" fmla="*/ 3163 w 74520"/>
                  <a:gd name="connsiteY22" fmla="*/ 71787 h 97111"/>
                  <a:gd name="connsiteX23" fmla="*/ 385 w 74520"/>
                  <a:gd name="connsiteY23" fmla="*/ 57545 h 97111"/>
                  <a:gd name="connsiteX24" fmla="*/ 19 w 74520"/>
                  <a:gd name="connsiteY24" fmla="*/ 42499 h 97111"/>
                  <a:gd name="connsiteX25" fmla="*/ 1189 w 74520"/>
                  <a:gd name="connsiteY25" fmla="*/ 29352 h 97111"/>
                  <a:gd name="connsiteX26" fmla="*/ 4040 w 74520"/>
                  <a:gd name="connsiteY26" fmla="*/ 16862 h 97111"/>
                  <a:gd name="connsiteX27" fmla="*/ 11350 w 74520"/>
                  <a:gd name="connsiteY27" fmla="*/ 7805 h 97111"/>
                  <a:gd name="connsiteX28" fmla="*/ 22608 w 74520"/>
                  <a:gd name="connsiteY28" fmla="*/ 2108 h 97111"/>
                  <a:gd name="connsiteX29" fmla="*/ 35839 w 74520"/>
                  <a:gd name="connsiteY29" fmla="*/ -10 h 97111"/>
                  <a:gd name="connsiteX30" fmla="*/ 49436 w 74520"/>
                  <a:gd name="connsiteY30" fmla="*/ 1451 h 97111"/>
                  <a:gd name="connsiteX31" fmla="*/ 63106 w 74520"/>
                  <a:gd name="connsiteY31" fmla="*/ 7367 h 97111"/>
                  <a:gd name="connsiteX32" fmla="*/ 70928 w 74520"/>
                  <a:gd name="connsiteY32" fmla="*/ 18031 h 97111"/>
                  <a:gd name="connsiteX33" fmla="*/ 74144 w 74520"/>
                  <a:gd name="connsiteY33" fmla="*/ 31835 h 97111"/>
                  <a:gd name="connsiteX34" fmla="*/ 74144 w 74520"/>
                  <a:gd name="connsiteY34" fmla="*/ 47100 h 97111"/>
                  <a:gd name="connsiteX35" fmla="*/ 69247 w 74520"/>
                  <a:gd name="connsiteY35" fmla="*/ 47831 h 97111"/>
                  <a:gd name="connsiteX36" fmla="*/ 60767 w 74520"/>
                  <a:gd name="connsiteY36" fmla="*/ 48561 h 97111"/>
                  <a:gd name="connsiteX37" fmla="*/ 50387 w 74520"/>
                  <a:gd name="connsiteY37" fmla="*/ 49072 h 97111"/>
                  <a:gd name="connsiteX38" fmla="*/ 39787 w 74520"/>
                  <a:gd name="connsiteY38" fmla="*/ 49072 h 97111"/>
                  <a:gd name="connsiteX39" fmla="*/ 30649 w 74520"/>
                  <a:gd name="connsiteY39" fmla="*/ 49072 h 97111"/>
                  <a:gd name="connsiteX40" fmla="*/ 24874 w 74520"/>
                  <a:gd name="connsiteY40" fmla="*/ 48342 h 97111"/>
                  <a:gd name="connsiteX41" fmla="*/ 47170 w 74520"/>
                  <a:gd name="connsiteY41" fmla="*/ 19784 h 97111"/>
                  <a:gd name="connsiteX42" fmla="*/ 44173 w 74520"/>
                  <a:gd name="connsiteY42" fmla="*/ 18469 h 97111"/>
                  <a:gd name="connsiteX43" fmla="*/ 40664 w 74520"/>
                  <a:gd name="connsiteY43" fmla="*/ 17958 h 97111"/>
                  <a:gd name="connsiteX44" fmla="*/ 33354 w 74520"/>
                  <a:gd name="connsiteY44" fmla="*/ 18907 h 97111"/>
                  <a:gd name="connsiteX45" fmla="*/ 28968 w 74520"/>
                  <a:gd name="connsiteY45" fmla="*/ 21464 h 97111"/>
                  <a:gd name="connsiteX46" fmla="*/ 26482 w 74520"/>
                  <a:gd name="connsiteY46" fmla="*/ 25335 h 97111"/>
                  <a:gd name="connsiteX47" fmla="*/ 25240 w 74520"/>
                  <a:gd name="connsiteY47" fmla="*/ 29936 h 97111"/>
                  <a:gd name="connsiteX48" fmla="*/ 25240 w 74520"/>
                  <a:gd name="connsiteY48" fmla="*/ 32785 h 97111"/>
                  <a:gd name="connsiteX49" fmla="*/ 26921 w 74520"/>
                  <a:gd name="connsiteY49" fmla="*/ 33880 h 97111"/>
                  <a:gd name="connsiteX50" fmla="*/ 32184 w 74520"/>
                  <a:gd name="connsiteY50" fmla="*/ 33880 h 97111"/>
                  <a:gd name="connsiteX51" fmla="*/ 43076 w 74520"/>
                  <a:gd name="connsiteY51" fmla="*/ 33880 h 97111"/>
                  <a:gd name="connsiteX52" fmla="*/ 50387 w 74520"/>
                  <a:gd name="connsiteY52" fmla="*/ 33880 h 97111"/>
                  <a:gd name="connsiteX53" fmla="*/ 53822 w 74520"/>
                  <a:gd name="connsiteY53" fmla="*/ 33880 h 97111"/>
                  <a:gd name="connsiteX54" fmla="*/ 54846 w 74520"/>
                  <a:gd name="connsiteY54" fmla="*/ 33369 h 97111"/>
                  <a:gd name="connsiteX55" fmla="*/ 54846 w 74520"/>
                  <a:gd name="connsiteY55" fmla="*/ 31397 h 97111"/>
                  <a:gd name="connsiteX56" fmla="*/ 52872 w 74520"/>
                  <a:gd name="connsiteY56" fmla="*/ 24093 h 97111"/>
                  <a:gd name="connsiteX57" fmla="*/ 47170 w 74520"/>
                  <a:gd name="connsiteY57" fmla="*/ 19784 h 97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520" h="97111">
                    <a:moveTo>
                      <a:pt x="24874" y="48342"/>
                    </a:moveTo>
                    <a:lnTo>
                      <a:pt x="24874" y="51629"/>
                    </a:lnTo>
                    <a:cubicBezTo>
                      <a:pt x="24874" y="55280"/>
                      <a:pt x="24874" y="58275"/>
                      <a:pt x="25313" y="60612"/>
                    </a:cubicBezTo>
                    <a:cubicBezTo>
                      <a:pt x="25547" y="63052"/>
                      <a:pt x="26343" y="65403"/>
                      <a:pt x="27652" y="67478"/>
                    </a:cubicBezTo>
                    <a:cubicBezTo>
                      <a:pt x="28990" y="70166"/>
                      <a:pt x="31175" y="72350"/>
                      <a:pt x="33865" y="73686"/>
                    </a:cubicBezTo>
                    <a:cubicBezTo>
                      <a:pt x="36300" y="75001"/>
                      <a:pt x="39107" y="75461"/>
                      <a:pt x="41834" y="75001"/>
                    </a:cubicBezTo>
                    <a:cubicBezTo>
                      <a:pt x="44516" y="74409"/>
                      <a:pt x="46856" y="72780"/>
                      <a:pt x="48340" y="70472"/>
                    </a:cubicBezTo>
                    <a:cubicBezTo>
                      <a:pt x="50328" y="67054"/>
                      <a:pt x="51125" y="63074"/>
                      <a:pt x="50606" y="59151"/>
                    </a:cubicBezTo>
                    <a:cubicBezTo>
                      <a:pt x="52258" y="59268"/>
                      <a:pt x="53925" y="59268"/>
                      <a:pt x="55577" y="59151"/>
                    </a:cubicBezTo>
                    <a:lnTo>
                      <a:pt x="62156" y="59151"/>
                    </a:lnTo>
                    <a:cubicBezTo>
                      <a:pt x="64422" y="59151"/>
                      <a:pt x="66615" y="59151"/>
                      <a:pt x="68662" y="59151"/>
                    </a:cubicBezTo>
                    <a:cubicBezTo>
                      <a:pt x="70409" y="59122"/>
                      <a:pt x="72156" y="59320"/>
                      <a:pt x="73852" y="59736"/>
                    </a:cubicBezTo>
                    <a:cubicBezTo>
                      <a:pt x="73852" y="62949"/>
                      <a:pt x="73340" y="66090"/>
                      <a:pt x="73121" y="69158"/>
                    </a:cubicBezTo>
                    <a:cubicBezTo>
                      <a:pt x="72902" y="72225"/>
                      <a:pt x="72536" y="75074"/>
                      <a:pt x="72171" y="77703"/>
                    </a:cubicBezTo>
                    <a:cubicBezTo>
                      <a:pt x="71849" y="79997"/>
                      <a:pt x="71388" y="82261"/>
                      <a:pt x="70782" y="84496"/>
                    </a:cubicBezTo>
                    <a:cubicBezTo>
                      <a:pt x="70453" y="85979"/>
                      <a:pt x="69722" y="87344"/>
                      <a:pt x="68662" y="88440"/>
                    </a:cubicBezTo>
                    <a:cubicBezTo>
                      <a:pt x="66673" y="91325"/>
                      <a:pt x="63837" y="93516"/>
                      <a:pt x="60548" y="94721"/>
                    </a:cubicBezTo>
                    <a:cubicBezTo>
                      <a:pt x="57053" y="95926"/>
                      <a:pt x="53413" y="96664"/>
                      <a:pt x="49729" y="96913"/>
                    </a:cubicBezTo>
                    <a:cubicBezTo>
                      <a:pt x="45708" y="97132"/>
                      <a:pt x="41687" y="97132"/>
                      <a:pt x="37667" y="96913"/>
                    </a:cubicBezTo>
                    <a:cubicBezTo>
                      <a:pt x="33573" y="96913"/>
                      <a:pt x="29772" y="96547"/>
                      <a:pt x="26336" y="96547"/>
                    </a:cubicBezTo>
                    <a:cubicBezTo>
                      <a:pt x="22952" y="96072"/>
                      <a:pt x="19698" y="94933"/>
                      <a:pt x="16760" y="93187"/>
                    </a:cubicBezTo>
                    <a:cubicBezTo>
                      <a:pt x="13375" y="90814"/>
                      <a:pt x="10553" y="87717"/>
                      <a:pt x="8499" y="84131"/>
                    </a:cubicBezTo>
                    <a:cubicBezTo>
                      <a:pt x="6197" y="80267"/>
                      <a:pt x="4398" y="76118"/>
                      <a:pt x="3163" y="71787"/>
                    </a:cubicBezTo>
                    <a:cubicBezTo>
                      <a:pt x="1759" y="67142"/>
                      <a:pt x="831" y="62373"/>
                      <a:pt x="385" y="57545"/>
                    </a:cubicBezTo>
                    <a:cubicBezTo>
                      <a:pt x="-105" y="52541"/>
                      <a:pt x="-222" y="47517"/>
                      <a:pt x="19" y="42499"/>
                    </a:cubicBezTo>
                    <a:cubicBezTo>
                      <a:pt x="385" y="37897"/>
                      <a:pt x="751" y="33515"/>
                      <a:pt x="1189" y="29352"/>
                    </a:cubicBezTo>
                    <a:cubicBezTo>
                      <a:pt x="1635" y="25086"/>
                      <a:pt x="2593" y="20894"/>
                      <a:pt x="4040" y="16862"/>
                    </a:cubicBezTo>
                    <a:cubicBezTo>
                      <a:pt x="5685" y="13283"/>
                      <a:pt x="8200" y="10172"/>
                      <a:pt x="11350" y="7805"/>
                    </a:cubicBezTo>
                    <a:cubicBezTo>
                      <a:pt x="14750" y="5278"/>
                      <a:pt x="18558" y="3350"/>
                      <a:pt x="22608" y="2108"/>
                    </a:cubicBezTo>
                    <a:cubicBezTo>
                      <a:pt x="26899" y="794"/>
                      <a:pt x="31351" y="85"/>
                      <a:pt x="35839" y="-10"/>
                    </a:cubicBezTo>
                    <a:cubicBezTo>
                      <a:pt x="40415" y="-156"/>
                      <a:pt x="44992" y="333"/>
                      <a:pt x="49436" y="1451"/>
                    </a:cubicBezTo>
                    <a:cubicBezTo>
                      <a:pt x="54444" y="2167"/>
                      <a:pt x="59159" y="4212"/>
                      <a:pt x="63106" y="7367"/>
                    </a:cubicBezTo>
                    <a:cubicBezTo>
                      <a:pt x="66498" y="10281"/>
                      <a:pt x="69174" y="13926"/>
                      <a:pt x="70928" y="18031"/>
                    </a:cubicBezTo>
                    <a:cubicBezTo>
                      <a:pt x="72741" y="22428"/>
                      <a:pt x="73830" y="27088"/>
                      <a:pt x="74144" y="31835"/>
                    </a:cubicBezTo>
                    <a:cubicBezTo>
                      <a:pt x="74510" y="36918"/>
                      <a:pt x="74510" y="42017"/>
                      <a:pt x="74144" y="47100"/>
                    </a:cubicBezTo>
                    <a:cubicBezTo>
                      <a:pt x="73267" y="47100"/>
                      <a:pt x="71659" y="47538"/>
                      <a:pt x="69247" y="47831"/>
                    </a:cubicBezTo>
                    <a:lnTo>
                      <a:pt x="60767" y="48561"/>
                    </a:lnTo>
                    <a:cubicBezTo>
                      <a:pt x="57551" y="48561"/>
                      <a:pt x="54042" y="48999"/>
                      <a:pt x="50387" y="49072"/>
                    </a:cubicBezTo>
                    <a:lnTo>
                      <a:pt x="39787" y="49072"/>
                    </a:lnTo>
                    <a:cubicBezTo>
                      <a:pt x="36424" y="49072"/>
                      <a:pt x="33354" y="49072"/>
                      <a:pt x="30649" y="49072"/>
                    </a:cubicBezTo>
                    <a:cubicBezTo>
                      <a:pt x="28712" y="48970"/>
                      <a:pt x="26782" y="48722"/>
                      <a:pt x="24874" y="48342"/>
                    </a:cubicBezTo>
                    <a:close/>
                    <a:moveTo>
                      <a:pt x="47170" y="19784"/>
                    </a:moveTo>
                    <a:cubicBezTo>
                      <a:pt x="46220" y="19236"/>
                      <a:pt x="45218" y="18798"/>
                      <a:pt x="44173" y="18469"/>
                    </a:cubicBezTo>
                    <a:cubicBezTo>
                      <a:pt x="43047" y="18089"/>
                      <a:pt x="41856" y="17914"/>
                      <a:pt x="40664" y="17958"/>
                    </a:cubicBezTo>
                    <a:cubicBezTo>
                      <a:pt x="38193" y="17863"/>
                      <a:pt x="35722" y="18184"/>
                      <a:pt x="33354" y="18907"/>
                    </a:cubicBezTo>
                    <a:cubicBezTo>
                      <a:pt x="31709" y="19397"/>
                      <a:pt x="30203" y="20273"/>
                      <a:pt x="28968" y="21464"/>
                    </a:cubicBezTo>
                    <a:cubicBezTo>
                      <a:pt x="27857" y="22552"/>
                      <a:pt x="27009" y="23874"/>
                      <a:pt x="26482" y="25335"/>
                    </a:cubicBezTo>
                    <a:cubicBezTo>
                      <a:pt x="25912" y="26825"/>
                      <a:pt x="25495" y="28366"/>
                      <a:pt x="25240" y="29936"/>
                    </a:cubicBezTo>
                    <a:cubicBezTo>
                      <a:pt x="25115" y="30878"/>
                      <a:pt x="25115" y="31842"/>
                      <a:pt x="25240" y="32785"/>
                    </a:cubicBezTo>
                    <a:cubicBezTo>
                      <a:pt x="25240" y="33296"/>
                      <a:pt x="25824" y="33734"/>
                      <a:pt x="26921" y="33880"/>
                    </a:cubicBezTo>
                    <a:cubicBezTo>
                      <a:pt x="28675" y="34012"/>
                      <a:pt x="30430" y="34012"/>
                      <a:pt x="32184" y="33880"/>
                    </a:cubicBezTo>
                    <a:lnTo>
                      <a:pt x="43076" y="33880"/>
                    </a:lnTo>
                    <a:cubicBezTo>
                      <a:pt x="46293" y="33880"/>
                      <a:pt x="48705" y="33880"/>
                      <a:pt x="50387" y="33880"/>
                    </a:cubicBezTo>
                    <a:cubicBezTo>
                      <a:pt x="51534" y="33946"/>
                      <a:pt x="52674" y="33946"/>
                      <a:pt x="53822" y="33880"/>
                    </a:cubicBezTo>
                    <a:cubicBezTo>
                      <a:pt x="54480" y="33880"/>
                      <a:pt x="54846" y="33880"/>
                      <a:pt x="54846" y="33369"/>
                    </a:cubicBezTo>
                    <a:lnTo>
                      <a:pt x="54846" y="31397"/>
                    </a:lnTo>
                    <a:cubicBezTo>
                      <a:pt x="54882" y="28826"/>
                      <a:pt x="54195" y="26299"/>
                      <a:pt x="52872" y="24093"/>
                    </a:cubicBezTo>
                    <a:cubicBezTo>
                      <a:pt x="51446" y="22114"/>
                      <a:pt x="49458" y="20616"/>
                      <a:pt x="47170" y="19784"/>
                    </a:cubicBezTo>
                    <a:close/>
                  </a:path>
                </a:pathLst>
              </a:custGeom>
              <a:solidFill>
                <a:srgbClr val="FFFFFF"/>
              </a:solidFill>
              <a:ln w="7301"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1DD45981-5F90-CDC1-DA86-168F718EC38B}"/>
                  </a:ext>
                </a:extLst>
              </p:cNvPr>
              <p:cNvSpPr/>
              <p:nvPr/>
            </p:nvSpPr>
            <p:spPr>
              <a:xfrm>
                <a:off x="8919504" y="4521033"/>
                <a:ext cx="59225" cy="91868"/>
              </a:xfrm>
              <a:custGeom>
                <a:avLst/>
                <a:gdLst>
                  <a:gd name="connsiteX0" fmla="*/ 25605 w 59699"/>
                  <a:gd name="connsiteY0" fmla="*/ 6593 h 92603"/>
                  <a:gd name="connsiteX1" fmla="*/ 28968 w 59699"/>
                  <a:gd name="connsiteY1" fmla="*/ 5132 h 92603"/>
                  <a:gd name="connsiteX2" fmla="*/ 34232 w 59699"/>
                  <a:gd name="connsiteY2" fmla="*/ 3087 h 92603"/>
                  <a:gd name="connsiteX3" fmla="*/ 42126 w 59699"/>
                  <a:gd name="connsiteY3" fmla="*/ 1334 h 92603"/>
                  <a:gd name="connsiteX4" fmla="*/ 50460 w 59699"/>
                  <a:gd name="connsiteY4" fmla="*/ 531 h 92603"/>
                  <a:gd name="connsiteX5" fmla="*/ 56966 w 59699"/>
                  <a:gd name="connsiteY5" fmla="*/ 531 h 92603"/>
                  <a:gd name="connsiteX6" fmla="*/ 59598 w 59699"/>
                  <a:gd name="connsiteY6" fmla="*/ 531 h 92603"/>
                  <a:gd name="connsiteX7" fmla="*/ 59598 w 59699"/>
                  <a:gd name="connsiteY7" fmla="*/ 11560 h 92603"/>
                  <a:gd name="connsiteX8" fmla="*/ 59598 w 59699"/>
                  <a:gd name="connsiteY8" fmla="*/ 20105 h 92603"/>
                  <a:gd name="connsiteX9" fmla="*/ 59598 w 59699"/>
                  <a:gd name="connsiteY9" fmla="*/ 27044 h 92603"/>
                  <a:gd name="connsiteX10" fmla="*/ 59598 w 59699"/>
                  <a:gd name="connsiteY10" fmla="*/ 32887 h 92603"/>
                  <a:gd name="connsiteX11" fmla="*/ 57990 w 59699"/>
                  <a:gd name="connsiteY11" fmla="*/ 32376 h 92603"/>
                  <a:gd name="connsiteX12" fmla="*/ 56016 w 59699"/>
                  <a:gd name="connsiteY12" fmla="*/ 31719 h 92603"/>
                  <a:gd name="connsiteX13" fmla="*/ 54115 w 59699"/>
                  <a:gd name="connsiteY13" fmla="*/ 31061 h 92603"/>
                  <a:gd name="connsiteX14" fmla="*/ 49583 w 59699"/>
                  <a:gd name="connsiteY14" fmla="*/ 30185 h 92603"/>
                  <a:gd name="connsiteX15" fmla="*/ 47097 w 59699"/>
                  <a:gd name="connsiteY15" fmla="*/ 29819 h 92603"/>
                  <a:gd name="connsiteX16" fmla="*/ 38033 w 59699"/>
                  <a:gd name="connsiteY16" fmla="*/ 29235 h 92603"/>
                  <a:gd name="connsiteX17" fmla="*/ 30723 w 59699"/>
                  <a:gd name="connsiteY17" fmla="*/ 30550 h 92603"/>
                  <a:gd name="connsiteX18" fmla="*/ 25971 w 59699"/>
                  <a:gd name="connsiteY18" fmla="*/ 34567 h 92603"/>
                  <a:gd name="connsiteX19" fmla="*/ 24509 w 59699"/>
                  <a:gd name="connsiteY19" fmla="*/ 42455 h 92603"/>
                  <a:gd name="connsiteX20" fmla="*/ 24875 w 59699"/>
                  <a:gd name="connsiteY20" fmla="*/ 54580 h 92603"/>
                  <a:gd name="connsiteX21" fmla="*/ 24875 w 59699"/>
                  <a:gd name="connsiteY21" fmla="*/ 66120 h 92603"/>
                  <a:gd name="connsiteX22" fmla="*/ 24875 w 59699"/>
                  <a:gd name="connsiteY22" fmla="*/ 77879 h 92603"/>
                  <a:gd name="connsiteX23" fmla="*/ 24875 w 59699"/>
                  <a:gd name="connsiteY23" fmla="*/ 90661 h 92603"/>
                  <a:gd name="connsiteX24" fmla="*/ 24875 w 59699"/>
                  <a:gd name="connsiteY24" fmla="*/ 91391 h 92603"/>
                  <a:gd name="connsiteX25" fmla="*/ 19173 w 59699"/>
                  <a:gd name="connsiteY25" fmla="*/ 92487 h 92603"/>
                  <a:gd name="connsiteX26" fmla="*/ 13836 w 59699"/>
                  <a:gd name="connsiteY26" fmla="*/ 92487 h 92603"/>
                  <a:gd name="connsiteX27" fmla="*/ 7842 w 59699"/>
                  <a:gd name="connsiteY27" fmla="*/ 92487 h 92603"/>
                  <a:gd name="connsiteX28" fmla="*/ 532 w 59699"/>
                  <a:gd name="connsiteY28" fmla="*/ 92487 h 92603"/>
                  <a:gd name="connsiteX29" fmla="*/ 93 w 59699"/>
                  <a:gd name="connsiteY29" fmla="*/ 47276 h 92603"/>
                  <a:gd name="connsiteX30" fmla="*/ 93 w 59699"/>
                  <a:gd name="connsiteY30" fmla="*/ 385 h 92603"/>
                  <a:gd name="connsiteX31" fmla="*/ 3821 w 59699"/>
                  <a:gd name="connsiteY31" fmla="*/ 385 h 92603"/>
                  <a:gd name="connsiteX32" fmla="*/ 9304 w 59699"/>
                  <a:gd name="connsiteY32" fmla="*/ 385 h 92603"/>
                  <a:gd name="connsiteX33" fmla="*/ 12959 w 59699"/>
                  <a:gd name="connsiteY33" fmla="*/ 385 h 92603"/>
                  <a:gd name="connsiteX34" fmla="*/ 15664 w 59699"/>
                  <a:gd name="connsiteY34" fmla="*/ 385 h 92603"/>
                  <a:gd name="connsiteX35" fmla="*/ 19684 w 59699"/>
                  <a:gd name="connsiteY35" fmla="*/ 20 h 92603"/>
                  <a:gd name="connsiteX36" fmla="*/ 23413 w 59699"/>
                  <a:gd name="connsiteY36" fmla="*/ 20 h 92603"/>
                  <a:gd name="connsiteX37" fmla="*/ 24948 w 59699"/>
                  <a:gd name="connsiteY37" fmla="*/ 458 h 92603"/>
                  <a:gd name="connsiteX38" fmla="*/ 24948 w 59699"/>
                  <a:gd name="connsiteY38" fmla="*/ 3891 h 92603"/>
                  <a:gd name="connsiteX39" fmla="*/ 24948 w 59699"/>
                  <a:gd name="connsiteY39" fmla="*/ 4913 h 92603"/>
                  <a:gd name="connsiteX40" fmla="*/ 25605 w 59699"/>
                  <a:gd name="connsiteY40" fmla="*/ 6593 h 9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9699" h="92603">
                    <a:moveTo>
                      <a:pt x="25605" y="6593"/>
                    </a:moveTo>
                    <a:lnTo>
                      <a:pt x="28968" y="5132"/>
                    </a:lnTo>
                    <a:cubicBezTo>
                      <a:pt x="30796" y="4402"/>
                      <a:pt x="32477" y="3672"/>
                      <a:pt x="34232" y="3087"/>
                    </a:cubicBezTo>
                    <a:cubicBezTo>
                      <a:pt x="36812" y="2306"/>
                      <a:pt x="39451" y="1714"/>
                      <a:pt x="42126" y="1334"/>
                    </a:cubicBezTo>
                    <a:cubicBezTo>
                      <a:pt x="44883" y="896"/>
                      <a:pt x="47668" y="633"/>
                      <a:pt x="50460" y="531"/>
                    </a:cubicBezTo>
                    <a:cubicBezTo>
                      <a:pt x="53019" y="531"/>
                      <a:pt x="55212" y="531"/>
                      <a:pt x="56966" y="531"/>
                    </a:cubicBezTo>
                    <a:cubicBezTo>
                      <a:pt x="57836" y="407"/>
                      <a:pt x="58728" y="407"/>
                      <a:pt x="59598" y="531"/>
                    </a:cubicBezTo>
                    <a:cubicBezTo>
                      <a:pt x="59598" y="4694"/>
                      <a:pt x="59598" y="8419"/>
                      <a:pt x="59598" y="11560"/>
                    </a:cubicBezTo>
                    <a:cubicBezTo>
                      <a:pt x="59598" y="14700"/>
                      <a:pt x="59598" y="17622"/>
                      <a:pt x="59598" y="20105"/>
                    </a:cubicBezTo>
                    <a:lnTo>
                      <a:pt x="59598" y="27044"/>
                    </a:lnTo>
                    <a:cubicBezTo>
                      <a:pt x="59598" y="29089"/>
                      <a:pt x="59598" y="31061"/>
                      <a:pt x="59598" y="32887"/>
                    </a:cubicBezTo>
                    <a:lnTo>
                      <a:pt x="57990" y="32376"/>
                    </a:lnTo>
                    <a:lnTo>
                      <a:pt x="56016" y="31719"/>
                    </a:lnTo>
                    <a:cubicBezTo>
                      <a:pt x="55365" y="31543"/>
                      <a:pt x="54729" y="31324"/>
                      <a:pt x="54115" y="31061"/>
                    </a:cubicBezTo>
                    <a:cubicBezTo>
                      <a:pt x="52617" y="30689"/>
                      <a:pt x="51111" y="30397"/>
                      <a:pt x="49583" y="30185"/>
                    </a:cubicBezTo>
                    <a:lnTo>
                      <a:pt x="47097" y="29819"/>
                    </a:lnTo>
                    <a:cubicBezTo>
                      <a:pt x="44093" y="29425"/>
                      <a:pt x="41067" y="29228"/>
                      <a:pt x="38033" y="29235"/>
                    </a:cubicBezTo>
                    <a:cubicBezTo>
                      <a:pt x="35533" y="29155"/>
                      <a:pt x="33040" y="29600"/>
                      <a:pt x="30723" y="30550"/>
                    </a:cubicBezTo>
                    <a:cubicBezTo>
                      <a:pt x="28749" y="31339"/>
                      <a:pt x="27082" y="32748"/>
                      <a:pt x="25971" y="34567"/>
                    </a:cubicBezTo>
                    <a:cubicBezTo>
                      <a:pt x="24758" y="37007"/>
                      <a:pt x="24253" y="39738"/>
                      <a:pt x="24509" y="42455"/>
                    </a:cubicBezTo>
                    <a:cubicBezTo>
                      <a:pt x="24509" y="46764"/>
                      <a:pt x="24509" y="50855"/>
                      <a:pt x="24875" y="54580"/>
                    </a:cubicBezTo>
                    <a:cubicBezTo>
                      <a:pt x="25240" y="58304"/>
                      <a:pt x="24875" y="62249"/>
                      <a:pt x="24875" y="66120"/>
                    </a:cubicBezTo>
                    <a:cubicBezTo>
                      <a:pt x="24875" y="69991"/>
                      <a:pt x="24875" y="73935"/>
                      <a:pt x="24875" y="77879"/>
                    </a:cubicBezTo>
                    <a:cubicBezTo>
                      <a:pt x="24875" y="81823"/>
                      <a:pt x="24875" y="86132"/>
                      <a:pt x="24875" y="90661"/>
                    </a:cubicBezTo>
                    <a:lnTo>
                      <a:pt x="24875" y="91391"/>
                    </a:lnTo>
                    <a:cubicBezTo>
                      <a:pt x="23018" y="91968"/>
                      <a:pt x="21110" y="92333"/>
                      <a:pt x="19173" y="92487"/>
                    </a:cubicBezTo>
                    <a:cubicBezTo>
                      <a:pt x="17396" y="92596"/>
                      <a:pt x="15613" y="92596"/>
                      <a:pt x="13836" y="92487"/>
                    </a:cubicBezTo>
                    <a:lnTo>
                      <a:pt x="7842" y="92487"/>
                    </a:lnTo>
                    <a:cubicBezTo>
                      <a:pt x="5408" y="92326"/>
                      <a:pt x="2966" y="92326"/>
                      <a:pt x="532" y="92487"/>
                    </a:cubicBezTo>
                    <a:cubicBezTo>
                      <a:pt x="532" y="77441"/>
                      <a:pt x="532" y="62322"/>
                      <a:pt x="93" y="47276"/>
                    </a:cubicBezTo>
                    <a:cubicBezTo>
                      <a:pt x="-345" y="32230"/>
                      <a:pt x="93" y="16526"/>
                      <a:pt x="93" y="385"/>
                    </a:cubicBezTo>
                    <a:lnTo>
                      <a:pt x="3821" y="385"/>
                    </a:lnTo>
                    <a:lnTo>
                      <a:pt x="9304" y="385"/>
                    </a:lnTo>
                    <a:lnTo>
                      <a:pt x="12959" y="385"/>
                    </a:lnTo>
                    <a:lnTo>
                      <a:pt x="15664" y="385"/>
                    </a:lnTo>
                    <a:lnTo>
                      <a:pt x="19684" y="20"/>
                    </a:lnTo>
                    <a:cubicBezTo>
                      <a:pt x="20927" y="-53"/>
                      <a:pt x="22170" y="-53"/>
                      <a:pt x="23413" y="20"/>
                    </a:cubicBezTo>
                    <a:cubicBezTo>
                      <a:pt x="24436" y="20"/>
                      <a:pt x="24948" y="166"/>
                      <a:pt x="24948" y="458"/>
                    </a:cubicBezTo>
                    <a:lnTo>
                      <a:pt x="24948" y="3891"/>
                    </a:lnTo>
                    <a:cubicBezTo>
                      <a:pt x="24911" y="4234"/>
                      <a:pt x="24911" y="4570"/>
                      <a:pt x="24948" y="4913"/>
                    </a:cubicBezTo>
                    <a:cubicBezTo>
                      <a:pt x="25218" y="5454"/>
                      <a:pt x="25437" y="6016"/>
                      <a:pt x="25605" y="6593"/>
                    </a:cubicBezTo>
                    <a:close/>
                  </a:path>
                </a:pathLst>
              </a:custGeom>
              <a:solidFill>
                <a:srgbClr val="FFFFFF"/>
              </a:solidFill>
              <a:ln w="7301" cap="flat">
                <a:noFill/>
                <a:prstDash val="solid"/>
                <a:miter/>
              </a:ln>
            </p:spPr>
            <p:txBody>
              <a:bodyPr rtlCol="0" anchor="ctr"/>
              <a:lstStyle/>
              <a:p>
                <a:endParaRPr lang="en-US"/>
              </a:p>
            </p:txBody>
          </p:sp>
        </p:grpSp>
        <p:grpSp>
          <p:nvGrpSpPr>
            <p:cNvPr id="584" name="Group 583">
              <a:extLst>
                <a:ext uri="{FF2B5EF4-FFF2-40B4-BE49-F238E27FC236}">
                  <a16:creationId xmlns:a16="http://schemas.microsoft.com/office/drawing/2014/main" id="{A8F95F07-F4AE-7F57-3F87-F764C35C28EE}"/>
                </a:ext>
              </a:extLst>
            </p:cNvPr>
            <p:cNvGrpSpPr>
              <a:grpSpLocks noChangeAspect="1"/>
            </p:cNvGrpSpPr>
            <p:nvPr/>
          </p:nvGrpSpPr>
          <p:grpSpPr>
            <a:xfrm>
              <a:off x="-1878608" y="2948399"/>
              <a:ext cx="1392196" cy="237600"/>
              <a:chOff x="8246188" y="4663324"/>
              <a:chExt cx="985559" cy="168201"/>
            </a:xfrm>
          </p:grpSpPr>
          <p:sp>
            <p:nvSpPr>
              <p:cNvPr id="585" name="Freeform 584">
                <a:extLst>
                  <a:ext uri="{FF2B5EF4-FFF2-40B4-BE49-F238E27FC236}">
                    <a16:creationId xmlns:a16="http://schemas.microsoft.com/office/drawing/2014/main" id="{60F102F5-B81A-0B06-B76B-AED263F1AD7B}"/>
                  </a:ext>
                </a:extLst>
              </p:cNvPr>
              <p:cNvSpPr/>
              <p:nvPr/>
            </p:nvSpPr>
            <p:spPr>
              <a:xfrm>
                <a:off x="8246188" y="4663949"/>
                <a:ext cx="88766" cy="131105"/>
              </a:xfrm>
              <a:custGeom>
                <a:avLst/>
                <a:gdLst>
                  <a:gd name="connsiteX0" fmla="*/ 89374 w 89476"/>
                  <a:gd name="connsiteY0" fmla="*/ 131389 h 132154"/>
                  <a:gd name="connsiteX1" fmla="*/ 89374 w 89476"/>
                  <a:gd name="connsiteY1" fmla="*/ 131389 h 132154"/>
                  <a:gd name="connsiteX2" fmla="*/ 74754 w 89476"/>
                  <a:gd name="connsiteY2" fmla="*/ 131827 h 132154"/>
                  <a:gd name="connsiteX3" fmla="*/ 58526 w 89476"/>
                  <a:gd name="connsiteY3" fmla="*/ 131827 h 132154"/>
                  <a:gd name="connsiteX4" fmla="*/ 58526 w 89476"/>
                  <a:gd name="connsiteY4" fmla="*/ 131827 h 132154"/>
                  <a:gd name="connsiteX5" fmla="*/ 53920 w 89476"/>
                  <a:gd name="connsiteY5" fmla="*/ 121748 h 132154"/>
                  <a:gd name="connsiteX6" fmla="*/ 47853 w 89476"/>
                  <a:gd name="connsiteY6" fmla="*/ 109404 h 132154"/>
                  <a:gd name="connsiteX7" fmla="*/ 40543 w 89476"/>
                  <a:gd name="connsiteY7" fmla="*/ 96695 h 132154"/>
                  <a:gd name="connsiteX8" fmla="*/ 32794 w 89476"/>
                  <a:gd name="connsiteY8" fmla="*/ 85667 h 132154"/>
                  <a:gd name="connsiteX9" fmla="*/ 32794 w 89476"/>
                  <a:gd name="connsiteY9" fmla="*/ 85082 h 132154"/>
                  <a:gd name="connsiteX10" fmla="*/ 32209 w 89476"/>
                  <a:gd name="connsiteY10" fmla="*/ 95527 h 132154"/>
                  <a:gd name="connsiteX11" fmla="*/ 32209 w 89476"/>
                  <a:gd name="connsiteY11" fmla="*/ 108163 h 132154"/>
                  <a:gd name="connsiteX12" fmla="*/ 32794 w 89476"/>
                  <a:gd name="connsiteY12" fmla="*/ 120579 h 132154"/>
                  <a:gd name="connsiteX13" fmla="*/ 33379 w 89476"/>
                  <a:gd name="connsiteY13" fmla="*/ 130001 h 132154"/>
                  <a:gd name="connsiteX14" fmla="*/ 25191 w 89476"/>
                  <a:gd name="connsiteY14" fmla="*/ 131681 h 132154"/>
                  <a:gd name="connsiteX15" fmla="*/ 15176 w 89476"/>
                  <a:gd name="connsiteY15" fmla="*/ 132119 h 132154"/>
                  <a:gd name="connsiteX16" fmla="*/ 6258 w 89476"/>
                  <a:gd name="connsiteY16" fmla="*/ 132119 h 132154"/>
                  <a:gd name="connsiteX17" fmla="*/ 1360 w 89476"/>
                  <a:gd name="connsiteY17" fmla="*/ 132119 h 132154"/>
                  <a:gd name="connsiteX18" fmla="*/ 1872 w 89476"/>
                  <a:gd name="connsiteY18" fmla="*/ 127080 h 132154"/>
                  <a:gd name="connsiteX19" fmla="*/ 1872 w 89476"/>
                  <a:gd name="connsiteY19" fmla="*/ 113786 h 132154"/>
                  <a:gd name="connsiteX20" fmla="*/ 1872 w 89476"/>
                  <a:gd name="connsiteY20" fmla="*/ 94504 h 132154"/>
                  <a:gd name="connsiteX21" fmla="*/ 1872 w 89476"/>
                  <a:gd name="connsiteY21" fmla="*/ 72227 h 132154"/>
                  <a:gd name="connsiteX22" fmla="*/ 1506 w 89476"/>
                  <a:gd name="connsiteY22" fmla="*/ 49439 h 132154"/>
                  <a:gd name="connsiteX23" fmla="*/ 995 w 89476"/>
                  <a:gd name="connsiteY23" fmla="*/ 28697 h 132154"/>
                  <a:gd name="connsiteX24" fmla="*/ 556 w 89476"/>
                  <a:gd name="connsiteY24" fmla="*/ 12482 h 132154"/>
                  <a:gd name="connsiteX25" fmla="*/ -102 w 89476"/>
                  <a:gd name="connsiteY25" fmla="*/ 3352 h 132154"/>
                  <a:gd name="connsiteX26" fmla="*/ 22560 w 89476"/>
                  <a:gd name="connsiteY26" fmla="*/ 650 h 132154"/>
                  <a:gd name="connsiteX27" fmla="*/ 48365 w 89476"/>
                  <a:gd name="connsiteY27" fmla="*/ 650 h 132154"/>
                  <a:gd name="connsiteX28" fmla="*/ 67810 w 89476"/>
                  <a:gd name="connsiteY28" fmla="*/ 6931 h 132154"/>
                  <a:gd name="connsiteX29" fmla="*/ 81260 w 89476"/>
                  <a:gd name="connsiteY29" fmla="*/ 21100 h 132154"/>
                  <a:gd name="connsiteX30" fmla="*/ 86304 w 89476"/>
                  <a:gd name="connsiteY30" fmla="*/ 39725 h 132154"/>
                  <a:gd name="connsiteX31" fmla="*/ 80895 w 89476"/>
                  <a:gd name="connsiteY31" fmla="*/ 59519 h 132154"/>
                  <a:gd name="connsiteX32" fmla="*/ 71611 w 89476"/>
                  <a:gd name="connsiteY32" fmla="*/ 70548 h 132154"/>
                  <a:gd name="connsiteX33" fmla="*/ 56990 w 89476"/>
                  <a:gd name="connsiteY33" fmla="*/ 75514 h 132154"/>
                  <a:gd name="connsiteX34" fmla="*/ 56040 w 89476"/>
                  <a:gd name="connsiteY34" fmla="*/ 75514 h 132154"/>
                  <a:gd name="connsiteX35" fmla="*/ 56040 w 89476"/>
                  <a:gd name="connsiteY35" fmla="*/ 75514 h 132154"/>
                  <a:gd name="connsiteX36" fmla="*/ 64520 w 89476"/>
                  <a:gd name="connsiteY36" fmla="*/ 89026 h 132154"/>
                  <a:gd name="connsiteX37" fmla="*/ 73584 w 89476"/>
                  <a:gd name="connsiteY37" fmla="*/ 102538 h 132154"/>
                  <a:gd name="connsiteX38" fmla="*/ 81991 w 89476"/>
                  <a:gd name="connsiteY38" fmla="*/ 116416 h 132154"/>
                  <a:gd name="connsiteX39" fmla="*/ 89374 w 89476"/>
                  <a:gd name="connsiteY39" fmla="*/ 131389 h 132154"/>
                  <a:gd name="connsiteX40" fmla="*/ 27311 w 89476"/>
                  <a:gd name="connsiteY40" fmla="*/ 29135 h 132154"/>
                  <a:gd name="connsiteX41" fmla="*/ 27311 w 89476"/>
                  <a:gd name="connsiteY41" fmla="*/ 34540 h 132154"/>
                  <a:gd name="connsiteX42" fmla="*/ 27311 w 89476"/>
                  <a:gd name="connsiteY42" fmla="*/ 40748 h 132154"/>
                  <a:gd name="connsiteX43" fmla="*/ 27311 w 89476"/>
                  <a:gd name="connsiteY43" fmla="*/ 46810 h 132154"/>
                  <a:gd name="connsiteX44" fmla="*/ 27823 w 89476"/>
                  <a:gd name="connsiteY44" fmla="*/ 51777 h 132154"/>
                  <a:gd name="connsiteX45" fmla="*/ 27823 w 89476"/>
                  <a:gd name="connsiteY45" fmla="*/ 51777 h 132154"/>
                  <a:gd name="connsiteX46" fmla="*/ 37034 w 89476"/>
                  <a:gd name="connsiteY46" fmla="*/ 52288 h 132154"/>
                  <a:gd name="connsiteX47" fmla="*/ 46391 w 89476"/>
                  <a:gd name="connsiteY47" fmla="*/ 51777 h 132154"/>
                  <a:gd name="connsiteX48" fmla="*/ 51873 w 89476"/>
                  <a:gd name="connsiteY48" fmla="*/ 48198 h 132154"/>
                  <a:gd name="connsiteX49" fmla="*/ 54139 w 89476"/>
                  <a:gd name="connsiteY49" fmla="*/ 41916 h 132154"/>
                  <a:gd name="connsiteX50" fmla="*/ 53409 w 89476"/>
                  <a:gd name="connsiteY50" fmla="*/ 35124 h 132154"/>
                  <a:gd name="connsiteX51" fmla="*/ 49753 w 89476"/>
                  <a:gd name="connsiteY51" fmla="*/ 29719 h 132154"/>
                  <a:gd name="connsiteX52" fmla="*/ 39446 w 89476"/>
                  <a:gd name="connsiteY52" fmla="*/ 26286 h 132154"/>
                  <a:gd name="connsiteX53" fmla="*/ 27311 w 89476"/>
                  <a:gd name="connsiteY53" fmla="*/ 29135 h 132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89476" h="132154">
                    <a:moveTo>
                      <a:pt x="89374" y="131389"/>
                    </a:moveTo>
                    <a:lnTo>
                      <a:pt x="89374" y="131389"/>
                    </a:lnTo>
                    <a:cubicBezTo>
                      <a:pt x="85061" y="131389"/>
                      <a:pt x="80310" y="131389"/>
                      <a:pt x="74754" y="131827"/>
                    </a:cubicBezTo>
                    <a:cubicBezTo>
                      <a:pt x="69352" y="132156"/>
                      <a:pt x="63928" y="132156"/>
                      <a:pt x="58526" y="131827"/>
                    </a:cubicBezTo>
                    <a:lnTo>
                      <a:pt x="58526" y="131827"/>
                    </a:lnTo>
                    <a:cubicBezTo>
                      <a:pt x="57305" y="129000"/>
                      <a:pt x="55770" y="125641"/>
                      <a:pt x="53920" y="121748"/>
                    </a:cubicBezTo>
                    <a:cubicBezTo>
                      <a:pt x="52020" y="117804"/>
                      <a:pt x="50046" y="113713"/>
                      <a:pt x="47853" y="109404"/>
                    </a:cubicBezTo>
                    <a:cubicBezTo>
                      <a:pt x="45660" y="105095"/>
                      <a:pt x="43247" y="100859"/>
                      <a:pt x="40543" y="96695"/>
                    </a:cubicBezTo>
                    <a:cubicBezTo>
                      <a:pt x="38211" y="92846"/>
                      <a:pt x="35623" y="89165"/>
                      <a:pt x="32794" y="85667"/>
                    </a:cubicBezTo>
                    <a:lnTo>
                      <a:pt x="32794" y="85082"/>
                    </a:lnTo>
                    <a:cubicBezTo>
                      <a:pt x="32341" y="88544"/>
                      <a:pt x="32150" y="92036"/>
                      <a:pt x="32209" y="95527"/>
                    </a:cubicBezTo>
                    <a:cubicBezTo>
                      <a:pt x="32209" y="99617"/>
                      <a:pt x="32209" y="103853"/>
                      <a:pt x="32209" y="108163"/>
                    </a:cubicBezTo>
                    <a:cubicBezTo>
                      <a:pt x="32209" y="112472"/>
                      <a:pt x="32575" y="116708"/>
                      <a:pt x="32794" y="120579"/>
                    </a:cubicBezTo>
                    <a:cubicBezTo>
                      <a:pt x="33013" y="124450"/>
                      <a:pt x="33232" y="127883"/>
                      <a:pt x="33379" y="130001"/>
                    </a:cubicBezTo>
                    <a:cubicBezTo>
                      <a:pt x="30747" y="130972"/>
                      <a:pt x="27991" y="131542"/>
                      <a:pt x="25191" y="131681"/>
                    </a:cubicBezTo>
                    <a:lnTo>
                      <a:pt x="15176" y="132119"/>
                    </a:lnTo>
                    <a:cubicBezTo>
                      <a:pt x="11814" y="132119"/>
                      <a:pt x="8890" y="132119"/>
                      <a:pt x="6258" y="132119"/>
                    </a:cubicBezTo>
                    <a:lnTo>
                      <a:pt x="1360" y="132119"/>
                    </a:lnTo>
                    <a:cubicBezTo>
                      <a:pt x="1850" y="130483"/>
                      <a:pt x="2018" y="128774"/>
                      <a:pt x="1872" y="127080"/>
                    </a:cubicBezTo>
                    <a:cubicBezTo>
                      <a:pt x="1872" y="123720"/>
                      <a:pt x="1872" y="119264"/>
                      <a:pt x="1872" y="113786"/>
                    </a:cubicBezTo>
                    <a:lnTo>
                      <a:pt x="1872" y="94504"/>
                    </a:lnTo>
                    <a:cubicBezTo>
                      <a:pt x="1872" y="87201"/>
                      <a:pt x="1872" y="79897"/>
                      <a:pt x="1872" y="72227"/>
                    </a:cubicBezTo>
                    <a:cubicBezTo>
                      <a:pt x="1872" y="64559"/>
                      <a:pt x="1872" y="56962"/>
                      <a:pt x="1506" y="49439"/>
                    </a:cubicBezTo>
                    <a:cubicBezTo>
                      <a:pt x="1141" y="41916"/>
                      <a:pt x="1141" y="34832"/>
                      <a:pt x="995" y="28697"/>
                    </a:cubicBezTo>
                    <a:cubicBezTo>
                      <a:pt x="849" y="22561"/>
                      <a:pt x="995" y="16937"/>
                      <a:pt x="556" y="12482"/>
                    </a:cubicBezTo>
                    <a:cubicBezTo>
                      <a:pt x="519" y="9429"/>
                      <a:pt x="300" y="6376"/>
                      <a:pt x="-102" y="3352"/>
                    </a:cubicBezTo>
                    <a:cubicBezTo>
                      <a:pt x="6770" y="2403"/>
                      <a:pt x="14518" y="1453"/>
                      <a:pt x="22560" y="650"/>
                    </a:cubicBezTo>
                    <a:cubicBezTo>
                      <a:pt x="31135" y="-263"/>
                      <a:pt x="39790" y="-263"/>
                      <a:pt x="48365" y="650"/>
                    </a:cubicBezTo>
                    <a:cubicBezTo>
                      <a:pt x="55295" y="935"/>
                      <a:pt x="62020" y="3111"/>
                      <a:pt x="67810" y="6931"/>
                    </a:cubicBezTo>
                    <a:cubicBezTo>
                      <a:pt x="73380" y="10495"/>
                      <a:pt x="77992" y="15360"/>
                      <a:pt x="81260" y="21100"/>
                    </a:cubicBezTo>
                    <a:cubicBezTo>
                      <a:pt x="84491" y="26783"/>
                      <a:pt x="86231" y="33188"/>
                      <a:pt x="86304" y="39725"/>
                    </a:cubicBezTo>
                    <a:cubicBezTo>
                      <a:pt x="86480" y="46708"/>
                      <a:pt x="84594" y="53588"/>
                      <a:pt x="80895" y="59519"/>
                    </a:cubicBezTo>
                    <a:cubicBezTo>
                      <a:pt x="78643" y="63828"/>
                      <a:pt x="75478" y="67597"/>
                      <a:pt x="71611" y="70548"/>
                    </a:cubicBezTo>
                    <a:cubicBezTo>
                      <a:pt x="67342" y="73630"/>
                      <a:pt x="62254" y="75354"/>
                      <a:pt x="56990" y="75514"/>
                    </a:cubicBezTo>
                    <a:lnTo>
                      <a:pt x="56040" y="75514"/>
                    </a:lnTo>
                    <a:lnTo>
                      <a:pt x="56040" y="75514"/>
                    </a:lnTo>
                    <a:cubicBezTo>
                      <a:pt x="58599" y="80043"/>
                      <a:pt x="61450" y="84498"/>
                      <a:pt x="64520" y="89026"/>
                    </a:cubicBezTo>
                    <a:cubicBezTo>
                      <a:pt x="67590" y="93555"/>
                      <a:pt x="70587" y="98010"/>
                      <a:pt x="73584" y="102538"/>
                    </a:cubicBezTo>
                    <a:cubicBezTo>
                      <a:pt x="76582" y="107067"/>
                      <a:pt x="79286" y="111668"/>
                      <a:pt x="81991" y="116416"/>
                    </a:cubicBezTo>
                    <a:cubicBezTo>
                      <a:pt x="84871" y="121193"/>
                      <a:pt x="87342" y="126196"/>
                      <a:pt x="89374" y="131389"/>
                    </a:cubicBezTo>
                    <a:close/>
                    <a:moveTo>
                      <a:pt x="27311" y="29135"/>
                    </a:moveTo>
                    <a:cubicBezTo>
                      <a:pt x="27311" y="30742"/>
                      <a:pt x="27311" y="32568"/>
                      <a:pt x="27311" y="34540"/>
                    </a:cubicBezTo>
                    <a:cubicBezTo>
                      <a:pt x="27311" y="36512"/>
                      <a:pt x="27311" y="38630"/>
                      <a:pt x="27311" y="40748"/>
                    </a:cubicBezTo>
                    <a:cubicBezTo>
                      <a:pt x="27311" y="42866"/>
                      <a:pt x="27311" y="44838"/>
                      <a:pt x="27311" y="46810"/>
                    </a:cubicBezTo>
                    <a:cubicBezTo>
                      <a:pt x="27340" y="48475"/>
                      <a:pt x="27516" y="50141"/>
                      <a:pt x="27823" y="51777"/>
                    </a:cubicBezTo>
                    <a:lnTo>
                      <a:pt x="27823" y="51777"/>
                    </a:lnTo>
                    <a:cubicBezTo>
                      <a:pt x="30674" y="51777"/>
                      <a:pt x="33744" y="52215"/>
                      <a:pt x="37034" y="52288"/>
                    </a:cubicBezTo>
                    <a:cubicBezTo>
                      <a:pt x="40162" y="52456"/>
                      <a:pt x="43298" y="52288"/>
                      <a:pt x="46391" y="51777"/>
                    </a:cubicBezTo>
                    <a:cubicBezTo>
                      <a:pt x="48620" y="51353"/>
                      <a:pt x="50587" y="50068"/>
                      <a:pt x="51873" y="48198"/>
                    </a:cubicBezTo>
                    <a:cubicBezTo>
                      <a:pt x="53131" y="46321"/>
                      <a:pt x="53906" y="44166"/>
                      <a:pt x="54139" y="41916"/>
                    </a:cubicBezTo>
                    <a:cubicBezTo>
                      <a:pt x="54366" y="39623"/>
                      <a:pt x="54118" y="37315"/>
                      <a:pt x="53409" y="35124"/>
                    </a:cubicBezTo>
                    <a:cubicBezTo>
                      <a:pt x="52765" y="32998"/>
                      <a:pt x="51486" y="31114"/>
                      <a:pt x="49753" y="29719"/>
                    </a:cubicBezTo>
                    <a:cubicBezTo>
                      <a:pt x="46932" y="27214"/>
                      <a:pt x="43204" y="25979"/>
                      <a:pt x="39446" y="26286"/>
                    </a:cubicBezTo>
                    <a:cubicBezTo>
                      <a:pt x="35272" y="26549"/>
                      <a:pt x="31164" y="27506"/>
                      <a:pt x="27311" y="29135"/>
                    </a:cubicBezTo>
                    <a:close/>
                  </a:path>
                </a:pathLst>
              </a:custGeom>
              <a:solidFill>
                <a:srgbClr val="FFFFFF"/>
              </a:solidFill>
              <a:ln w="7301"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BB45A536-9D3D-64CE-C0C9-9935A3CD3806}"/>
                  </a:ext>
                </a:extLst>
              </p:cNvPr>
              <p:cNvSpPr/>
              <p:nvPr/>
            </p:nvSpPr>
            <p:spPr>
              <a:xfrm>
                <a:off x="8338281" y="4701123"/>
                <a:ext cx="74053" cy="96340"/>
              </a:xfrm>
              <a:custGeom>
                <a:avLst/>
                <a:gdLst>
                  <a:gd name="connsiteX0" fmla="*/ 24689 w 74645"/>
                  <a:gd name="connsiteY0" fmla="*/ 48269 h 97111"/>
                  <a:gd name="connsiteX1" fmla="*/ 24689 w 74645"/>
                  <a:gd name="connsiteY1" fmla="*/ 51555 h 97111"/>
                  <a:gd name="connsiteX2" fmla="*/ 25127 w 74645"/>
                  <a:gd name="connsiteY2" fmla="*/ 60539 h 97111"/>
                  <a:gd name="connsiteX3" fmla="*/ 27393 w 74645"/>
                  <a:gd name="connsiteY3" fmla="*/ 67332 h 97111"/>
                  <a:gd name="connsiteX4" fmla="*/ 33680 w 74645"/>
                  <a:gd name="connsiteY4" fmla="*/ 73613 h 97111"/>
                  <a:gd name="connsiteX5" fmla="*/ 41575 w 74645"/>
                  <a:gd name="connsiteY5" fmla="*/ 74928 h 97111"/>
                  <a:gd name="connsiteX6" fmla="*/ 48154 w 74645"/>
                  <a:gd name="connsiteY6" fmla="*/ 70399 h 97111"/>
                  <a:gd name="connsiteX7" fmla="*/ 50420 w 74645"/>
                  <a:gd name="connsiteY7" fmla="*/ 59078 h 97111"/>
                  <a:gd name="connsiteX8" fmla="*/ 55391 w 74645"/>
                  <a:gd name="connsiteY8" fmla="*/ 59078 h 97111"/>
                  <a:gd name="connsiteX9" fmla="*/ 61971 w 74645"/>
                  <a:gd name="connsiteY9" fmla="*/ 59078 h 97111"/>
                  <a:gd name="connsiteX10" fmla="*/ 68476 w 74645"/>
                  <a:gd name="connsiteY10" fmla="*/ 59078 h 97111"/>
                  <a:gd name="connsiteX11" fmla="*/ 73594 w 74645"/>
                  <a:gd name="connsiteY11" fmla="*/ 59736 h 97111"/>
                  <a:gd name="connsiteX12" fmla="*/ 72863 w 74645"/>
                  <a:gd name="connsiteY12" fmla="*/ 69158 h 97111"/>
                  <a:gd name="connsiteX13" fmla="*/ 71985 w 74645"/>
                  <a:gd name="connsiteY13" fmla="*/ 77703 h 97111"/>
                  <a:gd name="connsiteX14" fmla="*/ 70596 w 74645"/>
                  <a:gd name="connsiteY14" fmla="*/ 84496 h 97111"/>
                  <a:gd name="connsiteX15" fmla="*/ 68476 w 74645"/>
                  <a:gd name="connsiteY15" fmla="*/ 88440 h 97111"/>
                  <a:gd name="connsiteX16" fmla="*/ 60362 w 74645"/>
                  <a:gd name="connsiteY16" fmla="*/ 94648 h 97111"/>
                  <a:gd name="connsiteX17" fmla="*/ 49543 w 74645"/>
                  <a:gd name="connsiteY17" fmla="*/ 96912 h 97111"/>
                  <a:gd name="connsiteX18" fmla="*/ 37482 w 74645"/>
                  <a:gd name="connsiteY18" fmla="*/ 96912 h 97111"/>
                  <a:gd name="connsiteX19" fmla="*/ 26151 w 74645"/>
                  <a:gd name="connsiteY19" fmla="*/ 96547 h 97111"/>
                  <a:gd name="connsiteX20" fmla="*/ 16575 w 74645"/>
                  <a:gd name="connsiteY20" fmla="*/ 93187 h 97111"/>
                  <a:gd name="connsiteX21" fmla="*/ 8314 w 74645"/>
                  <a:gd name="connsiteY21" fmla="*/ 84131 h 97111"/>
                  <a:gd name="connsiteX22" fmla="*/ 2978 w 74645"/>
                  <a:gd name="connsiteY22" fmla="*/ 71787 h 97111"/>
                  <a:gd name="connsiteX23" fmla="*/ 200 w 74645"/>
                  <a:gd name="connsiteY23" fmla="*/ 57544 h 97111"/>
                  <a:gd name="connsiteX24" fmla="*/ 200 w 74645"/>
                  <a:gd name="connsiteY24" fmla="*/ 42426 h 97111"/>
                  <a:gd name="connsiteX25" fmla="*/ 1369 w 74645"/>
                  <a:gd name="connsiteY25" fmla="*/ 29279 h 97111"/>
                  <a:gd name="connsiteX26" fmla="*/ 4220 w 74645"/>
                  <a:gd name="connsiteY26" fmla="*/ 16862 h 97111"/>
                  <a:gd name="connsiteX27" fmla="*/ 11531 w 74645"/>
                  <a:gd name="connsiteY27" fmla="*/ 7805 h 97111"/>
                  <a:gd name="connsiteX28" fmla="*/ 22715 w 74645"/>
                  <a:gd name="connsiteY28" fmla="*/ 2108 h 97111"/>
                  <a:gd name="connsiteX29" fmla="*/ 36019 w 74645"/>
                  <a:gd name="connsiteY29" fmla="*/ -10 h 97111"/>
                  <a:gd name="connsiteX30" fmla="*/ 49616 w 74645"/>
                  <a:gd name="connsiteY30" fmla="*/ 1451 h 97111"/>
                  <a:gd name="connsiteX31" fmla="*/ 63213 w 74645"/>
                  <a:gd name="connsiteY31" fmla="*/ 7367 h 97111"/>
                  <a:gd name="connsiteX32" fmla="*/ 71035 w 74645"/>
                  <a:gd name="connsiteY32" fmla="*/ 18031 h 97111"/>
                  <a:gd name="connsiteX33" fmla="*/ 74325 w 74645"/>
                  <a:gd name="connsiteY33" fmla="*/ 31762 h 97111"/>
                  <a:gd name="connsiteX34" fmla="*/ 74325 w 74645"/>
                  <a:gd name="connsiteY34" fmla="*/ 47027 h 97111"/>
                  <a:gd name="connsiteX35" fmla="*/ 69427 w 74645"/>
                  <a:gd name="connsiteY35" fmla="*/ 47757 h 97111"/>
                  <a:gd name="connsiteX36" fmla="*/ 60947 w 74645"/>
                  <a:gd name="connsiteY36" fmla="*/ 48561 h 97111"/>
                  <a:gd name="connsiteX37" fmla="*/ 50567 w 74645"/>
                  <a:gd name="connsiteY37" fmla="*/ 49072 h 97111"/>
                  <a:gd name="connsiteX38" fmla="*/ 39967 w 74645"/>
                  <a:gd name="connsiteY38" fmla="*/ 49072 h 97111"/>
                  <a:gd name="connsiteX39" fmla="*/ 30829 w 74645"/>
                  <a:gd name="connsiteY39" fmla="*/ 49072 h 97111"/>
                  <a:gd name="connsiteX40" fmla="*/ 24689 w 74645"/>
                  <a:gd name="connsiteY40" fmla="*/ 48269 h 97111"/>
                  <a:gd name="connsiteX41" fmla="*/ 46619 w 74645"/>
                  <a:gd name="connsiteY41" fmla="*/ 19711 h 97111"/>
                  <a:gd name="connsiteX42" fmla="*/ 43695 w 74645"/>
                  <a:gd name="connsiteY42" fmla="*/ 18323 h 97111"/>
                  <a:gd name="connsiteX43" fmla="*/ 40186 w 74645"/>
                  <a:gd name="connsiteY43" fmla="*/ 17885 h 97111"/>
                  <a:gd name="connsiteX44" fmla="*/ 32876 w 74645"/>
                  <a:gd name="connsiteY44" fmla="*/ 18834 h 97111"/>
                  <a:gd name="connsiteX45" fmla="*/ 28490 w 74645"/>
                  <a:gd name="connsiteY45" fmla="*/ 21390 h 97111"/>
                  <a:gd name="connsiteX46" fmla="*/ 25932 w 74645"/>
                  <a:gd name="connsiteY46" fmla="*/ 25262 h 97111"/>
                  <a:gd name="connsiteX47" fmla="*/ 24762 w 74645"/>
                  <a:gd name="connsiteY47" fmla="*/ 29863 h 97111"/>
                  <a:gd name="connsiteX48" fmla="*/ 24762 w 74645"/>
                  <a:gd name="connsiteY48" fmla="*/ 32711 h 97111"/>
                  <a:gd name="connsiteX49" fmla="*/ 26443 w 74645"/>
                  <a:gd name="connsiteY49" fmla="*/ 33807 h 97111"/>
                  <a:gd name="connsiteX50" fmla="*/ 31706 w 74645"/>
                  <a:gd name="connsiteY50" fmla="*/ 33807 h 97111"/>
                  <a:gd name="connsiteX51" fmla="*/ 42306 w 74645"/>
                  <a:gd name="connsiteY51" fmla="*/ 33807 h 97111"/>
                  <a:gd name="connsiteX52" fmla="*/ 49616 w 74645"/>
                  <a:gd name="connsiteY52" fmla="*/ 33807 h 97111"/>
                  <a:gd name="connsiteX53" fmla="*/ 53052 w 74645"/>
                  <a:gd name="connsiteY53" fmla="*/ 33807 h 97111"/>
                  <a:gd name="connsiteX54" fmla="*/ 54075 w 74645"/>
                  <a:gd name="connsiteY54" fmla="*/ 33223 h 97111"/>
                  <a:gd name="connsiteX55" fmla="*/ 54075 w 74645"/>
                  <a:gd name="connsiteY55" fmla="*/ 31324 h 97111"/>
                  <a:gd name="connsiteX56" fmla="*/ 52102 w 74645"/>
                  <a:gd name="connsiteY56" fmla="*/ 24020 h 97111"/>
                  <a:gd name="connsiteX57" fmla="*/ 46619 w 74645"/>
                  <a:gd name="connsiteY57" fmla="*/ 19784 h 97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645" h="97111">
                    <a:moveTo>
                      <a:pt x="24689" y="48269"/>
                    </a:moveTo>
                    <a:lnTo>
                      <a:pt x="24689" y="51555"/>
                    </a:lnTo>
                    <a:cubicBezTo>
                      <a:pt x="24689" y="55207"/>
                      <a:pt x="24689" y="58202"/>
                      <a:pt x="25127" y="60539"/>
                    </a:cubicBezTo>
                    <a:cubicBezTo>
                      <a:pt x="25325" y="62949"/>
                      <a:pt x="26100" y="65287"/>
                      <a:pt x="27393" y="67332"/>
                    </a:cubicBezTo>
                    <a:cubicBezTo>
                      <a:pt x="28753" y="70049"/>
                      <a:pt x="30961" y="72254"/>
                      <a:pt x="33680" y="73613"/>
                    </a:cubicBezTo>
                    <a:cubicBezTo>
                      <a:pt x="36100" y="74884"/>
                      <a:pt x="38870" y="75344"/>
                      <a:pt x="41575" y="74928"/>
                    </a:cubicBezTo>
                    <a:cubicBezTo>
                      <a:pt x="44273" y="74336"/>
                      <a:pt x="46634" y="72707"/>
                      <a:pt x="48154" y="70399"/>
                    </a:cubicBezTo>
                    <a:cubicBezTo>
                      <a:pt x="50106" y="66967"/>
                      <a:pt x="50903" y="63001"/>
                      <a:pt x="50420" y="59078"/>
                    </a:cubicBezTo>
                    <a:cubicBezTo>
                      <a:pt x="52073" y="59195"/>
                      <a:pt x="53739" y="59195"/>
                      <a:pt x="55391" y="59078"/>
                    </a:cubicBezTo>
                    <a:lnTo>
                      <a:pt x="61971" y="59078"/>
                    </a:lnTo>
                    <a:cubicBezTo>
                      <a:pt x="64237" y="59078"/>
                      <a:pt x="66357" y="59078"/>
                      <a:pt x="68476" y="59078"/>
                    </a:cubicBezTo>
                    <a:cubicBezTo>
                      <a:pt x="70202" y="59108"/>
                      <a:pt x="71920" y="59327"/>
                      <a:pt x="73594" y="59736"/>
                    </a:cubicBezTo>
                    <a:cubicBezTo>
                      <a:pt x="73594" y="62949"/>
                      <a:pt x="73155" y="66090"/>
                      <a:pt x="72863" y="69158"/>
                    </a:cubicBezTo>
                    <a:cubicBezTo>
                      <a:pt x="72570" y="72225"/>
                      <a:pt x="72351" y="75074"/>
                      <a:pt x="71985" y="77703"/>
                    </a:cubicBezTo>
                    <a:cubicBezTo>
                      <a:pt x="71664" y="79997"/>
                      <a:pt x="71203" y="82261"/>
                      <a:pt x="70596" y="84496"/>
                    </a:cubicBezTo>
                    <a:cubicBezTo>
                      <a:pt x="70267" y="85978"/>
                      <a:pt x="69537" y="87344"/>
                      <a:pt x="68476" y="88440"/>
                    </a:cubicBezTo>
                    <a:cubicBezTo>
                      <a:pt x="66474" y="91296"/>
                      <a:pt x="63645" y="93465"/>
                      <a:pt x="60362" y="94648"/>
                    </a:cubicBezTo>
                    <a:cubicBezTo>
                      <a:pt x="56883" y="95912"/>
                      <a:pt x="53242" y="96679"/>
                      <a:pt x="49543" y="96912"/>
                    </a:cubicBezTo>
                    <a:cubicBezTo>
                      <a:pt x="45523" y="97131"/>
                      <a:pt x="41502" y="97131"/>
                      <a:pt x="37482" y="96912"/>
                    </a:cubicBezTo>
                    <a:cubicBezTo>
                      <a:pt x="33315" y="96912"/>
                      <a:pt x="29587" y="96547"/>
                      <a:pt x="26151" y="96547"/>
                    </a:cubicBezTo>
                    <a:cubicBezTo>
                      <a:pt x="22766" y="96072"/>
                      <a:pt x="19513" y="94933"/>
                      <a:pt x="16575" y="93187"/>
                    </a:cubicBezTo>
                    <a:cubicBezTo>
                      <a:pt x="13190" y="90806"/>
                      <a:pt x="10368" y="87717"/>
                      <a:pt x="8314" y="84131"/>
                    </a:cubicBezTo>
                    <a:cubicBezTo>
                      <a:pt x="6011" y="80267"/>
                      <a:pt x="4213" y="76118"/>
                      <a:pt x="2978" y="71787"/>
                    </a:cubicBezTo>
                    <a:cubicBezTo>
                      <a:pt x="1545" y="67156"/>
                      <a:pt x="609" y="62380"/>
                      <a:pt x="200" y="57544"/>
                    </a:cubicBezTo>
                    <a:cubicBezTo>
                      <a:pt x="-202" y="52512"/>
                      <a:pt x="-202" y="47458"/>
                      <a:pt x="200" y="42426"/>
                    </a:cubicBezTo>
                    <a:cubicBezTo>
                      <a:pt x="200" y="37897"/>
                      <a:pt x="931" y="33515"/>
                      <a:pt x="1369" y="29279"/>
                    </a:cubicBezTo>
                    <a:cubicBezTo>
                      <a:pt x="1815" y="25042"/>
                      <a:pt x="2773" y="20872"/>
                      <a:pt x="4220" y="16862"/>
                    </a:cubicBezTo>
                    <a:cubicBezTo>
                      <a:pt x="5843" y="13269"/>
                      <a:pt x="8358" y="10150"/>
                      <a:pt x="11531" y="7805"/>
                    </a:cubicBezTo>
                    <a:cubicBezTo>
                      <a:pt x="14871" y="5227"/>
                      <a:pt x="18665" y="3292"/>
                      <a:pt x="22715" y="2108"/>
                    </a:cubicBezTo>
                    <a:cubicBezTo>
                      <a:pt x="27021" y="757"/>
                      <a:pt x="31502" y="49"/>
                      <a:pt x="36019" y="-10"/>
                    </a:cubicBezTo>
                    <a:cubicBezTo>
                      <a:pt x="40596" y="-156"/>
                      <a:pt x="45172" y="333"/>
                      <a:pt x="49616" y="1451"/>
                    </a:cubicBezTo>
                    <a:cubicBezTo>
                      <a:pt x="54609" y="2116"/>
                      <a:pt x="59324" y="4168"/>
                      <a:pt x="63213" y="7367"/>
                    </a:cubicBezTo>
                    <a:cubicBezTo>
                      <a:pt x="66627" y="10252"/>
                      <a:pt x="69310" y="13911"/>
                      <a:pt x="71035" y="18031"/>
                    </a:cubicBezTo>
                    <a:cubicBezTo>
                      <a:pt x="72870" y="22398"/>
                      <a:pt x="73981" y="27036"/>
                      <a:pt x="74325" y="31762"/>
                    </a:cubicBezTo>
                    <a:cubicBezTo>
                      <a:pt x="74617" y="36845"/>
                      <a:pt x="74617" y="41944"/>
                      <a:pt x="74325" y="47027"/>
                    </a:cubicBezTo>
                    <a:cubicBezTo>
                      <a:pt x="72717" y="47421"/>
                      <a:pt x="71079" y="47662"/>
                      <a:pt x="69427" y="47757"/>
                    </a:cubicBezTo>
                    <a:lnTo>
                      <a:pt x="60947" y="48561"/>
                    </a:lnTo>
                    <a:lnTo>
                      <a:pt x="50567" y="49072"/>
                    </a:lnTo>
                    <a:lnTo>
                      <a:pt x="39967" y="49072"/>
                    </a:lnTo>
                    <a:cubicBezTo>
                      <a:pt x="36604" y="49072"/>
                      <a:pt x="33534" y="49072"/>
                      <a:pt x="30829" y="49072"/>
                    </a:cubicBezTo>
                    <a:cubicBezTo>
                      <a:pt x="28768" y="48926"/>
                      <a:pt x="26721" y="48656"/>
                      <a:pt x="24689" y="48269"/>
                    </a:cubicBezTo>
                    <a:close/>
                    <a:moveTo>
                      <a:pt x="46619" y="19711"/>
                    </a:moveTo>
                    <a:cubicBezTo>
                      <a:pt x="45691" y="19163"/>
                      <a:pt x="44711" y="18695"/>
                      <a:pt x="43695" y="18323"/>
                    </a:cubicBezTo>
                    <a:cubicBezTo>
                      <a:pt x="42555" y="18009"/>
                      <a:pt x="41371" y="17855"/>
                      <a:pt x="40186" y="17885"/>
                    </a:cubicBezTo>
                    <a:cubicBezTo>
                      <a:pt x="37716" y="17790"/>
                      <a:pt x="35245" y="18111"/>
                      <a:pt x="32876" y="18834"/>
                    </a:cubicBezTo>
                    <a:cubicBezTo>
                      <a:pt x="31231" y="19323"/>
                      <a:pt x="29725" y="20200"/>
                      <a:pt x="28490" y="21390"/>
                    </a:cubicBezTo>
                    <a:cubicBezTo>
                      <a:pt x="27357" y="22471"/>
                      <a:pt x="26487" y="23801"/>
                      <a:pt x="25932" y="25262"/>
                    </a:cubicBezTo>
                    <a:cubicBezTo>
                      <a:pt x="25420" y="26766"/>
                      <a:pt x="25032" y="28300"/>
                      <a:pt x="24762" y="29863"/>
                    </a:cubicBezTo>
                    <a:cubicBezTo>
                      <a:pt x="24638" y="30805"/>
                      <a:pt x="24638" y="31769"/>
                      <a:pt x="24762" y="32711"/>
                    </a:cubicBezTo>
                    <a:cubicBezTo>
                      <a:pt x="24762" y="33223"/>
                      <a:pt x="25347" y="33588"/>
                      <a:pt x="26443" y="33807"/>
                    </a:cubicBezTo>
                    <a:cubicBezTo>
                      <a:pt x="28198" y="33938"/>
                      <a:pt x="29952" y="33938"/>
                      <a:pt x="31706" y="33807"/>
                    </a:cubicBezTo>
                    <a:lnTo>
                      <a:pt x="42306" y="33807"/>
                    </a:lnTo>
                    <a:cubicBezTo>
                      <a:pt x="45523" y="33807"/>
                      <a:pt x="47862" y="33807"/>
                      <a:pt x="49616" y="33807"/>
                    </a:cubicBezTo>
                    <a:cubicBezTo>
                      <a:pt x="50764" y="33873"/>
                      <a:pt x="51904" y="33873"/>
                      <a:pt x="53052" y="33807"/>
                    </a:cubicBezTo>
                    <a:cubicBezTo>
                      <a:pt x="53710" y="33807"/>
                      <a:pt x="54075" y="33807"/>
                      <a:pt x="54075" y="33223"/>
                    </a:cubicBezTo>
                    <a:lnTo>
                      <a:pt x="54075" y="31324"/>
                    </a:lnTo>
                    <a:cubicBezTo>
                      <a:pt x="54134" y="28753"/>
                      <a:pt x="53447" y="26218"/>
                      <a:pt x="52102" y="24020"/>
                    </a:cubicBezTo>
                    <a:cubicBezTo>
                      <a:pt x="50713" y="22114"/>
                      <a:pt x="48812" y="20645"/>
                      <a:pt x="46619" y="19784"/>
                    </a:cubicBezTo>
                    <a:close/>
                  </a:path>
                </a:pathLst>
              </a:custGeom>
              <a:solidFill>
                <a:srgbClr val="FFFFFF"/>
              </a:solidFill>
              <a:ln w="7301"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E570F455-0D35-6623-ACF8-5F6DB4D172BE}"/>
                  </a:ext>
                </a:extLst>
              </p:cNvPr>
              <p:cNvSpPr/>
              <p:nvPr/>
            </p:nvSpPr>
            <p:spPr>
              <a:xfrm>
                <a:off x="8419150" y="4703032"/>
                <a:ext cx="77767" cy="92109"/>
              </a:xfrm>
              <a:custGeom>
                <a:avLst/>
                <a:gdLst>
                  <a:gd name="connsiteX0" fmla="*/ 78045 w 78389"/>
                  <a:gd name="connsiteY0" fmla="*/ 915 h 92846"/>
                  <a:gd name="connsiteX1" fmla="*/ 78045 w 78389"/>
                  <a:gd name="connsiteY1" fmla="*/ 3179 h 92846"/>
                  <a:gd name="connsiteX2" fmla="*/ 78045 w 78389"/>
                  <a:gd name="connsiteY2" fmla="*/ 5370 h 92846"/>
                  <a:gd name="connsiteX3" fmla="*/ 78045 w 78389"/>
                  <a:gd name="connsiteY3" fmla="*/ 7196 h 92846"/>
                  <a:gd name="connsiteX4" fmla="*/ 78045 w 78389"/>
                  <a:gd name="connsiteY4" fmla="*/ 46271 h 92846"/>
                  <a:gd name="connsiteX5" fmla="*/ 77461 w 78389"/>
                  <a:gd name="connsiteY5" fmla="*/ 85201 h 92846"/>
                  <a:gd name="connsiteX6" fmla="*/ 77461 w 78389"/>
                  <a:gd name="connsiteY6" fmla="*/ 89949 h 92846"/>
                  <a:gd name="connsiteX7" fmla="*/ 75194 w 78389"/>
                  <a:gd name="connsiteY7" fmla="*/ 92724 h 92846"/>
                  <a:gd name="connsiteX8" fmla="*/ 72928 w 78389"/>
                  <a:gd name="connsiteY8" fmla="*/ 92724 h 92846"/>
                  <a:gd name="connsiteX9" fmla="*/ 66934 w 78389"/>
                  <a:gd name="connsiteY9" fmla="*/ 92724 h 92846"/>
                  <a:gd name="connsiteX10" fmla="*/ 61013 w 78389"/>
                  <a:gd name="connsiteY10" fmla="*/ 92724 h 92846"/>
                  <a:gd name="connsiteX11" fmla="*/ 56992 w 78389"/>
                  <a:gd name="connsiteY11" fmla="*/ 92724 h 92846"/>
                  <a:gd name="connsiteX12" fmla="*/ 53045 w 78389"/>
                  <a:gd name="connsiteY12" fmla="*/ 92724 h 92846"/>
                  <a:gd name="connsiteX13" fmla="*/ 51290 w 78389"/>
                  <a:gd name="connsiteY13" fmla="*/ 91263 h 92846"/>
                  <a:gd name="connsiteX14" fmla="*/ 50852 w 78389"/>
                  <a:gd name="connsiteY14" fmla="*/ 88707 h 92846"/>
                  <a:gd name="connsiteX15" fmla="*/ 51217 w 78389"/>
                  <a:gd name="connsiteY15" fmla="*/ 85347 h 92846"/>
                  <a:gd name="connsiteX16" fmla="*/ 51217 w 78389"/>
                  <a:gd name="connsiteY16" fmla="*/ 82280 h 92846"/>
                  <a:gd name="connsiteX17" fmla="*/ 40106 w 78389"/>
                  <a:gd name="connsiteY17" fmla="*/ 89583 h 92846"/>
                  <a:gd name="connsiteX18" fmla="*/ 26947 w 78389"/>
                  <a:gd name="connsiteY18" fmla="*/ 92651 h 92846"/>
                  <a:gd name="connsiteX19" fmla="*/ 14740 w 78389"/>
                  <a:gd name="connsiteY19" fmla="*/ 87758 h 92846"/>
                  <a:gd name="connsiteX20" fmla="*/ 6333 w 78389"/>
                  <a:gd name="connsiteY20" fmla="*/ 75414 h 92846"/>
                  <a:gd name="connsiteX21" fmla="*/ 1435 w 78389"/>
                  <a:gd name="connsiteY21" fmla="*/ 59419 h 92846"/>
                  <a:gd name="connsiteX22" fmla="*/ -100 w 78389"/>
                  <a:gd name="connsiteY22" fmla="*/ 43423 h 92846"/>
                  <a:gd name="connsiteX23" fmla="*/ 2239 w 78389"/>
                  <a:gd name="connsiteY23" fmla="*/ 26478 h 92846"/>
                  <a:gd name="connsiteX24" fmla="*/ 8818 w 78389"/>
                  <a:gd name="connsiteY24" fmla="*/ 13185 h 92846"/>
                  <a:gd name="connsiteX25" fmla="*/ 18687 w 78389"/>
                  <a:gd name="connsiteY25" fmla="*/ 4347 h 92846"/>
                  <a:gd name="connsiteX26" fmla="*/ 30822 w 78389"/>
                  <a:gd name="connsiteY26" fmla="*/ 915 h 92846"/>
                  <a:gd name="connsiteX27" fmla="*/ 38205 w 78389"/>
                  <a:gd name="connsiteY27" fmla="*/ 915 h 92846"/>
                  <a:gd name="connsiteX28" fmla="*/ 43468 w 78389"/>
                  <a:gd name="connsiteY28" fmla="*/ 1864 h 92846"/>
                  <a:gd name="connsiteX29" fmla="*/ 47708 w 78389"/>
                  <a:gd name="connsiteY29" fmla="*/ 4420 h 92846"/>
                  <a:gd name="connsiteX30" fmla="*/ 50852 w 78389"/>
                  <a:gd name="connsiteY30" fmla="*/ 9314 h 92846"/>
                  <a:gd name="connsiteX31" fmla="*/ 50852 w 78389"/>
                  <a:gd name="connsiteY31" fmla="*/ 4274 h 92846"/>
                  <a:gd name="connsiteX32" fmla="*/ 51363 w 78389"/>
                  <a:gd name="connsiteY32" fmla="*/ -35 h 92846"/>
                  <a:gd name="connsiteX33" fmla="*/ 52533 w 78389"/>
                  <a:gd name="connsiteY33" fmla="*/ -35 h 92846"/>
                  <a:gd name="connsiteX34" fmla="*/ 60136 w 78389"/>
                  <a:gd name="connsiteY34" fmla="*/ -35 h 92846"/>
                  <a:gd name="connsiteX35" fmla="*/ 67446 w 78389"/>
                  <a:gd name="connsiteY35" fmla="*/ -35 h 92846"/>
                  <a:gd name="connsiteX36" fmla="*/ 24462 w 78389"/>
                  <a:gd name="connsiteY36" fmla="*/ 37434 h 92846"/>
                  <a:gd name="connsiteX37" fmla="*/ 23585 w 78389"/>
                  <a:gd name="connsiteY37" fmla="*/ 42254 h 92846"/>
                  <a:gd name="connsiteX38" fmla="*/ 23585 w 78389"/>
                  <a:gd name="connsiteY38" fmla="*/ 47148 h 92846"/>
                  <a:gd name="connsiteX39" fmla="*/ 27971 w 78389"/>
                  <a:gd name="connsiteY39" fmla="*/ 61244 h 92846"/>
                  <a:gd name="connsiteX40" fmla="*/ 39959 w 78389"/>
                  <a:gd name="connsiteY40" fmla="*/ 67014 h 92846"/>
                  <a:gd name="connsiteX41" fmla="*/ 47270 w 78389"/>
                  <a:gd name="connsiteY41" fmla="*/ 65481 h 92846"/>
                  <a:gd name="connsiteX42" fmla="*/ 50559 w 78389"/>
                  <a:gd name="connsiteY42" fmla="*/ 61025 h 92846"/>
                  <a:gd name="connsiteX43" fmla="*/ 51656 w 78389"/>
                  <a:gd name="connsiteY43" fmla="*/ 54087 h 92846"/>
                  <a:gd name="connsiteX44" fmla="*/ 51656 w 78389"/>
                  <a:gd name="connsiteY44" fmla="*/ 44738 h 92846"/>
                  <a:gd name="connsiteX45" fmla="*/ 51656 w 78389"/>
                  <a:gd name="connsiteY45" fmla="*/ 34585 h 92846"/>
                  <a:gd name="connsiteX46" fmla="*/ 50779 w 78389"/>
                  <a:gd name="connsiteY46" fmla="*/ 28742 h 92846"/>
                  <a:gd name="connsiteX47" fmla="*/ 48001 w 78389"/>
                  <a:gd name="connsiteY47" fmla="*/ 26186 h 92846"/>
                  <a:gd name="connsiteX48" fmla="*/ 42226 w 78389"/>
                  <a:gd name="connsiteY48" fmla="*/ 25675 h 92846"/>
                  <a:gd name="connsiteX49" fmla="*/ 30310 w 78389"/>
                  <a:gd name="connsiteY49" fmla="*/ 29254 h 92846"/>
                  <a:gd name="connsiteX50" fmla="*/ 24462 w 78389"/>
                  <a:gd name="connsiteY50" fmla="*/ 37580 h 92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78389" h="92846">
                    <a:moveTo>
                      <a:pt x="78045" y="915"/>
                    </a:moveTo>
                    <a:cubicBezTo>
                      <a:pt x="78045" y="1718"/>
                      <a:pt x="78045" y="2448"/>
                      <a:pt x="78045" y="3179"/>
                    </a:cubicBezTo>
                    <a:cubicBezTo>
                      <a:pt x="78045" y="3909"/>
                      <a:pt x="78045" y="4640"/>
                      <a:pt x="78045" y="5370"/>
                    </a:cubicBezTo>
                    <a:lnTo>
                      <a:pt x="78045" y="7196"/>
                    </a:lnTo>
                    <a:cubicBezTo>
                      <a:pt x="77680" y="20489"/>
                      <a:pt x="78045" y="33490"/>
                      <a:pt x="78045" y="46271"/>
                    </a:cubicBezTo>
                    <a:cubicBezTo>
                      <a:pt x="78506" y="59250"/>
                      <a:pt x="78308" y="72244"/>
                      <a:pt x="77461" y="85201"/>
                    </a:cubicBezTo>
                    <a:cubicBezTo>
                      <a:pt x="77461" y="86808"/>
                      <a:pt x="77461" y="88342"/>
                      <a:pt x="77461" y="89949"/>
                    </a:cubicBezTo>
                    <a:cubicBezTo>
                      <a:pt x="77592" y="91336"/>
                      <a:pt x="76583" y="92571"/>
                      <a:pt x="75194" y="92724"/>
                    </a:cubicBezTo>
                    <a:lnTo>
                      <a:pt x="72928" y="92724"/>
                    </a:lnTo>
                    <a:cubicBezTo>
                      <a:pt x="70933" y="92834"/>
                      <a:pt x="68930" y="92834"/>
                      <a:pt x="66934" y="92724"/>
                    </a:cubicBezTo>
                    <a:lnTo>
                      <a:pt x="61013" y="92724"/>
                    </a:lnTo>
                    <a:cubicBezTo>
                      <a:pt x="59675" y="92651"/>
                      <a:pt x="58330" y="92651"/>
                      <a:pt x="56992" y="92724"/>
                    </a:cubicBezTo>
                    <a:cubicBezTo>
                      <a:pt x="55676" y="92841"/>
                      <a:pt x="54360" y="92841"/>
                      <a:pt x="53045" y="92724"/>
                    </a:cubicBezTo>
                    <a:cubicBezTo>
                      <a:pt x="52270" y="92519"/>
                      <a:pt x="51634" y="91986"/>
                      <a:pt x="51290" y="91263"/>
                    </a:cubicBezTo>
                    <a:cubicBezTo>
                      <a:pt x="50990" y="90445"/>
                      <a:pt x="50844" y="89576"/>
                      <a:pt x="50852" y="88707"/>
                    </a:cubicBezTo>
                    <a:cubicBezTo>
                      <a:pt x="50837" y="87575"/>
                      <a:pt x="50961" y="86450"/>
                      <a:pt x="51217" y="85347"/>
                    </a:cubicBezTo>
                    <a:cubicBezTo>
                      <a:pt x="51349" y="84332"/>
                      <a:pt x="51349" y="83295"/>
                      <a:pt x="51217" y="82280"/>
                    </a:cubicBezTo>
                    <a:cubicBezTo>
                      <a:pt x="47950" y="85325"/>
                      <a:pt x="44192" y="87794"/>
                      <a:pt x="40106" y="89583"/>
                    </a:cubicBezTo>
                    <a:cubicBezTo>
                      <a:pt x="35990" y="91541"/>
                      <a:pt x="31502" y="92585"/>
                      <a:pt x="26947" y="92651"/>
                    </a:cubicBezTo>
                    <a:cubicBezTo>
                      <a:pt x="22379" y="92753"/>
                      <a:pt x="17971" y="90986"/>
                      <a:pt x="14740" y="87758"/>
                    </a:cubicBezTo>
                    <a:cubicBezTo>
                      <a:pt x="11179" y="84215"/>
                      <a:pt x="8328" y="80023"/>
                      <a:pt x="6333" y="75414"/>
                    </a:cubicBezTo>
                    <a:cubicBezTo>
                      <a:pt x="4052" y="70301"/>
                      <a:pt x="2407" y="64933"/>
                      <a:pt x="1435" y="59419"/>
                    </a:cubicBezTo>
                    <a:cubicBezTo>
                      <a:pt x="455" y="54145"/>
                      <a:pt x="-56" y="48791"/>
                      <a:pt x="-100" y="43423"/>
                    </a:cubicBezTo>
                    <a:cubicBezTo>
                      <a:pt x="-144" y="37689"/>
                      <a:pt x="645" y="31985"/>
                      <a:pt x="2239" y="26478"/>
                    </a:cubicBezTo>
                    <a:cubicBezTo>
                      <a:pt x="3672" y="21709"/>
                      <a:pt x="5894" y="17217"/>
                      <a:pt x="8818" y="13185"/>
                    </a:cubicBezTo>
                    <a:cubicBezTo>
                      <a:pt x="11421" y="9555"/>
                      <a:pt x="14791" y="6538"/>
                      <a:pt x="18687" y="4347"/>
                    </a:cubicBezTo>
                    <a:cubicBezTo>
                      <a:pt x="22379" y="2207"/>
                      <a:pt x="26553" y="1024"/>
                      <a:pt x="30822" y="915"/>
                    </a:cubicBezTo>
                    <a:lnTo>
                      <a:pt x="38205" y="915"/>
                    </a:lnTo>
                    <a:cubicBezTo>
                      <a:pt x="39996" y="958"/>
                      <a:pt x="41772" y="1273"/>
                      <a:pt x="43468" y="1864"/>
                    </a:cubicBezTo>
                    <a:cubicBezTo>
                      <a:pt x="45047" y="2412"/>
                      <a:pt x="46487" y="3281"/>
                      <a:pt x="47708" y="4420"/>
                    </a:cubicBezTo>
                    <a:cubicBezTo>
                      <a:pt x="49075" y="5823"/>
                      <a:pt x="50143" y="7488"/>
                      <a:pt x="50852" y="9314"/>
                    </a:cubicBezTo>
                    <a:cubicBezTo>
                      <a:pt x="50618" y="7641"/>
                      <a:pt x="50618" y="5947"/>
                      <a:pt x="50852" y="4274"/>
                    </a:cubicBezTo>
                    <a:cubicBezTo>
                      <a:pt x="51166" y="2857"/>
                      <a:pt x="51334" y="1419"/>
                      <a:pt x="51363" y="-35"/>
                    </a:cubicBezTo>
                    <a:cubicBezTo>
                      <a:pt x="51363" y="-35"/>
                      <a:pt x="51729" y="-35"/>
                      <a:pt x="52533" y="-35"/>
                    </a:cubicBezTo>
                    <a:lnTo>
                      <a:pt x="60136" y="-35"/>
                    </a:lnTo>
                    <a:lnTo>
                      <a:pt x="67446" y="-35"/>
                    </a:lnTo>
                    <a:close/>
                    <a:moveTo>
                      <a:pt x="24462" y="37434"/>
                    </a:moveTo>
                    <a:cubicBezTo>
                      <a:pt x="24023" y="39011"/>
                      <a:pt x="23731" y="40626"/>
                      <a:pt x="23585" y="42254"/>
                    </a:cubicBezTo>
                    <a:cubicBezTo>
                      <a:pt x="23585" y="43934"/>
                      <a:pt x="23585" y="45541"/>
                      <a:pt x="23585" y="47148"/>
                    </a:cubicBezTo>
                    <a:cubicBezTo>
                      <a:pt x="23431" y="52202"/>
                      <a:pt x="24974" y="57169"/>
                      <a:pt x="27971" y="61244"/>
                    </a:cubicBezTo>
                    <a:cubicBezTo>
                      <a:pt x="30741" y="65057"/>
                      <a:pt x="35244" y="67226"/>
                      <a:pt x="39959" y="67014"/>
                    </a:cubicBezTo>
                    <a:cubicBezTo>
                      <a:pt x="42496" y="67263"/>
                      <a:pt x="45047" y="66722"/>
                      <a:pt x="47270" y="65481"/>
                    </a:cubicBezTo>
                    <a:cubicBezTo>
                      <a:pt x="48812" y="64385"/>
                      <a:pt x="49967" y="62822"/>
                      <a:pt x="50559" y="61025"/>
                    </a:cubicBezTo>
                    <a:cubicBezTo>
                      <a:pt x="51305" y="58790"/>
                      <a:pt x="51678" y="56446"/>
                      <a:pt x="51656" y="54087"/>
                    </a:cubicBezTo>
                    <a:cubicBezTo>
                      <a:pt x="51656" y="51311"/>
                      <a:pt x="51656" y="48171"/>
                      <a:pt x="51656" y="44738"/>
                    </a:cubicBezTo>
                    <a:cubicBezTo>
                      <a:pt x="51656" y="41305"/>
                      <a:pt x="51656" y="37069"/>
                      <a:pt x="51656" y="34585"/>
                    </a:cubicBezTo>
                    <a:cubicBezTo>
                      <a:pt x="51670" y="32606"/>
                      <a:pt x="51378" y="30634"/>
                      <a:pt x="50779" y="28742"/>
                    </a:cubicBezTo>
                    <a:cubicBezTo>
                      <a:pt x="50318" y="27493"/>
                      <a:pt x="49280" y="26544"/>
                      <a:pt x="48001" y="26186"/>
                    </a:cubicBezTo>
                    <a:cubicBezTo>
                      <a:pt x="46107" y="25777"/>
                      <a:pt x="44163" y="25602"/>
                      <a:pt x="42226" y="25675"/>
                    </a:cubicBezTo>
                    <a:cubicBezTo>
                      <a:pt x="37957" y="25426"/>
                      <a:pt x="33739" y="26697"/>
                      <a:pt x="30310" y="29254"/>
                    </a:cubicBezTo>
                    <a:cubicBezTo>
                      <a:pt x="27423" y="31240"/>
                      <a:pt x="25346" y="34191"/>
                      <a:pt x="24462" y="37580"/>
                    </a:cubicBezTo>
                    <a:close/>
                  </a:path>
                </a:pathLst>
              </a:custGeom>
              <a:solidFill>
                <a:srgbClr val="FFFFFF"/>
              </a:solidFill>
              <a:ln w="7301"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B2FCCA50-EEE7-120F-598D-08FCB1AC6ECD}"/>
                  </a:ext>
                </a:extLst>
              </p:cNvPr>
              <p:cNvSpPr/>
              <p:nvPr/>
            </p:nvSpPr>
            <p:spPr>
              <a:xfrm>
                <a:off x="8505450" y="4699698"/>
                <a:ext cx="77607" cy="98186"/>
              </a:xfrm>
              <a:custGeom>
                <a:avLst/>
                <a:gdLst>
                  <a:gd name="connsiteX0" fmla="*/ 78119 w 78228"/>
                  <a:gd name="connsiteY0" fmla="*/ 32248 h 98971"/>
                  <a:gd name="connsiteX1" fmla="*/ 65180 w 78228"/>
                  <a:gd name="connsiteY1" fmla="*/ 33344 h 98971"/>
                  <a:gd name="connsiteX2" fmla="*/ 51803 w 78228"/>
                  <a:gd name="connsiteY2" fmla="*/ 32248 h 98971"/>
                  <a:gd name="connsiteX3" fmla="*/ 51364 w 78228"/>
                  <a:gd name="connsiteY3" fmla="*/ 27866 h 98971"/>
                  <a:gd name="connsiteX4" fmla="*/ 48440 w 78228"/>
                  <a:gd name="connsiteY4" fmla="*/ 23995 h 98971"/>
                  <a:gd name="connsiteX5" fmla="*/ 43981 w 78228"/>
                  <a:gd name="connsiteY5" fmla="*/ 21511 h 98971"/>
                  <a:gd name="connsiteX6" fmla="*/ 39083 w 78228"/>
                  <a:gd name="connsiteY6" fmla="*/ 20854 h 98971"/>
                  <a:gd name="connsiteX7" fmla="*/ 32723 w 78228"/>
                  <a:gd name="connsiteY7" fmla="*/ 24068 h 98971"/>
                  <a:gd name="connsiteX8" fmla="*/ 30603 w 78228"/>
                  <a:gd name="connsiteY8" fmla="*/ 29473 h 98971"/>
                  <a:gd name="connsiteX9" fmla="*/ 32870 w 78228"/>
                  <a:gd name="connsiteY9" fmla="*/ 35389 h 98971"/>
                  <a:gd name="connsiteX10" fmla="*/ 39302 w 78228"/>
                  <a:gd name="connsiteY10" fmla="*/ 39844 h 98971"/>
                  <a:gd name="connsiteX11" fmla="*/ 58601 w 78228"/>
                  <a:gd name="connsiteY11" fmla="*/ 43788 h 98971"/>
                  <a:gd name="connsiteX12" fmla="*/ 71833 w 78228"/>
                  <a:gd name="connsiteY12" fmla="*/ 51749 h 98971"/>
                  <a:gd name="connsiteX13" fmla="*/ 76877 w 78228"/>
                  <a:gd name="connsiteY13" fmla="*/ 65262 h 98971"/>
                  <a:gd name="connsiteX14" fmla="*/ 74245 w 78228"/>
                  <a:gd name="connsiteY14" fmla="*/ 82279 h 98971"/>
                  <a:gd name="connsiteX15" fmla="*/ 61014 w 78228"/>
                  <a:gd name="connsiteY15" fmla="*/ 95134 h 98971"/>
                  <a:gd name="connsiteX16" fmla="*/ 41276 w 78228"/>
                  <a:gd name="connsiteY16" fmla="*/ 98859 h 98971"/>
                  <a:gd name="connsiteX17" fmla="*/ 24390 w 78228"/>
                  <a:gd name="connsiteY17" fmla="*/ 97179 h 98971"/>
                  <a:gd name="connsiteX18" fmla="*/ 11378 w 78228"/>
                  <a:gd name="connsiteY18" fmla="*/ 91117 h 98971"/>
                  <a:gd name="connsiteX19" fmla="*/ -99 w 78228"/>
                  <a:gd name="connsiteY19" fmla="*/ 67964 h 98971"/>
                  <a:gd name="connsiteX20" fmla="*/ -99 w 78228"/>
                  <a:gd name="connsiteY20" fmla="*/ 67014 h 98971"/>
                  <a:gd name="connsiteX21" fmla="*/ 13717 w 78228"/>
                  <a:gd name="connsiteY21" fmla="*/ 66576 h 98971"/>
                  <a:gd name="connsiteX22" fmla="*/ 27168 w 78228"/>
                  <a:gd name="connsiteY22" fmla="*/ 66576 h 98971"/>
                  <a:gd name="connsiteX23" fmla="*/ 31115 w 78228"/>
                  <a:gd name="connsiteY23" fmla="*/ 73442 h 98971"/>
                  <a:gd name="connsiteX24" fmla="*/ 39083 w 78228"/>
                  <a:gd name="connsiteY24" fmla="*/ 76582 h 98971"/>
                  <a:gd name="connsiteX25" fmla="*/ 46832 w 78228"/>
                  <a:gd name="connsiteY25" fmla="*/ 74976 h 98971"/>
                  <a:gd name="connsiteX26" fmla="*/ 50122 w 78228"/>
                  <a:gd name="connsiteY26" fmla="*/ 67672 h 98971"/>
                  <a:gd name="connsiteX27" fmla="*/ 48148 w 78228"/>
                  <a:gd name="connsiteY27" fmla="*/ 61025 h 98971"/>
                  <a:gd name="connsiteX28" fmla="*/ 41276 w 78228"/>
                  <a:gd name="connsiteY28" fmla="*/ 57592 h 98971"/>
                  <a:gd name="connsiteX29" fmla="*/ 31773 w 78228"/>
                  <a:gd name="connsiteY29" fmla="*/ 55547 h 98971"/>
                  <a:gd name="connsiteX30" fmla="*/ 21246 w 78228"/>
                  <a:gd name="connsiteY30" fmla="*/ 52407 h 98971"/>
                  <a:gd name="connsiteX31" fmla="*/ 6261 w 78228"/>
                  <a:gd name="connsiteY31" fmla="*/ 41451 h 98971"/>
                  <a:gd name="connsiteX32" fmla="*/ 6992 w 78228"/>
                  <a:gd name="connsiteY32" fmla="*/ 11213 h 98971"/>
                  <a:gd name="connsiteX33" fmla="*/ 20881 w 78228"/>
                  <a:gd name="connsiteY33" fmla="*/ 2010 h 98971"/>
                  <a:gd name="connsiteX34" fmla="*/ 29434 w 78228"/>
                  <a:gd name="connsiteY34" fmla="*/ 549 h 98971"/>
                  <a:gd name="connsiteX35" fmla="*/ 40180 w 78228"/>
                  <a:gd name="connsiteY35" fmla="*/ -35 h 98971"/>
                  <a:gd name="connsiteX36" fmla="*/ 51657 w 78228"/>
                  <a:gd name="connsiteY36" fmla="*/ 622 h 98971"/>
                  <a:gd name="connsiteX37" fmla="*/ 62110 w 78228"/>
                  <a:gd name="connsiteY37" fmla="*/ 2375 h 98971"/>
                  <a:gd name="connsiteX38" fmla="*/ 74464 w 78228"/>
                  <a:gd name="connsiteY38" fmla="*/ 14061 h 98971"/>
                  <a:gd name="connsiteX39" fmla="*/ 78119 w 78228"/>
                  <a:gd name="connsiteY39" fmla="*/ 32248 h 98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78228" h="98971">
                    <a:moveTo>
                      <a:pt x="78119" y="32248"/>
                    </a:moveTo>
                    <a:cubicBezTo>
                      <a:pt x="73843" y="32935"/>
                      <a:pt x="69515" y="33300"/>
                      <a:pt x="65180" y="33344"/>
                    </a:cubicBezTo>
                    <a:cubicBezTo>
                      <a:pt x="60692" y="33512"/>
                      <a:pt x="56204" y="33146"/>
                      <a:pt x="51803" y="32248"/>
                    </a:cubicBezTo>
                    <a:cubicBezTo>
                      <a:pt x="52168" y="30780"/>
                      <a:pt x="52008" y="29231"/>
                      <a:pt x="51364" y="27866"/>
                    </a:cubicBezTo>
                    <a:cubicBezTo>
                      <a:pt x="50677" y="26383"/>
                      <a:pt x="49676" y="25061"/>
                      <a:pt x="48440" y="23995"/>
                    </a:cubicBezTo>
                    <a:cubicBezTo>
                      <a:pt x="47117" y="22899"/>
                      <a:pt x="45604" y="22059"/>
                      <a:pt x="43981" y="21511"/>
                    </a:cubicBezTo>
                    <a:cubicBezTo>
                      <a:pt x="42417" y="20942"/>
                      <a:pt x="40743" y="20715"/>
                      <a:pt x="39083" y="20854"/>
                    </a:cubicBezTo>
                    <a:cubicBezTo>
                      <a:pt x="36664" y="21190"/>
                      <a:pt x="34427" y="22322"/>
                      <a:pt x="32723" y="24068"/>
                    </a:cubicBezTo>
                    <a:cubicBezTo>
                      <a:pt x="31393" y="25558"/>
                      <a:pt x="30647" y="27479"/>
                      <a:pt x="30603" y="29473"/>
                    </a:cubicBezTo>
                    <a:cubicBezTo>
                      <a:pt x="30684" y="31642"/>
                      <a:pt x="31481" y="33716"/>
                      <a:pt x="32870" y="35389"/>
                    </a:cubicBezTo>
                    <a:cubicBezTo>
                      <a:pt x="34514" y="37485"/>
                      <a:pt x="36759" y="39041"/>
                      <a:pt x="39302" y="39844"/>
                    </a:cubicBezTo>
                    <a:cubicBezTo>
                      <a:pt x="45816" y="40720"/>
                      <a:pt x="52263" y="42035"/>
                      <a:pt x="58601" y="43788"/>
                    </a:cubicBezTo>
                    <a:cubicBezTo>
                      <a:pt x="63777" y="44898"/>
                      <a:pt x="68434" y="47696"/>
                      <a:pt x="71833" y="51749"/>
                    </a:cubicBezTo>
                    <a:cubicBezTo>
                      <a:pt x="74421" y="55861"/>
                      <a:pt x="76138" y="60463"/>
                      <a:pt x="76877" y="65262"/>
                    </a:cubicBezTo>
                    <a:cubicBezTo>
                      <a:pt x="77293" y="71061"/>
                      <a:pt x="76394" y="76875"/>
                      <a:pt x="74245" y="82279"/>
                    </a:cubicBezTo>
                    <a:cubicBezTo>
                      <a:pt x="71635" y="88093"/>
                      <a:pt x="66906" y="92695"/>
                      <a:pt x="61014" y="95134"/>
                    </a:cubicBezTo>
                    <a:cubicBezTo>
                      <a:pt x="54785" y="97807"/>
                      <a:pt x="48053" y="99078"/>
                      <a:pt x="41276" y="98859"/>
                    </a:cubicBezTo>
                    <a:cubicBezTo>
                      <a:pt x="35596" y="99159"/>
                      <a:pt x="29902" y="98589"/>
                      <a:pt x="24390" y="97179"/>
                    </a:cubicBezTo>
                    <a:cubicBezTo>
                      <a:pt x="19704" y="96018"/>
                      <a:pt x="15281" y="93958"/>
                      <a:pt x="11378" y="91117"/>
                    </a:cubicBezTo>
                    <a:cubicBezTo>
                      <a:pt x="4046" y="85690"/>
                      <a:pt x="-223" y="77079"/>
                      <a:pt x="-99" y="67964"/>
                    </a:cubicBezTo>
                    <a:lnTo>
                      <a:pt x="-99" y="67014"/>
                    </a:lnTo>
                    <a:cubicBezTo>
                      <a:pt x="4484" y="66489"/>
                      <a:pt x="9104" y="66335"/>
                      <a:pt x="13717" y="66576"/>
                    </a:cubicBezTo>
                    <a:cubicBezTo>
                      <a:pt x="18834" y="66576"/>
                      <a:pt x="23366" y="66576"/>
                      <a:pt x="27168" y="66576"/>
                    </a:cubicBezTo>
                    <a:cubicBezTo>
                      <a:pt x="27241" y="69381"/>
                      <a:pt x="28725" y="71966"/>
                      <a:pt x="31115" y="73442"/>
                    </a:cubicBezTo>
                    <a:cubicBezTo>
                      <a:pt x="33462" y="75151"/>
                      <a:pt x="36203" y="76232"/>
                      <a:pt x="39083" y="76582"/>
                    </a:cubicBezTo>
                    <a:cubicBezTo>
                      <a:pt x="41773" y="76919"/>
                      <a:pt x="44500" y="76349"/>
                      <a:pt x="46832" y="74976"/>
                    </a:cubicBezTo>
                    <a:cubicBezTo>
                      <a:pt x="49288" y="73413"/>
                      <a:pt x="50575" y="70542"/>
                      <a:pt x="50122" y="67672"/>
                    </a:cubicBezTo>
                    <a:cubicBezTo>
                      <a:pt x="50626" y="65269"/>
                      <a:pt x="49880" y="62771"/>
                      <a:pt x="48148" y="61025"/>
                    </a:cubicBezTo>
                    <a:cubicBezTo>
                      <a:pt x="46108" y="59440"/>
                      <a:pt x="43769" y="58272"/>
                      <a:pt x="41276" y="57592"/>
                    </a:cubicBezTo>
                    <a:cubicBezTo>
                      <a:pt x="38498" y="56862"/>
                      <a:pt x="35282" y="56132"/>
                      <a:pt x="31773" y="55547"/>
                    </a:cubicBezTo>
                    <a:cubicBezTo>
                      <a:pt x="28162" y="54890"/>
                      <a:pt x="24631" y="53838"/>
                      <a:pt x="21246" y="52407"/>
                    </a:cubicBezTo>
                    <a:cubicBezTo>
                      <a:pt x="15121" y="50617"/>
                      <a:pt x="9821" y="46739"/>
                      <a:pt x="6261" y="41451"/>
                    </a:cubicBezTo>
                    <a:cubicBezTo>
                      <a:pt x="142" y="32212"/>
                      <a:pt x="434" y="20146"/>
                      <a:pt x="6992" y="11213"/>
                    </a:cubicBezTo>
                    <a:cubicBezTo>
                      <a:pt x="10376" y="6589"/>
                      <a:pt x="15303" y="3325"/>
                      <a:pt x="20881" y="2010"/>
                    </a:cubicBezTo>
                    <a:cubicBezTo>
                      <a:pt x="23695" y="1331"/>
                      <a:pt x="26554" y="841"/>
                      <a:pt x="29434" y="549"/>
                    </a:cubicBezTo>
                    <a:cubicBezTo>
                      <a:pt x="33001" y="162"/>
                      <a:pt x="36590" y="-35"/>
                      <a:pt x="40180" y="-35"/>
                    </a:cubicBezTo>
                    <a:cubicBezTo>
                      <a:pt x="44018" y="-35"/>
                      <a:pt x="47848" y="184"/>
                      <a:pt x="51657" y="622"/>
                    </a:cubicBezTo>
                    <a:cubicBezTo>
                      <a:pt x="55173" y="1024"/>
                      <a:pt x="58660" y="1608"/>
                      <a:pt x="62110" y="2375"/>
                    </a:cubicBezTo>
                    <a:cubicBezTo>
                      <a:pt x="67563" y="4559"/>
                      <a:pt x="71986" y="8737"/>
                      <a:pt x="74464" y="14061"/>
                    </a:cubicBezTo>
                    <a:cubicBezTo>
                      <a:pt x="76994" y="19788"/>
                      <a:pt x="78236" y="25989"/>
                      <a:pt x="78119" y="32248"/>
                    </a:cubicBezTo>
                    <a:close/>
                  </a:path>
                </a:pathLst>
              </a:custGeom>
              <a:solidFill>
                <a:srgbClr val="FFFFFF"/>
              </a:solidFill>
              <a:ln w="7301" cap="flat">
                <a:noFill/>
                <a:prstDash val="solid"/>
                <a:miter/>
              </a:ln>
            </p:spPr>
            <p:txBody>
              <a:bodyPr rtlCol="0" anchor="ctr"/>
              <a:lstStyle/>
              <a:p>
                <a:endParaRPr lang="en-US"/>
              </a:p>
            </p:txBody>
          </p:sp>
          <p:sp>
            <p:nvSpPr>
              <p:cNvPr id="589" name="Freeform 588">
                <a:extLst>
                  <a:ext uri="{FF2B5EF4-FFF2-40B4-BE49-F238E27FC236}">
                    <a16:creationId xmlns:a16="http://schemas.microsoft.com/office/drawing/2014/main" id="{3D8ED9CA-341F-ED53-5533-8226E4B8B727}"/>
                  </a:ext>
                </a:extLst>
              </p:cNvPr>
              <p:cNvSpPr/>
              <p:nvPr/>
            </p:nvSpPr>
            <p:spPr>
              <a:xfrm>
                <a:off x="8587689" y="4699681"/>
                <a:ext cx="77530" cy="98205"/>
              </a:xfrm>
              <a:custGeom>
                <a:avLst/>
                <a:gdLst>
                  <a:gd name="connsiteX0" fmla="*/ 78047 w 78150"/>
                  <a:gd name="connsiteY0" fmla="*/ 32266 h 98990"/>
                  <a:gd name="connsiteX1" fmla="*/ 65108 w 78150"/>
                  <a:gd name="connsiteY1" fmla="*/ 33362 h 98990"/>
                  <a:gd name="connsiteX2" fmla="*/ 51730 w 78150"/>
                  <a:gd name="connsiteY2" fmla="*/ 32266 h 98990"/>
                  <a:gd name="connsiteX3" fmla="*/ 51292 w 78150"/>
                  <a:gd name="connsiteY3" fmla="*/ 27884 h 98990"/>
                  <a:gd name="connsiteX4" fmla="*/ 48368 w 78150"/>
                  <a:gd name="connsiteY4" fmla="*/ 24013 h 98990"/>
                  <a:gd name="connsiteX5" fmla="*/ 43909 w 78150"/>
                  <a:gd name="connsiteY5" fmla="*/ 21530 h 98990"/>
                  <a:gd name="connsiteX6" fmla="*/ 39084 w 78150"/>
                  <a:gd name="connsiteY6" fmla="*/ 20872 h 98990"/>
                  <a:gd name="connsiteX7" fmla="*/ 32651 w 78150"/>
                  <a:gd name="connsiteY7" fmla="*/ 24086 h 98990"/>
                  <a:gd name="connsiteX8" fmla="*/ 30531 w 78150"/>
                  <a:gd name="connsiteY8" fmla="*/ 29491 h 98990"/>
                  <a:gd name="connsiteX9" fmla="*/ 32797 w 78150"/>
                  <a:gd name="connsiteY9" fmla="*/ 35407 h 98990"/>
                  <a:gd name="connsiteX10" fmla="*/ 39230 w 78150"/>
                  <a:gd name="connsiteY10" fmla="*/ 39862 h 98990"/>
                  <a:gd name="connsiteX11" fmla="*/ 58529 w 78150"/>
                  <a:gd name="connsiteY11" fmla="*/ 43806 h 98990"/>
                  <a:gd name="connsiteX12" fmla="*/ 71833 w 78150"/>
                  <a:gd name="connsiteY12" fmla="*/ 51768 h 98990"/>
                  <a:gd name="connsiteX13" fmla="*/ 76804 w 78150"/>
                  <a:gd name="connsiteY13" fmla="*/ 65280 h 98990"/>
                  <a:gd name="connsiteX14" fmla="*/ 74173 w 78150"/>
                  <a:gd name="connsiteY14" fmla="*/ 82298 h 98990"/>
                  <a:gd name="connsiteX15" fmla="*/ 60941 w 78150"/>
                  <a:gd name="connsiteY15" fmla="*/ 95153 h 98990"/>
                  <a:gd name="connsiteX16" fmla="*/ 41277 w 78150"/>
                  <a:gd name="connsiteY16" fmla="*/ 98878 h 98990"/>
                  <a:gd name="connsiteX17" fmla="*/ 24317 w 78150"/>
                  <a:gd name="connsiteY17" fmla="*/ 97198 h 98990"/>
                  <a:gd name="connsiteX18" fmla="*/ 11305 w 78150"/>
                  <a:gd name="connsiteY18" fmla="*/ 91136 h 98990"/>
                  <a:gd name="connsiteX19" fmla="*/ -98 w 78150"/>
                  <a:gd name="connsiteY19" fmla="*/ 67982 h 98990"/>
                  <a:gd name="connsiteX20" fmla="*/ -98 w 78150"/>
                  <a:gd name="connsiteY20" fmla="*/ 67033 h 98990"/>
                  <a:gd name="connsiteX21" fmla="*/ 13718 w 78150"/>
                  <a:gd name="connsiteY21" fmla="*/ 66594 h 98990"/>
                  <a:gd name="connsiteX22" fmla="*/ 27168 w 78150"/>
                  <a:gd name="connsiteY22" fmla="*/ 66594 h 98990"/>
                  <a:gd name="connsiteX23" fmla="*/ 31116 w 78150"/>
                  <a:gd name="connsiteY23" fmla="*/ 73460 h 98990"/>
                  <a:gd name="connsiteX24" fmla="*/ 39157 w 78150"/>
                  <a:gd name="connsiteY24" fmla="*/ 76601 h 98990"/>
                  <a:gd name="connsiteX25" fmla="*/ 46833 w 78150"/>
                  <a:gd name="connsiteY25" fmla="*/ 74994 h 98990"/>
                  <a:gd name="connsiteX26" fmla="*/ 50122 w 78150"/>
                  <a:gd name="connsiteY26" fmla="*/ 67690 h 98990"/>
                  <a:gd name="connsiteX27" fmla="*/ 48149 w 78150"/>
                  <a:gd name="connsiteY27" fmla="*/ 61043 h 98990"/>
                  <a:gd name="connsiteX28" fmla="*/ 41350 w 78150"/>
                  <a:gd name="connsiteY28" fmla="*/ 57611 h 98990"/>
                  <a:gd name="connsiteX29" fmla="*/ 31774 w 78150"/>
                  <a:gd name="connsiteY29" fmla="*/ 55566 h 98990"/>
                  <a:gd name="connsiteX30" fmla="*/ 21247 w 78150"/>
                  <a:gd name="connsiteY30" fmla="*/ 52425 h 98990"/>
                  <a:gd name="connsiteX31" fmla="*/ 6261 w 78150"/>
                  <a:gd name="connsiteY31" fmla="*/ 41469 h 98990"/>
                  <a:gd name="connsiteX32" fmla="*/ 6992 w 78150"/>
                  <a:gd name="connsiteY32" fmla="*/ 11231 h 98990"/>
                  <a:gd name="connsiteX33" fmla="*/ 20882 w 78150"/>
                  <a:gd name="connsiteY33" fmla="*/ 2028 h 98990"/>
                  <a:gd name="connsiteX34" fmla="*/ 29435 w 78150"/>
                  <a:gd name="connsiteY34" fmla="*/ 567 h 98990"/>
                  <a:gd name="connsiteX35" fmla="*/ 51365 w 78150"/>
                  <a:gd name="connsiteY35" fmla="*/ 567 h 98990"/>
                  <a:gd name="connsiteX36" fmla="*/ 61819 w 78150"/>
                  <a:gd name="connsiteY36" fmla="*/ 2321 h 98990"/>
                  <a:gd name="connsiteX37" fmla="*/ 74173 w 78150"/>
                  <a:gd name="connsiteY37" fmla="*/ 14007 h 98990"/>
                  <a:gd name="connsiteX38" fmla="*/ 78047 w 78150"/>
                  <a:gd name="connsiteY38" fmla="*/ 32266 h 98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8150" h="98990">
                    <a:moveTo>
                      <a:pt x="78047" y="32266"/>
                    </a:moveTo>
                    <a:cubicBezTo>
                      <a:pt x="73771" y="32953"/>
                      <a:pt x="69443" y="33318"/>
                      <a:pt x="65108" y="33362"/>
                    </a:cubicBezTo>
                    <a:cubicBezTo>
                      <a:pt x="60620" y="33530"/>
                      <a:pt x="56131" y="33165"/>
                      <a:pt x="51730" y="32266"/>
                    </a:cubicBezTo>
                    <a:cubicBezTo>
                      <a:pt x="52096" y="30798"/>
                      <a:pt x="51935" y="29250"/>
                      <a:pt x="51292" y="27884"/>
                    </a:cubicBezTo>
                    <a:cubicBezTo>
                      <a:pt x="50605" y="26401"/>
                      <a:pt x="49603" y="25079"/>
                      <a:pt x="48368" y="24013"/>
                    </a:cubicBezTo>
                    <a:cubicBezTo>
                      <a:pt x="47045" y="22917"/>
                      <a:pt x="45532" y="22077"/>
                      <a:pt x="43909" y="21530"/>
                    </a:cubicBezTo>
                    <a:cubicBezTo>
                      <a:pt x="42366" y="20960"/>
                      <a:pt x="40722" y="20734"/>
                      <a:pt x="39084" y="20872"/>
                    </a:cubicBezTo>
                    <a:cubicBezTo>
                      <a:pt x="36642" y="21194"/>
                      <a:pt x="34376" y="22326"/>
                      <a:pt x="32651" y="24086"/>
                    </a:cubicBezTo>
                    <a:cubicBezTo>
                      <a:pt x="31321" y="25576"/>
                      <a:pt x="30575" y="27497"/>
                      <a:pt x="30531" y="29491"/>
                    </a:cubicBezTo>
                    <a:cubicBezTo>
                      <a:pt x="30611" y="31660"/>
                      <a:pt x="31408" y="33734"/>
                      <a:pt x="32797" y="35407"/>
                    </a:cubicBezTo>
                    <a:cubicBezTo>
                      <a:pt x="34442" y="37503"/>
                      <a:pt x="36686" y="39059"/>
                      <a:pt x="39230" y="39862"/>
                    </a:cubicBezTo>
                    <a:cubicBezTo>
                      <a:pt x="45743" y="40739"/>
                      <a:pt x="52191" y="42054"/>
                      <a:pt x="58529" y="43806"/>
                    </a:cubicBezTo>
                    <a:cubicBezTo>
                      <a:pt x="63719" y="44931"/>
                      <a:pt x="68390" y="47729"/>
                      <a:pt x="71833" y="51768"/>
                    </a:cubicBezTo>
                    <a:cubicBezTo>
                      <a:pt x="74370" y="55894"/>
                      <a:pt x="76059" y="60488"/>
                      <a:pt x="76804" y="65280"/>
                    </a:cubicBezTo>
                    <a:cubicBezTo>
                      <a:pt x="77221" y="71079"/>
                      <a:pt x="76322" y="76893"/>
                      <a:pt x="74173" y="82298"/>
                    </a:cubicBezTo>
                    <a:cubicBezTo>
                      <a:pt x="71563" y="88112"/>
                      <a:pt x="66833" y="92713"/>
                      <a:pt x="60941" y="95153"/>
                    </a:cubicBezTo>
                    <a:cubicBezTo>
                      <a:pt x="54742" y="97818"/>
                      <a:pt x="48024" y="99089"/>
                      <a:pt x="41277" y="98878"/>
                    </a:cubicBezTo>
                    <a:cubicBezTo>
                      <a:pt x="35575" y="99177"/>
                      <a:pt x="29851" y="98615"/>
                      <a:pt x="24317" y="97198"/>
                    </a:cubicBezTo>
                    <a:cubicBezTo>
                      <a:pt x="19632" y="96036"/>
                      <a:pt x="15209" y="93977"/>
                      <a:pt x="11305" y="91136"/>
                    </a:cubicBezTo>
                    <a:cubicBezTo>
                      <a:pt x="4003" y="85694"/>
                      <a:pt x="-237" y="77083"/>
                      <a:pt x="-98" y="67982"/>
                    </a:cubicBezTo>
                    <a:lnTo>
                      <a:pt x="-98" y="67033"/>
                    </a:lnTo>
                    <a:cubicBezTo>
                      <a:pt x="4485" y="66507"/>
                      <a:pt x="9105" y="66361"/>
                      <a:pt x="13718" y="66594"/>
                    </a:cubicBezTo>
                    <a:cubicBezTo>
                      <a:pt x="18835" y="66594"/>
                      <a:pt x="23367" y="66594"/>
                      <a:pt x="27168" y="66594"/>
                    </a:cubicBezTo>
                    <a:cubicBezTo>
                      <a:pt x="27241" y="69399"/>
                      <a:pt x="28725" y="71985"/>
                      <a:pt x="31116" y="73460"/>
                    </a:cubicBezTo>
                    <a:cubicBezTo>
                      <a:pt x="33477" y="75184"/>
                      <a:pt x="36247" y="76265"/>
                      <a:pt x="39157" y="76601"/>
                    </a:cubicBezTo>
                    <a:cubicBezTo>
                      <a:pt x="41825" y="76929"/>
                      <a:pt x="44523" y="76367"/>
                      <a:pt x="46833" y="74994"/>
                    </a:cubicBezTo>
                    <a:cubicBezTo>
                      <a:pt x="49289" y="73431"/>
                      <a:pt x="50576" y="70560"/>
                      <a:pt x="50122" y="67690"/>
                    </a:cubicBezTo>
                    <a:cubicBezTo>
                      <a:pt x="50627" y="65287"/>
                      <a:pt x="49881" y="62789"/>
                      <a:pt x="48149" y="61043"/>
                    </a:cubicBezTo>
                    <a:cubicBezTo>
                      <a:pt x="46124" y="59466"/>
                      <a:pt x="43821" y="58304"/>
                      <a:pt x="41350" y="57611"/>
                    </a:cubicBezTo>
                    <a:cubicBezTo>
                      <a:pt x="38499" y="56880"/>
                      <a:pt x="35283" y="56150"/>
                      <a:pt x="31774" y="55566"/>
                    </a:cubicBezTo>
                    <a:cubicBezTo>
                      <a:pt x="28163" y="54908"/>
                      <a:pt x="24632" y="53857"/>
                      <a:pt x="21247" y="52425"/>
                    </a:cubicBezTo>
                    <a:cubicBezTo>
                      <a:pt x="15121" y="50636"/>
                      <a:pt x="9821" y="46757"/>
                      <a:pt x="6261" y="41469"/>
                    </a:cubicBezTo>
                    <a:cubicBezTo>
                      <a:pt x="143" y="32230"/>
                      <a:pt x="435" y="20164"/>
                      <a:pt x="6992" y="11231"/>
                    </a:cubicBezTo>
                    <a:cubicBezTo>
                      <a:pt x="10377" y="6608"/>
                      <a:pt x="15304" y="3343"/>
                      <a:pt x="20882" y="2028"/>
                    </a:cubicBezTo>
                    <a:cubicBezTo>
                      <a:pt x="23696" y="1349"/>
                      <a:pt x="26554" y="860"/>
                      <a:pt x="29435" y="567"/>
                    </a:cubicBezTo>
                    <a:cubicBezTo>
                      <a:pt x="36723" y="-236"/>
                      <a:pt x="44077" y="-236"/>
                      <a:pt x="51365" y="567"/>
                    </a:cubicBezTo>
                    <a:cubicBezTo>
                      <a:pt x="54881" y="962"/>
                      <a:pt x="58368" y="1546"/>
                      <a:pt x="61819" y="2321"/>
                    </a:cubicBezTo>
                    <a:cubicBezTo>
                      <a:pt x="67272" y="4504"/>
                      <a:pt x="71695" y="8682"/>
                      <a:pt x="74173" y="14007"/>
                    </a:cubicBezTo>
                    <a:cubicBezTo>
                      <a:pt x="76790" y="19733"/>
                      <a:pt x="78105" y="25970"/>
                      <a:pt x="78047" y="32266"/>
                    </a:cubicBezTo>
                    <a:close/>
                  </a:path>
                </a:pathLst>
              </a:custGeom>
              <a:solidFill>
                <a:srgbClr val="FFFFFF"/>
              </a:solidFill>
              <a:ln w="7301" cap="flat">
                <a:no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3C7AEEA7-4746-C295-53BA-F3EC70265C82}"/>
                  </a:ext>
                </a:extLst>
              </p:cNvPr>
              <p:cNvSpPr/>
              <p:nvPr/>
            </p:nvSpPr>
            <p:spPr>
              <a:xfrm>
                <a:off x="8673698" y="4663324"/>
                <a:ext cx="25894" cy="131694"/>
              </a:xfrm>
              <a:custGeom>
                <a:avLst/>
                <a:gdLst>
                  <a:gd name="connsiteX0" fmla="*/ 22857 w 26101"/>
                  <a:gd name="connsiteY0" fmla="*/ 40063 h 132747"/>
                  <a:gd name="connsiteX1" fmla="*/ 26000 w 26101"/>
                  <a:gd name="connsiteY1" fmla="*/ 40063 h 132747"/>
                  <a:gd name="connsiteX2" fmla="*/ 26000 w 26101"/>
                  <a:gd name="connsiteY2" fmla="*/ 40647 h 132747"/>
                  <a:gd name="connsiteX3" fmla="*/ 25196 w 26101"/>
                  <a:gd name="connsiteY3" fmla="*/ 86004 h 132747"/>
                  <a:gd name="connsiteX4" fmla="*/ 25854 w 26101"/>
                  <a:gd name="connsiteY4" fmla="*/ 131507 h 132747"/>
                  <a:gd name="connsiteX5" fmla="*/ 21248 w 26101"/>
                  <a:gd name="connsiteY5" fmla="*/ 132676 h 132747"/>
                  <a:gd name="connsiteX6" fmla="*/ 13207 w 26101"/>
                  <a:gd name="connsiteY6" fmla="*/ 132676 h 132747"/>
                  <a:gd name="connsiteX7" fmla="*/ 5020 w 26101"/>
                  <a:gd name="connsiteY7" fmla="*/ 132676 h 132747"/>
                  <a:gd name="connsiteX8" fmla="*/ -97 w 26101"/>
                  <a:gd name="connsiteY8" fmla="*/ 132676 h 132747"/>
                  <a:gd name="connsiteX9" fmla="*/ 707 w 26101"/>
                  <a:gd name="connsiteY9" fmla="*/ 109158 h 132747"/>
                  <a:gd name="connsiteX10" fmla="*/ 268 w 26101"/>
                  <a:gd name="connsiteY10" fmla="*/ 85420 h 132747"/>
                  <a:gd name="connsiteX11" fmla="*/ -97 w 26101"/>
                  <a:gd name="connsiteY11" fmla="*/ 62194 h 132747"/>
                  <a:gd name="connsiteX12" fmla="*/ 999 w 26101"/>
                  <a:gd name="connsiteY12" fmla="*/ 39844 h 132747"/>
                  <a:gd name="connsiteX13" fmla="*/ 999 w 26101"/>
                  <a:gd name="connsiteY13" fmla="*/ 39844 h 132747"/>
                  <a:gd name="connsiteX14" fmla="*/ 3485 w 26101"/>
                  <a:gd name="connsiteY14" fmla="*/ 39844 h 132747"/>
                  <a:gd name="connsiteX15" fmla="*/ 6116 w 26101"/>
                  <a:gd name="connsiteY15" fmla="*/ 39844 h 132747"/>
                  <a:gd name="connsiteX16" fmla="*/ 12769 w 26101"/>
                  <a:gd name="connsiteY16" fmla="*/ 40209 h 132747"/>
                  <a:gd name="connsiteX17" fmla="*/ 22857 w 26101"/>
                  <a:gd name="connsiteY17" fmla="*/ 40063 h 132747"/>
                  <a:gd name="connsiteX18" fmla="*/ 268 w 26101"/>
                  <a:gd name="connsiteY18" fmla="*/ -35 h 132747"/>
                  <a:gd name="connsiteX19" fmla="*/ 25269 w 26101"/>
                  <a:gd name="connsiteY19" fmla="*/ 549 h 132747"/>
                  <a:gd name="connsiteX20" fmla="*/ 25269 w 26101"/>
                  <a:gd name="connsiteY20" fmla="*/ 4493 h 132747"/>
                  <a:gd name="connsiteX21" fmla="*/ 25269 w 26101"/>
                  <a:gd name="connsiteY21" fmla="*/ 10702 h 132747"/>
                  <a:gd name="connsiteX22" fmla="*/ 25269 w 26101"/>
                  <a:gd name="connsiteY22" fmla="*/ 18006 h 132747"/>
                  <a:gd name="connsiteX23" fmla="*/ 25269 w 26101"/>
                  <a:gd name="connsiteY23" fmla="*/ 24360 h 132747"/>
                  <a:gd name="connsiteX24" fmla="*/ 21833 w 26101"/>
                  <a:gd name="connsiteY24" fmla="*/ 25821 h 132747"/>
                  <a:gd name="connsiteX25" fmla="*/ 15547 w 26101"/>
                  <a:gd name="connsiteY25" fmla="*/ 25821 h 132747"/>
                  <a:gd name="connsiteX26" fmla="*/ 8236 w 26101"/>
                  <a:gd name="connsiteY26" fmla="*/ 25821 h 132747"/>
                  <a:gd name="connsiteX27" fmla="*/ 926 w 26101"/>
                  <a:gd name="connsiteY27" fmla="*/ 25821 h 132747"/>
                  <a:gd name="connsiteX28" fmla="*/ 414 w 26101"/>
                  <a:gd name="connsiteY28" fmla="*/ 14646 h 132747"/>
                  <a:gd name="connsiteX29" fmla="*/ 414 w 26101"/>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01" h="132747">
                    <a:moveTo>
                      <a:pt x="22857" y="40063"/>
                    </a:moveTo>
                    <a:lnTo>
                      <a:pt x="26000" y="40063"/>
                    </a:lnTo>
                    <a:lnTo>
                      <a:pt x="26000" y="40647"/>
                    </a:lnTo>
                    <a:cubicBezTo>
                      <a:pt x="26000" y="55255"/>
                      <a:pt x="25635" y="70593"/>
                      <a:pt x="25196" y="86004"/>
                    </a:cubicBezTo>
                    <a:cubicBezTo>
                      <a:pt x="24757" y="101415"/>
                      <a:pt x="25196" y="116608"/>
                      <a:pt x="25854" y="131507"/>
                    </a:cubicBezTo>
                    <a:cubicBezTo>
                      <a:pt x="24509" y="132435"/>
                      <a:pt x="22871" y="132844"/>
                      <a:pt x="21248" y="132676"/>
                    </a:cubicBezTo>
                    <a:lnTo>
                      <a:pt x="13207" y="132676"/>
                    </a:lnTo>
                    <a:lnTo>
                      <a:pt x="5020" y="132676"/>
                    </a:lnTo>
                    <a:cubicBezTo>
                      <a:pt x="3324" y="132457"/>
                      <a:pt x="1599" y="132457"/>
                      <a:pt x="-97" y="132676"/>
                    </a:cubicBezTo>
                    <a:cubicBezTo>
                      <a:pt x="488" y="125007"/>
                      <a:pt x="780" y="117119"/>
                      <a:pt x="707" y="109158"/>
                    </a:cubicBezTo>
                    <a:cubicBezTo>
                      <a:pt x="634" y="101196"/>
                      <a:pt x="707" y="93308"/>
                      <a:pt x="268" y="85420"/>
                    </a:cubicBezTo>
                    <a:cubicBezTo>
                      <a:pt x="-170" y="77532"/>
                      <a:pt x="-97" y="69863"/>
                      <a:pt x="-97" y="62194"/>
                    </a:cubicBezTo>
                    <a:cubicBezTo>
                      <a:pt x="-104" y="54729"/>
                      <a:pt x="261" y="47272"/>
                      <a:pt x="999" y="39844"/>
                    </a:cubicBezTo>
                    <a:lnTo>
                      <a:pt x="999" y="39844"/>
                    </a:lnTo>
                    <a:cubicBezTo>
                      <a:pt x="1818" y="39691"/>
                      <a:pt x="2666" y="39691"/>
                      <a:pt x="3485" y="39844"/>
                    </a:cubicBezTo>
                    <a:lnTo>
                      <a:pt x="6116" y="39844"/>
                    </a:lnTo>
                    <a:lnTo>
                      <a:pt x="12769" y="40209"/>
                    </a:lnTo>
                    <a:cubicBezTo>
                      <a:pt x="15642" y="40260"/>
                      <a:pt x="19004" y="40209"/>
                      <a:pt x="22857" y="40063"/>
                    </a:cubicBezTo>
                    <a:close/>
                    <a:moveTo>
                      <a:pt x="268" y="-35"/>
                    </a:moveTo>
                    <a:lnTo>
                      <a:pt x="25269" y="549"/>
                    </a:lnTo>
                    <a:cubicBezTo>
                      <a:pt x="25269" y="1280"/>
                      <a:pt x="25269" y="2594"/>
                      <a:pt x="25269" y="4493"/>
                    </a:cubicBezTo>
                    <a:cubicBezTo>
                      <a:pt x="25269" y="6392"/>
                      <a:pt x="25269" y="8437"/>
                      <a:pt x="25269" y="10702"/>
                    </a:cubicBezTo>
                    <a:cubicBezTo>
                      <a:pt x="25269" y="12966"/>
                      <a:pt x="25269" y="15303"/>
                      <a:pt x="25269" y="18006"/>
                    </a:cubicBezTo>
                    <a:cubicBezTo>
                      <a:pt x="25269" y="20708"/>
                      <a:pt x="25269" y="22534"/>
                      <a:pt x="25269" y="24360"/>
                    </a:cubicBezTo>
                    <a:cubicBezTo>
                      <a:pt x="24363" y="25280"/>
                      <a:pt x="23127" y="25806"/>
                      <a:pt x="21833" y="25821"/>
                    </a:cubicBezTo>
                    <a:cubicBezTo>
                      <a:pt x="19743" y="25981"/>
                      <a:pt x="17637" y="25981"/>
                      <a:pt x="15547" y="25821"/>
                    </a:cubicBezTo>
                    <a:lnTo>
                      <a:pt x="8236" y="25821"/>
                    </a:lnTo>
                    <a:cubicBezTo>
                      <a:pt x="5802" y="25653"/>
                      <a:pt x="3361" y="25653"/>
                      <a:pt x="926" y="25821"/>
                    </a:cubicBezTo>
                    <a:cubicBezTo>
                      <a:pt x="926" y="22242"/>
                      <a:pt x="926" y="18517"/>
                      <a:pt x="414" y="14646"/>
                    </a:cubicBezTo>
                    <a:cubicBezTo>
                      <a:pt x="-97" y="10775"/>
                      <a:pt x="268" y="5589"/>
                      <a:pt x="414" y="-35"/>
                    </a:cubicBezTo>
                    <a:close/>
                  </a:path>
                </a:pathLst>
              </a:custGeom>
              <a:solidFill>
                <a:srgbClr val="FFFFFF"/>
              </a:solidFill>
              <a:ln w="7301"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8052B367-DFDB-7446-89AA-F55D68A287BF}"/>
                  </a:ext>
                </a:extLst>
              </p:cNvPr>
              <p:cNvSpPr/>
              <p:nvPr/>
            </p:nvSpPr>
            <p:spPr>
              <a:xfrm>
                <a:off x="8709819" y="4703340"/>
                <a:ext cx="75443" cy="128185"/>
              </a:xfrm>
              <a:custGeom>
                <a:avLst/>
                <a:gdLst>
                  <a:gd name="connsiteX0" fmla="*/ 53262 w 76046"/>
                  <a:gd name="connsiteY0" fmla="*/ 129006 h 129210"/>
                  <a:gd name="connsiteX1" fmla="*/ 46610 w 76046"/>
                  <a:gd name="connsiteY1" fmla="*/ 129006 h 129210"/>
                  <a:gd name="connsiteX2" fmla="*/ 34256 w 76046"/>
                  <a:gd name="connsiteY2" fmla="*/ 129006 h 129210"/>
                  <a:gd name="connsiteX3" fmla="*/ 18831 w 76046"/>
                  <a:gd name="connsiteY3" fmla="*/ 125354 h 129210"/>
                  <a:gd name="connsiteX4" fmla="*/ 7793 w 76046"/>
                  <a:gd name="connsiteY4" fmla="*/ 115421 h 129210"/>
                  <a:gd name="connsiteX5" fmla="*/ 6404 w 76046"/>
                  <a:gd name="connsiteY5" fmla="*/ 111988 h 129210"/>
                  <a:gd name="connsiteX6" fmla="*/ 5308 w 76046"/>
                  <a:gd name="connsiteY6" fmla="*/ 107679 h 129210"/>
                  <a:gd name="connsiteX7" fmla="*/ 4723 w 76046"/>
                  <a:gd name="connsiteY7" fmla="*/ 103442 h 129210"/>
                  <a:gd name="connsiteX8" fmla="*/ 4723 w 76046"/>
                  <a:gd name="connsiteY8" fmla="*/ 99937 h 129210"/>
                  <a:gd name="connsiteX9" fmla="*/ 9694 w 76046"/>
                  <a:gd name="connsiteY9" fmla="*/ 98914 h 129210"/>
                  <a:gd name="connsiteX10" fmla="*/ 16200 w 76046"/>
                  <a:gd name="connsiteY10" fmla="*/ 98914 h 129210"/>
                  <a:gd name="connsiteX11" fmla="*/ 22852 w 76046"/>
                  <a:gd name="connsiteY11" fmla="*/ 98914 h 129210"/>
                  <a:gd name="connsiteX12" fmla="*/ 28262 w 76046"/>
                  <a:gd name="connsiteY12" fmla="*/ 99571 h 129210"/>
                  <a:gd name="connsiteX13" fmla="*/ 31259 w 76046"/>
                  <a:gd name="connsiteY13" fmla="*/ 106875 h 129210"/>
                  <a:gd name="connsiteX14" fmla="*/ 38130 w 76046"/>
                  <a:gd name="connsiteY14" fmla="*/ 110089 h 129210"/>
                  <a:gd name="connsiteX15" fmla="*/ 45441 w 76046"/>
                  <a:gd name="connsiteY15" fmla="*/ 108263 h 129210"/>
                  <a:gd name="connsiteX16" fmla="*/ 50192 w 76046"/>
                  <a:gd name="connsiteY16" fmla="*/ 100959 h 129210"/>
                  <a:gd name="connsiteX17" fmla="*/ 50192 w 76046"/>
                  <a:gd name="connsiteY17" fmla="*/ 97234 h 129210"/>
                  <a:gd name="connsiteX18" fmla="*/ 50192 w 76046"/>
                  <a:gd name="connsiteY18" fmla="*/ 93801 h 129210"/>
                  <a:gd name="connsiteX19" fmla="*/ 50192 w 76046"/>
                  <a:gd name="connsiteY19" fmla="*/ 87374 h 129210"/>
                  <a:gd name="connsiteX20" fmla="*/ 45879 w 76046"/>
                  <a:gd name="connsiteY20" fmla="*/ 90295 h 129210"/>
                  <a:gd name="connsiteX21" fmla="*/ 40543 w 76046"/>
                  <a:gd name="connsiteY21" fmla="*/ 91610 h 129210"/>
                  <a:gd name="connsiteX22" fmla="*/ 34768 w 76046"/>
                  <a:gd name="connsiteY22" fmla="*/ 91975 h 129210"/>
                  <a:gd name="connsiteX23" fmla="*/ 29212 w 76046"/>
                  <a:gd name="connsiteY23" fmla="*/ 91975 h 129210"/>
                  <a:gd name="connsiteX24" fmla="*/ 21902 w 76046"/>
                  <a:gd name="connsiteY24" fmla="*/ 91464 h 129210"/>
                  <a:gd name="connsiteX25" fmla="*/ 15030 w 76046"/>
                  <a:gd name="connsiteY25" fmla="*/ 89638 h 129210"/>
                  <a:gd name="connsiteX26" fmla="*/ 9255 w 76046"/>
                  <a:gd name="connsiteY26" fmla="*/ 86132 h 129210"/>
                  <a:gd name="connsiteX27" fmla="*/ 5015 w 76046"/>
                  <a:gd name="connsiteY27" fmla="*/ 80435 h 129210"/>
                  <a:gd name="connsiteX28" fmla="*/ 1360 w 76046"/>
                  <a:gd name="connsiteY28" fmla="*/ 70064 h 129210"/>
                  <a:gd name="connsiteX29" fmla="*/ -102 w 76046"/>
                  <a:gd name="connsiteY29" fmla="*/ 58889 h 129210"/>
                  <a:gd name="connsiteX30" fmla="*/ 264 w 76046"/>
                  <a:gd name="connsiteY30" fmla="*/ 40337 h 129210"/>
                  <a:gd name="connsiteX31" fmla="*/ 3480 w 76046"/>
                  <a:gd name="connsiteY31" fmla="*/ 21712 h 129210"/>
                  <a:gd name="connsiteX32" fmla="*/ 12545 w 76046"/>
                  <a:gd name="connsiteY32" fmla="*/ 7105 h 129210"/>
                  <a:gd name="connsiteX33" fmla="*/ 30601 w 76046"/>
                  <a:gd name="connsiteY33" fmla="*/ 385 h 129210"/>
                  <a:gd name="connsiteX34" fmla="*/ 41566 w 76046"/>
                  <a:gd name="connsiteY34" fmla="*/ 1992 h 129210"/>
                  <a:gd name="connsiteX35" fmla="*/ 48876 w 76046"/>
                  <a:gd name="connsiteY35" fmla="*/ 9296 h 129210"/>
                  <a:gd name="connsiteX36" fmla="*/ 49753 w 76046"/>
                  <a:gd name="connsiteY36" fmla="*/ 8711 h 129210"/>
                  <a:gd name="connsiteX37" fmla="*/ 49753 w 76046"/>
                  <a:gd name="connsiteY37" fmla="*/ 6082 h 129210"/>
                  <a:gd name="connsiteX38" fmla="*/ 49753 w 76046"/>
                  <a:gd name="connsiteY38" fmla="*/ 3014 h 129210"/>
                  <a:gd name="connsiteX39" fmla="*/ 50192 w 76046"/>
                  <a:gd name="connsiteY39" fmla="*/ 458 h 129210"/>
                  <a:gd name="connsiteX40" fmla="*/ 62546 w 76046"/>
                  <a:gd name="connsiteY40" fmla="*/ 20 h 129210"/>
                  <a:gd name="connsiteX41" fmla="*/ 75047 w 76046"/>
                  <a:gd name="connsiteY41" fmla="*/ 20 h 129210"/>
                  <a:gd name="connsiteX42" fmla="*/ 75924 w 76046"/>
                  <a:gd name="connsiteY42" fmla="*/ 48152 h 129210"/>
                  <a:gd name="connsiteX43" fmla="*/ 74900 w 76046"/>
                  <a:gd name="connsiteY43" fmla="*/ 99717 h 129210"/>
                  <a:gd name="connsiteX44" fmla="*/ 74900 w 76046"/>
                  <a:gd name="connsiteY44" fmla="*/ 108409 h 129210"/>
                  <a:gd name="connsiteX45" fmla="*/ 73219 w 76046"/>
                  <a:gd name="connsiteY45" fmla="*/ 115713 h 129210"/>
                  <a:gd name="connsiteX46" fmla="*/ 62766 w 76046"/>
                  <a:gd name="connsiteY46" fmla="*/ 125938 h 129210"/>
                  <a:gd name="connsiteX47" fmla="*/ 57575 w 76046"/>
                  <a:gd name="connsiteY47" fmla="*/ 127837 h 129210"/>
                  <a:gd name="connsiteX48" fmla="*/ 53262 w 76046"/>
                  <a:gd name="connsiteY48" fmla="*/ 129006 h 129210"/>
                  <a:gd name="connsiteX49" fmla="*/ 21390 w 76046"/>
                  <a:gd name="connsiteY49" fmla="*/ 48663 h 129210"/>
                  <a:gd name="connsiteX50" fmla="*/ 21390 w 76046"/>
                  <a:gd name="connsiteY50" fmla="*/ 50270 h 129210"/>
                  <a:gd name="connsiteX51" fmla="*/ 26946 w 76046"/>
                  <a:gd name="connsiteY51" fmla="*/ 66266 h 129210"/>
                  <a:gd name="connsiteX52" fmla="*/ 35791 w 76046"/>
                  <a:gd name="connsiteY52" fmla="*/ 71159 h 129210"/>
                  <a:gd name="connsiteX53" fmla="*/ 46025 w 76046"/>
                  <a:gd name="connsiteY53" fmla="*/ 70502 h 129210"/>
                  <a:gd name="connsiteX54" fmla="*/ 48657 w 76046"/>
                  <a:gd name="connsiteY54" fmla="*/ 68749 h 129210"/>
                  <a:gd name="connsiteX55" fmla="*/ 50119 w 76046"/>
                  <a:gd name="connsiteY55" fmla="*/ 66047 h 129210"/>
                  <a:gd name="connsiteX56" fmla="*/ 50923 w 76046"/>
                  <a:gd name="connsiteY56" fmla="*/ 62687 h 129210"/>
                  <a:gd name="connsiteX57" fmla="*/ 51435 w 76046"/>
                  <a:gd name="connsiteY57" fmla="*/ 59327 h 129210"/>
                  <a:gd name="connsiteX58" fmla="*/ 51435 w 76046"/>
                  <a:gd name="connsiteY58" fmla="*/ 44281 h 129210"/>
                  <a:gd name="connsiteX59" fmla="*/ 49315 w 76046"/>
                  <a:gd name="connsiteY59" fmla="*/ 29673 h 129210"/>
                  <a:gd name="connsiteX60" fmla="*/ 45733 w 76046"/>
                  <a:gd name="connsiteY60" fmla="*/ 25364 h 129210"/>
                  <a:gd name="connsiteX61" fmla="*/ 40250 w 76046"/>
                  <a:gd name="connsiteY61" fmla="*/ 23465 h 129210"/>
                  <a:gd name="connsiteX62" fmla="*/ 34475 w 76046"/>
                  <a:gd name="connsiteY62" fmla="*/ 23903 h 129210"/>
                  <a:gd name="connsiteX63" fmla="*/ 29431 w 76046"/>
                  <a:gd name="connsiteY63" fmla="*/ 26606 h 129210"/>
                  <a:gd name="connsiteX64" fmla="*/ 24753 w 76046"/>
                  <a:gd name="connsiteY64" fmla="*/ 33471 h 129210"/>
                  <a:gd name="connsiteX65" fmla="*/ 22048 w 76046"/>
                  <a:gd name="connsiteY65" fmla="*/ 41506 h 129210"/>
                  <a:gd name="connsiteX66" fmla="*/ 21683 w 76046"/>
                  <a:gd name="connsiteY66" fmla="*/ 45085 h 129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76046" h="129210">
                    <a:moveTo>
                      <a:pt x="53262" y="129006"/>
                    </a:moveTo>
                    <a:cubicBezTo>
                      <a:pt x="51047" y="129232"/>
                      <a:pt x="48825" y="129232"/>
                      <a:pt x="46610" y="129006"/>
                    </a:cubicBezTo>
                    <a:cubicBezTo>
                      <a:pt x="43394" y="129006"/>
                      <a:pt x="39300" y="129006"/>
                      <a:pt x="34256" y="129006"/>
                    </a:cubicBezTo>
                    <a:cubicBezTo>
                      <a:pt x="28890" y="129094"/>
                      <a:pt x="23590" y="127837"/>
                      <a:pt x="18831" y="125354"/>
                    </a:cubicBezTo>
                    <a:cubicBezTo>
                      <a:pt x="14394" y="122995"/>
                      <a:pt x="10608" y="119584"/>
                      <a:pt x="7793" y="115421"/>
                    </a:cubicBezTo>
                    <a:cubicBezTo>
                      <a:pt x="7208" y="114325"/>
                      <a:pt x="6748" y="113178"/>
                      <a:pt x="6404" y="111988"/>
                    </a:cubicBezTo>
                    <a:cubicBezTo>
                      <a:pt x="5958" y="110571"/>
                      <a:pt x="5593" y="109132"/>
                      <a:pt x="5308" y="107679"/>
                    </a:cubicBezTo>
                    <a:cubicBezTo>
                      <a:pt x="5008" y="106284"/>
                      <a:pt x="4811" y="104867"/>
                      <a:pt x="4723" y="103442"/>
                    </a:cubicBezTo>
                    <a:cubicBezTo>
                      <a:pt x="4606" y="102274"/>
                      <a:pt x="4606" y="101105"/>
                      <a:pt x="4723" y="99937"/>
                    </a:cubicBezTo>
                    <a:cubicBezTo>
                      <a:pt x="6331" y="99396"/>
                      <a:pt x="8005" y="99053"/>
                      <a:pt x="9694" y="98914"/>
                    </a:cubicBezTo>
                    <a:cubicBezTo>
                      <a:pt x="11865" y="98804"/>
                      <a:pt x="14036" y="98804"/>
                      <a:pt x="16200" y="98914"/>
                    </a:cubicBezTo>
                    <a:cubicBezTo>
                      <a:pt x="18466" y="98914"/>
                      <a:pt x="20659" y="98914"/>
                      <a:pt x="22852" y="98914"/>
                    </a:cubicBezTo>
                    <a:cubicBezTo>
                      <a:pt x="24665" y="99024"/>
                      <a:pt x="26471" y="99243"/>
                      <a:pt x="28262" y="99571"/>
                    </a:cubicBezTo>
                    <a:cubicBezTo>
                      <a:pt x="28232" y="102310"/>
                      <a:pt x="29314" y="104947"/>
                      <a:pt x="31259" y="106875"/>
                    </a:cubicBezTo>
                    <a:cubicBezTo>
                      <a:pt x="33108" y="108701"/>
                      <a:pt x="35535" y="109841"/>
                      <a:pt x="38130" y="110089"/>
                    </a:cubicBezTo>
                    <a:cubicBezTo>
                      <a:pt x="40703" y="110344"/>
                      <a:pt x="43291" y="109695"/>
                      <a:pt x="45441" y="108263"/>
                    </a:cubicBezTo>
                    <a:cubicBezTo>
                      <a:pt x="47963" y="106583"/>
                      <a:pt x="49680" y="103939"/>
                      <a:pt x="50192" y="100959"/>
                    </a:cubicBezTo>
                    <a:cubicBezTo>
                      <a:pt x="50192" y="99790"/>
                      <a:pt x="50192" y="98476"/>
                      <a:pt x="50192" y="97234"/>
                    </a:cubicBezTo>
                    <a:cubicBezTo>
                      <a:pt x="50338" y="96095"/>
                      <a:pt x="50338" y="94941"/>
                      <a:pt x="50192" y="93801"/>
                    </a:cubicBezTo>
                    <a:cubicBezTo>
                      <a:pt x="49973" y="91661"/>
                      <a:pt x="49973" y="89514"/>
                      <a:pt x="50192" y="87374"/>
                    </a:cubicBezTo>
                    <a:cubicBezTo>
                      <a:pt x="49030" y="88703"/>
                      <a:pt x="47546" y="89704"/>
                      <a:pt x="45879" y="90295"/>
                    </a:cubicBezTo>
                    <a:cubicBezTo>
                      <a:pt x="44168" y="90975"/>
                      <a:pt x="42370" y="91413"/>
                      <a:pt x="40543" y="91610"/>
                    </a:cubicBezTo>
                    <a:cubicBezTo>
                      <a:pt x="38627" y="91844"/>
                      <a:pt x="36697" y="91968"/>
                      <a:pt x="34768" y="91975"/>
                    </a:cubicBezTo>
                    <a:lnTo>
                      <a:pt x="29212" y="91975"/>
                    </a:lnTo>
                    <a:cubicBezTo>
                      <a:pt x="26763" y="91997"/>
                      <a:pt x="24321" y="91829"/>
                      <a:pt x="21902" y="91464"/>
                    </a:cubicBezTo>
                    <a:cubicBezTo>
                      <a:pt x="19548" y="91121"/>
                      <a:pt x="17245" y="90507"/>
                      <a:pt x="15030" y="89638"/>
                    </a:cubicBezTo>
                    <a:cubicBezTo>
                      <a:pt x="12932" y="88776"/>
                      <a:pt x="10988" y="87593"/>
                      <a:pt x="9255" y="86132"/>
                    </a:cubicBezTo>
                    <a:cubicBezTo>
                      <a:pt x="7457" y="84547"/>
                      <a:pt x="6017" y="82612"/>
                      <a:pt x="5015" y="80435"/>
                    </a:cubicBezTo>
                    <a:cubicBezTo>
                      <a:pt x="3334" y="77156"/>
                      <a:pt x="2106" y="73672"/>
                      <a:pt x="1360" y="70064"/>
                    </a:cubicBezTo>
                    <a:cubicBezTo>
                      <a:pt x="615" y="66375"/>
                      <a:pt x="125" y="62643"/>
                      <a:pt x="-102" y="58889"/>
                    </a:cubicBezTo>
                    <a:cubicBezTo>
                      <a:pt x="-102" y="53119"/>
                      <a:pt x="-102" y="46984"/>
                      <a:pt x="264" y="40337"/>
                    </a:cubicBezTo>
                    <a:cubicBezTo>
                      <a:pt x="439" y="34005"/>
                      <a:pt x="1521" y="27738"/>
                      <a:pt x="3480" y="21712"/>
                    </a:cubicBezTo>
                    <a:cubicBezTo>
                      <a:pt x="5227" y="16161"/>
                      <a:pt x="8341" y="11136"/>
                      <a:pt x="12545" y="7105"/>
                    </a:cubicBezTo>
                    <a:cubicBezTo>
                      <a:pt x="17596" y="2832"/>
                      <a:pt x="23985" y="451"/>
                      <a:pt x="30601" y="385"/>
                    </a:cubicBezTo>
                    <a:cubicBezTo>
                      <a:pt x="34329" y="122"/>
                      <a:pt x="38072" y="670"/>
                      <a:pt x="41566" y="1992"/>
                    </a:cubicBezTo>
                    <a:cubicBezTo>
                      <a:pt x="44965" y="3226"/>
                      <a:pt x="47641" y="5899"/>
                      <a:pt x="48876" y="9296"/>
                    </a:cubicBezTo>
                    <a:cubicBezTo>
                      <a:pt x="49388" y="9296"/>
                      <a:pt x="49680" y="9296"/>
                      <a:pt x="49753" y="8711"/>
                    </a:cubicBezTo>
                    <a:lnTo>
                      <a:pt x="49753" y="6082"/>
                    </a:lnTo>
                    <a:lnTo>
                      <a:pt x="49753" y="3014"/>
                    </a:lnTo>
                    <a:cubicBezTo>
                      <a:pt x="49680" y="2138"/>
                      <a:pt x="49834" y="1261"/>
                      <a:pt x="50192" y="458"/>
                    </a:cubicBezTo>
                    <a:cubicBezTo>
                      <a:pt x="54293" y="20"/>
                      <a:pt x="58423" y="-126"/>
                      <a:pt x="62546" y="20"/>
                    </a:cubicBezTo>
                    <a:cubicBezTo>
                      <a:pt x="66713" y="20"/>
                      <a:pt x="70880" y="20"/>
                      <a:pt x="75047" y="20"/>
                    </a:cubicBezTo>
                    <a:cubicBezTo>
                      <a:pt x="75558" y="15358"/>
                      <a:pt x="75851" y="31353"/>
                      <a:pt x="75924" y="48152"/>
                    </a:cubicBezTo>
                    <a:cubicBezTo>
                      <a:pt x="75997" y="64951"/>
                      <a:pt x="75924" y="82042"/>
                      <a:pt x="74900" y="99717"/>
                    </a:cubicBezTo>
                    <a:cubicBezTo>
                      <a:pt x="74754" y="102610"/>
                      <a:pt x="74754" y="105517"/>
                      <a:pt x="74900" y="108409"/>
                    </a:cubicBezTo>
                    <a:cubicBezTo>
                      <a:pt x="75083" y="110958"/>
                      <a:pt x="74498" y="113500"/>
                      <a:pt x="73219" y="115713"/>
                    </a:cubicBezTo>
                    <a:cubicBezTo>
                      <a:pt x="70660" y="119949"/>
                      <a:pt x="67064" y="123470"/>
                      <a:pt x="62766" y="125938"/>
                    </a:cubicBezTo>
                    <a:cubicBezTo>
                      <a:pt x="61128" y="126793"/>
                      <a:pt x="59381" y="127435"/>
                      <a:pt x="57575" y="127837"/>
                    </a:cubicBezTo>
                    <a:cubicBezTo>
                      <a:pt x="56157" y="128305"/>
                      <a:pt x="54717" y="128692"/>
                      <a:pt x="53262" y="129006"/>
                    </a:cubicBezTo>
                    <a:close/>
                    <a:moveTo>
                      <a:pt x="21390" y="48663"/>
                    </a:moveTo>
                    <a:lnTo>
                      <a:pt x="21390" y="50270"/>
                    </a:lnTo>
                    <a:cubicBezTo>
                      <a:pt x="21215" y="56099"/>
                      <a:pt x="23196" y="61796"/>
                      <a:pt x="26946" y="66266"/>
                    </a:cubicBezTo>
                    <a:cubicBezTo>
                      <a:pt x="29131" y="68997"/>
                      <a:pt x="32311" y="70758"/>
                      <a:pt x="35791" y="71159"/>
                    </a:cubicBezTo>
                    <a:cubicBezTo>
                      <a:pt x="39205" y="71751"/>
                      <a:pt x="42714" y="71524"/>
                      <a:pt x="46025" y="70502"/>
                    </a:cubicBezTo>
                    <a:cubicBezTo>
                      <a:pt x="47063" y="70202"/>
                      <a:pt x="47977" y="69589"/>
                      <a:pt x="48657" y="68749"/>
                    </a:cubicBezTo>
                    <a:cubicBezTo>
                      <a:pt x="49286" y="67931"/>
                      <a:pt x="49783" y="67018"/>
                      <a:pt x="50119" y="66047"/>
                    </a:cubicBezTo>
                    <a:cubicBezTo>
                      <a:pt x="50499" y="64958"/>
                      <a:pt x="50770" y="63834"/>
                      <a:pt x="50923" y="62687"/>
                    </a:cubicBezTo>
                    <a:cubicBezTo>
                      <a:pt x="50923" y="61591"/>
                      <a:pt x="51289" y="60423"/>
                      <a:pt x="51435" y="59327"/>
                    </a:cubicBezTo>
                    <a:cubicBezTo>
                      <a:pt x="51435" y="54433"/>
                      <a:pt x="51435" y="49394"/>
                      <a:pt x="51435" y="44281"/>
                    </a:cubicBezTo>
                    <a:cubicBezTo>
                      <a:pt x="51259" y="39351"/>
                      <a:pt x="50543" y="34450"/>
                      <a:pt x="49315" y="29673"/>
                    </a:cubicBezTo>
                    <a:cubicBezTo>
                      <a:pt x="48591" y="27906"/>
                      <a:pt x="47341" y="26401"/>
                      <a:pt x="45733" y="25364"/>
                    </a:cubicBezTo>
                    <a:cubicBezTo>
                      <a:pt x="44066" y="24334"/>
                      <a:pt x="42195" y="23684"/>
                      <a:pt x="40250" y="23465"/>
                    </a:cubicBezTo>
                    <a:cubicBezTo>
                      <a:pt x="38313" y="23246"/>
                      <a:pt x="36354" y="23399"/>
                      <a:pt x="34475" y="23903"/>
                    </a:cubicBezTo>
                    <a:cubicBezTo>
                      <a:pt x="32626" y="24451"/>
                      <a:pt x="30908" y="25371"/>
                      <a:pt x="29431" y="26606"/>
                    </a:cubicBezTo>
                    <a:cubicBezTo>
                      <a:pt x="27575" y="28680"/>
                      <a:pt x="26003" y="30988"/>
                      <a:pt x="24753" y="33471"/>
                    </a:cubicBezTo>
                    <a:cubicBezTo>
                      <a:pt x="23437" y="35991"/>
                      <a:pt x="22530" y="38701"/>
                      <a:pt x="22048" y="41506"/>
                    </a:cubicBezTo>
                    <a:cubicBezTo>
                      <a:pt x="21821" y="42689"/>
                      <a:pt x="21697" y="43887"/>
                      <a:pt x="21683" y="45085"/>
                    </a:cubicBezTo>
                    <a:close/>
                  </a:path>
                </a:pathLst>
              </a:custGeom>
              <a:solidFill>
                <a:srgbClr val="FFFFFF"/>
              </a:solidFill>
              <a:ln w="7301"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40BD4B69-56F1-9CC3-8B78-B6444395527A}"/>
                  </a:ext>
                </a:extLst>
              </p:cNvPr>
              <p:cNvSpPr/>
              <p:nvPr/>
            </p:nvSpPr>
            <p:spPr>
              <a:xfrm>
                <a:off x="8797635" y="4703898"/>
                <a:ext cx="69628" cy="92035"/>
              </a:xfrm>
              <a:custGeom>
                <a:avLst/>
                <a:gdLst>
                  <a:gd name="connsiteX0" fmla="*/ 24322 w 70185"/>
                  <a:gd name="connsiteY0" fmla="*/ 9683 h 92771"/>
                  <a:gd name="connsiteX1" fmla="*/ 26661 w 70185"/>
                  <a:gd name="connsiteY1" fmla="*/ 8368 h 92771"/>
                  <a:gd name="connsiteX2" fmla="*/ 28928 w 70185"/>
                  <a:gd name="connsiteY2" fmla="*/ 6907 h 92771"/>
                  <a:gd name="connsiteX3" fmla="*/ 37627 w 70185"/>
                  <a:gd name="connsiteY3" fmla="*/ 2452 h 92771"/>
                  <a:gd name="connsiteX4" fmla="*/ 57291 w 70185"/>
                  <a:gd name="connsiteY4" fmla="*/ 1722 h 92771"/>
                  <a:gd name="connsiteX5" fmla="*/ 65990 w 70185"/>
                  <a:gd name="connsiteY5" fmla="*/ 6323 h 92771"/>
                  <a:gd name="connsiteX6" fmla="*/ 68841 w 70185"/>
                  <a:gd name="connsiteY6" fmla="*/ 13262 h 92771"/>
                  <a:gd name="connsiteX7" fmla="*/ 70084 w 70185"/>
                  <a:gd name="connsiteY7" fmla="*/ 25824 h 92771"/>
                  <a:gd name="connsiteX8" fmla="*/ 70084 w 70185"/>
                  <a:gd name="connsiteY8" fmla="*/ 41893 h 92771"/>
                  <a:gd name="connsiteX9" fmla="*/ 70084 w 70185"/>
                  <a:gd name="connsiteY9" fmla="*/ 59568 h 92771"/>
                  <a:gd name="connsiteX10" fmla="*/ 69718 w 70185"/>
                  <a:gd name="connsiteY10" fmla="*/ 76805 h 92771"/>
                  <a:gd name="connsiteX11" fmla="*/ 69718 w 70185"/>
                  <a:gd name="connsiteY11" fmla="*/ 91413 h 92771"/>
                  <a:gd name="connsiteX12" fmla="*/ 58168 w 70185"/>
                  <a:gd name="connsiteY12" fmla="*/ 92216 h 92771"/>
                  <a:gd name="connsiteX13" fmla="*/ 46691 w 70185"/>
                  <a:gd name="connsiteY13" fmla="*/ 92216 h 92771"/>
                  <a:gd name="connsiteX14" fmla="*/ 46326 w 70185"/>
                  <a:gd name="connsiteY14" fmla="*/ 82721 h 92771"/>
                  <a:gd name="connsiteX15" fmla="*/ 46326 w 70185"/>
                  <a:gd name="connsiteY15" fmla="*/ 71693 h 92771"/>
                  <a:gd name="connsiteX16" fmla="*/ 46326 w 70185"/>
                  <a:gd name="connsiteY16" fmla="*/ 60225 h 92771"/>
                  <a:gd name="connsiteX17" fmla="*/ 45887 w 70185"/>
                  <a:gd name="connsiteY17" fmla="*/ 49562 h 92771"/>
                  <a:gd name="connsiteX18" fmla="*/ 45887 w 70185"/>
                  <a:gd name="connsiteY18" fmla="*/ 44741 h 92771"/>
                  <a:gd name="connsiteX19" fmla="*/ 45229 w 70185"/>
                  <a:gd name="connsiteY19" fmla="*/ 39483 h 92771"/>
                  <a:gd name="connsiteX20" fmla="*/ 43913 w 70185"/>
                  <a:gd name="connsiteY20" fmla="*/ 34881 h 92771"/>
                  <a:gd name="connsiteX21" fmla="*/ 41647 w 70185"/>
                  <a:gd name="connsiteY21" fmla="*/ 31740 h 92771"/>
                  <a:gd name="connsiteX22" fmla="*/ 41282 w 70185"/>
                  <a:gd name="connsiteY22" fmla="*/ 31740 h 92771"/>
                  <a:gd name="connsiteX23" fmla="*/ 36896 w 70185"/>
                  <a:gd name="connsiteY23" fmla="*/ 30572 h 92771"/>
                  <a:gd name="connsiteX24" fmla="*/ 31340 w 70185"/>
                  <a:gd name="connsiteY24" fmla="*/ 30937 h 92771"/>
                  <a:gd name="connsiteX25" fmla="*/ 26369 w 70185"/>
                  <a:gd name="connsiteY25" fmla="*/ 34224 h 92771"/>
                  <a:gd name="connsiteX26" fmla="*/ 23737 w 70185"/>
                  <a:gd name="connsiteY26" fmla="*/ 41528 h 92771"/>
                  <a:gd name="connsiteX27" fmla="*/ 23737 w 70185"/>
                  <a:gd name="connsiteY27" fmla="*/ 54090 h 92771"/>
                  <a:gd name="connsiteX28" fmla="*/ 24176 w 70185"/>
                  <a:gd name="connsiteY28" fmla="*/ 66434 h 92771"/>
                  <a:gd name="connsiteX29" fmla="*/ 24176 w 70185"/>
                  <a:gd name="connsiteY29" fmla="*/ 78704 h 92771"/>
                  <a:gd name="connsiteX30" fmla="*/ 23445 w 70185"/>
                  <a:gd name="connsiteY30" fmla="*/ 90829 h 92771"/>
                  <a:gd name="connsiteX31" fmla="*/ 23445 w 70185"/>
                  <a:gd name="connsiteY31" fmla="*/ 91559 h 92771"/>
                  <a:gd name="connsiteX32" fmla="*/ 18035 w 70185"/>
                  <a:gd name="connsiteY32" fmla="*/ 92655 h 92771"/>
                  <a:gd name="connsiteX33" fmla="*/ 13284 w 70185"/>
                  <a:gd name="connsiteY33" fmla="*/ 92655 h 92771"/>
                  <a:gd name="connsiteX34" fmla="*/ 7947 w 70185"/>
                  <a:gd name="connsiteY34" fmla="*/ 92655 h 92771"/>
                  <a:gd name="connsiteX35" fmla="*/ 637 w 70185"/>
                  <a:gd name="connsiteY35" fmla="*/ 92655 h 92771"/>
                  <a:gd name="connsiteX36" fmla="*/ 126 w 70185"/>
                  <a:gd name="connsiteY36" fmla="*/ 47444 h 92771"/>
                  <a:gd name="connsiteX37" fmla="*/ 126 w 70185"/>
                  <a:gd name="connsiteY37" fmla="*/ 480 h 92771"/>
                  <a:gd name="connsiteX38" fmla="*/ 3781 w 70185"/>
                  <a:gd name="connsiteY38" fmla="*/ 480 h 92771"/>
                  <a:gd name="connsiteX39" fmla="*/ 6558 w 70185"/>
                  <a:gd name="connsiteY39" fmla="*/ 480 h 92771"/>
                  <a:gd name="connsiteX40" fmla="*/ 9336 w 70185"/>
                  <a:gd name="connsiteY40" fmla="*/ 480 h 92771"/>
                  <a:gd name="connsiteX41" fmla="*/ 12991 w 70185"/>
                  <a:gd name="connsiteY41" fmla="*/ 480 h 92771"/>
                  <a:gd name="connsiteX42" fmla="*/ 15623 w 70185"/>
                  <a:gd name="connsiteY42" fmla="*/ 480 h 92771"/>
                  <a:gd name="connsiteX43" fmla="*/ 19278 w 70185"/>
                  <a:gd name="connsiteY43" fmla="*/ 42 h 92771"/>
                  <a:gd name="connsiteX44" fmla="*/ 22568 w 70185"/>
                  <a:gd name="connsiteY44" fmla="*/ 42 h 92771"/>
                  <a:gd name="connsiteX45" fmla="*/ 24103 w 70185"/>
                  <a:gd name="connsiteY45" fmla="*/ 699 h 92771"/>
                  <a:gd name="connsiteX46" fmla="*/ 24103 w 70185"/>
                  <a:gd name="connsiteY46" fmla="*/ 5885 h 92771"/>
                  <a:gd name="connsiteX47" fmla="*/ 24322 w 70185"/>
                  <a:gd name="connsiteY47" fmla="*/ 9683 h 92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0185" h="92771">
                    <a:moveTo>
                      <a:pt x="24322" y="9683"/>
                    </a:moveTo>
                    <a:lnTo>
                      <a:pt x="26661" y="8368"/>
                    </a:lnTo>
                    <a:cubicBezTo>
                      <a:pt x="27466" y="7966"/>
                      <a:pt x="28226" y="7477"/>
                      <a:pt x="28928" y="6907"/>
                    </a:cubicBezTo>
                    <a:cubicBezTo>
                      <a:pt x="31603" y="5023"/>
                      <a:pt x="34535" y="3518"/>
                      <a:pt x="37627" y="2452"/>
                    </a:cubicBezTo>
                    <a:cubicBezTo>
                      <a:pt x="43964" y="268"/>
                      <a:pt x="50807" y="13"/>
                      <a:pt x="57291" y="1722"/>
                    </a:cubicBezTo>
                    <a:cubicBezTo>
                      <a:pt x="60493" y="2605"/>
                      <a:pt x="63461" y="4176"/>
                      <a:pt x="65990" y="6323"/>
                    </a:cubicBezTo>
                    <a:cubicBezTo>
                      <a:pt x="67562" y="8332"/>
                      <a:pt x="68549" y="10735"/>
                      <a:pt x="68841" y="13262"/>
                    </a:cubicBezTo>
                    <a:cubicBezTo>
                      <a:pt x="69579" y="17410"/>
                      <a:pt x="69996" y="21610"/>
                      <a:pt x="70084" y="25824"/>
                    </a:cubicBezTo>
                    <a:cubicBezTo>
                      <a:pt x="70084" y="30718"/>
                      <a:pt x="70084" y="36123"/>
                      <a:pt x="70084" y="41893"/>
                    </a:cubicBezTo>
                    <a:cubicBezTo>
                      <a:pt x="70084" y="47663"/>
                      <a:pt x="70084" y="53652"/>
                      <a:pt x="70084" y="59568"/>
                    </a:cubicBezTo>
                    <a:cubicBezTo>
                      <a:pt x="70084" y="65484"/>
                      <a:pt x="70084" y="71254"/>
                      <a:pt x="69718" y="76805"/>
                    </a:cubicBezTo>
                    <a:cubicBezTo>
                      <a:pt x="69353" y="82356"/>
                      <a:pt x="69718" y="87177"/>
                      <a:pt x="69718" y="91413"/>
                    </a:cubicBezTo>
                    <a:cubicBezTo>
                      <a:pt x="65895" y="91975"/>
                      <a:pt x="62035" y="92246"/>
                      <a:pt x="58168" y="92216"/>
                    </a:cubicBezTo>
                    <a:lnTo>
                      <a:pt x="46691" y="92216"/>
                    </a:lnTo>
                    <a:cubicBezTo>
                      <a:pt x="46406" y="89061"/>
                      <a:pt x="46289" y="85891"/>
                      <a:pt x="46326" y="82721"/>
                    </a:cubicBezTo>
                    <a:cubicBezTo>
                      <a:pt x="46326" y="79142"/>
                      <a:pt x="46326" y="75418"/>
                      <a:pt x="46326" y="71693"/>
                    </a:cubicBezTo>
                    <a:cubicBezTo>
                      <a:pt x="46326" y="67968"/>
                      <a:pt x="46326" y="64024"/>
                      <a:pt x="46326" y="60225"/>
                    </a:cubicBezTo>
                    <a:cubicBezTo>
                      <a:pt x="46326" y="56428"/>
                      <a:pt x="46326" y="52922"/>
                      <a:pt x="45887" y="49562"/>
                    </a:cubicBezTo>
                    <a:cubicBezTo>
                      <a:pt x="45887" y="48101"/>
                      <a:pt x="45887" y="46494"/>
                      <a:pt x="45887" y="44741"/>
                    </a:cubicBezTo>
                    <a:cubicBezTo>
                      <a:pt x="45887" y="42988"/>
                      <a:pt x="45522" y="41162"/>
                      <a:pt x="45229" y="39483"/>
                    </a:cubicBezTo>
                    <a:cubicBezTo>
                      <a:pt x="44973" y="37905"/>
                      <a:pt x="44535" y="36357"/>
                      <a:pt x="43913" y="34881"/>
                    </a:cubicBezTo>
                    <a:cubicBezTo>
                      <a:pt x="43453" y="33647"/>
                      <a:pt x="42671" y="32566"/>
                      <a:pt x="41647" y="31740"/>
                    </a:cubicBezTo>
                    <a:lnTo>
                      <a:pt x="41282" y="31740"/>
                    </a:lnTo>
                    <a:cubicBezTo>
                      <a:pt x="39886" y="31142"/>
                      <a:pt x="38409" y="30747"/>
                      <a:pt x="36896" y="30572"/>
                    </a:cubicBezTo>
                    <a:cubicBezTo>
                      <a:pt x="35039" y="30250"/>
                      <a:pt x="33138" y="30382"/>
                      <a:pt x="31340" y="30937"/>
                    </a:cubicBezTo>
                    <a:cubicBezTo>
                      <a:pt x="29388" y="31500"/>
                      <a:pt x="27648" y="32646"/>
                      <a:pt x="26369" y="34224"/>
                    </a:cubicBezTo>
                    <a:cubicBezTo>
                      <a:pt x="24732" y="36313"/>
                      <a:pt x="23810" y="38876"/>
                      <a:pt x="23737" y="41528"/>
                    </a:cubicBezTo>
                    <a:cubicBezTo>
                      <a:pt x="23737" y="45837"/>
                      <a:pt x="23737" y="50000"/>
                      <a:pt x="23737" y="54090"/>
                    </a:cubicBezTo>
                    <a:cubicBezTo>
                      <a:pt x="23737" y="58180"/>
                      <a:pt x="23737" y="62344"/>
                      <a:pt x="24176" y="66434"/>
                    </a:cubicBezTo>
                    <a:cubicBezTo>
                      <a:pt x="24614" y="70524"/>
                      <a:pt x="24176" y="74614"/>
                      <a:pt x="24176" y="78704"/>
                    </a:cubicBezTo>
                    <a:cubicBezTo>
                      <a:pt x="24183" y="82758"/>
                      <a:pt x="23942" y="86804"/>
                      <a:pt x="23445" y="90829"/>
                    </a:cubicBezTo>
                    <a:lnTo>
                      <a:pt x="23445" y="91559"/>
                    </a:lnTo>
                    <a:cubicBezTo>
                      <a:pt x="21676" y="92078"/>
                      <a:pt x="19870" y="92443"/>
                      <a:pt x="18035" y="92655"/>
                    </a:cubicBezTo>
                    <a:cubicBezTo>
                      <a:pt x="16456" y="92764"/>
                      <a:pt x="14863" y="92764"/>
                      <a:pt x="13284" y="92655"/>
                    </a:cubicBezTo>
                    <a:lnTo>
                      <a:pt x="7947" y="92655"/>
                    </a:lnTo>
                    <a:cubicBezTo>
                      <a:pt x="5513" y="92523"/>
                      <a:pt x="3072" y="92523"/>
                      <a:pt x="637" y="92655"/>
                    </a:cubicBezTo>
                    <a:cubicBezTo>
                      <a:pt x="637" y="77609"/>
                      <a:pt x="637" y="62490"/>
                      <a:pt x="126" y="47444"/>
                    </a:cubicBezTo>
                    <a:cubicBezTo>
                      <a:pt x="-386" y="32398"/>
                      <a:pt x="126" y="16695"/>
                      <a:pt x="126" y="480"/>
                    </a:cubicBezTo>
                    <a:lnTo>
                      <a:pt x="3781" y="480"/>
                    </a:lnTo>
                    <a:lnTo>
                      <a:pt x="6558" y="480"/>
                    </a:lnTo>
                    <a:lnTo>
                      <a:pt x="9336" y="480"/>
                    </a:lnTo>
                    <a:lnTo>
                      <a:pt x="12991" y="480"/>
                    </a:lnTo>
                    <a:lnTo>
                      <a:pt x="15623" y="480"/>
                    </a:lnTo>
                    <a:cubicBezTo>
                      <a:pt x="16829" y="261"/>
                      <a:pt x="18050" y="107"/>
                      <a:pt x="19278" y="42"/>
                    </a:cubicBezTo>
                    <a:cubicBezTo>
                      <a:pt x="20375" y="-61"/>
                      <a:pt x="21471" y="-61"/>
                      <a:pt x="22568" y="42"/>
                    </a:cubicBezTo>
                    <a:cubicBezTo>
                      <a:pt x="23591" y="42"/>
                      <a:pt x="24103" y="261"/>
                      <a:pt x="24103" y="699"/>
                    </a:cubicBezTo>
                    <a:cubicBezTo>
                      <a:pt x="24235" y="2423"/>
                      <a:pt x="24235" y="4161"/>
                      <a:pt x="24103" y="5885"/>
                    </a:cubicBezTo>
                    <a:cubicBezTo>
                      <a:pt x="24176" y="6396"/>
                      <a:pt x="24249" y="7930"/>
                      <a:pt x="24322" y="9683"/>
                    </a:cubicBezTo>
                    <a:close/>
                  </a:path>
                </a:pathLst>
              </a:custGeom>
              <a:solidFill>
                <a:srgbClr val="FFFFFF"/>
              </a:solidFill>
              <a:ln w="7301"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4D33FA65-9415-F8C5-6A40-8614249E3CEF}"/>
                  </a:ext>
                </a:extLst>
              </p:cNvPr>
              <p:cNvSpPr/>
              <p:nvPr/>
            </p:nvSpPr>
            <p:spPr>
              <a:xfrm>
                <a:off x="8879326" y="4704332"/>
                <a:ext cx="112674" cy="92035"/>
              </a:xfrm>
              <a:custGeom>
                <a:avLst/>
                <a:gdLst>
                  <a:gd name="connsiteX0" fmla="*/ 24655 w 113575"/>
                  <a:gd name="connsiteY0" fmla="*/ 9245 h 92771"/>
                  <a:gd name="connsiteX1" fmla="*/ 26921 w 113575"/>
                  <a:gd name="connsiteY1" fmla="*/ 7930 h 92771"/>
                  <a:gd name="connsiteX2" fmla="*/ 29261 w 113575"/>
                  <a:gd name="connsiteY2" fmla="*/ 6469 h 92771"/>
                  <a:gd name="connsiteX3" fmla="*/ 37887 w 113575"/>
                  <a:gd name="connsiteY3" fmla="*/ 2014 h 92771"/>
                  <a:gd name="connsiteX4" fmla="*/ 47755 w 113575"/>
                  <a:gd name="connsiteY4" fmla="*/ 188 h 92771"/>
                  <a:gd name="connsiteX5" fmla="*/ 57624 w 113575"/>
                  <a:gd name="connsiteY5" fmla="*/ 1283 h 92771"/>
                  <a:gd name="connsiteX6" fmla="*/ 66250 w 113575"/>
                  <a:gd name="connsiteY6" fmla="*/ 5885 h 92771"/>
                  <a:gd name="connsiteX7" fmla="*/ 68078 w 113575"/>
                  <a:gd name="connsiteY7" fmla="*/ 9026 h 92771"/>
                  <a:gd name="connsiteX8" fmla="*/ 70344 w 113575"/>
                  <a:gd name="connsiteY8" fmla="*/ 7857 h 92771"/>
                  <a:gd name="connsiteX9" fmla="*/ 72537 w 113575"/>
                  <a:gd name="connsiteY9" fmla="*/ 6469 h 92771"/>
                  <a:gd name="connsiteX10" fmla="*/ 81163 w 113575"/>
                  <a:gd name="connsiteY10" fmla="*/ 2014 h 92771"/>
                  <a:gd name="connsiteX11" fmla="*/ 91031 w 113575"/>
                  <a:gd name="connsiteY11" fmla="*/ 188 h 92771"/>
                  <a:gd name="connsiteX12" fmla="*/ 100681 w 113575"/>
                  <a:gd name="connsiteY12" fmla="*/ 1210 h 92771"/>
                  <a:gd name="connsiteX13" fmla="*/ 109380 w 113575"/>
                  <a:gd name="connsiteY13" fmla="*/ 5812 h 92771"/>
                  <a:gd name="connsiteX14" fmla="*/ 112231 w 113575"/>
                  <a:gd name="connsiteY14" fmla="*/ 12750 h 92771"/>
                  <a:gd name="connsiteX15" fmla="*/ 113474 w 113575"/>
                  <a:gd name="connsiteY15" fmla="*/ 25313 h 92771"/>
                  <a:gd name="connsiteX16" fmla="*/ 113474 w 113575"/>
                  <a:gd name="connsiteY16" fmla="*/ 41382 h 92771"/>
                  <a:gd name="connsiteX17" fmla="*/ 113474 w 113575"/>
                  <a:gd name="connsiteY17" fmla="*/ 59057 h 92771"/>
                  <a:gd name="connsiteX18" fmla="*/ 113108 w 113575"/>
                  <a:gd name="connsiteY18" fmla="*/ 76294 h 92771"/>
                  <a:gd name="connsiteX19" fmla="*/ 113108 w 113575"/>
                  <a:gd name="connsiteY19" fmla="*/ 90902 h 92771"/>
                  <a:gd name="connsiteX20" fmla="*/ 101558 w 113575"/>
                  <a:gd name="connsiteY20" fmla="*/ 91705 h 92771"/>
                  <a:gd name="connsiteX21" fmla="*/ 90081 w 113575"/>
                  <a:gd name="connsiteY21" fmla="*/ 91705 h 92771"/>
                  <a:gd name="connsiteX22" fmla="*/ 90081 w 113575"/>
                  <a:gd name="connsiteY22" fmla="*/ 82210 h 92771"/>
                  <a:gd name="connsiteX23" fmla="*/ 90081 w 113575"/>
                  <a:gd name="connsiteY23" fmla="*/ 71181 h 92771"/>
                  <a:gd name="connsiteX24" fmla="*/ 90081 w 113575"/>
                  <a:gd name="connsiteY24" fmla="*/ 59714 h 92771"/>
                  <a:gd name="connsiteX25" fmla="*/ 89642 w 113575"/>
                  <a:gd name="connsiteY25" fmla="*/ 49051 h 92771"/>
                  <a:gd name="connsiteX26" fmla="*/ 89277 w 113575"/>
                  <a:gd name="connsiteY26" fmla="*/ 44230 h 92771"/>
                  <a:gd name="connsiteX27" fmla="*/ 88619 w 113575"/>
                  <a:gd name="connsiteY27" fmla="*/ 38971 h 92771"/>
                  <a:gd name="connsiteX28" fmla="*/ 87303 w 113575"/>
                  <a:gd name="connsiteY28" fmla="*/ 34370 h 92771"/>
                  <a:gd name="connsiteX29" fmla="*/ 85037 w 113575"/>
                  <a:gd name="connsiteY29" fmla="*/ 31229 h 92771"/>
                  <a:gd name="connsiteX30" fmla="*/ 84672 w 113575"/>
                  <a:gd name="connsiteY30" fmla="*/ 31229 h 92771"/>
                  <a:gd name="connsiteX31" fmla="*/ 84306 w 113575"/>
                  <a:gd name="connsiteY31" fmla="*/ 31229 h 92771"/>
                  <a:gd name="connsiteX32" fmla="*/ 81528 w 113575"/>
                  <a:gd name="connsiteY32" fmla="*/ 30353 h 92771"/>
                  <a:gd name="connsiteX33" fmla="*/ 77946 w 113575"/>
                  <a:gd name="connsiteY33" fmla="*/ 29914 h 92771"/>
                  <a:gd name="connsiteX34" fmla="*/ 74072 w 113575"/>
                  <a:gd name="connsiteY34" fmla="*/ 30572 h 92771"/>
                  <a:gd name="connsiteX35" fmla="*/ 70490 w 113575"/>
                  <a:gd name="connsiteY35" fmla="*/ 32544 h 92771"/>
                  <a:gd name="connsiteX36" fmla="*/ 70490 w 113575"/>
                  <a:gd name="connsiteY36" fmla="*/ 47736 h 92771"/>
                  <a:gd name="connsiteX37" fmla="*/ 70125 w 113575"/>
                  <a:gd name="connsiteY37" fmla="*/ 63512 h 92771"/>
                  <a:gd name="connsiteX38" fmla="*/ 70125 w 113575"/>
                  <a:gd name="connsiteY38" fmla="*/ 78631 h 92771"/>
                  <a:gd name="connsiteX39" fmla="*/ 70125 w 113575"/>
                  <a:gd name="connsiteY39" fmla="*/ 91413 h 92771"/>
                  <a:gd name="connsiteX40" fmla="*/ 58574 w 113575"/>
                  <a:gd name="connsiteY40" fmla="*/ 92216 h 92771"/>
                  <a:gd name="connsiteX41" fmla="*/ 47098 w 113575"/>
                  <a:gd name="connsiteY41" fmla="*/ 92216 h 92771"/>
                  <a:gd name="connsiteX42" fmla="*/ 46732 w 113575"/>
                  <a:gd name="connsiteY42" fmla="*/ 82721 h 92771"/>
                  <a:gd name="connsiteX43" fmla="*/ 46732 w 113575"/>
                  <a:gd name="connsiteY43" fmla="*/ 71693 h 92771"/>
                  <a:gd name="connsiteX44" fmla="*/ 46732 w 113575"/>
                  <a:gd name="connsiteY44" fmla="*/ 60225 h 92771"/>
                  <a:gd name="connsiteX45" fmla="*/ 46293 w 113575"/>
                  <a:gd name="connsiteY45" fmla="*/ 49562 h 92771"/>
                  <a:gd name="connsiteX46" fmla="*/ 45928 w 113575"/>
                  <a:gd name="connsiteY46" fmla="*/ 44741 h 92771"/>
                  <a:gd name="connsiteX47" fmla="*/ 45270 w 113575"/>
                  <a:gd name="connsiteY47" fmla="*/ 39483 h 92771"/>
                  <a:gd name="connsiteX48" fmla="*/ 44027 w 113575"/>
                  <a:gd name="connsiteY48" fmla="*/ 34881 h 92771"/>
                  <a:gd name="connsiteX49" fmla="*/ 41688 w 113575"/>
                  <a:gd name="connsiteY49" fmla="*/ 31740 h 92771"/>
                  <a:gd name="connsiteX50" fmla="*/ 41322 w 113575"/>
                  <a:gd name="connsiteY50" fmla="*/ 31740 h 92771"/>
                  <a:gd name="connsiteX51" fmla="*/ 40957 w 113575"/>
                  <a:gd name="connsiteY51" fmla="*/ 31740 h 92771"/>
                  <a:gd name="connsiteX52" fmla="*/ 36644 w 113575"/>
                  <a:gd name="connsiteY52" fmla="*/ 30572 h 92771"/>
                  <a:gd name="connsiteX53" fmla="*/ 31015 w 113575"/>
                  <a:gd name="connsiteY53" fmla="*/ 30937 h 92771"/>
                  <a:gd name="connsiteX54" fmla="*/ 26044 w 113575"/>
                  <a:gd name="connsiteY54" fmla="*/ 34224 h 92771"/>
                  <a:gd name="connsiteX55" fmla="*/ 23486 w 113575"/>
                  <a:gd name="connsiteY55" fmla="*/ 41528 h 92771"/>
                  <a:gd name="connsiteX56" fmla="*/ 23486 w 113575"/>
                  <a:gd name="connsiteY56" fmla="*/ 54090 h 92771"/>
                  <a:gd name="connsiteX57" fmla="*/ 23997 w 113575"/>
                  <a:gd name="connsiteY57" fmla="*/ 66434 h 92771"/>
                  <a:gd name="connsiteX58" fmla="*/ 23997 w 113575"/>
                  <a:gd name="connsiteY58" fmla="*/ 78704 h 92771"/>
                  <a:gd name="connsiteX59" fmla="*/ 23266 w 113575"/>
                  <a:gd name="connsiteY59" fmla="*/ 90829 h 92771"/>
                  <a:gd name="connsiteX60" fmla="*/ 23266 w 113575"/>
                  <a:gd name="connsiteY60" fmla="*/ 91559 h 92771"/>
                  <a:gd name="connsiteX61" fmla="*/ 17857 w 113575"/>
                  <a:gd name="connsiteY61" fmla="*/ 92655 h 92771"/>
                  <a:gd name="connsiteX62" fmla="*/ 13178 w 113575"/>
                  <a:gd name="connsiteY62" fmla="*/ 92655 h 92771"/>
                  <a:gd name="connsiteX63" fmla="*/ 7842 w 113575"/>
                  <a:gd name="connsiteY63" fmla="*/ 92655 h 92771"/>
                  <a:gd name="connsiteX64" fmla="*/ 532 w 113575"/>
                  <a:gd name="connsiteY64" fmla="*/ 92655 h 92771"/>
                  <a:gd name="connsiteX65" fmla="*/ 93 w 113575"/>
                  <a:gd name="connsiteY65" fmla="*/ 47444 h 92771"/>
                  <a:gd name="connsiteX66" fmla="*/ 93 w 113575"/>
                  <a:gd name="connsiteY66" fmla="*/ 480 h 92771"/>
                  <a:gd name="connsiteX67" fmla="*/ 3748 w 113575"/>
                  <a:gd name="connsiteY67" fmla="*/ 480 h 92771"/>
                  <a:gd name="connsiteX68" fmla="*/ 6526 w 113575"/>
                  <a:gd name="connsiteY68" fmla="*/ 480 h 92771"/>
                  <a:gd name="connsiteX69" fmla="*/ 9231 w 113575"/>
                  <a:gd name="connsiteY69" fmla="*/ 480 h 92771"/>
                  <a:gd name="connsiteX70" fmla="*/ 12959 w 113575"/>
                  <a:gd name="connsiteY70" fmla="*/ 480 h 92771"/>
                  <a:gd name="connsiteX71" fmla="*/ 15518 w 113575"/>
                  <a:gd name="connsiteY71" fmla="*/ 480 h 92771"/>
                  <a:gd name="connsiteX72" fmla="*/ 19173 w 113575"/>
                  <a:gd name="connsiteY72" fmla="*/ 42 h 92771"/>
                  <a:gd name="connsiteX73" fmla="*/ 22535 w 113575"/>
                  <a:gd name="connsiteY73" fmla="*/ 42 h 92771"/>
                  <a:gd name="connsiteX74" fmla="*/ 23997 w 113575"/>
                  <a:gd name="connsiteY74" fmla="*/ 699 h 92771"/>
                  <a:gd name="connsiteX75" fmla="*/ 23997 w 113575"/>
                  <a:gd name="connsiteY75" fmla="*/ 5885 h 92771"/>
                  <a:gd name="connsiteX76" fmla="*/ 24655 w 113575"/>
                  <a:gd name="connsiteY76" fmla="*/ 9245 h 92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13575" h="92771">
                    <a:moveTo>
                      <a:pt x="24655" y="9245"/>
                    </a:moveTo>
                    <a:cubicBezTo>
                      <a:pt x="25240" y="8806"/>
                      <a:pt x="26044" y="8441"/>
                      <a:pt x="26921" y="7930"/>
                    </a:cubicBezTo>
                    <a:cubicBezTo>
                      <a:pt x="27748" y="7528"/>
                      <a:pt x="28537" y="7039"/>
                      <a:pt x="29261" y="6469"/>
                    </a:cubicBezTo>
                    <a:cubicBezTo>
                      <a:pt x="31914" y="4585"/>
                      <a:pt x="34816" y="3087"/>
                      <a:pt x="37887" y="2014"/>
                    </a:cubicBezTo>
                    <a:cubicBezTo>
                      <a:pt x="41074" y="933"/>
                      <a:pt x="44393" y="319"/>
                      <a:pt x="47755" y="188"/>
                    </a:cubicBezTo>
                    <a:cubicBezTo>
                      <a:pt x="51081" y="71"/>
                      <a:pt x="54408" y="443"/>
                      <a:pt x="57624" y="1283"/>
                    </a:cubicBezTo>
                    <a:cubicBezTo>
                      <a:pt x="60804" y="2167"/>
                      <a:pt x="63750" y="3738"/>
                      <a:pt x="66250" y="5885"/>
                    </a:cubicBezTo>
                    <a:cubicBezTo>
                      <a:pt x="67032" y="6820"/>
                      <a:pt x="67654" y="7886"/>
                      <a:pt x="68078" y="9026"/>
                    </a:cubicBezTo>
                    <a:lnTo>
                      <a:pt x="70344" y="7857"/>
                    </a:lnTo>
                    <a:cubicBezTo>
                      <a:pt x="71111" y="7455"/>
                      <a:pt x="71842" y="6988"/>
                      <a:pt x="72537" y="6469"/>
                    </a:cubicBezTo>
                    <a:cubicBezTo>
                      <a:pt x="75176" y="4570"/>
                      <a:pt x="78085" y="3066"/>
                      <a:pt x="81163" y="2014"/>
                    </a:cubicBezTo>
                    <a:cubicBezTo>
                      <a:pt x="84350" y="933"/>
                      <a:pt x="87669" y="319"/>
                      <a:pt x="91031" y="188"/>
                    </a:cubicBezTo>
                    <a:cubicBezTo>
                      <a:pt x="94277" y="64"/>
                      <a:pt x="97530" y="407"/>
                      <a:pt x="100681" y="1210"/>
                    </a:cubicBezTo>
                    <a:cubicBezTo>
                      <a:pt x="103883" y="2094"/>
                      <a:pt x="106851" y="3664"/>
                      <a:pt x="109380" y="5812"/>
                    </a:cubicBezTo>
                    <a:cubicBezTo>
                      <a:pt x="111010" y="7784"/>
                      <a:pt x="112004" y="10201"/>
                      <a:pt x="112231" y="12750"/>
                    </a:cubicBezTo>
                    <a:cubicBezTo>
                      <a:pt x="112969" y="16899"/>
                      <a:pt x="113386" y="21099"/>
                      <a:pt x="113474" y="25313"/>
                    </a:cubicBezTo>
                    <a:cubicBezTo>
                      <a:pt x="113474" y="30207"/>
                      <a:pt x="113474" y="35611"/>
                      <a:pt x="113474" y="41382"/>
                    </a:cubicBezTo>
                    <a:cubicBezTo>
                      <a:pt x="113474" y="47152"/>
                      <a:pt x="113474" y="53141"/>
                      <a:pt x="113474" y="59057"/>
                    </a:cubicBezTo>
                    <a:cubicBezTo>
                      <a:pt x="113474" y="64973"/>
                      <a:pt x="113474" y="70743"/>
                      <a:pt x="113108" y="76294"/>
                    </a:cubicBezTo>
                    <a:cubicBezTo>
                      <a:pt x="112743" y="81845"/>
                      <a:pt x="113108" y="86666"/>
                      <a:pt x="113108" y="90902"/>
                    </a:cubicBezTo>
                    <a:cubicBezTo>
                      <a:pt x="109285" y="91464"/>
                      <a:pt x="105425" y="91735"/>
                      <a:pt x="101558" y="91705"/>
                    </a:cubicBezTo>
                    <a:lnTo>
                      <a:pt x="90081" y="91705"/>
                    </a:lnTo>
                    <a:cubicBezTo>
                      <a:pt x="90081" y="88930"/>
                      <a:pt x="90081" y="85716"/>
                      <a:pt x="90081" y="82210"/>
                    </a:cubicBezTo>
                    <a:cubicBezTo>
                      <a:pt x="90081" y="78704"/>
                      <a:pt x="90081" y="74906"/>
                      <a:pt x="90081" y="71181"/>
                    </a:cubicBezTo>
                    <a:cubicBezTo>
                      <a:pt x="90081" y="67456"/>
                      <a:pt x="90081" y="63512"/>
                      <a:pt x="90081" y="59714"/>
                    </a:cubicBezTo>
                    <a:cubicBezTo>
                      <a:pt x="90081" y="55916"/>
                      <a:pt x="90081" y="52411"/>
                      <a:pt x="89642" y="49051"/>
                    </a:cubicBezTo>
                    <a:cubicBezTo>
                      <a:pt x="89642" y="47590"/>
                      <a:pt x="89642" y="45983"/>
                      <a:pt x="89277" y="44230"/>
                    </a:cubicBezTo>
                    <a:cubicBezTo>
                      <a:pt x="88912" y="42477"/>
                      <a:pt x="88912" y="40651"/>
                      <a:pt x="88619" y="38971"/>
                    </a:cubicBezTo>
                    <a:cubicBezTo>
                      <a:pt x="88363" y="37394"/>
                      <a:pt x="87925" y="35845"/>
                      <a:pt x="87303" y="34370"/>
                    </a:cubicBezTo>
                    <a:cubicBezTo>
                      <a:pt x="86843" y="33136"/>
                      <a:pt x="86061" y="32055"/>
                      <a:pt x="85037" y="31229"/>
                    </a:cubicBezTo>
                    <a:lnTo>
                      <a:pt x="84672" y="31229"/>
                    </a:lnTo>
                    <a:cubicBezTo>
                      <a:pt x="84672" y="31229"/>
                      <a:pt x="84672" y="31229"/>
                      <a:pt x="84306" y="31229"/>
                    </a:cubicBezTo>
                    <a:cubicBezTo>
                      <a:pt x="83422" y="30820"/>
                      <a:pt x="82486" y="30521"/>
                      <a:pt x="81528" y="30353"/>
                    </a:cubicBezTo>
                    <a:cubicBezTo>
                      <a:pt x="80359" y="30053"/>
                      <a:pt x="79152" y="29900"/>
                      <a:pt x="77946" y="29914"/>
                    </a:cubicBezTo>
                    <a:cubicBezTo>
                      <a:pt x="76630" y="29922"/>
                      <a:pt x="75322" y="30141"/>
                      <a:pt x="74072" y="30572"/>
                    </a:cubicBezTo>
                    <a:cubicBezTo>
                      <a:pt x="72771" y="31010"/>
                      <a:pt x="71557" y="31675"/>
                      <a:pt x="70490" y="32544"/>
                    </a:cubicBezTo>
                    <a:cubicBezTo>
                      <a:pt x="70490" y="37291"/>
                      <a:pt x="70490" y="42404"/>
                      <a:pt x="70490" y="47736"/>
                    </a:cubicBezTo>
                    <a:cubicBezTo>
                      <a:pt x="70490" y="53068"/>
                      <a:pt x="70490" y="58327"/>
                      <a:pt x="70125" y="63512"/>
                    </a:cubicBezTo>
                    <a:cubicBezTo>
                      <a:pt x="69759" y="68698"/>
                      <a:pt x="70125" y="73738"/>
                      <a:pt x="70125" y="78631"/>
                    </a:cubicBezTo>
                    <a:cubicBezTo>
                      <a:pt x="70125" y="83525"/>
                      <a:pt x="70125" y="87688"/>
                      <a:pt x="70125" y="91413"/>
                    </a:cubicBezTo>
                    <a:cubicBezTo>
                      <a:pt x="66301" y="91975"/>
                      <a:pt x="62442" y="92246"/>
                      <a:pt x="58574" y="92216"/>
                    </a:cubicBezTo>
                    <a:lnTo>
                      <a:pt x="47098" y="92216"/>
                    </a:lnTo>
                    <a:cubicBezTo>
                      <a:pt x="47098" y="89441"/>
                      <a:pt x="46732" y="86227"/>
                      <a:pt x="46732" y="82721"/>
                    </a:cubicBezTo>
                    <a:cubicBezTo>
                      <a:pt x="46732" y="79216"/>
                      <a:pt x="46732" y="75418"/>
                      <a:pt x="46732" y="71693"/>
                    </a:cubicBezTo>
                    <a:cubicBezTo>
                      <a:pt x="46732" y="67968"/>
                      <a:pt x="46732" y="64024"/>
                      <a:pt x="46732" y="60225"/>
                    </a:cubicBezTo>
                    <a:cubicBezTo>
                      <a:pt x="46732" y="56428"/>
                      <a:pt x="46732" y="52922"/>
                      <a:pt x="46293" y="49562"/>
                    </a:cubicBezTo>
                    <a:cubicBezTo>
                      <a:pt x="46293" y="48101"/>
                      <a:pt x="46293" y="46494"/>
                      <a:pt x="45928" y="44741"/>
                    </a:cubicBezTo>
                    <a:cubicBezTo>
                      <a:pt x="45562" y="42988"/>
                      <a:pt x="45928" y="41162"/>
                      <a:pt x="45270" y="39483"/>
                    </a:cubicBezTo>
                    <a:cubicBezTo>
                      <a:pt x="45007" y="37912"/>
                      <a:pt x="44590" y="36371"/>
                      <a:pt x="44027" y="34881"/>
                    </a:cubicBezTo>
                    <a:cubicBezTo>
                      <a:pt x="43545" y="33640"/>
                      <a:pt x="42741" y="32558"/>
                      <a:pt x="41688" y="31740"/>
                    </a:cubicBezTo>
                    <a:lnTo>
                      <a:pt x="41322" y="31740"/>
                    </a:lnTo>
                    <a:cubicBezTo>
                      <a:pt x="41322" y="31740"/>
                      <a:pt x="41322" y="31740"/>
                      <a:pt x="40957" y="31740"/>
                    </a:cubicBezTo>
                    <a:cubicBezTo>
                      <a:pt x="39590" y="31134"/>
                      <a:pt x="38135" y="30740"/>
                      <a:pt x="36644" y="30572"/>
                    </a:cubicBezTo>
                    <a:cubicBezTo>
                      <a:pt x="34765" y="30251"/>
                      <a:pt x="32835" y="30375"/>
                      <a:pt x="31015" y="30937"/>
                    </a:cubicBezTo>
                    <a:cubicBezTo>
                      <a:pt x="29071" y="31514"/>
                      <a:pt x="27338" y="32661"/>
                      <a:pt x="26044" y="34224"/>
                    </a:cubicBezTo>
                    <a:cubicBezTo>
                      <a:pt x="24436" y="36327"/>
                      <a:pt x="23537" y="38884"/>
                      <a:pt x="23486" y="41528"/>
                    </a:cubicBezTo>
                    <a:cubicBezTo>
                      <a:pt x="23486" y="45837"/>
                      <a:pt x="23486" y="50000"/>
                      <a:pt x="23486" y="54090"/>
                    </a:cubicBezTo>
                    <a:cubicBezTo>
                      <a:pt x="23486" y="58180"/>
                      <a:pt x="23486" y="62344"/>
                      <a:pt x="23997" y="66434"/>
                    </a:cubicBezTo>
                    <a:cubicBezTo>
                      <a:pt x="24509" y="70524"/>
                      <a:pt x="23997" y="74614"/>
                      <a:pt x="23997" y="78704"/>
                    </a:cubicBezTo>
                    <a:cubicBezTo>
                      <a:pt x="24005" y="82758"/>
                      <a:pt x="23763" y="86804"/>
                      <a:pt x="23266" y="90829"/>
                    </a:cubicBezTo>
                    <a:lnTo>
                      <a:pt x="23266" y="91559"/>
                    </a:lnTo>
                    <a:cubicBezTo>
                      <a:pt x="21497" y="92085"/>
                      <a:pt x="19692" y="92450"/>
                      <a:pt x="17857" y="92655"/>
                    </a:cubicBezTo>
                    <a:cubicBezTo>
                      <a:pt x="16300" y="92764"/>
                      <a:pt x="14736" y="92764"/>
                      <a:pt x="13178" y="92655"/>
                    </a:cubicBezTo>
                    <a:lnTo>
                      <a:pt x="7842" y="92655"/>
                    </a:lnTo>
                    <a:cubicBezTo>
                      <a:pt x="5408" y="92523"/>
                      <a:pt x="2966" y="92523"/>
                      <a:pt x="532" y="92655"/>
                    </a:cubicBezTo>
                    <a:cubicBezTo>
                      <a:pt x="532" y="77609"/>
                      <a:pt x="532" y="62490"/>
                      <a:pt x="93" y="47444"/>
                    </a:cubicBezTo>
                    <a:cubicBezTo>
                      <a:pt x="-345" y="32398"/>
                      <a:pt x="93" y="16695"/>
                      <a:pt x="93" y="480"/>
                    </a:cubicBezTo>
                    <a:lnTo>
                      <a:pt x="3748" y="480"/>
                    </a:lnTo>
                    <a:lnTo>
                      <a:pt x="6526" y="480"/>
                    </a:lnTo>
                    <a:lnTo>
                      <a:pt x="9231" y="480"/>
                    </a:lnTo>
                    <a:lnTo>
                      <a:pt x="12959" y="480"/>
                    </a:lnTo>
                    <a:lnTo>
                      <a:pt x="15518" y="480"/>
                    </a:lnTo>
                    <a:lnTo>
                      <a:pt x="19173" y="42"/>
                    </a:lnTo>
                    <a:cubicBezTo>
                      <a:pt x="20291" y="-61"/>
                      <a:pt x="21417" y="-61"/>
                      <a:pt x="22535" y="42"/>
                    </a:cubicBezTo>
                    <a:cubicBezTo>
                      <a:pt x="23486" y="42"/>
                      <a:pt x="23997" y="42"/>
                      <a:pt x="23997" y="699"/>
                    </a:cubicBezTo>
                    <a:cubicBezTo>
                      <a:pt x="24122" y="2423"/>
                      <a:pt x="24122" y="4161"/>
                      <a:pt x="23997" y="5885"/>
                    </a:cubicBezTo>
                    <a:cubicBezTo>
                      <a:pt x="24158" y="7017"/>
                      <a:pt x="24378" y="8134"/>
                      <a:pt x="24655" y="9245"/>
                    </a:cubicBezTo>
                    <a:close/>
                  </a:path>
                </a:pathLst>
              </a:custGeom>
              <a:solidFill>
                <a:srgbClr val="FFFFFF"/>
              </a:solidFill>
              <a:ln w="7301"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6E28F232-823D-FB4F-3368-D3C1A86AE6F7}"/>
                  </a:ext>
                </a:extLst>
              </p:cNvPr>
              <p:cNvSpPr/>
              <p:nvPr/>
            </p:nvSpPr>
            <p:spPr>
              <a:xfrm>
                <a:off x="9002371" y="4701125"/>
                <a:ext cx="73880" cy="96338"/>
              </a:xfrm>
              <a:custGeom>
                <a:avLst/>
                <a:gdLst>
                  <a:gd name="connsiteX0" fmla="*/ 24899 w 74471"/>
                  <a:gd name="connsiteY0" fmla="*/ 48266 h 97109"/>
                  <a:gd name="connsiteX1" fmla="*/ 24899 w 74471"/>
                  <a:gd name="connsiteY1" fmla="*/ 51553 h 97109"/>
                  <a:gd name="connsiteX2" fmla="*/ 25337 w 74471"/>
                  <a:gd name="connsiteY2" fmla="*/ 60537 h 97109"/>
                  <a:gd name="connsiteX3" fmla="*/ 27603 w 74471"/>
                  <a:gd name="connsiteY3" fmla="*/ 67329 h 97109"/>
                  <a:gd name="connsiteX4" fmla="*/ 33890 w 74471"/>
                  <a:gd name="connsiteY4" fmla="*/ 73611 h 97109"/>
                  <a:gd name="connsiteX5" fmla="*/ 41785 w 74471"/>
                  <a:gd name="connsiteY5" fmla="*/ 74925 h 97109"/>
                  <a:gd name="connsiteX6" fmla="*/ 48291 w 74471"/>
                  <a:gd name="connsiteY6" fmla="*/ 70397 h 97109"/>
                  <a:gd name="connsiteX7" fmla="*/ 50630 w 74471"/>
                  <a:gd name="connsiteY7" fmla="*/ 59076 h 97109"/>
                  <a:gd name="connsiteX8" fmla="*/ 55601 w 74471"/>
                  <a:gd name="connsiteY8" fmla="*/ 59076 h 97109"/>
                  <a:gd name="connsiteX9" fmla="*/ 62107 w 74471"/>
                  <a:gd name="connsiteY9" fmla="*/ 59076 h 97109"/>
                  <a:gd name="connsiteX10" fmla="*/ 68686 w 74471"/>
                  <a:gd name="connsiteY10" fmla="*/ 59076 h 97109"/>
                  <a:gd name="connsiteX11" fmla="*/ 73804 w 74471"/>
                  <a:gd name="connsiteY11" fmla="*/ 59733 h 97109"/>
                  <a:gd name="connsiteX12" fmla="*/ 73073 w 74471"/>
                  <a:gd name="connsiteY12" fmla="*/ 69155 h 97109"/>
                  <a:gd name="connsiteX13" fmla="*/ 72122 w 74471"/>
                  <a:gd name="connsiteY13" fmla="*/ 77701 h 97109"/>
                  <a:gd name="connsiteX14" fmla="*/ 70806 w 74471"/>
                  <a:gd name="connsiteY14" fmla="*/ 84493 h 97109"/>
                  <a:gd name="connsiteX15" fmla="*/ 68686 w 74471"/>
                  <a:gd name="connsiteY15" fmla="*/ 88437 h 97109"/>
                  <a:gd name="connsiteX16" fmla="*/ 60572 w 74471"/>
                  <a:gd name="connsiteY16" fmla="*/ 94646 h 97109"/>
                  <a:gd name="connsiteX17" fmla="*/ 49680 w 74471"/>
                  <a:gd name="connsiteY17" fmla="*/ 96910 h 97109"/>
                  <a:gd name="connsiteX18" fmla="*/ 37618 w 74471"/>
                  <a:gd name="connsiteY18" fmla="*/ 96910 h 97109"/>
                  <a:gd name="connsiteX19" fmla="*/ 26361 w 74471"/>
                  <a:gd name="connsiteY19" fmla="*/ 96545 h 97109"/>
                  <a:gd name="connsiteX20" fmla="*/ 16784 w 74471"/>
                  <a:gd name="connsiteY20" fmla="*/ 93185 h 97109"/>
                  <a:gd name="connsiteX21" fmla="*/ 8451 w 74471"/>
                  <a:gd name="connsiteY21" fmla="*/ 84128 h 97109"/>
                  <a:gd name="connsiteX22" fmla="*/ 3114 w 74471"/>
                  <a:gd name="connsiteY22" fmla="*/ 71785 h 97109"/>
                  <a:gd name="connsiteX23" fmla="*/ 410 w 74471"/>
                  <a:gd name="connsiteY23" fmla="*/ 57542 h 97109"/>
                  <a:gd name="connsiteX24" fmla="*/ 44 w 74471"/>
                  <a:gd name="connsiteY24" fmla="*/ 42423 h 97109"/>
                  <a:gd name="connsiteX25" fmla="*/ 1214 w 74471"/>
                  <a:gd name="connsiteY25" fmla="*/ 29276 h 97109"/>
                  <a:gd name="connsiteX26" fmla="*/ 4065 w 74471"/>
                  <a:gd name="connsiteY26" fmla="*/ 16860 h 97109"/>
                  <a:gd name="connsiteX27" fmla="*/ 11375 w 74471"/>
                  <a:gd name="connsiteY27" fmla="*/ 7803 h 97109"/>
                  <a:gd name="connsiteX28" fmla="*/ 22559 w 74471"/>
                  <a:gd name="connsiteY28" fmla="*/ 2106 h 97109"/>
                  <a:gd name="connsiteX29" fmla="*/ 35864 w 74471"/>
                  <a:gd name="connsiteY29" fmla="*/ -12 h 97109"/>
                  <a:gd name="connsiteX30" fmla="*/ 49461 w 74471"/>
                  <a:gd name="connsiteY30" fmla="*/ 1448 h 97109"/>
                  <a:gd name="connsiteX31" fmla="*/ 63058 w 74471"/>
                  <a:gd name="connsiteY31" fmla="*/ 7365 h 97109"/>
                  <a:gd name="connsiteX32" fmla="*/ 70880 w 74471"/>
                  <a:gd name="connsiteY32" fmla="*/ 18028 h 97109"/>
                  <a:gd name="connsiteX33" fmla="*/ 74096 w 74471"/>
                  <a:gd name="connsiteY33" fmla="*/ 31759 h 97109"/>
                  <a:gd name="connsiteX34" fmla="*/ 74096 w 74471"/>
                  <a:gd name="connsiteY34" fmla="*/ 47024 h 97109"/>
                  <a:gd name="connsiteX35" fmla="*/ 69271 w 74471"/>
                  <a:gd name="connsiteY35" fmla="*/ 47755 h 97109"/>
                  <a:gd name="connsiteX36" fmla="*/ 60792 w 74471"/>
                  <a:gd name="connsiteY36" fmla="*/ 48558 h 97109"/>
                  <a:gd name="connsiteX37" fmla="*/ 50338 w 74471"/>
                  <a:gd name="connsiteY37" fmla="*/ 49070 h 97109"/>
                  <a:gd name="connsiteX38" fmla="*/ 39812 w 74471"/>
                  <a:gd name="connsiteY38" fmla="*/ 49070 h 97109"/>
                  <a:gd name="connsiteX39" fmla="*/ 30674 w 74471"/>
                  <a:gd name="connsiteY39" fmla="*/ 49070 h 97109"/>
                  <a:gd name="connsiteX40" fmla="*/ 24899 w 74471"/>
                  <a:gd name="connsiteY40" fmla="*/ 48266 h 97109"/>
                  <a:gd name="connsiteX41" fmla="*/ 46829 w 74471"/>
                  <a:gd name="connsiteY41" fmla="*/ 19708 h 97109"/>
                  <a:gd name="connsiteX42" fmla="*/ 43905 w 74471"/>
                  <a:gd name="connsiteY42" fmla="*/ 18320 h 97109"/>
                  <a:gd name="connsiteX43" fmla="*/ 40396 w 74471"/>
                  <a:gd name="connsiteY43" fmla="*/ 17882 h 97109"/>
                  <a:gd name="connsiteX44" fmla="*/ 33086 w 74471"/>
                  <a:gd name="connsiteY44" fmla="*/ 18832 h 97109"/>
                  <a:gd name="connsiteX45" fmla="*/ 28627 w 74471"/>
                  <a:gd name="connsiteY45" fmla="*/ 21388 h 97109"/>
                  <a:gd name="connsiteX46" fmla="*/ 26141 w 74471"/>
                  <a:gd name="connsiteY46" fmla="*/ 25259 h 97109"/>
                  <a:gd name="connsiteX47" fmla="*/ 24972 w 74471"/>
                  <a:gd name="connsiteY47" fmla="*/ 29861 h 97109"/>
                  <a:gd name="connsiteX48" fmla="*/ 24972 w 74471"/>
                  <a:gd name="connsiteY48" fmla="*/ 32709 h 97109"/>
                  <a:gd name="connsiteX49" fmla="*/ 26726 w 74471"/>
                  <a:gd name="connsiteY49" fmla="*/ 33804 h 97109"/>
                  <a:gd name="connsiteX50" fmla="*/ 31990 w 74471"/>
                  <a:gd name="connsiteY50" fmla="*/ 33804 h 97109"/>
                  <a:gd name="connsiteX51" fmla="*/ 42443 w 74471"/>
                  <a:gd name="connsiteY51" fmla="*/ 33804 h 97109"/>
                  <a:gd name="connsiteX52" fmla="*/ 49753 w 74471"/>
                  <a:gd name="connsiteY52" fmla="*/ 33804 h 97109"/>
                  <a:gd name="connsiteX53" fmla="*/ 53189 w 74471"/>
                  <a:gd name="connsiteY53" fmla="*/ 33804 h 97109"/>
                  <a:gd name="connsiteX54" fmla="*/ 54139 w 74471"/>
                  <a:gd name="connsiteY54" fmla="*/ 33220 h 97109"/>
                  <a:gd name="connsiteX55" fmla="*/ 54139 w 74471"/>
                  <a:gd name="connsiteY55" fmla="*/ 31321 h 97109"/>
                  <a:gd name="connsiteX56" fmla="*/ 52239 w 74471"/>
                  <a:gd name="connsiteY56" fmla="*/ 24017 h 97109"/>
                  <a:gd name="connsiteX57" fmla="*/ 47122 w 74471"/>
                  <a:gd name="connsiteY57" fmla="*/ 19781 h 9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471" h="97109">
                    <a:moveTo>
                      <a:pt x="24899" y="48266"/>
                    </a:moveTo>
                    <a:lnTo>
                      <a:pt x="24899" y="51553"/>
                    </a:lnTo>
                    <a:cubicBezTo>
                      <a:pt x="24899" y="55205"/>
                      <a:pt x="25045" y="58199"/>
                      <a:pt x="25337" y="60537"/>
                    </a:cubicBezTo>
                    <a:cubicBezTo>
                      <a:pt x="25535" y="62947"/>
                      <a:pt x="26310" y="65284"/>
                      <a:pt x="27603" y="67329"/>
                    </a:cubicBezTo>
                    <a:cubicBezTo>
                      <a:pt x="28941" y="70061"/>
                      <a:pt x="31156" y="72274"/>
                      <a:pt x="33890" y="73611"/>
                    </a:cubicBezTo>
                    <a:cubicBezTo>
                      <a:pt x="36310" y="74882"/>
                      <a:pt x="39080" y="75342"/>
                      <a:pt x="41785" y="74925"/>
                    </a:cubicBezTo>
                    <a:cubicBezTo>
                      <a:pt x="44468" y="74326"/>
                      <a:pt x="46800" y="72698"/>
                      <a:pt x="48291" y="70397"/>
                    </a:cubicBezTo>
                    <a:cubicBezTo>
                      <a:pt x="50309" y="66986"/>
                      <a:pt x="51135" y="63005"/>
                      <a:pt x="50630" y="59076"/>
                    </a:cubicBezTo>
                    <a:cubicBezTo>
                      <a:pt x="52283" y="59193"/>
                      <a:pt x="53949" y="59193"/>
                      <a:pt x="55601" y="59076"/>
                    </a:cubicBezTo>
                    <a:lnTo>
                      <a:pt x="62107" y="59076"/>
                    </a:lnTo>
                    <a:cubicBezTo>
                      <a:pt x="64447" y="59076"/>
                      <a:pt x="66566" y="59076"/>
                      <a:pt x="68686" y="59076"/>
                    </a:cubicBezTo>
                    <a:cubicBezTo>
                      <a:pt x="70412" y="59105"/>
                      <a:pt x="72130" y="59324"/>
                      <a:pt x="73804" y="59733"/>
                    </a:cubicBezTo>
                    <a:cubicBezTo>
                      <a:pt x="73804" y="62947"/>
                      <a:pt x="73292" y="66088"/>
                      <a:pt x="73073" y="69155"/>
                    </a:cubicBezTo>
                    <a:cubicBezTo>
                      <a:pt x="72853" y="72223"/>
                      <a:pt x="72561" y="75071"/>
                      <a:pt x="72122" y="77701"/>
                    </a:cubicBezTo>
                    <a:cubicBezTo>
                      <a:pt x="71859" y="79994"/>
                      <a:pt x="71420" y="82266"/>
                      <a:pt x="70806" y="84493"/>
                    </a:cubicBezTo>
                    <a:cubicBezTo>
                      <a:pt x="70448" y="85969"/>
                      <a:pt x="69717" y="87327"/>
                      <a:pt x="68686" y="88437"/>
                    </a:cubicBezTo>
                    <a:cubicBezTo>
                      <a:pt x="66684" y="91293"/>
                      <a:pt x="63854" y="93462"/>
                      <a:pt x="60572" y="94646"/>
                    </a:cubicBezTo>
                    <a:cubicBezTo>
                      <a:pt x="57071" y="95916"/>
                      <a:pt x="53401" y="96683"/>
                      <a:pt x="49680" y="96910"/>
                    </a:cubicBezTo>
                    <a:cubicBezTo>
                      <a:pt x="45660" y="97129"/>
                      <a:pt x="41639" y="97129"/>
                      <a:pt x="37618" y="96910"/>
                    </a:cubicBezTo>
                    <a:cubicBezTo>
                      <a:pt x="33525" y="96910"/>
                      <a:pt x="29796" y="96545"/>
                      <a:pt x="26361" y="96545"/>
                    </a:cubicBezTo>
                    <a:cubicBezTo>
                      <a:pt x="22976" y="96070"/>
                      <a:pt x="19723" y="94931"/>
                      <a:pt x="16784" y="93185"/>
                    </a:cubicBezTo>
                    <a:cubicBezTo>
                      <a:pt x="13393" y="90789"/>
                      <a:pt x="10556" y="87707"/>
                      <a:pt x="8451" y="84128"/>
                    </a:cubicBezTo>
                    <a:cubicBezTo>
                      <a:pt x="6207" y="80228"/>
                      <a:pt x="4416" y="76087"/>
                      <a:pt x="3114" y="71785"/>
                    </a:cubicBezTo>
                    <a:cubicBezTo>
                      <a:pt x="1740" y="67139"/>
                      <a:pt x="834" y="62370"/>
                      <a:pt x="410" y="57542"/>
                    </a:cubicBezTo>
                    <a:cubicBezTo>
                      <a:pt x="-117" y="52517"/>
                      <a:pt x="-234" y="47463"/>
                      <a:pt x="44" y="42423"/>
                    </a:cubicBezTo>
                    <a:cubicBezTo>
                      <a:pt x="410" y="37895"/>
                      <a:pt x="775" y="33512"/>
                      <a:pt x="1214" y="29276"/>
                    </a:cubicBezTo>
                    <a:cubicBezTo>
                      <a:pt x="1660" y="25040"/>
                      <a:pt x="2617" y="20869"/>
                      <a:pt x="4065" y="16860"/>
                    </a:cubicBezTo>
                    <a:cubicBezTo>
                      <a:pt x="5687" y="13266"/>
                      <a:pt x="8202" y="10147"/>
                      <a:pt x="11375" y="7803"/>
                    </a:cubicBezTo>
                    <a:cubicBezTo>
                      <a:pt x="14716" y="5225"/>
                      <a:pt x="18510" y="3289"/>
                      <a:pt x="22559" y="2106"/>
                    </a:cubicBezTo>
                    <a:cubicBezTo>
                      <a:pt x="26865" y="755"/>
                      <a:pt x="31346" y="46"/>
                      <a:pt x="35864" y="-12"/>
                    </a:cubicBezTo>
                    <a:cubicBezTo>
                      <a:pt x="40440" y="-151"/>
                      <a:pt x="45016" y="346"/>
                      <a:pt x="49461" y="1448"/>
                    </a:cubicBezTo>
                    <a:cubicBezTo>
                      <a:pt x="54454" y="2113"/>
                      <a:pt x="59169" y="4166"/>
                      <a:pt x="63058" y="7365"/>
                    </a:cubicBezTo>
                    <a:cubicBezTo>
                      <a:pt x="66471" y="10250"/>
                      <a:pt x="69154" y="13909"/>
                      <a:pt x="70880" y="18028"/>
                    </a:cubicBezTo>
                    <a:cubicBezTo>
                      <a:pt x="72729" y="22389"/>
                      <a:pt x="73818" y="27034"/>
                      <a:pt x="74096" y="31759"/>
                    </a:cubicBezTo>
                    <a:cubicBezTo>
                      <a:pt x="74462" y="36843"/>
                      <a:pt x="74462" y="41941"/>
                      <a:pt x="74096" y="47024"/>
                    </a:cubicBezTo>
                    <a:cubicBezTo>
                      <a:pt x="72517" y="47419"/>
                      <a:pt x="70902" y="47660"/>
                      <a:pt x="69271" y="47755"/>
                    </a:cubicBezTo>
                    <a:lnTo>
                      <a:pt x="60792" y="48558"/>
                    </a:lnTo>
                    <a:lnTo>
                      <a:pt x="50338" y="49070"/>
                    </a:lnTo>
                    <a:lnTo>
                      <a:pt x="39812" y="49070"/>
                    </a:lnTo>
                    <a:cubicBezTo>
                      <a:pt x="36376" y="49070"/>
                      <a:pt x="33379" y="49070"/>
                      <a:pt x="30674" y="49070"/>
                    </a:cubicBezTo>
                    <a:cubicBezTo>
                      <a:pt x="28737" y="48909"/>
                      <a:pt x="26807" y="48639"/>
                      <a:pt x="24899" y="48266"/>
                    </a:cubicBezTo>
                    <a:close/>
                    <a:moveTo>
                      <a:pt x="46829" y="19708"/>
                    </a:moveTo>
                    <a:cubicBezTo>
                      <a:pt x="45901" y="19160"/>
                      <a:pt x="44921" y="18693"/>
                      <a:pt x="43905" y="18320"/>
                    </a:cubicBezTo>
                    <a:cubicBezTo>
                      <a:pt x="42765" y="18014"/>
                      <a:pt x="41580" y="17868"/>
                      <a:pt x="40396" y="17882"/>
                    </a:cubicBezTo>
                    <a:cubicBezTo>
                      <a:pt x="37925" y="17787"/>
                      <a:pt x="35455" y="18109"/>
                      <a:pt x="33086" y="18832"/>
                    </a:cubicBezTo>
                    <a:cubicBezTo>
                      <a:pt x="31427" y="19336"/>
                      <a:pt x="29899" y="20212"/>
                      <a:pt x="28627" y="21388"/>
                    </a:cubicBezTo>
                    <a:cubicBezTo>
                      <a:pt x="27545" y="22498"/>
                      <a:pt x="26697" y="23813"/>
                      <a:pt x="26141" y="25259"/>
                    </a:cubicBezTo>
                    <a:cubicBezTo>
                      <a:pt x="25601" y="26749"/>
                      <a:pt x="25206" y="28290"/>
                      <a:pt x="24972" y="29861"/>
                    </a:cubicBezTo>
                    <a:cubicBezTo>
                      <a:pt x="24899" y="30810"/>
                      <a:pt x="24899" y="31759"/>
                      <a:pt x="24972" y="32709"/>
                    </a:cubicBezTo>
                    <a:cubicBezTo>
                      <a:pt x="24972" y="33242"/>
                      <a:pt x="25557" y="33607"/>
                      <a:pt x="26726" y="33804"/>
                    </a:cubicBezTo>
                    <a:cubicBezTo>
                      <a:pt x="28481" y="33936"/>
                      <a:pt x="30235" y="33936"/>
                      <a:pt x="31990" y="33804"/>
                    </a:cubicBezTo>
                    <a:lnTo>
                      <a:pt x="42443" y="33804"/>
                    </a:lnTo>
                    <a:cubicBezTo>
                      <a:pt x="45586" y="33804"/>
                      <a:pt x="47999" y="33804"/>
                      <a:pt x="49753" y="33804"/>
                    </a:cubicBezTo>
                    <a:cubicBezTo>
                      <a:pt x="50901" y="33870"/>
                      <a:pt x="52041" y="33870"/>
                      <a:pt x="53189" y="33804"/>
                    </a:cubicBezTo>
                    <a:cubicBezTo>
                      <a:pt x="53847" y="33804"/>
                      <a:pt x="54139" y="33804"/>
                      <a:pt x="54139" y="33220"/>
                    </a:cubicBezTo>
                    <a:lnTo>
                      <a:pt x="54139" y="31321"/>
                    </a:lnTo>
                    <a:cubicBezTo>
                      <a:pt x="54183" y="28758"/>
                      <a:pt x="53525" y="26230"/>
                      <a:pt x="52239" y="24017"/>
                    </a:cubicBezTo>
                    <a:cubicBezTo>
                      <a:pt x="50937" y="22177"/>
                      <a:pt x="49176" y="20716"/>
                      <a:pt x="47122" y="19781"/>
                    </a:cubicBezTo>
                    <a:close/>
                  </a:path>
                </a:pathLst>
              </a:custGeom>
              <a:solidFill>
                <a:srgbClr val="FFFFFF"/>
              </a:solidFill>
              <a:ln w="7301"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9206A759-400C-F8B4-C872-F4A233858E9A}"/>
                  </a:ext>
                </a:extLst>
              </p:cNvPr>
              <p:cNvSpPr/>
              <p:nvPr/>
            </p:nvSpPr>
            <p:spPr>
              <a:xfrm>
                <a:off x="9087173" y="4703825"/>
                <a:ext cx="69886" cy="92018"/>
              </a:xfrm>
              <a:custGeom>
                <a:avLst/>
                <a:gdLst>
                  <a:gd name="connsiteX0" fmla="*/ 24582 w 70445"/>
                  <a:gd name="connsiteY0" fmla="*/ 9756 h 92754"/>
                  <a:gd name="connsiteX1" fmla="*/ 26921 w 70445"/>
                  <a:gd name="connsiteY1" fmla="*/ 8441 h 92754"/>
                  <a:gd name="connsiteX2" fmla="*/ 29188 w 70445"/>
                  <a:gd name="connsiteY2" fmla="*/ 6980 h 92754"/>
                  <a:gd name="connsiteX3" fmla="*/ 37887 w 70445"/>
                  <a:gd name="connsiteY3" fmla="*/ 2525 h 92754"/>
                  <a:gd name="connsiteX4" fmla="*/ 57551 w 70445"/>
                  <a:gd name="connsiteY4" fmla="*/ 1795 h 92754"/>
                  <a:gd name="connsiteX5" fmla="*/ 66177 w 70445"/>
                  <a:gd name="connsiteY5" fmla="*/ 6396 h 92754"/>
                  <a:gd name="connsiteX6" fmla="*/ 69028 w 70445"/>
                  <a:gd name="connsiteY6" fmla="*/ 13335 h 92754"/>
                  <a:gd name="connsiteX7" fmla="*/ 70344 w 70445"/>
                  <a:gd name="connsiteY7" fmla="*/ 25897 h 92754"/>
                  <a:gd name="connsiteX8" fmla="*/ 70344 w 70445"/>
                  <a:gd name="connsiteY8" fmla="*/ 41966 h 92754"/>
                  <a:gd name="connsiteX9" fmla="*/ 70344 w 70445"/>
                  <a:gd name="connsiteY9" fmla="*/ 59641 h 92754"/>
                  <a:gd name="connsiteX10" fmla="*/ 69978 w 70445"/>
                  <a:gd name="connsiteY10" fmla="*/ 76878 h 92754"/>
                  <a:gd name="connsiteX11" fmla="*/ 69978 w 70445"/>
                  <a:gd name="connsiteY11" fmla="*/ 91486 h 92754"/>
                  <a:gd name="connsiteX12" fmla="*/ 58501 w 70445"/>
                  <a:gd name="connsiteY12" fmla="*/ 92289 h 92754"/>
                  <a:gd name="connsiteX13" fmla="*/ 46951 w 70445"/>
                  <a:gd name="connsiteY13" fmla="*/ 92289 h 92754"/>
                  <a:gd name="connsiteX14" fmla="*/ 46586 w 70445"/>
                  <a:gd name="connsiteY14" fmla="*/ 82794 h 92754"/>
                  <a:gd name="connsiteX15" fmla="*/ 46586 w 70445"/>
                  <a:gd name="connsiteY15" fmla="*/ 71766 h 92754"/>
                  <a:gd name="connsiteX16" fmla="*/ 46586 w 70445"/>
                  <a:gd name="connsiteY16" fmla="*/ 60152 h 92754"/>
                  <a:gd name="connsiteX17" fmla="*/ 46074 w 70445"/>
                  <a:gd name="connsiteY17" fmla="*/ 49489 h 92754"/>
                  <a:gd name="connsiteX18" fmla="*/ 45709 w 70445"/>
                  <a:gd name="connsiteY18" fmla="*/ 44668 h 92754"/>
                  <a:gd name="connsiteX19" fmla="*/ 45124 w 70445"/>
                  <a:gd name="connsiteY19" fmla="*/ 39409 h 92754"/>
                  <a:gd name="connsiteX20" fmla="*/ 43808 w 70445"/>
                  <a:gd name="connsiteY20" fmla="*/ 34808 h 92754"/>
                  <a:gd name="connsiteX21" fmla="*/ 41469 w 70445"/>
                  <a:gd name="connsiteY21" fmla="*/ 31667 h 92754"/>
                  <a:gd name="connsiteX22" fmla="*/ 41469 w 70445"/>
                  <a:gd name="connsiteY22" fmla="*/ 31667 h 92754"/>
                  <a:gd name="connsiteX23" fmla="*/ 41103 w 70445"/>
                  <a:gd name="connsiteY23" fmla="*/ 31667 h 92754"/>
                  <a:gd name="connsiteX24" fmla="*/ 36790 w 70445"/>
                  <a:gd name="connsiteY24" fmla="*/ 30499 h 92754"/>
                  <a:gd name="connsiteX25" fmla="*/ 31161 w 70445"/>
                  <a:gd name="connsiteY25" fmla="*/ 30864 h 92754"/>
                  <a:gd name="connsiteX26" fmla="*/ 26190 w 70445"/>
                  <a:gd name="connsiteY26" fmla="*/ 34151 h 92754"/>
                  <a:gd name="connsiteX27" fmla="*/ 23632 w 70445"/>
                  <a:gd name="connsiteY27" fmla="*/ 41455 h 92754"/>
                  <a:gd name="connsiteX28" fmla="*/ 23632 w 70445"/>
                  <a:gd name="connsiteY28" fmla="*/ 54017 h 92754"/>
                  <a:gd name="connsiteX29" fmla="*/ 24070 w 70445"/>
                  <a:gd name="connsiteY29" fmla="*/ 66361 h 92754"/>
                  <a:gd name="connsiteX30" fmla="*/ 24070 w 70445"/>
                  <a:gd name="connsiteY30" fmla="*/ 78631 h 92754"/>
                  <a:gd name="connsiteX31" fmla="*/ 23339 w 70445"/>
                  <a:gd name="connsiteY31" fmla="*/ 90756 h 92754"/>
                  <a:gd name="connsiteX32" fmla="*/ 23339 w 70445"/>
                  <a:gd name="connsiteY32" fmla="*/ 91486 h 92754"/>
                  <a:gd name="connsiteX33" fmla="*/ 13178 w 70445"/>
                  <a:gd name="connsiteY33" fmla="*/ 92655 h 92754"/>
                  <a:gd name="connsiteX34" fmla="*/ 7842 w 70445"/>
                  <a:gd name="connsiteY34" fmla="*/ 92655 h 92754"/>
                  <a:gd name="connsiteX35" fmla="*/ 532 w 70445"/>
                  <a:gd name="connsiteY35" fmla="*/ 92655 h 92754"/>
                  <a:gd name="connsiteX36" fmla="*/ 93 w 70445"/>
                  <a:gd name="connsiteY36" fmla="*/ 47444 h 92754"/>
                  <a:gd name="connsiteX37" fmla="*/ 93 w 70445"/>
                  <a:gd name="connsiteY37" fmla="*/ 480 h 92754"/>
                  <a:gd name="connsiteX38" fmla="*/ 3748 w 70445"/>
                  <a:gd name="connsiteY38" fmla="*/ 480 h 92754"/>
                  <a:gd name="connsiteX39" fmla="*/ 6526 w 70445"/>
                  <a:gd name="connsiteY39" fmla="*/ 480 h 92754"/>
                  <a:gd name="connsiteX40" fmla="*/ 9304 w 70445"/>
                  <a:gd name="connsiteY40" fmla="*/ 480 h 92754"/>
                  <a:gd name="connsiteX41" fmla="*/ 12959 w 70445"/>
                  <a:gd name="connsiteY41" fmla="*/ 480 h 92754"/>
                  <a:gd name="connsiteX42" fmla="*/ 15518 w 70445"/>
                  <a:gd name="connsiteY42" fmla="*/ 480 h 92754"/>
                  <a:gd name="connsiteX43" fmla="*/ 19246 w 70445"/>
                  <a:gd name="connsiteY43" fmla="*/ 42 h 92754"/>
                  <a:gd name="connsiteX44" fmla="*/ 22535 w 70445"/>
                  <a:gd name="connsiteY44" fmla="*/ 42 h 92754"/>
                  <a:gd name="connsiteX45" fmla="*/ 23997 w 70445"/>
                  <a:gd name="connsiteY45" fmla="*/ 699 h 92754"/>
                  <a:gd name="connsiteX46" fmla="*/ 23997 w 70445"/>
                  <a:gd name="connsiteY46" fmla="*/ 5885 h 92754"/>
                  <a:gd name="connsiteX47" fmla="*/ 24582 w 70445"/>
                  <a:gd name="connsiteY47" fmla="*/ 9756 h 92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0445" h="92754">
                    <a:moveTo>
                      <a:pt x="24582" y="9756"/>
                    </a:moveTo>
                    <a:lnTo>
                      <a:pt x="26921" y="8441"/>
                    </a:lnTo>
                    <a:cubicBezTo>
                      <a:pt x="27718" y="8025"/>
                      <a:pt x="28478" y="7535"/>
                      <a:pt x="29188" y="6980"/>
                    </a:cubicBezTo>
                    <a:cubicBezTo>
                      <a:pt x="31856" y="5081"/>
                      <a:pt x="34787" y="3577"/>
                      <a:pt x="37887" y="2525"/>
                    </a:cubicBezTo>
                    <a:cubicBezTo>
                      <a:pt x="44225" y="341"/>
                      <a:pt x="51067" y="85"/>
                      <a:pt x="57551" y="1795"/>
                    </a:cubicBezTo>
                    <a:cubicBezTo>
                      <a:pt x="60738" y="2664"/>
                      <a:pt x="63684" y="4234"/>
                      <a:pt x="66177" y="6396"/>
                    </a:cubicBezTo>
                    <a:cubicBezTo>
                      <a:pt x="67807" y="8368"/>
                      <a:pt x="68801" y="10786"/>
                      <a:pt x="69028" y="13335"/>
                    </a:cubicBezTo>
                    <a:cubicBezTo>
                      <a:pt x="69759" y="17483"/>
                      <a:pt x="70197" y="21683"/>
                      <a:pt x="70344" y="25897"/>
                    </a:cubicBezTo>
                    <a:cubicBezTo>
                      <a:pt x="70344" y="30791"/>
                      <a:pt x="70344" y="36196"/>
                      <a:pt x="70344" y="41966"/>
                    </a:cubicBezTo>
                    <a:cubicBezTo>
                      <a:pt x="70344" y="47736"/>
                      <a:pt x="70344" y="53725"/>
                      <a:pt x="70344" y="59641"/>
                    </a:cubicBezTo>
                    <a:cubicBezTo>
                      <a:pt x="70344" y="65557"/>
                      <a:pt x="70344" y="71327"/>
                      <a:pt x="69978" y="76878"/>
                    </a:cubicBezTo>
                    <a:cubicBezTo>
                      <a:pt x="69613" y="82429"/>
                      <a:pt x="69978" y="87250"/>
                      <a:pt x="69978" y="91486"/>
                    </a:cubicBezTo>
                    <a:cubicBezTo>
                      <a:pt x="66177" y="92048"/>
                      <a:pt x="62339" y="92319"/>
                      <a:pt x="58501" y="92289"/>
                    </a:cubicBezTo>
                    <a:lnTo>
                      <a:pt x="46951" y="92289"/>
                    </a:lnTo>
                    <a:cubicBezTo>
                      <a:pt x="46951" y="89514"/>
                      <a:pt x="46586" y="86300"/>
                      <a:pt x="46586" y="82794"/>
                    </a:cubicBezTo>
                    <a:cubicBezTo>
                      <a:pt x="46586" y="79288"/>
                      <a:pt x="46586" y="75491"/>
                      <a:pt x="46586" y="71766"/>
                    </a:cubicBezTo>
                    <a:lnTo>
                      <a:pt x="46586" y="60152"/>
                    </a:lnTo>
                    <a:cubicBezTo>
                      <a:pt x="46586" y="56354"/>
                      <a:pt x="46586" y="52849"/>
                      <a:pt x="46074" y="49489"/>
                    </a:cubicBezTo>
                    <a:cubicBezTo>
                      <a:pt x="46074" y="48028"/>
                      <a:pt x="46074" y="46421"/>
                      <a:pt x="45709" y="44668"/>
                    </a:cubicBezTo>
                    <a:cubicBezTo>
                      <a:pt x="45628" y="42901"/>
                      <a:pt x="45438" y="41148"/>
                      <a:pt x="45124" y="39409"/>
                    </a:cubicBezTo>
                    <a:cubicBezTo>
                      <a:pt x="44802" y="37847"/>
                      <a:pt x="44363" y="36305"/>
                      <a:pt x="43808" y="34808"/>
                    </a:cubicBezTo>
                    <a:cubicBezTo>
                      <a:pt x="43325" y="33566"/>
                      <a:pt x="42521" y="32485"/>
                      <a:pt x="41469" y="31667"/>
                    </a:cubicBezTo>
                    <a:lnTo>
                      <a:pt x="41469" y="31667"/>
                    </a:lnTo>
                    <a:lnTo>
                      <a:pt x="41103" y="31667"/>
                    </a:lnTo>
                    <a:cubicBezTo>
                      <a:pt x="39736" y="31061"/>
                      <a:pt x="38281" y="30667"/>
                      <a:pt x="36790" y="30499"/>
                    </a:cubicBezTo>
                    <a:cubicBezTo>
                      <a:pt x="34911" y="30185"/>
                      <a:pt x="32981" y="30309"/>
                      <a:pt x="31161" y="30864"/>
                    </a:cubicBezTo>
                    <a:cubicBezTo>
                      <a:pt x="29224" y="31463"/>
                      <a:pt x="27499" y="32602"/>
                      <a:pt x="26190" y="34151"/>
                    </a:cubicBezTo>
                    <a:cubicBezTo>
                      <a:pt x="24582" y="36254"/>
                      <a:pt x="23683" y="38811"/>
                      <a:pt x="23632" y="41455"/>
                    </a:cubicBezTo>
                    <a:cubicBezTo>
                      <a:pt x="23632" y="45764"/>
                      <a:pt x="23632" y="49927"/>
                      <a:pt x="23632" y="54017"/>
                    </a:cubicBezTo>
                    <a:cubicBezTo>
                      <a:pt x="23632" y="58107"/>
                      <a:pt x="23632" y="62271"/>
                      <a:pt x="24070" y="66361"/>
                    </a:cubicBezTo>
                    <a:cubicBezTo>
                      <a:pt x="24509" y="70451"/>
                      <a:pt x="24070" y="74541"/>
                      <a:pt x="24070" y="78631"/>
                    </a:cubicBezTo>
                    <a:cubicBezTo>
                      <a:pt x="24041" y="82685"/>
                      <a:pt x="23800" y="86731"/>
                      <a:pt x="23339" y="90756"/>
                    </a:cubicBezTo>
                    <a:lnTo>
                      <a:pt x="23339" y="91486"/>
                    </a:lnTo>
                    <a:cubicBezTo>
                      <a:pt x="20050" y="92487"/>
                      <a:pt x="16607" y="92888"/>
                      <a:pt x="13178" y="92655"/>
                    </a:cubicBezTo>
                    <a:lnTo>
                      <a:pt x="7842" y="92655"/>
                    </a:lnTo>
                    <a:cubicBezTo>
                      <a:pt x="5408" y="92523"/>
                      <a:pt x="2966" y="92523"/>
                      <a:pt x="532" y="92655"/>
                    </a:cubicBezTo>
                    <a:cubicBezTo>
                      <a:pt x="532" y="77609"/>
                      <a:pt x="532" y="62490"/>
                      <a:pt x="93" y="47444"/>
                    </a:cubicBezTo>
                    <a:cubicBezTo>
                      <a:pt x="-345" y="32398"/>
                      <a:pt x="93" y="16694"/>
                      <a:pt x="93" y="480"/>
                    </a:cubicBezTo>
                    <a:lnTo>
                      <a:pt x="3748" y="480"/>
                    </a:lnTo>
                    <a:lnTo>
                      <a:pt x="6526" y="480"/>
                    </a:lnTo>
                    <a:lnTo>
                      <a:pt x="9304" y="480"/>
                    </a:lnTo>
                    <a:lnTo>
                      <a:pt x="12959" y="480"/>
                    </a:lnTo>
                    <a:lnTo>
                      <a:pt x="15518" y="480"/>
                    </a:lnTo>
                    <a:lnTo>
                      <a:pt x="19246" y="42"/>
                    </a:lnTo>
                    <a:cubicBezTo>
                      <a:pt x="20342" y="-61"/>
                      <a:pt x="21439" y="-61"/>
                      <a:pt x="22535" y="42"/>
                    </a:cubicBezTo>
                    <a:cubicBezTo>
                      <a:pt x="23486" y="42"/>
                      <a:pt x="23997" y="42"/>
                      <a:pt x="23997" y="699"/>
                    </a:cubicBezTo>
                    <a:cubicBezTo>
                      <a:pt x="24158" y="2423"/>
                      <a:pt x="24158" y="4161"/>
                      <a:pt x="23997" y="5885"/>
                    </a:cubicBezTo>
                    <a:cubicBezTo>
                      <a:pt x="24436" y="6469"/>
                      <a:pt x="24509" y="8003"/>
                      <a:pt x="24582" y="9756"/>
                    </a:cubicBezTo>
                    <a:close/>
                  </a:path>
                </a:pathLst>
              </a:custGeom>
              <a:solidFill>
                <a:srgbClr val="FFFFFF"/>
              </a:solidFill>
              <a:ln w="7301"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280DD929-E48D-3D7F-9328-65A0A0AA17A4}"/>
                  </a:ext>
                </a:extLst>
              </p:cNvPr>
              <p:cNvSpPr/>
              <p:nvPr/>
            </p:nvSpPr>
            <p:spPr>
              <a:xfrm>
                <a:off x="9164529" y="4669152"/>
                <a:ext cx="67218" cy="125903"/>
              </a:xfrm>
              <a:custGeom>
                <a:avLst/>
                <a:gdLst>
                  <a:gd name="connsiteX0" fmla="*/ 37911 w 67755"/>
                  <a:gd name="connsiteY0" fmla="*/ 884 h 126910"/>
                  <a:gd name="connsiteX1" fmla="*/ 37911 w 67755"/>
                  <a:gd name="connsiteY1" fmla="*/ 25571 h 126910"/>
                  <a:gd name="connsiteX2" fmla="*/ 37911 w 67755"/>
                  <a:gd name="connsiteY2" fmla="*/ 30537 h 126910"/>
                  <a:gd name="connsiteX3" fmla="*/ 37911 w 67755"/>
                  <a:gd name="connsiteY3" fmla="*/ 35869 h 126910"/>
                  <a:gd name="connsiteX4" fmla="*/ 49973 w 67755"/>
                  <a:gd name="connsiteY4" fmla="*/ 35285 h 126910"/>
                  <a:gd name="connsiteX5" fmla="*/ 65690 w 67755"/>
                  <a:gd name="connsiteY5" fmla="*/ 34408 h 126910"/>
                  <a:gd name="connsiteX6" fmla="*/ 67151 w 67755"/>
                  <a:gd name="connsiteY6" fmla="*/ 38717 h 126910"/>
                  <a:gd name="connsiteX7" fmla="*/ 67151 w 67755"/>
                  <a:gd name="connsiteY7" fmla="*/ 44853 h 126910"/>
                  <a:gd name="connsiteX8" fmla="*/ 66713 w 67755"/>
                  <a:gd name="connsiteY8" fmla="*/ 51572 h 126910"/>
                  <a:gd name="connsiteX9" fmla="*/ 66713 w 67755"/>
                  <a:gd name="connsiteY9" fmla="*/ 57342 h 126910"/>
                  <a:gd name="connsiteX10" fmla="*/ 38203 w 67755"/>
                  <a:gd name="connsiteY10" fmla="*/ 57342 h 126910"/>
                  <a:gd name="connsiteX11" fmla="*/ 38203 w 67755"/>
                  <a:gd name="connsiteY11" fmla="*/ 76771 h 126910"/>
                  <a:gd name="connsiteX12" fmla="*/ 38203 w 67755"/>
                  <a:gd name="connsiteY12" fmla="*/ 94519 h 126910"/>
                  <a:gd name="connsiteX13" fmla="*/ 43540 w 67755"/>
                  <a:gd name="connsiteY13" fmla="*/ 98536 h 126910"/>
                  <a:gd name="connsiteX14" fmla="*/ 50850 w 67755"/>
                  <a:gd name="connsiteY14" fmla="*/ 100873 h 126910"/>
                  <a:gd name="connsiteX15" fmla="*/ 58964 w 67755"/>
                  <a:gd name="connsiteY15" fmla="*/ 101896 h 126910"/>
                  <a:gd name="connsiteX16" fmla="*/ 66274 w 67755"/>
                  <a:gd name="connsiteY16" fmla="*/ 101896 h 126910"/>
                  <a:gd name="connsiteX17" fmla="*/ 67005 w 67755"/>
                  <a:gd name="connsiteY17" fmla="*/ 107593 h 126910"/>
                  <a:gd name="connsiteX18" fmla="*/ 67517 w 67755"/>
                  <a:gd name="connsiteY18" fmla="*/ 114020 h 126910"/>
                  <a:gd name="connsiteX19" fmla="*/ 67517 w 67755"/>
                  <a:gd name="connsiteY19" fmla="*/ 120594 h 126910"/>
                  <a:gd name="connsiteX20" fmla="*/ 66347 w 67755"/>
                  <a:gd name="connsiteY20" fmla="*/ 126656 h 126910"/>
                  <a:gd name="connsiteX21" fmla="*/ 51069 w 67755"/>
                  <a:gd name="connsiteY21" fmla="*/ 126656 h 126910"/>
                  <a:gd name="connsiteX22" fmla="*/ 36449 w 67755"/>
                  <a:gd name="connsiteY22" fmla="*/ 124538 h 126910"/>
                  <a:gd name="connsiteX23" fmla="*/ 24022 w 67755"/>
                  <a:gd name="connsiteY23" fmla="*/ 119571 h 126910"/>
                  <a:gd name="connsiteX24" fmla="*/ 16200 w 67755"/>
                  <a:gd name="connsiteY24" fmla="*/ 110587 h 126910"/>
                  <a:gd name="connsiteX25" fmla="*/ 13422 w 67755"/>
                  <a:gd name="connsiteY25" fmla="*/ 83855 h 126910"/>
                  <a:gd name="connsiteX26" fmla="*/ 13422 w 67755"/>
                  <a:gd name="connsiteY26" fmla="*/ 57781 h 126910"/>
                  <a:gd name="connsiteX27" fmla="*/ 7208 w 67755"/>
                  <a:gd name="connsiteY27" fmla="*/ 57781 h 126910"/>
                  <a:gd name="connsiteX28" fmla="*/ -102 w 67755"/>
                  <a:gd name="connsiteY28" fmla="*/ 57781 h 126910"/>
                  <a:gd name="connsiteX29" fmla="*/ 483 w 67755"/>
                  <a:gd name="connsiteY29" fmla="*/ 35358 h 126910"/>
                  <a:gd name="connsiteX30" fmla="*/ 7428 w 67755"/>
                  <a:gd name="connsiteY30" fmla="*/ 35358 h 126910"/>
                  <a:gd name="connsiteX31" fmla="*/ 13568 w 67755"/>
                  <a:gd name="connsiteY31" fmla="*/ 35358 h 126910"/>
                  <a:gd name="connsiteX32" fmla="*/ 13568 w 67755"/>
                  <a:gd name="connsiteY32" fmla="*/ 26666 h 126910"/>
                  <a:gd name="connsiteX33" fmla="*/ 13568 w 67755"/>
                  <a:gd name="connsiteY33" fmla="*/ 17171 h 126910"/>
                  <a:gd name="connsiteX34" fmla="*/ 13568 w 67755"/>
                  <a:gd name="connsiteY34" fmla="*/ 7968 h 126910"/>
                  <a:gd name="connsiteX35" fmla="*/ 14007 w 67755"/>
                  <a:gd name="connsiteY35" fmla="*/ 80 h 126910"/>
                  <a:gd name="connsiteX36" fmla="*/ 19270 w 67755"/>
                  <a:gd name="connsiteY36" fmla="*/ 80 h 126910"/>
                  <a:gd name="connsiteX37" fmla="*/ 25264 w 67755"/>
                  <a:gd name="connsiteY37" fmla="*/ 518 h 126910"/>
                  <a:gd name="connsiteX38" fmla="*/ 31551 w 67755"/>
                  <a:gd name="connsiteY38" fmla="*/ 1030 h 126910"/>
                  <a:gd name="connsiteX39" fmla="*/ 37911 w 67755"/>
                  <a:gd name="connsiteY39" fmla="*/ 884 h 126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755" h="126910">
                    <a:moveTo>
                      <a:pt x="37911" y="884"/>
                    </a:moveTo>
                    <a:lnTo>
                      <a:pt x="37911" y="25571"/>
                    </a:lnTo>
                    <a:cubicBezTo>
                      <a:pt x="37911" y="27177"/>
                      <a:pt x="37911" y="28784"/>
                      <a:pt x="37911" y="30537"/>
                    </a:cubicBezTo>
                    <a:cubicBezTo>
                      <a:pt x="37911" y="32290"/>
                      <a:pt x="37911" y="33970"/>
                      <a:pt x="37911" y="35869"/>
                    </a:cubicBezTo>
                    <a:lnTo>
                      <a:pt x="49973" y="35285"/>
                    </a:lnTo>
                    <a:lnTo>
                      <a:pt x="65690" y="34408"/>
                    </a:lnTo>
                    <a:cubicBezTo>
                      <a:pt x="66625" y="35650"/>
                      <a:pt x="67137" y="37162"/>
                      <a:pt x="67151" y="38717"/>
                    </a:cubicBezTo>
                    <a:cubicBezTo>
                      <a:pt x="67298" y="40763"/>
                      <a:pt x="67298" y="42808"/>
                      <a:pt x="67151" y="44853"/>
                    </a:cubicBezTo>
                    <a:lnTo>
                      <a:pt x="66713" y="51572"/>
                    </a:lnTo>
                    <a:cubicBezTo>
                      <a:pt x="66486" y="53486"/>
                      <a:pt x="66486" y="55429"/>
                      <a:pt x="66713" y="57342"/>
                    </a:cubicBezTo>
                    <a:lnTo>
                      <a:pt x="38203" y="57342"/>
                    </a:lnTo>
                    <a:lnTo>
                      <a:pt x="38203" y="76771"/>
                    </a:lnTo>
                    <a:cubicBezTo>
                      <a:pt x="38203" y="83052"/>
                      <a:pt x="38203" y="88968"/>
                      <a:pt x="38203" y="94519"/>
                    </a:cubicBezTo>
                    <a:cubicBezTo>
                      <a:pt x="39570" y="96330"/>
                      <a:pt x="41420" y="97725"/>
                      <a:pt x="43540" y="98536"/>
                    </a:cubicBezTo>
                    <a:cubicBezTo>
                      <a:pt x="45894" y="99559"/>
                      <a:pt x="48342" y="100340"/>
                      <a:pt x="50850" y="100873"/>
                    </a:cubicBezTo>
                    <a:cubicBezTo>
                      <a:pt x="53525" y="101399"/>
                      <a:pt x="56238" y="101742"/>
                      <a:pt x="58964" y="101896"/>
                    </a:cubicBezTo>
                    <a:lnTo>
                      <a:pt x="66274" y="101896"/>
                    </a:lnTo>
                    <a:cubicBezTo>
                      <a:pt x="66274" y="103576"/>
                      <a:pt x="66786" y="105475"/>
                      <a:pt x="67005" y="107593"/>
                    </a:cubicBezTo>
                    <a:cubicBezTo>
                      <a:pt x="67225" y="109711"/>
                      <a:pt x="67444" y="111829"/>
                      <a:pt x="67517" y="114020"/>
                    </a:cubicBezTo>
                    <a:cubicBezTo>
                      <a:pt x="67700" y="116204"/>
                      <a:pt x="67700" y="118410"/>
                      <a:pt x="67517" y="120594"/>
                    </a:cubicBezTo>
                    <a:cubicBezTo>
                      <a:pt x="67378" y="122653"/>
                      <a:pt x="66991" y="124691"/>
                      <a:pt x="66347" y="126656"/>
                    </a:cubicBezTo>
                    <a:cubicBezTo>
                      <a:pt x="61259" y="126948"/>
                      <a:pt x="56157" y="126948"/>
                      <a:pt x="51069" y="126656"/>
                    </a:cubicBezTo>
                    <a:cubicBezTo>
                      <a:pt x="46142" y="126400"/>
                      <a:pt x="41244" y="125692"/>
                      <a:pt x="36449" y="124538"/>
                    </a:cubicBezTo>
                    <a:cubicBezTo>
                      <a:pt x="32055" y="123588"/>
                      <a:pt x="27859" y="121909"/>
                      <a:pt x="24022" y="119571"/>
                    </a:cubicBezTo>
                    <a:cubicBezTo>
                      <a:pt x="20520" y="117490"/>
                      <a:pt x="17779" y="114342"/>
                      <a:pt x="16200" y="110587"/>
                    </a:cubicBezTo>
                    <a:cubicBezTo>
                      <a:pt x="14679" y="101750"/>
                      <a:pt x="13751" y="92817"/>
                      <a:pt x="13422" y="83855"/>
                    </a:cubicBezTo>
                    <a:cubicBezTo>
                      <a:pt x="13422" y="75456"/>
                      <a:pt x="13422" y="66764"/>
                      <a:pt x="13422" y="57781"/>
                    </a:cubicBezTo>
                    <a:cubicBezTo>
                      <a:pt x="11448" y="57781"/>
                      <a:pt x="9401" y="57781"/>
                      <a:pt x="7208" y="57781"/>
                    </a:cubicBezTo>
                    <a:lnTo>
                      <a:pt x="-102" y="57781"/>
                    </a:lnTo>
                    <a:lnTo>
                      <a:pt x="483" y="35358"/>
                    </a:lnTo>
                    <a:lnTo>
                      <a:pt x="7428" y="35358"/>
                    </a:lnTo>
                    <a:lnTo>
                      <a:pt x="13568" y="35358"/>
                    </a:lnTo>
                    <a:cubicBezTo>
                      <a:pt x="13568" y="32655"/>
                      <a:pt x="13568" y="29734"/>
                      <a:pt x="13568" y="26666"/>
                    </a:cubicBezTo>
                    <a:cubicBezTo>
                      <a:pt x="13568" y="23598"/>
                      <a:pt x="13568" y="20385"/>
                      <a:pt x="13568" y="17171"/>
                    </a:cubicBezTo>
                    <a:cubicBezTo>
                      <a:pt x="13568" y="13958"/>
                      <a:pt x="13568" y="10890"/>
                      <a:pt x="13568" y="7968"/>
                    </a:cubicBezTo>
                    <a:cubicBezTo>
                      <a:pt x="13568" y="5047"/>
                      <a:pt x="13568" y="2417"/>
                      <a:pt x="14007" y="80"/>
                    </a:cubicBezTo>
                    <a:cubicBezTo>
                      <a:pt x="15761" y="-73"/>
                      <a:pt x="17516" y="-73"/>
                      <a:pt x="19270" y="80"/>
                    </a:cubicBezTo>
                    <a:lnTo>
                      <a:pt x="25264" y="518"/>
                    </a:lnTo>
                    <a:lnTo>
                      <a:pt x="31551" y="1030"/>
                    </a:lnTo>
                    <a:cubicBezTo>
                      <a:pt x="33671" y="1212"/>
                      <a:pt x="35806" y="1161"/>
                      <a:pt x="37911" y="884"/>
                    </a:cubicBezTo>
                    <a:close/>
                  </a:path>
                </a:pathLst>
              </a:custGeom>
              <a:solidFill>
                <a:srgbClr val="FFFFFF"/>
              </a:solidFill>
              <a:ln w="7301"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886625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08EFB2A-344C-999E-C8D4-0E85675BFBBC}"/>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0452AB2E-CDBC-F216-989D-4159B05953DA}"/>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TextBox 15">
            <a:extLst>
              <a:ext uri="{FF2B5EF4-FFF2-40B4-BE49-F238E27FC236}">
                <a16:creationId xmlns:a16="http://schemas.microsoft.com/office/drawing/2014/main" id="{43E13406-0D0A-3CE6-69BD-885B03914473}"/>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47" name="TextBox 14">
            <a:extLst>
              <a:ext uri="{FF2B5EF4-FFF2-40B4-BE49-F238E27FC236}">
                <a16:creationId xmlns:a16="http://schemas.microsoft.com/office/drawing/2014/main" id="{83B33A1B-848F-76C5-D641-D537FCE25DC6}"/>
              </a:ext>
            </a:extLst>
          </p:cNvPr>
          <p:cNvSpPr txBox="1"/>
          <p:nvPr/>
        </p:nvSpPr>
        <p:spPr>
          <a:xfrm>
            <a:off x="466037" y="4258131"/>
            <a:ext cx="2587460" cy="1469633"/>
          </a:xfrm>
          <a:prstGeom prst="rect">
            <a:avLst/>
          </a:prstGeom>
        </p:spPr>
        <p:txBody>
          <a:bodyPr wrap="square" lIns="0" tIns="0" rIns="0" bIns="0" rtlCol="0" anchor="t">
            <a:spAutoFit/>
          </a:bodyPr>
          <a:lstStyle/>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Some people get married or have a civil partnership.</a:t>
            </a:r>
          </a:p>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This means they make promises to each other.</a:t>
            </a:r>
          </a:p>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We are kind and respectful to all families.</a:t>
            </a:r>
          </a:p>
        </p:txBody>
      </p:sp>
      <p:sp>
        <p:nvSpPr>
          <p:cNvPr id="1152" name="TextBox 17">
            <a:extLst>
              <a:ext uri="{FF2B5EF4-FFF2-40B4-BE49-F238E27FC236}">
                <a16:creationId xmlns:a16="http://schemas.microsoft.com/office/drawing/2014/main" id="{B2F97043-55D5-3B68-2898-9FC121282C5F}"/>
              </a:ext>
            </a:extLst>
          </p:cNvPr>
          <p:cNvSpPr txBox="1"/>
          <p:nvPr/>
        </p:nvSpPr>
        <p:spPr>
          <a:xfrm>
            <a:off x="4660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rgbClr val="A7B43A"/>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rgbClr val="A7B43A"/>
              </a:buClr>
              <a:buSzPct val="120000"/>
              <a:buFont typeface="Arial"/>
              <a:buChar char="•"/>
            </a:pPr>
            <a:r>
              <a:rPr lang="en-US" sz="1500" dirty="0">
                <a:latin typeface="Roboto Condensed"/>
                <a:ea typeface="Roboto Condensed"/>
                <a:cs typeface="Roboto Condensed"/>
                <a:sym typeface="Roboto Condensed"/>
              </a:rPr>
              <a:t>Promotes respect for different types of families and relationships.</a:t>
            </a:r>
          </a:p>
          <a:p>
            <a:pPr marL="216000" lvl="1" indent="-216000">
              <a:lnSpc>
                <a:spcPct val="95000"/>
              </a:lnSpc>
              <a:spcAft>
                <a:spcPts val="600"/>
              </a:spcAft>
              <a:buClr>
                <a:srgbClr val="A7B43A"/>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grpSp>
        <p:nvGrpSpPr>
          <p:cNvPr id="4" name="Graphic 4">
            <a:extLst>
              <a:ext uri="{FF2B5EF4-FFF2-40B4-BE49-F238E27FC236}">
                <a16:creationId xmlns:a16="http://schemas.microsoft.com/office/drawing/2014/main" id="{1899102A-7403-FFEF-91AB-78AF9A2136F2}"/>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091154F5-AA29-4ED4-5303-B417F2688472}"/>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514407DF-FB1A-88DE-2649-30C767EEACD9}"/>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D61A94B5-8256-8726-D1C9-6957E467C327}"/>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656B648F-87EE-2AF2-A2A7-BAD848CB1959}"/>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16AEC107-7BCA-7B06-F1C1-B31229EDF50F}"/>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838013B3-20DB-ED3B-D308-430C8077AA22}"/>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A5345888-ED34-234D-8C3D-6522689D1613}"/>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CD2B5769-DDAB-97AC-706A-D6597D15BD25}"/>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C8B22BDE-376B-E834-BB69-8F8DD56EAE60}"/>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DB15154C-A495-1E61-4ECD-484FF7AF2246}"/>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BE3A904D-A6EE-2F3E-994D-665910D4CEED}"/>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4058FEA0-BFC1-8046-BC1A-DFA95224C9A6}"/>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D7BD9AC4-A3E8-35C5-0B28-331A53011C13}"/>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135EF5F3-F970-D576-B5A6-405823910DDE}"/>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5517FFF3-D5A6-C3D6-FF68-F79D698F74EB}"/>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5D35BCB8-E982-38CD-342F-0E22E8AE691E}"/>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113A52B0-A5EE-0469-2516-C659890F3605}"/>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A7998BBA-B274-87BE-19DB-83C042E51599}"/>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503E518C-5C34-6C9A-A8E2-0FA8B5E7E50F}"/>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44444C4D-69E9-3633-41AD-744A6981B12B}"/>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AA170A34-DD32-56AF-B706-2AEEC5B0E2D8}"/>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5115CA17-FCEA-B9CA-93A8-9B2762836964}"/>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445030A0-29CE-091E-43CE-3D51CB28B4EC}"/>
              </a:ext>
            </a:extLst>
          </p:cNvPr>
          <p:cNvSpPr/>
          <p:nvPr/>
        </p:nvSpPr>
        <p:spPr>
          <a:xfrm rot="5400000">
            <a:off x="6457202" y="-61583"/>
            <a:ext cx="439200" cy="1046068"/>
          </a:xfrm>
          <a:prstGeom prst="round2SameRect">
            <a:avLst/>
          </a:prstGeom>
          <a:solidFill>
            <a:srgbClr val="A7B43A"/>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AC425F9E-B868-38B9-A152-748928A43895}"/>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11EFA388-8CC9-2399-6833-F3AB93DCDD64}"/>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B5FAD9DC-2B40-2BE7-3707-6F2675B03BF1}"/>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2DE74DA5-4A47-4A0B-C9D6-18A6C50CA0C3}"/>
              </a:ext>
            </a:extLst>
          </p:cNvPr>
          <p:cNvSpPr txBox="1"/>
          <p:nvPr/>
        </p:nvSpPr>
        <p:spPr>
          <a:xfrm>
            <a:off x="466037" y="3626876"/>
            <a:ext cx="3027600" cy="468629"/>
          </a:xfrm>
          <a:prstGeom prst="roundRect">
            <a:avLst/>
          </a:prstGeom>
          <a:solidFill>
            <a:srgbClr val="A7B43A"/>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A2A45E28-B24E-113B-25E2-5B6786333100}"/>
              </a:ext>
            </a:extLst>
          </p:cNvPr>
          <p:cNvSpPr txBox="1"/>
          <p:nvPr/>
        </p:nvSpPr>
        <p:spPr>
          <a:xfrm>
            <a:off x="4066037" y="4258131"/>
            <a:ext cx="3027600" cy="1688924"/>
          </a:xfrm>
          <a:prstGeom prst="rect">
            <a:avLst/>
          </a:prstGeom>
        </p:spPr>
        <p:txBody>
          <a:bodyPr wrap="square" lIns="0" tIns="0" rIns="0" bIns="0" rtlCol="0" anchor="t">
            <a:spAutoFit/>
          </a:bodyPr>
          <a:lstStyle/>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Some adults get married or have a civil partnership.</a:t>
            </a:r>
          </a:p>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This can be between people of the same sex or different sexes.</a:t>
            </a:r>
          </a:p>
          <a:p>
            <a:pPr>
              <a:lnSpc>
                <a:spcPct val="95000"/>
              </a:lnSpc>
              <a:spcAft>
                <a:spcPts val="600"/>
              </a:spcAft>
              <a:buClr>
                <a:srgbClr val="A7B43A"/>
              </a:buClr>
              <a:buSzPct val="120000"/>
            </a:pPr>
            <a:r>
              <a:rPr lang="en-US" sz="1500" dirty="0">
                <a:latin typeface="Roboto Condensed"/>
                <a:ea typeface="Roboto Condensed"/>
                <a:cs typeface="Roboto Condensed"/>
                <a:sym typeface="Roboto Condensed"/>
              </a:rPr>
              <a:t>We respect all types of loving and caring relationships, and treat all families equally.</a:t>
            </a:r>
          </a:p>
        </p:txBody>
      </p:sp>
      <p:sp>
        <p:nvSpPr>
          <p:cNvPr id="35" name="TextBox 17">
            <a:extLst>
              <a:ext uri="{FF2B5EF4-FFF2-40B4-BE49-F238E27FC236}">
                <a16:creationId xmlns:a16="http://schemas.microsoft.com/office/drawing/2014/main" id="{393DF52A-2CB1-98E8-F51E-6B7223D72FC4}"/>
              </a:ext>
            </a:extLst>
          </p:cNvPr>
          <p:cNvSpPr txBox="1"/>
          <p:nvPr/>
        </p:nvSpPr>
        <p:spPr>
          <a:xfrm>
            <a:off x="4066038" y="6399268"/>
            <a:ext cx="3027600" cy="508848"/>
          </a:xfrm>
          <a:prstGeom prst="roundRect">
            <a:avLst/>
          </a:prstGeom>
          <a:solidFill>
            <a:srgbClr val="A7B43A"/>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14577EC2-B53F-37F7-DE0B-970B5DF786EB}"/>
              </a:ext>
            </a:extLst>
          </p:cNvPr>
          <p:cNvSpPr txBox="1"/>
          <p:nvPr/>
        </p:nvSpPr>
        <p:spPr>
          <a:xfrm>
            <a:off x="4066037" y="3626876"/>
            <a:ext cx="3027600" cy="468629"/>
          </a:xfrm>
          <a:prstGeom prst="roundRect">
            <a:avLst/>
          </a:prstGeom>
          <a:solidFill>
            <a:srgbClr val="A7B43A"/>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D1EC6B14-CB85-36F5-5526-9B395BAEFA3E}"/>
              </a:ext>
            </a:extLst>
          </p:cNvPr>
          <p:cNvSpPr txBox="1"/>
          <p:nvPr/>
        </p:nvSpPr>
        <p:spPr>
          <a:xfrm>
            <a:off x="466037" y="6452276"/>
            <a:ext cx="3027600" cy="468629"/>
          </a:xfrm>
          <a:prstGeom prst="roundRect">
            <a:avLst/>
          </a:prstGeom>
          <a:solidFill>
            <a:srgbClr val="A7B43A"/>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595" name="Group 594">
            <a:extLst>
              <a:ext uri="{FF2B5EF4-FFF2-40B4-BE49-F238E27FC236}">
                <a16:creationId xmlns:a16="http://schemas.microsoft.com/office/drawing/2014/main" id="{CA6D6D03-3B8C-CDBC-A2D3-F69D6DAEE5B2}"/>
              </a:ext>
            </a:extLst>
          </p:cNvPr>
          <p:cNvGrpSpPr/>
          <p:nvPr/>
        </p:nvGrpSpPr>
        <p:grpSpPr>
          <a:xfrm>
            <a:off x="5561183" y="1082411"/>
            <a:ext cx="1638654" cy="2247297"/>
            <a:chOff x="-1837813" y="1082411"/>
            <a:chExt cx="1638654" cy="2247297"/>
          </a:xfrm>
        </p:grpSpPr>
        <p:sp>
          <p:nvSpPr>
            <p:cNvPr id="28" name="Rounded Rectangle 27">
              <a:extLst>
                <a:ext uri="{FF2B5EF4-FFF2-40B4-BE49-F238E27FC236}">
                  <a16:creationId xmlns:a16="http://schemas.microsoft.com/office/drawing/2014/main" id="{CD68C892-0886-064E-4142-0A8F219711E9}"/>
                </a:ext>
              </a:extLst>
            </p:cNvPr>
            <p:cNvSpPr/>
            <p:nvPr/>
          </p:nvSpPr>
          <p:spPr>
            <a:xfrm>
              <a:off x="-1837813" y="1082411"/>
              <a:ext cx="1638654" cy="2247297"/>
            </a:xfrm>
            <a:prstGeom prst="roundRect">
              <a:avLst>
                <a:gd name="adj" fmla="val 6588"/>
              </a:avLst>
            </a:prstGeom>
            <a:solidFill>
              <a:srgbClr val="A7B43A"/>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B20960B5-C2A1-67C3-6238-8A7FC9C9158C}"/>
                </a:ext>
              </a:extLst>
            </p:cNvPr>
            <p:cNvGrpSpPr>
              <a:grpSpLocks noChangeAspect="1"/>
            </p:cNvGrpSpPr>
            <p:nvPr/>
          </p:nvGrpSpPr>
          <p:grpSpPr>
            <a:xfrm>
              <a:off x="-1639785" y="2706899"/>
              <a:ext cx="1242599" cy="237600"/>
              <a:chOff x="8550420" y="4223993"/>
              <a:chExt cx="879275" cy="168128"/>
            </a:xfrm>
          </p:grpSpPr>
          <p:sp>
            <p:nvSpPr>
              <p:cNvPr id="47" name="Freeform 46">
                <a:extLst>
                  <a:ext uri="{FF2B5EF4-FFF2-40B4-BE49-F238E27FC236}">
                    <a16:creationId xmlns:a16="http://schemas.microsoft.com/office/drawing/2014/main" id="{F22F9E1A-A4B1-8ABB-E840-3A98851705D0}"/>
                  </a:ext>
                </a:extLst>
              </p:cNvPr>
              <p:cNvSpPr/>
              <p:nvPr/>
            </p:nvSpPr>
            <p:spPr>
              <a:xfrm>
                <a:off x="8550420" y="4228630"/>
                <a:ext cx="76306" cy="126803"/>
              </a:xfrm>
              <a:custGeom>
                <a:avLst/>
                <a:gdLst>
                  <a:gd name="connsiteX0" fmla="*/ 76289 w 76916"/>
                  <a:gd name="connsiteY0" fmla="*/ 69352 h 127817"/>
                  <a:gd name="connsiteX1" fmla="*/ 75778 w 76916"/>
                  <a:gd name="connsiteY1" fmla="*/ 127783 h 127817"/>
                  <a:gd name="connsiteX2" fmla="*/ 69710 w 76916"/>
                  <a:gd name="connsiteY2" fmla="*/ 127417 h 127817"/>
                  <a:gd name="connsiteX3" fmla="*/ 56698 w 76916"/>
                  <a:gd name="connsiteY3" fmla="*/ 127417 h 127817"/>
                  <a:gd name="connsiteX4" fmla="*/ 51435 w 76916"/>
                  <a:gd name="connsiteY4" fmla="*/ 127417 h 127817"/>
                  <a:gd name="connsiteX5" fmla="*/ 50996 w 76916"/>
                  <a:gd name="connsiteY5" fmla="*/ 110326 h 127817"/>
                  <a:gd name="connsiteX6" fmla="*/ 50996 w 76916"/>
                  <a:gd name="connsiteY6" fmla="*/ 91555 h 127817"/>
                  <a:gd name="connsiteX7" fmla="*/ 50412 w 76916"/>
                  <a:gd name="connsiteY7" fmla="*/ 72784 h 127817"/>
                  <a:gd name="connsiteX8" fmla="*/ 49023 w 76916"/>
                  <a:gd name="connsiteY8" fmla="*/ 55839 h 127817"/>
                  <a:gd name="connsiteX9" fmla="*/ 46098 w 76916"/>
                  <a:gd name="connsiteY9" fmla="*/ 62194 h 127817"/>
                  <a:gd name="connsiteX10" fmla="*/ 42736 w 76916"/>
                  <a:gd name="connsiteY10" fmla="*/ 71105 h 127817"/>
                  <a:gd name="connsiteX11" fmla="*/ 39665 w 76916"/>
                  <a:gd name="connsiteY11" fmla="*/ 79212 h 127817"/>
                  <a:gd name="connsiteX12" fmla="*/ 37399 w 76916"/>
                  <a:gd name="connsiteY12" fmla="*/ 82718 h 127817"/>
                  <a:gd name="connsiteX13" fmla="*/ 35280 w 76916"/>
                  <a:gd name="connsiteY13" fmla="*/ 80746 h 127817"/>
                  <a:gd name="connsiteX14" fmla="*/ 32940 w 76916"/>
                  <a:gd name="connsiteY14" fmla="*/ 75925 h 127817"/>
                  <a:gd name="connsiteX15" fmla="*/ 30455 w 76916"/>
                  <a:gd name="connsiteY15" fmla="*/ 69644 h 127817"/>
                  <a:gd name="connsiteX16" fmla="*/ 28262 w 76916"/>
                  <a:gd name="connsiteY16" fmla="*/ 63582 h 127817"/>
                  <a:gd name="connsiteX17" fmla="*/ 25995 w 76916"/>
                  <a:gd name="connsiteY17" fmla="*/ 57154 h 127817"/>
                  <a:gd name="connsiteX18" fmla="*/ 24972 w 76916"/>
                  <a:gd name="connsiteY18" fmla="*/ 92067 h 127817"/>
                  <a:gd name="connsiteX19" fmla="*/ 26580 w 76916"/>
                  <a:gd name="connsiteY19" fmla="*/ 126833 h 127817"/>
                  <a:gd name="connsiteX20" fmla="*/ 13714 w 76916"/>
                  <a:gd name="connsiteY20" fmla="*/ 127563 h 127817"/>
                  <a:gd name="connsiteX21" fmla="*/ 775 w 76916"/>
                  <a:gd name="connsiteY21" fmla="*/ 127563 h 127817"/>
                  <a:gd name="connsiteX22" fmla="*/ 264 w 76916"/>
                  <a:gd name="connsiteY22" fmla="*/ 126979 h 127817"/>
                  <a:gd name="connsiteX23" fmla="*/ -102 w 76916"/>
                  <a:gd name="connsiteY23" fmla="*/ 123473 h 127817"/>
                  <a:gd name="connsiteX24" fmla="*/ -102 w 76916"/>
                  <a:gd name="connsiteY24" fmla="*/ 115147 h 127817"/>
                  <a:gd name="connsiteX25" fmla="*/ -102 w 76916"/>
                  <a:gd name="connsiteY25" fmla="*/ 100539 h 127817"/>
                  <a:gd name="connsiteX26" fmla="*/ -102 w 76916"/>
                  <a:gd name="connsiteY26" fmla="*/ 77751 h 127817"/>
                  <a:gd name="connsiteX27" fmla="*/ -102 w 76916"/>
                  <a:gd name="connsiteY27" fmla="*/ 45395 h 127817"/>
                  <a:gd name="connsiteX28" fmla="*/ -102 w 76916"/>
                  <a:gd name="connsiteY28" fmla="*/ 1572 h 127817"/>
                  <a:gd name="connsiteX29" fmla="*/ 5454 w 76916"/>
                  <a:gd name="connsiteY29" fmla="*/ 695 h 127817"/>
                  <a:gd name="connsiteX30" fmla="*/ 11887 w 76916"/>
                  <a:gd name="connsiteY30" fmla="*/ 695 h 127817"/>
                  <a:gd name="connsiteX31" fmla="*/ 18539 w 76916"/>
                  <a:gd name="connsiteY31" fmla="*/ 695 h 127817"/>
                  <a:gd name="connsiteX32" fmla="*/ 24972 w 76916"/>
                  <a:gd name="connsiteY32" fmla="*/ 695 h 127817"/>
                  <a:gd name="connsiteX33" fmla="*/ 24972 w 76916"/>
                  <a:gd name="connsiteY33" fmla="*/ 695 h 127817"/>
                  <a:gd name="connsiteX34" fmla="*/ 28335 w 76916"/>
                  <a:gd name="connsiteY34" fmla="*/ 6246 h 127817"/>
                  <a:gd name="connsiteX35" fmla="*/ 31405 w 76916"/>
                  <a:gd name="connsiteY35" fmla="*/ 14281 h 127817"/>
                  <a:gd name="connsiteX36" fmla="*/ 34256 w 76916"/>
                  <a:gd name="connsiteY36" fmla="*/ 22388 h 127817"/>
                  <a:gd name="connsiteX37" fmla="*/ 37107 w 76916"/>
                  <a:gd name="connsiteY37" fmla="*/ 28450 h 127817"/>
                  <a:gd name="connsiteX38" fmla="*/ 38203 w 76916"/>
                  <a:gd name="connsiteY38" fmla="*/ 29034 h 127817"/>
                  <a:gd name="connsiteX39" fmla="*/ 39958 w 76916"/>
                  <a:gd name="connsiteY39" fmla="*/ 25529 h 127817"/>
                  <a:gd name="connsiteX40" fmla="*/ 42590 w 76916"/>
                  <a:gd name="connsiteY40" fmla="*/ 16983 h 127817"/>
                  <a:gd name="connsiteX41" fmla="*/ 45733 w 76916"/>
                  <a:gd name="connsiteY41" fmla="*/ 7269 h 127817"/>
                  <a:gd name="connsiteX42" fmla="*/ 49096 w 76916"/>
                  <a:gd name="connsiteY42" fmla="*/ 330 h 127817"/>
                  <a:gd name="connsiteX43" fmla="*/ 53774 w 76916"/>
                  <a:gd name="connsiteY43" fmla="*/ 330 h 127817"/>
                  <a:gd name="connsiteX44" fmla="*/ 61084 w 76916"/>
                  <a:gd name="connsiteY44" fmla="*/ -35 h 127817"/>
                  <a:gd name="connsiteX45" fmla="*/ 69199 w 76916"/>
                  <a:gd name="connsiteY45" fmla="*/ -35 h 127817"/>
                  <a:gd name="connsiteX46" fmla="*/ 76509 w 76916"/>
                  <a:gd name="connsiteY46" fmla="*/ -35 h 127817"/>
                  <a:gd name="connsiteX47" fmla="*/ 76509 w 76916"/>
                  <a:gd name="connsiteY47" fmla="*/ 34804 h 127817"/>
                  <a:gd name="connsiteX48" fmla="*/ 76289 w 76916"/>
                  <a:gd name="connsiteY48" fmla="*/ 69352 h 127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6916" h="127817">
                    <a:moveTo>
                      <a:pt x="76289" y="69352"/>
                    </a:moveTo>
                    <a:lnTo>
                      <a:pt x="75778" y="127783"/>
                    </a:lnTo>
                    <a:cubicBezTo>
                      <a:pt x="73768" y="127541"/>
                      <a:pt x="71735" y="127417"/>
                      <a:pt x="69710" y="127417"/>
                    </a:cubicBezTo>
                    <a:lnTo>
                      <a:pt x="56698" y="127417"/>
                    </a:lnTo>
                    <a:lnTo>
                      <a:pt x="51435" y="127417"/>
                    </a:lnTo>
                    <a:cubicBezTo>
                      <a:pt x="51435" y="122158"/>
                      <a:pt x="51069" y="116388"/>
                      <a:pt x="50996" y="110326"/>
                    </a:cubicBezTo>
                    <a:cubicBezTo>
                      <a:pt x="50923" y="104264"/>
                      <a:pt x="50996" y="97910"/>
                      <a:pt x="50996" y="91555"/>
                    </a:cubicBezTo>
                    <a:cubicBezTo>
                      <a:pt x="50996" y="85201"/>
                      <a:pt x="50996" y="78920"/>
                      <a:pt x="50412" y="72784"/>
                    </a:cubicBezTo>
                    <a:cubicBezTo>
                      <a:pt x="49827" y="66649"/>
                      <a:pt x="49607" y="61025"/>
                      <a:pt x="49023" y="55839"/>
                    </a:cubicBezTo>
                    <a:cubicBezTo>
                      <a:pt x="47860" y="57862"/>
                      <a:pt x="46881" y="59995"/>
                      <a:pt x="46098" y="62194"/>
                    </a:cubicBezTo>
                    <a:lnTo>
                      <a:pt x="42736" y="71105"/>
                    </a:lnTo>
                    <a:cubicBezTo>
                      <a:pt x="41661" y="74172"/>
                      <a:pt x="40638" y="76875"/>
                      <a:pt x="39665" y="79212"/>
                    </a:cubicBezTo>
                    <a:cubicBezTo>
                      <a:pt x="38642" y="81549"/>
                      <a:pt x="37911" y="82718"/>
                      <a:pt x="37399" y="82718"/>
                    </a:cubicBezTo>
                    <a:cubicBezTo>
                      <a:pt x="36888" y="82718"/>
                      <a:pt x="36084" y="82060"/>
                      <a:pt x="35280" y="80746"/>
                    </a:cubicBezTo>
                    <a:cubicBezTo>
                      <a:pt x="34402" y="79190"/>
                      <a:pt x="33620" y="77576"/>
                      <a:pt x="32940" y="75925"/>
                    </a:cubicBezTo>
                    <a:lnTo>
                      <a:pt x="30455" y="69644"/>
                    </a:lnTo>
                    <a:cubicBezTo>
                      <a:pt x="29577" y="67453"/>
                      <a:pt x="28847" y="65408"/>
                      <a:pt x="28262" y="63582"/>
                    </a:cubicBezTo>
                    <a:cubicBezTo>
                      <a:pt x="27677" y="61756"/>
                      <a:pt x="26873" y="59564"/>
                      <a:pt x="25995" y="57154"/>
                    </a:cubicBezTo>
                    <a:cubicBezTo>
                      <a:pt x="25030" y="68767"/>
                      <a:pt x="24687" y="80417"/>
                      <a:pt x="24972" y="92067"/>
                    </a:cubicBezTo>
                    <a:cubicBezTo>
                      <a:pt x="24972" y="103826"/>
                      <a:pt x="25849" y="115439"/>
                      <a:pt x="26580" y="126833"/>
                    </a:cubicBezTo>
                    <a:cubicBezTo>
                      <a:pt x="22319" y="127461"/>
                      <a:pt x="18013" y="127702"/>
                      <a:pt x="13714" y="127563"/>
                    </a:cubicBezTo>
                    <a:cubicBezTo>
                      <a:pt x="9036" y="127563"/>
                      <a:pt x="4723" y="127563"/>
                      <a:pt x="775" y="127563"/>
                    </a:cubicBezTo>
                    <a:cubicBezTo>
                      <a:pt x="775" y="127563"/>
                      <a:pt x="337" y="127563"/>
                      <a:pt x="264" y="126979"/>
                    </a:cubicBezTo>
                    <a:cubicBezTo>
                      <a:pt x="30" y="125825"/>
                      <a:pt x="-94" y="124649"/>
                      <a:pt x="-102" y="123473"/>
                    </a:cubicBezTo>
                    <a:cubicBezTo>
                      <a:pt x="-102" y="121647"/>
                      <a:pt x="-102" y="118872"/>
                      <a:pt x="-102" y="115147"/>
                    </a:cubicBezTo>
                    <a:cubicBezTo>
                      <a:pt x="-102" y="111422"/>
                      <a:pt x="-102" y="106455"/>
                      <a:pt x="-102" y="100539"/>
                    </a:cubicBezTo>
                    <a:cubicBezTo>
                      <a:pt x="-102" y="94623"/>
                      <a:pt x="-102" y="86808"/>
                      <a:pt x="-102" y="77751"/>
                    </a:cubicBezTo>
                    <a:cubicBezTo>
                      <a:pt x="-102" y="68694"/>
                      <a:pt x="-102" y="57885"/>
                      <a:pt x="-102" y="45395"/>
                    </a:cubicBezTo>
                    <a:cubicBezTo>
                      <a:pt x="-102" y="32905"/>
                      <a:pt x="-102" y="18298"/>
                      <a:pt x="-102" y="1572"/>
                    </a:cubicBezTo>
                    <a:cubicBezTo>
                      <a:pt x="1711" y="1061"/>
                      <a:pt x="3575" y="768"/>
                      <a:pt x="5454" y="695"/>
                    </a:cubicBezTo>
                    <a:cubicBezTo>
                      <a:pt x="7596" y="586"/>
                      <a:pt x="9745" y="586"/>
                      <a:pt x="11887" y="695"/>
                    </a:cubicBezTo>
                    <a:lnTo>
                      <a:pt x="18539" y="695"/>
                    </a:lnTo>
                    <a:cubicBezTo>
                      <a:pt x="20732" y="695"/>
                      <a:pt x="22852" y="695"/>
                      <a:pt x="24972" y="695"/>
                    </a:cubicBezTo>
                    <a:lnTo>
                      <a:pt x="24972" y="695"/>
                    </a:lnTo>
                    <a:cubicBezTo>
                      <a:pt x="26383" y="2353"/>
                      <a:pt x="27516" y="4230"/>
                      <a:pt x="28335" y="6246"/>
                    </a:cubicBezTo>
                    <a:cubicBezTo>
                      <a:pt x="29431" y="8803"/>
                      <a:pt x="30455" y="11505"/>
                      <a:pt x="31405" y="14281"/>
                    </a:cubicBezTo>
                    <a:lnTo>
                      <a:pt x="34256" y="22388"/>
                    </a:lnTo>
                    <a:cubicBezTo>
                      <a:pt x="34987" y="24506"/>
                      <a:pt x="35945" y="26536"/>
                      <a:pt x="37107" y="28450"/>
                    </a:cubicBezTo>
                    <a:cubicBezTo>
                      <a:pt x="37546" y="28815"/>
                      <a:pt x="37838" y="29034"/>
                      <a:pt x="38203" y="29034"/>
                    </a:cubicBezTo>
                    <a:cubicBezTo>
                      <a:pt x="38569" y="29034"/>
                      <a:pt x="39227" y="27939"/>
                      <a:pt x="39958" y="25529"/>
                    </a:cubicBezTo>
                    <a:cubicBezTo>
                      <a:pt x="40689" y="23118"/>
                      <a:pt x="41639" y="20197"/>
                      <a:pt x="42590" y="16983"/>
                    </a:cubicBezTo>
                    <a:cubicBezTo>
                      <a:pt x="43540" y="13769"/>
                      <a:pt x="44564" y="10482"/>
                      <a:pt x="45733" y="7269"/>
                    </a:cubicBezTo>
                    <a:cubicBezTo>
                      <a:pt x="46508" y="4807"/>
                      <a:pt x="47641" y="2470"/>
                      <a:pt x="49096" y="330"/>
                    </a:cubicBezTo>
                    <a:cubicBezTo>
                      <a:pt x="50653" y="483"/>
                      <a:pt x="52217" y="483"/>
                      <a:pt x="53774" y="330"/>
                    </a:cubicBezTo>
                    <a:lnTo>
                      <a:pt x="61084" y="-35"/>
                    </a:lnTo>
                    <a:lnTo>
                      <a:pt x="69199" y="-35"/>
                    </a:lnTo>
                    <a:lnTo>
                      <a:pt x="76509" y="-35"/>
                    </a:lnTo>
                    <a:cubicBezTo>
                      <a:pt x="76019" y="11702"/>
                      <a:pt x="76019" y="23315"/>
                      <a:pt x="76509" y="34804"/>
                    </a:cubicBezTo>
                    <a:cubicBezTo>
                      <a:pt x="76947" y="45979"/>
                      <a:pt x="76947" y="57592"/>
                      <a:pt x="76289" y="69352"/>
                    </a:cubicBezTo>
                    <a:close/>
                  </a:path>
                </a:pathLst>
              </a:custGeom>
              <a:solidFill>
                <a:srgbClr val="FFFFFF"/>
              </a:solidFill>
              <a:ln w="730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042C8FF5-F89C-FAE9-3DCB-B736DA6646BA}"/>
                  </a:ext>
                </a:extLst>
              </p:cNvPr>
              <p:cNvSpPr/>
              <p:nvPr/>
            </p:nvSpPr>
            <p:spPr>
              <a:xfrm>
                <a:off x="8636138" y="4263501"/>
                <a:ext cx="78154" cy="92236"/>
              </a:xfrm>
              <a:custGeom>
                <a:avLst/>
                <a:gdLst>
                  <a:gd name="connsiteX0" fmla="*/ 78411 w 78779"/>
                  <a:gd name="connsiteY0" fmla="*/ 1115 h 92974"/>
                  <a:gd name="connsiteX1" fmla="*/ 78411 w 78779"/>
                  <a:gd name="connsiteY1" fmla="*/ 3306 h 92974"/>
                  <a:gd name="connsiteX2" fmla="*/ 78411 w 78779"/>
                  <a:gd name="connsiteY2" fmla="*/ 5498 h 92974"/>
                  <a:gd name="connsiteX3" fmla="*/ 78411 w 78779"/>
                  <a:gd name="connsiteY3" fmla="*/ 7324 h 92974"/>
                  <a:gd name="connsiteX4" fmla="*/ 78411 w 78779"/>
                  <a:gd name="connsiteY4" fmla="*/ 46399 h 92974"/>
                  <a:gd name="connsiteX5" fmla="*/ 77826 w 78779"/>
                  <a:gd name="connsiteY5" fmla="*/ 85329 h 92974"/>
                  <a:gd name="connsiteX6" fmla="*/ 77826 w 78779"/>
                  <a:gd name="connsiteY6" fmla="*/ 90076 h 92974"/>
                  <a:gd name="connsiteX7" fmla="*/ 75509 w 78779"/>
                  <a:gd name="connsiteY7" fmla="*/ 92852 h 92974"/>
                  <a:gd name="connsiteX8" fmla="*/ 75487 w 78779"/>
                  <a:gd name="connsiteY8" fmla="*/ 92852 h 92974"/>
                  <a:gd name="connsiteX9" fmla="*/ 73294 w 78779"/>
                  <a:gd name="connsiteY9" fmla="*/ 92852 h 92974"/>
                  <a:gd name="connsiteX10" fmla="*/ 67300 w 78779"/>
                  <a:gd name="connsiteY10" fmla="*/ 92852 h 92974"/>
                  <a:gd name="connsiteX11" fmla="*/ 61379 w 78779"/>
                  <a:gd name="connsiteY11" fmla="*/ 92852 h 92974"/>
                  <a:gd name="connsiteX12" fmla="*/ 57358 w 78779"/>
                  <a:gd name="connsiteY12" fmla="*/ 92852 h 92974"/>
                  <a:gd name="connsiteX13" fmla="*/ 53410 w 78779"/>
                  <a:gd name="connsiteY13" fmla="*/ 92852 h 92974"/>
                  <a:gd name="connsiteX14" fmla="*/ 51656 w 78779"/>
                  <a:gd name="connsiteY14" fmla="*/ 91391 h 92974"/>
                  <a:gd name="connsiteX15" fmla="*/ 51217 w 78779"/>
                  <a:gd name="connsiteY15" fmla="*/ 88835 h 92974"/>
                  <a:gd name="connsiteX16" fmla="*/ 51217 w 78779"/>
                  <a:gd name="connsiteY16" fmla="*/ 85548 h 92974"/>
                  <a:gd name="connsiteX17" fmla="*/ 51217 w 78779"/>
                  <a:gd name="connsiteY17" fmla="*/ 82407 h 92974"/>
                  <a:gd name="connsiteX18" fmla="*/ 40106 w 78779"/>
                  <a:gd name="connsiteY18" fmla="*/ 89711 h 92974"/>
                  <a:gd name="connsiteX19" fmla="*/ 26948 w 78779"/>
                  <a:gd name="connsiteY19" fmla="*/ 92852 h 92974"/>
                  <a:gd name="connsiteX20" fmla="*/ 14667 w 78779"/>
                  <a:gd name="connsiteY20" fmla="*/ 87885 h 92974"/>
                  <a:gd name="connsiteX21" fmla="*/ 6333 w 78779"/>
                  <a:gd name="connsiteY21" fmla="*/ 75542 h 92974"/>
                  <a:gd name="connsiteX22" fmla="*/ 1435 w 78779"/>
                  <a:gd name="connsiteY22" fmla="*/ 59546 h 92974"/>
                  <a:gd name="connsiteX23" fmla="*/ -100 w 78779"/>
                  <a:gd name="connsiteY23" fmla="*/ 43551 h 92974"/>
                  <a:gd name="connsiteX24" fmla="*/ 2239 w 78779"/>
                  <a:gd name="connsiteY24" fmla="*/ 26606 h 92974"/>
                  <a:gd name="connsiteX25" fmla="*/ 8819 w 78779"/>
                  <a:gd name="connsiteY25" fmla="*/ 13313 h 92974"/>
                  <a:gd name="connsiteX26" fmla="*/ 18687 w 78779"/>
                  <a:gd name="connsiteY26" fmla="*/ 4475 h 92974"/>
                  <a:gd name="connsiteX27" fmla="*/ 30822 w 78779"/>
                  <a:gd name="connsiteY27" fmla="*/ 1042 h 92974"/>
                  <a:gd name="connsiteX28" fmla="*/ 36962 w 78779"/>
                  <a:gd name="connsiteY28" fmla="*/ 1042 h 92974"/>
                  <a:gd name="connsiteX29" fmla="*/ 42226 w 78779"/>
                  <a:gd name="connsiteY29" fmla="*/ 1919 h 92974"/>
                  <a:gd name="connsiteX30" fmla="*/ 46466 w 78779"/>
                  <a:gd name="connsiteY30" fmla="*/ 4475 h 92974"/>
                  <a:gd name="connsiteX31" fmla="*/ 49609 w 78779"/>
                  <a:gd name="connsiteY31" fmla="*/ 9369 h 92974"/>
                  <a:gd name="connsiteX32" fmla="*/ 49609 w 78779"/>
                  <a:gd name="connsiteY32" fmla="*/ 4329 h 92974"/>
                  <a:gd name="connsiteX33" fmla="*/ 50121 w 78779"/>
                  <a:gd name="connsiteY33" fmla="*/ 20 h 92974"/>
                  <a:gd name="connsiteX34" fmla="*/ 51290 w 78779"/>
                  <a:gd name="connsiteY34" fmla="*/ 20 h 92974"/>
                  <a:gd name="connsiteX35" fmla="*/ 53995 w 78779"/>
                  <a:gd name="connsiteY35" fmla="*/ 20 h 92974"/>
                  <a:gd name="connsiteX36" fmla="*/ 58966 w 78779"/>
                  <a:gd name="connsiteY36" fmla="*/ 20 h 92974"/>
                  <a:gd name="connsiteX37" fmla="*/ 66276 w 78779"/>
                  <a:gd name="connsiteY37" fmla="*/ 20 h 92974"/>
                  <a:gd name="connsiteX38" fmla="*/ 78411 w 78779"/>
                  <a:gd name="connsiteY38" fmla="*/ 1115 h 92974"/>
                  <a:gd name="connsiteX39" fmla="*/ 24901 w 78779"/>
                  <a:gd name="connsiteY39" fmla="*/ 37634 h 92974"/>
                  <a:gd name="connsiteX40" fmla="*/ 23951 w 78779"/>
                  <a:gd name="connsiteY40" fmla="*/ 42528 h 92974"/>
                  <a:gd name="connsiteX41" fmla="*/ 23951 w 78779"/>
                  <a:gd name="connsiteY41" fmla="*/ 47349 h 92974"/>
                  <a:gd name="connsiteX42" fmla="*/ 28337 w 78779"/>
                  <a:gd name="connsiteY42" fmla="*/ 61445 h 92974"/>
                  <a:gd name="connsiteX43" fmla="*/ 40398 w 78779"/>
                  <a:gd name="connsiteY43" fmla="*/ 67215 h 92974"/>
                  <a:gd name="connsiteX44" fmla="*/ 47270 w 78779"/>
                  <a:gd name="connsiteY44" fmla="*/ 65682 h 92974"/>
                  <a:gd name="connsiteX45" fmla="*/ 50559 w 78779"/>
                  <a:gd name="connsiteY45" fmla="*/ 61226 h 92974"/>
                  <a:gd name="connsiteX46" fmla="*/ 51656 w 78779"/>
                  <a:gd name="connsiteY46" fmla="*/ 53922 h 92974"/>
                  <a:gd name="connsiteX47" fmla="*/ 51656 w 78779"/>
                  <a:gd name="connsiteY47" fmla="*/ 44646 h 92974"/>
                  <a:gd name="connsiteX48" fmla="*/ 51656 w 78779"/>
                  <a:gd name="connsiteY48" fmla="*/ 34421 h 92974"/>
                  <a:gd name="connsiteX49" fmla="*/ 50779 w 78779"/>
                  <a:gd name="connsiteY49" fmla="*/ 28578 h 92974"/>
                  <a:gd name="connsiteX50" fmla="*/ 48001 w 78779"/>
                  <a:gd name="connsiteY50" fmla="*/ 26021 h 92974"/>
                  <a:gd name="connsiteX51" fmla="*/ 42226 w 78779"/>
                  <a:gd name="connsiteY51" fmla="*/ 25510 h 92974"/>
                  <a:gd name="connsiteX52" fmla="*/ 30310 w 78779"/>
                  <a:gd name="connsiteY52" fmla="*/ 29089 h 92974"/>
                  <a:gd name="connsiteX53" fmla="*/ 24901 w 78779"/>
                  <a:gd name="connsiteY53" fmla="*/ 37708 h 92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78779" h="92974">
                    <a:moveTo>
                      <a:pt x="78411" y="1115"/>
                    </a:moveTo>
                    <a:cubicBezTo>
                      <a:pt x="78411" y="1846"/>
                      <a:pt x="78411" y="2576"/>
                      <a:pt x="78411" y="3306"/>
                    </a:cubicBezTo>
                    <a:cubicBezTo>
                      <a:pt x="78411" y="4037"/>
                      <a:pt x="78411" y="4767"/>
                      <a:pt x="78411" y="5498"/>
                    </a:cubicBezTo>
                    <a:lnTo>
                      <a:pt x="78411" y="7324"/>
                    </a:lnTo>
                    <a:cubicBezTo>
                      <a:pt x="78411" y="20617"/>
                      <a:pt x="78411" y="33617"/>
                      <a:pt x="78411" y="46399"/>
                    </a:cubicBezTo>
                    <a:cubicBezTo>
                      <a:pt x="78908" y="59378"/>
                      <a:pt x="78711" y="72372"/>
                      <a:pt x="77826" y="85329"/>
                    </a:cubicBezTo>
                    <a:cubicBezTo>
                      <a:pt x="77826" y="86936"/>
                      <a:pt x="77826" y="88542"/>
                      <a:pt x="77826" y="90076"/>
                    </a:cubicBezTo>
                    <a:cubicBezTo>
                      <a:pt x="77950" y="91486"/>
                      <a:pt x="76913" y="92728"/>
                      <a:pt x="75509" y="92852"/>
                    </a:cubicBezTo>
                    <a:cubicBezTo>
                      <a:pt x="75501" y="92852"/>
                      <a:pt x="75494" y="92852"/>
                      <a:pt x="75487" y="92852"/>
                    </a:cubicBezTo>
                    <a:lnTo>
                      <a:pt x="73294" y="92852"/>
                    </a:lnTo>
                    <a:cubicBezTo>
                      <a:pt x="71298" y="92961"/>
                      <a:pt x="69295" y="92961"/>
                      <a:pt x="67300" y="92852"/>
                    </a:cubicBezTo>
                    <a:lnTo>
                      <a:pt x="61379" y="92852"/>
                    </a:lnTo>
                    <a:cubicBezTo>
                      <a:pt x="60040" y="92779"/>
                      <a:pt x="58696" y="92779"/>
                      <a:pt x="57358" y="92852"/>
                    </a:cubicBezTo>
                    <a:cubicBezTo>
                      <a:pt x="56042" y="92969"/>
                      <a:pt x="54726" y="92969"/>
                      <a:pt x="53410" y="92852"/>
                    </a:cubicBezTo>
                    <a:cubicBezTo>
                      <a:pt x="52635" y="92647"/>
                      <a:pt x="51999" y="92114"/>
                      <a:pt x="51656" y="91391"/>
                    </a:cubicBezTo>
                    <a:cubicBezTo>
                      <a:pt x="51356" y="90573"/>
                      <a:pt x="51210" y="89704"/>
                      <a:pt x="51217" y="88835"/>
                    </a:cubicBezTo>
                    <a:cubicBezTo>
                      <a:pt x="51079" y="87746"/>
                      <a:pt x="51079" y="86636"/>
                      <a:pt x="51217" y="85548"/>
                    </a:cubicBezTo>
                    <a:cubicBezTo>
                      <a:pt x="51378" y="84504"/>
                      <a:pt x="51378" y="83444"/>
                      <a:pt x="51217" y="82407"/>
                    </a:cubicBezTo>
                    <a:cubicBezTo>
                      <a:pt x="47950" y="85453"/>
                      <a:pt x="44199" y="87922"/>
                      <a:pt x="40106" y="89711"/>
                    </a:cubicBezTo>
                    <a:cubicBezTo>
                      <a:pt x="36012" y="91734"/>
                      <a:pt x="31516" y="92808"/>
                      <a:pt x="26948" y="92852"/>
                    </a:cubicBezTo>
                    <a:cubicBezTo>
                      <a:pt x="22349" y="92917"/>
                      <a:pt x="17920" y="91128"/>
                      <a:pt x="14667" y="87885"/>
                    </a:cubicBezTo>
                    <a:cubicBezTo>
                      <a:pt x="11158" y="84314"/>
                      <a:pt x="8329" y="80136"/>
                      <a:pt x="6333" y="75542"/>
                    </a:cubicBezTo>
                    <a:cubicBezTo>
                      <a:pt x="4052" y="70429"/>
                      <a:pt x="2407" y="65061"/>
                      <a:pt x="1435" y="59546"/>
                    </a:cubicBezTo>
                    <a:cubicBezTo>
                      <a:pt x="455" y="54273"/>
                      <a:pt x="-56" y="48919"/>
                      <a:pt x="-100" y="43551"/>
                    </a:cubicBezTo>
                    <a:cubicBezTo>
                      <a:pt x="-144" y="37817"/>
                      <a:pt x="645" y="32113"/>
                      <a:pt x="2239" y="26606"/>
                    </a:cubicBezTo>
                    <a:cubicBezTo>
                      <a:pt x="3672" y="21836"/>
                      <a:pt x="5894" y="17344"/>
                      <a:pt x="8819" y="13313"/>
                    </a:cubicBezTo>
                    <a:cubicBezTo>
                      <a:pt x="11442" y="9697"/>
                      <a:pt x="14805" y="6688"/>
                      <a:pt x="18687" y="4475"/>
                    </a:cubicBezTo>
                    <a:cubicBezTo>
                      <a:pt x="22393" y="2364"/>
                      <a:pt x="26560" y="1188"/>
                      <a:pt x="30822" y="1042"/>
                    </a:cubicBezTo>
                    <a:lnTo>
                      <a:pt x="36962" y="1042"/>
                    </a:lnTo>
                    <a:cubicBezTo>
                      <a:pt x="38753" y="1020"/>
                      <a:pt x="40537" y="1320"/>
                      <a:pt x="42226" y="1919"/>
                    </a:cubicBezTo>
                    <a:cubicBezTo>
                      <a:pt x="43790" y="2496"/>
                      <a:pt x="45230" y="3365"/>
                      <a:pt x="46466" y="4475"/>
                    </a:cubicBezTo>
                    <a:cubicBezTo>
                      <a:pt x="47833" y="5877"/>
                      <a:pt x="48900" y="7543"/>
                      <a:pt x="49609" y="9369"/>
                    </a:cubicBezTo>
                    <a:cubicBezTo>
                      <a:pt x="49375" y="7696"/>
                      <a:pt x="49375" y="6002"/>
                      <a:pt x="49609" y="4329"/>
                    </a:cubicBezTo>
                    <a:cubicBezTo>
                      <a:pt x="49931" y="2912"/>
                      <a:pt x="50099" y="1473"/>
                      <a:pt x="50121" y="20"/>
                    </a:cubicBezTo>
                    <a:cubicBezTo>
                      <a:pt x="50121" y="20"/>
                      <a:pt x="50486" y="20"/>
                      <a:pt x="51290" y="20"/>
                    </a:cubicBezTo>
                    <a:cubicBezTo>
                      <a:pt x="52190" y="-53"/>
                      <a:pt x="53096" y="-53"/>
                      <a:pt x="53995" y="20"/>
                    </a:cubicBezTo>
                    <a:lnTo>
                      <a:pt x="58966" y="20"/>
                    </a:lnTo>
                    <a:lnTo>
                      <a:pt x="66276" y="20"/>
                    </a:lnTo>
                    <a:cubicBezTo>
                      <a:pt x="71028" y="677"/>
                      <a:pt x="74537" y="823"/>
                      <a:pt x="78411" y="1115"/>
                    </a:cubicBezTo>
                    <a:close/>
                    <a:moveTo>
                      <a:pt x="24901" y="37634"/>
                    </a:moveTo>
                    <a:cubicBezTo>
                      <a:pt x="24403" y="39227"/>
                      <a:pt x="24082" y="40863"/>
                      <a:pt x="23951" y="42528"/>
                    </a:cubicBezTo>
                    <a:cubicBezTo>
                      <a:pt x="23951" y="44135"/>
                      <a:pt x="23951" y="45742"/>
                      <a:pt x="23951" y="47349"/>
                    </a:cubicBezTo>
                    <a:cubicBezTo>
                      <a:pt x="23797" y="52403"/>
                      <a:pt x="25339" y="57370"/>
                      <a:pt x="28337" y="61445"/>
                    </a:cubicBezTo>
                    <a:cubicBezTo>
                      <a:pt x="31122" y="65280"/>
                      <a:pt x="35661" y="67449"/>
                      <a:pt x="40398" y="67215"/>
                    </a:cubicBezTo>
                    <a:cubicBezTo>
                      <a:pt x="42789" y="67369"/>
                      <a:pt x="45172" y="66835"/>
                      <a:pt x="47270" y="65682"/>
                    </a:cubicBezTo>
                    <a:cubicBezTo>
                      <a:pt x="48834" y="64600"/>
                      <a:pt x="49989" y="63038"/>
                      <a:pt x="50559" y="61226"/>
                    </a:cubicBezTo>
                    <a:cubicBezTo>
                      <a:pt x="51319" y="58867"/>
                      <a:pt x="51685" y="56398"/>
                      <a:pt x="51656" y="53922"/>
                    </a:cubicBezTo>
                    <a:cubicBezTo>
                      <a:pt x="51656" y="51147"/>
                      <a:pt x="51656" y="48079"/>
                      <a:pt x="51656" y="44646"/>
                    </a:cubicBezTo>
                    <a:cubicBezTo>
                      <a:pt x="51656" y="41214"/>
                      <a:pt x="51656" y="36904"/>
                      <a:pt x="51656" y="34421"/>
                    </a:cubicBezTo>
                    <a:cubicBezTo>
                      <a:pt x="51671" y="32441"/>
                      <a:pt x="51378" y="30470"/>
                      <a:pt x="50779" y="28578"/>
                    </a:cubicBezTo>
                    <a:cubicBezTo>
                      <a:pt x="50318" y="27329"/>
                      <a:pt x="49280" y="26379"/>
                      <a:pt x="48001" y="26021"/>
                    </a:cubicBezTo>
                    <a:cubicBezTo>
                      <a:pt x="46107" y="25612"/>
                      <a:pt x="44163" y="25437"/>
                      <a:pt x="42226" y="25510"/>
                    </a:cubicBezTo>
                    <a:cubicBezTo>
                      <a:pt x="37957" y="25262"/>
                      <a:pt x="33739" y="26533"/>
                      <a:pt x="30310" y="29089"/>
                    </a:cubicBezTo>
                    <a:cubicBezTo>
                      <a:pt x="27503" y="31193"/>
                      <a:pt x="25573" y="34267"/>
                      <a:pt x="24901" y="37708"/>
                    </a:cubicBezTo>
                    <a:close/>
                  </a:path>
                </a:pathLst>
              </a:custGeom>
              <a:solidFill>
                <a:srgbClr val="FFFFFF"/>
              </a:solid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66B85DE8-6871-2EA5-08D4-DFC00856F203}"/>
                  </a:ext>
                </a:extLst>
              </p:cNvPr>
              <p:cNvSpPr/>
              <p:nvPr/>
            </p:nvSpPr>
            <p:spPr>
              <a:xfrm>
                <a:off x="8727324" y="4264299"/>
                <a:ext cx="58862" cy="91868"/>
              </a:xfrm>
              <a:custGeom>
                <a:avLst/>
                <a:gdLst>
                  <a:gd name="connsiteX0" fmla="*/ 25167 w 59333"/>
                  <a:gd name="connsiteY0" fmla="*/ 6374 h 92603"/>
                  <a:gd name="connsiteX1" fmla="*/ 28602 w 59333"/>
                  <a:gd name="connsiteY1" fmla="*/ 4913 h 92603"/>
                  <a:gd name="connsiteX2" fmla="*/ 33793 w 59333"/>
                  <a:gd name="connsiteY2" fmla="*/ 2868 h 92603"/>
                  <a:gd name="connsiteX3" fmla="*/ 41761 w 59333"/>
                  <a:gd name="connsiteY3" fmla="*/ 1115 h 92603"/>
                  <a:gd name="connsiteX4" fmla="*/ 50021 w 59333"/>
                  <a:gd name="connsiteY4" fmla="*/ 312 h 92603"/>
                  <a:gd name="connsiteX5" fmla="*/ 56527 w 59333"/>
                  <a:gd name="connsiteY5" fmla="*/ 312 h 92603"/>
                  <a:gd name="connsiteX6" fmla="*/ 59232 w 59333"/>
                  <a:gd name="connsiteY6" fmla="*/ 312 h 92603"/>
                  <a:gd name="connsiteX7" fmla="*/ 59232 w 59333"/>
                  <a:gd name="connsiteY7" fmla="*/ 11341 h 92603"/>
                  <a:gd name="connsiteX8" fmla="*/ 59232 w 59333"/>
                  <a:gd name="connsiteY8" fmla="*/ 19886 h 92603"/>
                  <a:gd name="connsiteX9" fmla="*/ 59232 w 59333"/>
                  <a:gd name="connsiteY9" fmla="*/ 26825 h 92603"/>
                  <a:gd name="connsiteX10" fmla="*/ 59232 w 59333"/>
                  <a:gd name="connsiteY10" fmla="*/ 32668 h 92603"/>
                  <a:gd name="connsiteX11" fmla="*/ 57916 w 59333"/>
                  <a:gd name="connsiteY11" fmla="*/ 32376 h 92603"/>
                  <a:gd name="connsiteX12" fmla="*/ 56016 w 59333"/>
                  <a:gd name="connsiteY12" fmla="*/ 31719 h 92603"/>
                  <a:gd name="connsiteX13" fmla="*/ 54042 w 59333"/>
                  <a:gd name="connsiteY13" fmla="*/ 31061 h 92603"/>
                  <a:gd name="connsiteX14" fmla="*/ 49583 w 59333"/>
                  <a:gd name="connsiteY14" fmla="*/ 30185 h 92603"/>
                  <a:gd name="connsiteX15" fmla="*/ 47097 w 59333"/>
                  <a:gd name="connsiteY15" fmla="*/ 29819 h 92603"/>
                  <a:gd name="connsiteX16" fmla="*/ 37960 w 59333"/>
                  <a:gd name="connsiteY16" fmla="*/ 29235 h 92603"/>
                  <a:gd name="connsiteX17" fmla="*/ 30650 w 59333"/>
                  <a:gd name="connsiteY17" fmla="*/ 30550 h 92603"/>
                  <a:gd name="connsiteX18" fmla="*/ 25971 w 59333"/>
                  <a:gd name="connsiteY18" fmla="*/ 34567 h 92603"/>
                  <a:gd name="connsiteX19" fmla="*/ 24509 w 59333"/>
                  <a:gd name="connsiteY19" fmla="*/ 42455 h 92603"/>
                  <a:gd name="connsiteX20" fmla="*/ 24874 w 59333"/>
                  <a:gd name="connsiteY20" fmla="*/ 54580 h 92603"/>
                  <a:gd name="connsiteX21" fmla="*/ 24874 w 59333"/>
                  <a:gd name="connsiteY21" fmla="*/ 66120 h 92603"/>
                  <a:gd name="connsiteX22" fmla="*/ 24874 w 59333"/>
                  <a:gd name="connsiteY22" fmla="*/ 77879 h 92603"/>
                  <a:gd name="connsiteX23" fmla="*/ 24874 w 59333"/>
                  <a:gd name="connsiteY23" fmla="*/ 90661 h 92603"/>
                  <a:gd name="connsiteX24" fmla="*/ 24874 w 59333"/>
                  <a:gd name="connsiteY24" fmla="*/ 91391 h 92603"/>
                  <a:gd name="connsiteX25" fmla="*/ 19173 w 59333"/>
                  <a:gd name="connsiteY25" fmla="*/ 92487 h 92603"/>
                  <a:gd name="connsiteX26" fmla="*/ 13836 w 59333"/>
                  <a:gd name="connsiteY26" fmla="*/ 92487 h 92603"/>
                  <a:gd name="connsiteX27" fmla="*/ 7842 w 59333"/>
                  <a:gd name="connsiteY27" fmla="*/ 92487 h 92603"/>
                  <a:gd name="connsiteX28" fmla="*/ 532 w 59333"/>
                  <a:gd name="connsiteY28" fmla="*/ 92487 h 92603"/>
                  <a:gd name="connsiteX29" fmla="*/ 93 w 59333"/>
                  <a:gd name="connsiteY29" fmla="*/ 47276 h 92603"/>
                  <a:gd name="connsiteX30" fmla="*/ 93 w 59333"/>
                  <a:gd name="connsiteY30" fmla="*/ 385 h 92603"/>
                  <a:gd name="connsiteX31" fmla="*/ 3748 w 59333"/>
                  <a:gd name="connsiteY31" fmla="*/ 385 h 92603"/>
                  <a:gd name="connsiteX32" fmla="*/ 9304 w 59333"/>
                  <a:gd name="connsiteY32" fmla="*/ 385 h 92603"/>
                  <a:gd name="connsiteX33" fmla="*/ 12959 w 59333"/>
                  <a:gd name="connsiteY33" fmla="*/ 385 h 92603"/>
                  <a:gd name="connsiteX34" fmla="*/ 15591 w 59333"/>
                  <a:gd name="connsiteY34" fmla="*/ 385 h 92603"/>
                  <a:gd name="connsiteX35" fmla="*/ 19684 w 59333"/>
                  <a:gd name="connsiteY35" fmla="*/ 20 h 92603"/>
                  <a:gd name="connsiteX36" fmla="*/ 23339 w 59333"/>
                  <a:gd name="connsiteY36" fmla="*/ 20 h 92603"/>
                  <a:gd name="connsiteX37" fmla="*/ 24947 w 59333"/>
                  <a:gd name="connsiteY37" fmla="*/ 458 h 92603"/>
                  <a:gd name="connsiteX38" fmla="*/ 24947 w 59333"/>
                  <a:gd name="connsiteY38" fmla="*/ 3891 h 92603"/>
                  <a:gd name="connsiteX39" fmla="*/ 24947 w 59333"/>
                  <a:gd name="connsiteY39" fmla="*/ 4913 h 92603"/>
                  <a:gd name="connsiteX40" fmla="*/ 25167 w 59333"/>
                  <a:gd name="connsiteY40" fmla="*/ 6374 h 9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9333" h="92603">
                    <a:moveTo>
                      <a:pt x="25167" y="6374"/>
                    </a:moveTo>
                    <a:lnTo>
                      <a:pt x="28602" y="4913"/>
                    </a:lnTo>
                    <a:cubicBezTo>
                      <a:pt x="30357" y="4183"/>
                      <a:pt x="32111" y="3453"/>
                      <a:pt x="33793" y="2868"/>
                    </a:cubicBezTo>
                    <a:cubicBezTo>
                      <a:pt x="36395" y="2079"/>
                      <a:pt x="39063" y="1488"/>
                      <a:pt x="41761" y="1115"/>
                    </a:cubicBezTo>
                    <a:cubicBezTo>
                      <a:pt x="44495" y="685"/>
                      <a:pt x="47258" y="414"/>
                      <a:pt x="50021" y="312"/>
                    </a:cubicBezTo>
                    <a:cubicBezTo>
                      <a:pt x="52580" y="312"/>
                      <a:pt x="54773" y="312"/>
                      <a:pt x="56527" y="312"/>
                    </a:cubicBezTo>
                    <a:cubicBezTo>
                      <a:pt x="57426" y="181"/>
                      <a:pt x="58333" y="181"/>
                      <a:pt x="59232" y="312"/>
                    </a:cubicBezTo>
                    <a:cubicBezTo>
                      <a:pt x="59232" y="4475"/>
                      <a:pt x="59232" y="8200"/>
                      <a:pt x="59232" y="11341"/>
                    </a:cubicBezTo>
                    <a:cubicBezTo>
                      <a:pt x="59232" y="14481"/>
                      <a:pt x="59232" y="17403"/>
                      <a:pt x="59232" y="19886"/>
                    </a:cubicBezTo>
                    <a:lnTo>
                      <a:pt x="59232" y="26825"/>
                    </a:lnTo>
                    <a:cubicBezTo>
                      <a:pt x="59232" y="28870"/>
                      <a:pt x="59232" y="30842"/>
                      <a:pt x="59232" y="32668"/>
                    </a:cubicBezTo>
                    <a:lnTo>
                      <a:pt x="57916" y="32376"/>
                    </a:lnTo>
                    <a:lnTo>
                      <a:pt x="56016" y="31719"/>
                    </a:lnTo>
                    <a:cubicBezTo>
                      <a:pt x="55343" y="31543"/>
                      <a:pt x="54685" y="31324"/>
                      <a:pt x="54042" y="31061"/>
                    </a:cubicBezTo>
                    <a:cubicBezTo>
                      <a:pt x="52572" y="30696"/>
                      <a:pt x="51081" y="30397"/>
                      <a:pt x="49583" y="30185"/>
                    </a:cubicBezTo>
                    <a:lnTo>
                      <a:pt x="47097" y="29819"/>
                    </a:lnTo>
                    <a:cubicBezTo>
                      <a:pt x="44071" y="29425"/>
                      <a:pt x="41015" y="29228"/>
                      <a:pt x="37960" y="29235"/>
                    </a:cubicBezTo>
                    <a:cubicBezTo>
                      <a:pt x="35459" y="29155"/>
                      <a:pt x="32966" y="29608"/>
                      <a:pt x="30650" y="30550"/>
                    </a:cubicBezTo>
                    <a:cubicBezTo>
                      <a:pt x="28697" y="31346"/>
                      <a:pt x="27053" y="32756"/>
                      <a:pt x="25971" y="34567"/>
                    </a:cubicBezTo>
                    <a:cubicBezTo>
                      <a:pt x="24757" y="37007"/>
                      <a:pt x="24253" y="39738"/>
                      <a:pt x="24509" y="42455"/>
                    </a:cubicBezTo>
                    <a:cubicBezTo>
                      <a:pt x="24509" y="46764"/>
                      <a:pt x="24509" y="50855"/>
                      <a:pt x="24874" y="54580"/>
                    </a:cubicBezTo>
                    <a:cubicBezTo>
                      <a:pt x="25240" y="58304"/>
                      <a:pt x="24874" y="62249"/>
                      <a:pt x="24874" y="66120"/>
                    </a:cubicBezTo>
                    <a:cubicBezTo>
                      <a:pt x="24874" y="69991"/>
                      <a:pt x="24874" y="73935"/>
                      <a:pt x="24874" y="77879"/>
                    </a:cubicBezTo>
                    <a:cubicBezTo>
                      <a:pt x="24874" y="81823"/>
                      <a:pt x="24874" y="86132"/>
                      <a:pt x="24874" y="90661"/>
                    </a:cubicBezTo>
                    <a:lnTo>
                      <a:pt x="24874" y="91391"/>
                    </a:lnTo>
                    <a:cubicBezTo>
                      <a:pt x="23018" y="91961"/>
                      <a:pt x="21110" y="92326"/>
                      <a:pt x="19173" y="92487"/>
                    </a:cubicBezTo>
                    <a:cubicBezTo>
                      <a:pt x="17396" y="92596"/>
                      <a:pt x="15612" y="92596"/>
                      <a:pt x="13836" y="92487"/>
                    </a:cubicBezTo>
                    <a:lnTo>
                      <a:pt x="7842" y="92487"/>
                    </a:lnTo>
                    <a:cubicBezTo>
                      <a:pt x="5408" y="92326"/>
                      <a:pt x="2966" y="92326"/>
                      <a:pt x="532" y="92487"/>
                    </a:cubicBezTo>
                    <a:cubicBezTo>
                      <a:pt x="532" y="77441"/>
                      <a:pt x="532" y="62322"/>
                      <a:pt x="93" y="47276"/>
                    </a:cubicBezTo>
                    <a:cubicBezTo>
                      <a:pt x="-345" y="32230"/>
                      <a:pt x="93" y="16526"/>
                      <a:pt x="93" y="385"/>
                    </a:cubicBezTo>
                    <a:lnTo>
                      <a:pt x="3748" y="385"/>
                    </a:lnTo>
                    <a:lnTo>
                      <a:pt x="9304" y="385"/>
                    </a:lnTo>
                    <a:lnTo>
                      <a:pt x="12959" y="385"/>
                    </a:lnTo>
                    <a:lnTo>
                      <a:pt x="15591" y="385"/>
                    </a:lnTo>
                    <a:lnTo>
                      <a:pt x="19684" y="20"/>
                    </a:lnTo>
                    <a:cubicBezTo>
                      <a:pt x="20905" y="-53"/>
                      <a:pt x="22126" y="-53"/>
                      <a:pt x="23339" y="20"/>
                    </a:cubicBezTo>
                    <a:cubicBezTo>
                      <a:pt x="24362" y="20"/>
                      <a:pt x="24947" y="20"/>
                      <a:pt x="24947" y="458"/>
                    </a:cubicBezTo>
                    <a:lnTo>
                      <a:pt x="24947" y="3891"/>
                    </a:lnTo>
                    <a:cubicBezTo>
                      <a:pt x="24911" y="4234"/>
                      <a:pt x="24911" y="4570"/>
                      <a:pt x="24947" y="4913"/>
                    </a:cubicBezTo>
                    <a:cubicBezTo>
                      <a:pt x="25050" y="5395"/>
                      <a:pt x="25123" y="5885"/>
                      <a:pt x="25167" y="6374"/>
                    </a:cubicBezTo>
                    <a:close/>
                  </a:path>
                </a:pathLst>
              </a:custGeom>
              <a:solidFill>
                <a:srgbClr val="FFFFFF"/>
              </a:solidFill>
              <a:ln w="730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068F32D6-1C70-7199-EEC6-57F04F3FC989}"/>
                  </a:ext>
                </a:extLst>
              </p:cNvPr>
              <p:cNvSpPr/>
              <p:nvPr/>
            </p:nvSpPr>
            <p:spPr>
              <a:xfrm>
                <a:off x="8793246" y="4264081"/>
                <a:ext cx="59225" cy="91868"/>
              </a:xfrm>
              <a:custGeom>
                <a:avLst/>
                <a:gdLst>
                  <a:gd name="connsiteX0" fmla="*/ 25532 w 59699"/>
                  <a:gd name="connsiteY0" fmla="*/ 6593 h 92603"/>
                  <a:gd name="connsiteX1" fmla="*/ 28968 w 59699"/>
                  <a:gd name="connsiteY1" fmla="*/ 5132 h 92603"/>
                  <a:gd name="connsiteX2" fmla="*/ 34159 w 59699"/>
                  <a:gd name="connsiteY2" fmla="*/ 3087 h 92603"/>
                  <a:gd name="connsiteX3" fmla="*/ 42126 w 59699"/>
                  <a:gd name="connsiteY3" fmla="*/ 1334 h 92603"/>
                  <a:gd name="connsiteX4" fmla="*/ 50387 w 59699"/>
                  <a:gd name="connsiteY4" fmla="*/ 531 h 92603"/>
                  <a:gd name="connsiteX5" fmla="*/ 56893 w 59699"/>
                  <a:gd name="connsiteY5" fmla="*/ 531 h 92603"/>
                  <a:gd name="connsiteX6" fmla="*/ 59598 w 59699"/>
                  <a:gd name="connsiteY6" fmla="*/ 531 h 92603"/>
                  <a:gd name="connsiteX7" fmla="*/ 59598 w 59699"/>
                  <a:gd name="connsiteY7" fmla="*/ 11560 h 92603"/>
                  <a:gd name="connsiteX8" fmla="*/ 59598 w 59699"/>
                  <a:gd name="connsiteY8" fmla="*/ 20105 h 92603"/>
                  <a:gd name="connsiteX9" fmla="*/ 59598 w 59699"/>
                  <a:gd name="connsiteY9" fmla="*/ 27044 h 92603"/>
                  <a:gd name="connsiteX10" fmla="*/ 59598 w 59699"/>
                  <a:gd name="connsiteY10" fmla="*/ 32887 h 92603"/>
                  <a:gd name="connsiteX11" fmla="*/ 57917 w 59699"/>
                  <a:gd name="connsiteY11" fmla="*/ 32376 h 92603"/>
                  <a:gd name="connsiteX12" fmla="*/ 56016 w 59699"/>
                  <a:gd name="connsiteY12" fmla="*/ 31719 h 92603"/>
                  <a:gd name="connsiteX13" fmla="*/ 54042 w 59699"/>
                  <a:gd name="connsiteY13" fmla="*/ 31061 h 92603"/>
                  <a:gd name="connsiteX14" fmla="*/ 49583 w 59699"/>
                  <a:gd name="connsiteY14" fmla="*/ 30185 h 92603"/>
                  <a:gd name="connsiteX15" fmla="*/ 47097 w 59699"/>
                  <a:gd name="connsiteY15" fmla="*/ 29819 h 92603"/>
                  <a:gd name="connsiteX16" fmla="*/ 37960 w 59699"/>
                  <a:gd name="connsiteY16" fmla="*/ 29235 h 92603"/>
                  <a:gd name="connsiteX17" fmla="*/ 30650 w 59699"/>
                  <a:gd name="connsiteY17" fmla="*/ 30550 h 92603"/>
                  <a:gd name="connsiteX18" fmla="*/ 25971 w 59699"/>
                  <a:gd name="connsiteY18" fmla="*/ 34567 h 92603"/>
                  <a:gd name="connsiteX19" fmla="*/ 24436 w 59699"/>
                  <a:gd name="connsiteY19" fmla="*/ 42455 h 92603"/>
                  <a:gd name="connsiteX20" fmla="*/ 24875 w 59699"/>
                  <a:gd name="connsiteY20" fmla="*/ 54580 h 92603"/>
                  <a:gd name="connsiteX21" fmla="*/ 24875 w 59699"/>
                  <a:gd name="connsiteY21" fmla="*/ 66120 h 92603"/>
                  <a:gd name="connsiteX22" fmla="*/ 24875 w 59699"/>
                  <a:gd name="connsiteY22" fmla="*/ 77879 h 92603"/>
                  <a:gd name="connsiteX23" fmla="*/ 24875 w 59699"/>
                  <a:gd name="connsiteY23" fmla="*/ 90661 h 92603"/>
                  <a:gd name="connsiteX24" fmla="*/ 24875 w 59699"/>
                  <a:gd name="connsiteY24" fmla="*/ 91391 h 92603"/>
                  <a:gd name="connsiteX25" fmla="*/ 19100 w 59699"/>
                  <a:gd name="connsiteY25" fmla="*/ 92487 h 92603"/>
                  <a:gd name="connsiteX26" fmla="*/ 13763 w 59699"/>
                  <a:gd name="connsiteY26" fmla="*/ 92487 h 92603"/>
                  <a:gd name="connsiteX27" fmla="*/ 7842 w 59699"/>
                  <a:gd name="connsiteY27" fmla="*/ 92487 h 92603"/>
                  <a:gd name="connsiteX28" fmla="*/ 532 w 59699"/>
                  <a:gd name="connsiteY28" fmla="*/ 92487 h 92603"/>
                  <a:gd name="connsiteX29" fmla="*/ 93 w 59699"/>
                  <a:gd name="connsiteY29" fmla="*/ 47276 h 92603"/>
                  <a:gd name="connsiteX30" fmla="*/ 93 w 59699"/>
                  <a:gd name="connsiteY30" fmla="*/ 385 h 92603"/>
                  <a:gd name="connsiteX31" fmla="*/ 3748 w 59699"/>
                  <a:gd name="connsiteY31" fmla="*/ 385 h 92603"/>
                  <a:gd name="connsiteX32" fmla="*/ 9304 w 59699"/>
                  <a:gd name="connsiteY32" fmla="*/ 385 h 92603"/>
                  <a:gd name="connsiteX33" fmla="*/ 12959 w 59699"/>
                  <a:gd name="connsiteY33" fmla="*/ 385 h 92603"/>
                  <a:gd name="connsiteX34" fmla="*/ 15591 w 59699"/>
                  <a:gd name="connsiteY34" fmla="*/ 385 h 92603"/>
                  <a:gd name="connsiteX35" fmla="*/ 19684 w 59699"/>
                  <a:gd name="connsiteY35" fmla="*/ 20 h 92603"/>
                  <a:gd name="connsiteX36" fmla="*/ 23339 w 59699"/>
                  <a:gd name="connsiteY36" fmla="*/ 20 h 92603"/>
                  <a:gd name="connsiteX37" fmla="*/ 24948 w 59699"/>
                  <a:gd name="connsiteY37" fmla="*/ 458 h 92603"/>
                  <a:gd name="connsiteX38" fmla="*/ 24948 w 59699"/>
                  <a:gd name="connsiteY38" fmla="*/ 3891 h 92603"/>
                  <a:gd name="connsiteX39" fmla="*/ 24948 w 59699"/>
                  <a:gd name="connsiteY39" fmla="*/ 4913 h 92603"/>
                  <a:gd name="connsiteX40" fmla="*/ 25532 w 59699"/>
                  <a:gd name="connsiteY40" fmla="*/ 6593 h 9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59699" h="92603">
                    <a:moveTo>
                      <a:pt x="25532" y="6593"/>
                    </a:moveTo>
                    <a:lnTo>
                      <a:pt x="28968" y="5132"/>
                    </a:lnTo>
                    <a:cubicBezTo>
                      <a:pt x="30723" y="4402"/>
                      <a:pt x="32477" y="3672"/>
                      <a:pt x="34159" y="3087"/>
                    </a:cubicBezTo>
                    <a:cubicBezTo>
                      <a:pt x="36761" y="2298"/>
                      <a:pt x="39429" y="1707"/>
                      <a:pt x="42126" y="1334"/>
                    </a:cubicBezTo>
                    <a:cubicBezTo>
                      <a:pt x="44861" y="904"/>
                      <a:pt x="47624" y="633"/>
                      <a:pt x="50387" y="531"/>
                    </a:cubicBezTo>
                    <a:cubicBezTo>
                      <a:pt x="52945" y="531"/>
                      <a:pt x="55139" y="531"/>
                      <a:pt x="56893" y="531"/>
                    </a:cubicBezTo>
                    <a:cubicBezTo>
                      <a:pt x="57792" y="400"/>
                      <a:pt x="58699" y="400"/>
                      <a:pt x="59598" y="531"/>
                    </a:cubicBezTo>
                    <a:cubicBezTo>
                      <a:pt x="59598" y="4694"/>
                      <a:pt x="59598" y="8419"/>
                      <a:pt x="59598" y="11560"/>
                    </a:cubicBezTo>
                    <a:cubicBezTo>
                      <a:pt x="59598" y="14700"/>
                      <a:pt x="59598" y="17622"/>
                      <a:pt x="59598" y="20105"/>
                    </a:cubicBezTo>
                    <a:lnTo>
                      <a:pt x="59598" y="27044"/>
                    </a:lnTo>
                    <a:cubicBezTo>
                      <a:pt x="59598" y="29089"/>
                      <a:pt x="59598" y="31061"/>
                      <a:pt x="59598" y="32887"/>
                    </a:cubicBezTo>
                    <a:lnTo>
                      <a:pt x="57917" y="32376"/>
                    </a:lnTo>
                    <a:lnTo>
                      <a:pt x="56016" y="31719"/>
                    </a:lnTo>
                    <a:cubicBezTo>
                      <a:pt x="55343" y="31543"/>
                      <a:pt x="54685" y="31324"/>
                      <a:pt x="54042" y="31061"/>
                    </a:cubicBezTo>
                    <a:cubicBezTo>
                      <a:pt x="52573" y="30696"/>
                      <a:pt x="51082" y="30397"/>
                      <a:pt x="49583" y="30185"/>
                    </a:cubicBezTo>
                    <a:lnTo>
                      <a:pt x="47097" y="29819"/>
                    </a:lnTo>
                    <a:cubicBezTo>
                      <a:pt x="44064" y="29425"/>
                      <a:pt x="41016" y="29228"/>
                      <a:pt x="37960" y="29235"/>
                    </a:cubicBezTo>
                    <a:cubicBezTo>
                      <a:pt x="35460" y="29155"/>
                      <a:pt x="32967" y="29600"/>
                      <a:pt x="30650" y="30550"/>
                    </a:cubicBezTo>
                    <a:cubicBezTo>
                      <a:pt x="28698" y="31346"/>
                      <a:pt x="27053" y="32756"/>
                      <a:pt x="25971" y="34567"/>
                    </a:cubicBezTo>
                    <a:cubicBezTo>
                      <a:pt x="24728" y="36999"/>
                      <a:pt x="24202" y="39731"/>
                      <a:pt x="24436" y="42455"/>
                    </a:cubicBezTo>
                    <a:cubicBezTo>
                      <a:pt x="24436" y="46764"/>
                      <a:pt x="24436" y="50855"/>
                      <a:pt x="24875" y="54580"/>
                    </a:cubicBezTo>
                    <a:cubicBezTo>
                      <a:pt x="25313" y="58304"/>
                      <a:pt x="24875" y="62249"/>
                      <a:pt x="24875" y="66120"/>
                    </a:cubicBezTo>
                    <a:cubicBezTo>
                      <a:pt x="24875" y="69991"/>
                      <a:pt x="24875" y="73935"/>
                      <a:pt x="24875" y="77879"/>
                    </a:cubicBezTo>
                    <a:cubicBezTo>
                      <a:pt x="24875" y="81823"/>
                      <a:pt x="24875" y="86132"/>
                      <a:pt x="24875" y="90661"/>
                    </a:cubicBezTo>
                    <a:lnTo>
                      <a:pt x="24875" y="91391"/>
                    </a:lnTo>
                    <a:cubicBezTo>
                      <a:pt x="22996" y="91968"/>
                      <a:pt x="21058" y="92333"/>
                      <a:pt x="19100" y="92487"/>
                    </a:cubicBezTo>
                    <a:cubicBezTo>
                      <a:pt x="17323" y="92596"/>
                      <a:pt x="15540" y="92596"/>
                      <a:pt x="13763" y="92487"/>
                    </a:cubicBezTo>
                    <a:lnTo>
                      <a:pt x="7842" y="92487"/>
                    </a:lnTo>
                    <a:cubicBezTo>
                      <a:pt x="5408" y="92326"/>
                      <a:pt x="2966" y="92326"/>
                      <a:pt x="532" y="92487"/>
                    </a:cubicBezTo>
                    <a:cubicBezTo>
                      <a:pt x="532" y="77441"/>
                      <a:pt x="532" y="62322"/>
                      <a:pt x="93" y="47276"/>
                    </a:cubicBezTo>
                    <a:cubicBezTo>
                      <a:pt x="-345" y="32230"/>
                      <a:pt x="93" y="16526"/>
                      <a:pt x="93" y="385"/>
                    </a:cubicBezTo>
                    <a:lnTo>
                      <a:pt x="3748" y="385"/>
                    </a:lnTo>
                    <a:lnTo>
                      <a:pt x="9304" y="385"/>
                    </a:lnTo>
                    <a:lnTo>
                      <a:pt x="12959" y="385"/>
                    </a:lnTo>
                    <a:lnTo>
                      <a:pt x="15591" y="385"/>
                    </a:lnTo>
                    <a:lnTo>
                      <a:pt x="19684" y="20"/>
                    </a:lnTo>
                    <a:cubicBezTo>
                      <a:pt x="20898" y="-53"/>
                      <a:pt x="22119" y="-53"/>
                      <a:pt x="23339" y="20"/>
                    </a:cubicBezTo>
                    <a:cubicBezTo>
                      <a:pt x="24363" y="20"/>
                      <a:pt x="24948" y="20"/>
                      <a:pt x="24948" y="458"/>
                    </a:cubicBezTo>
                    <a:lnTo>
                      <a:pt x="24948" y="3891"/>
                    </a:lnTo>
                    <a:cubicBezTo>
                      <a:pt x="24911" y="4234"/>
                      <a:pt x="24911" y="4570"/>
                      <a:pt x="24948" y="4913"/>
                    </a:cubicBezTo>
                    <a:cubicBezTo>
                      <a:pt x="25189" y="5454"/>
                      <a:pt x="25379" y="6016"/>
                      <a:pt x="25532" y="6593"/>
                    </a:cubicBezTo>
                    <a:close/>
                  </a:path>
                </a:pathLst>
              </a:custGeom>
              <a:solidFill>
                <a:srgbClr val="FFFFFF"/>
              </a:solidFill>
              <a:ln w="730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5CB2CB58-99A1-D7CC-CEEF-16EF87FB9AC4}"/>
                  </a:ext>
                </a:extLst>
              </p:cNvPr>
              <p:cNvSpPr/>
              <p:nvPr/>
            </p:nvSpPr>
            <p:spPr>
              <a:xfrm>
                <a:off x="8859362" y="4223993"/>
                <a:ext cx="25962" cy="131622"/>
              </a:xfrm>
              <a:custGeom>
                <a:avLst/>
                <a:gdLst>
                  <a:gd name="connsiteX0" fmla="*/ 22925 w 26170"/>
                  <a:gd name="connsiteY0" fmla="*/ 39990 h 132674"/>
                  <a:gd name="connsiteX1" fmla="*/ 26068 w 26170"/>
                  <a:gd name="connsiteY1" fmla="*/ 39990 h 132674"/>
                  <a:gd name="connsiteX2" fmla="*/ 26068 w 26170"/>
                  <a:gd name="connsiteY2" fmla="*/ 40574 h 132674"/>
                  <a:gd name="connsiteX3" fmla="*/ 25264 w 26170"/>
                  <a:gd name="connsiteY3" fmla="*/ 86004 h 132674"/>
                  <a:gd name="connsiteX4" fmla="*/ 25922 w 26170"/>
                  <a:gd name="connsiteY4" fmla="*/ 131434 h 132674"/>
                  <a:gd name="connsiteX5" fmla="*/ 21317 w 26170"/>
                  <a:gd name="connsiteY5" fmla="*/ 132603 h 132674"/>
                  <a:gd name="connsiteX6" fmla="*/ 13275 w 26170"/>
                  <a:gd name="connsiteY6" fmla="*/ 132603 h 132674"/>
                  <a:gd name="connsiteX7" fmla="*/ 5088 w 26170"/>
                  <a:gd name="connsiteY7" fmla="*/ 132603 h 132674"/>
                  <a:gd name="connsiteX8" fmla="*/ -102 w 26170"/>
                  <a:gd name="connsiteY8" fmla="*/ 132603 h 132674"/>
                  <a:gd name="connsiteX9" fmla="*/ 775 w 26170"/>
                  <a:gd name="connsiteY9" fmla="*/ 109012 h 132674"/>
                  <a:gd name="connsiteX10" fmla="*/ 337 w 26170"/>
                  <a:gd name="connsiteY10" fmla="*/ 85274 h 132674"/>
                  <a:gd name="connsiteX11" fmla="*/ -102 w 26170"/>
                  <a:gd name="connsiteY11" fmla="*/ 62048 h 132674"/>
                  <a:gd name="connsiteX12" fmla="*/ 1068 w 26170"/>
                  <a:gd name="connsiteY12" fmla="*/ 39698 h 132674"/>
                  <a:gd name="connsiteX13" fmla="*/ 1068 w 26170"/>
                  <a:gd name="connsiteY13" fmla="*/ 39698 h 132674"/>
                  <a:gd name="connsiteX14" fmla="*/ 3553 w 26170"/>
                  <a:gd name="connsiteY14" fmla="*/ 39698 h 132674"/>
                  <a:gd name="connsiteX15" fmla="*/ 6185 w 26170"/>
                  <a:gd name="connsiteY15" fmla="*/ 39698 h 132674"/>
                  <a:gd name="connsiteX16" fmla="*/ 12837 w 26170"/>
                  <a:gd name="connsiteY16" fmla="*/ 40063 h 132674"/>
                  <a:gd name="connsiteX17" fmla="*/ 22925 w 26170"/>
                  <a:gd name="connsiteY17" fmla="*/ 39990 h 132674"/>
                  <a:gd name="connsiteX18" fmla="*/ 337 w 26170"/>
                  <a:gd name="connsiteY18" fmla="*/ -35 h 132674"/>
                  <a:gd name="connsiteX19" fmla="*/ 25337 w 26170"/>
                  <a:gd name="connsiteY19" fmla="*/ 549 h 132674"/>
                  <a:gd name="connsiteX20" fmla="*/ 25337 w 26170"/>
                  <a:gd name="connsiteY20" fmla="*/ 4493 h 132674"/>
                  <a:gd name="connsiteX21" fmla="*/ 25337 w 26170"/>
                  <a:gd name="connsiteY21" fmla="*/ 10775 h 132674"/>
                  <a:gd name="connsiteX22" fmla="*/ 25337 w 26170"/>
                  <a:gd name="connsiteY22" fmla="*/ 17713 h 132674"/>
                  <a:gd name="connsiteX23" fmla="*/ 25337 w 26170"/>
                  <a:gd name="connsiteY23" fmla="*/ 24068 h 132674"/>
                  <a:gd name="connsiteX24" fmla="*/ 21902 w 26170"/>
                  <a:gd name="connsiteY24" fmla="*/ 25529 h 132674"/>
                  <a:gd name="connsiteX25" fmla="*/ 15615 w 26170"/>
                  <a:gd name="connsiteY25" fmla="*/ 25529 h 132674"/>
                  <a:gd name="connsiteX26" fmla="*/ 8305 w 26170"/>
                  <a:gd name="connsiteY26" fmla="*/ 25529 h 132674"/>
                  <a:gd name="connsiteX27" fmla="*/ 994 w 26170"/>
                  <a:gd name="connsiteY27" fmla="*/ 25529 h 132674"/>
                  <a:gd name="connsiteX28" fmla="*/ 483 w 26170"/>
                  <a:gd name="connsiteY28" fmla="*/ 14427 h 132674"/>
                  <a:gd name="connsiteX29" fmla="*/ 337 w 26170"/>
                  <a:gd name="connsiteY29" fmla="*/ -35 h 132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70" h="132674">
                    <a:moveTo>
                      <a:pt x="22925" y="39990"/>
                    </a:moveTo>
                    <a:lnTo>
                      <a:pt x="26068" y="39990"/>
                    </a:lnTo>
                    <a:lnTo>
                      <a:pt x="26068" y="40574"/>
                    </a:lnTo>
                    <a:cubicBezTo>
                      <a:pt x="26068" y="55182"/>
                      <a:pt x="25703" y="70520"/>
                      <a:pt x="25264" y="86004"/>
                    </a:cubicBezTo>
                    <a:cubicBezTo>
                      <a:pt x="24826" y="101489"/>
                      <a:pt x="25264" y="116608"/>
                      <a:pt x="25922" y="131434"/>
                    </a:cubicBezTo>
                    <a:cubicBezTo>
                      <a:pt x="24577" y="132362"/>
                      <a:pt x="22940" y="132771"/>
                      <a:pt x="21317" y="132603"/>
                    </a:cubicBezTo>
                    <a:lnTo>
                      <a:pt x="13275" y="132603"/>
                    </a:lnTo>
                    <a:lnTo>
                      <a:pt x="5088" y="132603"/>
                    </a:lnTo>
                    <a:cubicBezTo>
                      <a:pt x="3370" y="132333"/>
                      <a:pt x="1616" y="132333"/>
                      <a:pt x="-102" y="132603"/>
                    </a:cubicBezTo>
                    <a:cubicBezTo>
                      <a:pt x="556" y="124861"/>
                      <a:pt x="849" y="116973"/>
                      <a:pt x="775" y="109012"/>
                    </a:cubicBezTo>
                    <a:cubicBezTo>
                      <a:pt x="702" y="101050"/>
                      <a:pt x="775" y="93162"/>
                      <a:pt x="337" y="85274"/>
                    </a:cubicBezTo>
                    <a:cubicBezTo>
                      <a:pt x="-102" y="77386"/>
                      <a:pt x="-102" y="69717"/>
                      <a:pt x="-102" y="62048"/>
                    </a:cubicBezTo>
                    <a:cubicBezTo>
                      <a:pt x="-88" y="54583"/>
                      <a:pt x="300" y="47126"/>
                      <a:pt x="1068" y="39698"/>
                    </a:cubicBezTo>
                    <a:lnTo>
                      <a:pt x="1068" y="39698"/>
                    </a:lnTo>
                    <a:cubicBezTo>
                      <a:pt x="1886" y="39545"/>
                      <a:pt x="2735" y="39545"/>
                      <a:pt x="3553" y="39698"/>
                    </a:cubicBezTo>
                    <a:lnTo>
                      <a:pt x="6185" y="39698"/>
                    </a:lnTo>
                    <a:cubicBezTo>
                      <a:pt x="7793" y="39698"/>
                      <a:pt x="9986" y="39698"/>
                      <a:pt x="12837" y="40063"/>
                    </a:cubicBezTo>
                    <a:cubicBezTo>
                      <a:pt x="15688" y="40428"/>
                      <a:pt x="18978" y="40136"/>
                      <a:pt x="22925" y="39990"/>
                    </a:cubicBezTo>
                    <a:close/>
                    <a:moveTo>
                      <a:pt x="337" y="-35"/>
                    </a:moveTo>
                    <a:lnTo>
                      <a:pt x="25337" y="549"/>
                    </a:lnTo>
                    <a:cubicBezTo>
                      <a:pt x="25337" y="1280"/>
                      <a:pt x="25337" y="2594"/>
                      <a:pt x="25337" y="4493"/>
                    </a:cubicBezTo>
                    <a:cubicBezTo>
                      <a:pt x="25337" y="6392"/>
                      <a:pt x="25337" y="8511"/>
                      <a:pt x="25337" y="10775"/>
                    </a:cubicBezTo>
                    <a:cubicBezTo>
                      <a:pt x="25337" y="13039"/>
                      <a:pt x="25337" y="15376"/>
                      <a:pt x="25337" y="17713"/>
                    </a:cubicBezTo>
                    <a:cubicBezTo>
                      <a:pt x="25337" y="20051"/>
                      <a:pt x="25337" y="22242"/>
                      <a:pt x="25337" y="24068"/>
                    </a:cubicBezTo>
                    <a:cubicBezTo>
                      <a:pt x="24431" y="24988"/>
                      <a:pt x="23195" y="25514"/>
                      <a:pt x="21902" y="25529"/>
                    </a:cubicBezTo>
                    <a:cubicBezTo>
                      <a:pt x="19811" y="25726"/>
                      <a:pt x="17706" y="25726"/>
                      <a:pt x="15615" y="25529"/>
                    </a:cubicBezTo>
                    <a:lnTo>
                      <a:pt x="8305" y="25529"/>
                    </a:lnTo>
                    <a:cubicBezTo>
                      <a:pt x="5870" y="25360"/>
                      <a:pt x="3429" y="25360"/>
                      <a:pt x="994" y="25529"/>
                    </a:cubicBezTo>
                    <a:cubicBezTo>
                      <a:pt x="994" y="21950"/>
                      <a:pt x="994" y="18225"/>
                      <a:pt x="483" y="14427"/>
                    </a:cubicBezTo>
                    <a:cubicBezTo>
                      <a:pt x="-29" y="10629"/>
                      <a:pt x="190" y="5516"/>
                      <a:pt x="337" y="-35"/>
                    </a:cubicBezTo>
                    <a:close/>
                  </a:path>
                </a:pathLst>
              </a:custGeom>
              <a:solidFill>
                <a:srgbClr val="FFFFFF"/>
              </a:solidFill>
              <a:ln w="730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9E4F124B-D427-CE37-10A9-61CEE4F86C7B}"/>
                  </a:ext>
                </a:extLst>
              </p:cNvPr>
              <p:cNvSpPr/>
              <p:nvPr/>
            </p:nvSpPr>
            <p:spPr>
              <a:xfrm>
                <a:off x="8895185" y="4263501"/>
                <a:ext cx="77358" cy="92230"/>
              </a:xfrm>
              <a:custGeom>
                <a:avLst/>
                <a:gdLst>
                  <a:gd name="connsiteX0" fmla="*/ 77608 w 77977"/>
                  <a:gd name="connsiteY0" fmla="*/ 1115 h 92968"/>
                  <a:gd name="connsiteX1" fmla="*/ 77608 w 77977"/>
                  <a:gd name="connsiteY1" fmla="*/ 3306 h 92968"/>
                  <a:gd name="connsiteX2" fmla="*/ 77608 w 77977"/>
                  <a:gd name="connsiteY2" fmla="*/ 5498 h 92968"/>
                  <a:gd name="connsiteX3" fmla="*/ 77608 w 77977"/>
                  <a:gd name="connsiteY3" fmla="*/ 7324 h 92968"/>
                  <a:gd name="connsiteX4" fmla="*/ 77608 w 77977"/>
                  <a:gd name="connsiteY4" fmla="*/ 46399 h 92968"/>
                  <a:gd name="connsiteX5" fmla="*/ 77096 w 77977"/>
                  <a:gd name="connsiteY5" fmla="*/ 85329 h 92968"/>
                  <a:gd name="connsiteX6" fmla="*/ 77096 w 77977"/>
                  <a:gd name="connsiteY6" fmla="*/ 90076 h 92968"/>
                  <a:gd name="connsiteX7" fmla="*/ 74830 w 77977"/>
                  <a:gd name="connsiteY7" fmla="*/ 92852 h 92968"/>
                  <a:gd name="connsiteX8" fmla="*/ 72637 w 77977"/>
                  <a:gd name="connsiteY8" fmla="*/ 92852 h 92968"/>
                  <a:gd name="connsiteX9" fmla="*/ 66643 w 77977"/>
                  <a:gd name="connsiteY9" fmla="*/ 92852 h 92968"/>
                  <a:gd name="connsiteX10" fmla="*/ 60648 w 77977"/>
                  <a:gd name="connsiteY10" fmla="*/ 92852 h 92968"/>
                  <a:gd name="connsiteX11" fmla="*/ 56701 w 77977"/>
                  <a:gd name="connsiteY11" fmla="*/ 92852 h 92968"/>
                  <a:gd name="connsiteX12" fmla="*/ 52753 w 77977"/>
                  <a:gd name="connsiteY12" fmla="*/ 92852 h 92968"/>
                  <a:gd name="connsiteX13" fmla="*/ 50999 w 77977"/>
                  <a:gd name="connsiteY13" fmla="*/ 91391 h 92968"/>
                  <a:gd name="connsiteX14" fmla="*/ 50487 w 77977"/>
                  <a:gd name="connsiteY14" fmla="*/ 88835 h 92968"/>
                  <a:gd name="connsiteX15" fmla="*/ 50853 w 77977"/>
                  <a:gd name="connsiteY15" fmla="*/ 85548 h 92968"/>
                  <a:gd name="connsiteX16" fmla="*/ 51291 w 77977"/>
                  <a:gd name="connsiteY16" fmla="*/ 82407 h 92968"/>
                  <a:gd name="connsiteX17" fmla="*/ 40107 w 77977"/>
                  <a:gd name="connsiteY17" fmla="*/ 89711 h 92968"/>
                  <a:gd name="connsiteX18" fmla="*/ 26948 w 77977"/>
                  <a:gd name="connsiteY18" fmla="*/ 92852 h 92968"/>
                  <a:gd name="connsiteX19" fmla="*/ 14740 w 77977"/>
                  <a:gd name="connsiteY19" fmla="*/ 87885 h 92968"/>
                  <a:gd name="connsiteX20" fmla="*/ 6334 w 77977"/>
                  <a:gd name="connsiteY20" fmla="*/ 75542 h 92968"/>
                  <a:gd name="connsiteX21" fmla="*/ 1436 w 77977"/>
                  <a:gd name="connsiteY21" fmla="*/ 59546 h 92968"/>
                  <a:gd name="connsiteX22" fmla="*/ -99 w 77977"/>
                  <a:gd name="connsiteY22" fmla="*/ 43551 h 92968"/>
                  <a:gd name="connsiteX23" fmla="*/ 2313 w 77977"/>
                  <a:gd name="connsiteY23" fmla="*/ 26606 h 92968"/>
                  <a:gd name="connsiteX24" fmla="*/ 8819 w 77977"/>
                  <a:gd name="connsiteY24" fmla="*/ 13313 h 92968"/>
                  <a:gd name="connsiteX25" fmla="*/ 18688 w 77977"/>
                  <a:gd name="connsiteY25" fmla="*/ 4475 h 92968"/>
                  <a:gd name="connsiteX26" fmla="*/ 30823 w 77977"/>
                  <a:gd name="connsiteY26" fmla="*/ 1042 h 92968"/>
                  <a:gd name="connsiteX27" fmla="*/ 36964 w 77977"/>
                  <a:gd name="connsiteY27" fmla="*/ 1042 h 92968"/>
                  <a:gd name="connsiteX28" fmla="*/ 42227 w 77977"/>
                  <a:gd name="connsiteY28" fmla="*/ 1919 h 92968"/>
                  <a:gd name="connsiteX29" fmla="*/ 46467 w 77977"/>
                  <a:gd name="connsiteY29" fmla="*/ 4475 h 92968"/>
                  <a:gd name="connsiteX30" fmla="*/ 49610 w 77977"/>
                  <a:gd name="connsiteY30" fmla="*/ 9369 h 92968"/>
                  <a:gd name="connsiteX31" fmla="*/ 49610 w 77977"/>
                  <a:gd name="connsiteY31" fmla="*/ 4329 h 92968"/>
                  <a:gd name="connsiteX32" fmla="*/ 50049 w 77977"/>
                  <a:gd name="connsiteY32" fmla="*/ 20 h 92968"/>
                  <a:gd name="connsiteX33" fmla="*/ 51218 w 77977"/>
                  <a:gd name="connsiteY33" fmla="*/ 20 h 92968"/>
                  <a:gd name="connsiteX34" fmla="*/ 53923 w 77977"/>
                  <a:gd name="connsiteY34" fmla="*/ 20 h 92968"/>
                  <a:gd name="connsiteX35" fmla="*/ 58894 w 77977"/>
                  <a:gd name="connsiteY35" fmla="*/ 20 h 92968"/>
                  <a:gd name="connsiteX36" fmla="*/ 66204 w 77977"/>
                  <a:gd name="connsiteY36" fmla="*/ 20 h 92968"/>
                  <a:gd name="connsiteX37" fmla="*/ 24025 w 77977"/>
                  <a:gd name="connsiteY37" fmla="*/ 37634 h 92968"/>
                  <a:gd name="connsiteX38" fmla="*/ 23074 w 77977"/>
                  <a:gd name="connsiteY38" fmla="*/ 42528 h 92968"/>
                  <a:gd name="connsiteX39" fmla="*/ 23074 w 77977"/>
                  <a:gd name="connsiteY39" fmla="*/ 47349 h 92968"/>
                  <a:gd name="connsiteX40" fmla="*/ 27387 w 77977"/>
                  <a:gd name="connsiteY40" fmla="*/ 61445 h 92968"/>
                  <a:gd name="connsiteX41" fmla="*/ 39449 w 77977"/>
                  <a:gd name="connsiteY41" fmla="*/ 67215 h 92968"/>
                  <a:gd name="connsiteX42" fmla="*/ 46320 w 77977"/>
                  <a:gd name="connsiteY42" fmla="*/ 65682 h 92968"/>
                  <a:gd name="connsiteX43" fmla="*/ 49683 w 77977"/>
                  <a:gd name="connsiteY43" fmla="*/ 61226 h 92968"/>
                  <a:gd name="connsiteX44" fmla="*/ 50779 w 77977"/>
                  <a:gd name="connsiteY44" fmla="*/ 53922 h 92968"/>
                  <a:gd name="connsiteX45" fmla="*/ 50779 w 77977"/>
                  <a:gd name="connsiteY45" fmla="*/ 44646 h 92968"/>
                  <a:gd name="connsiteX46" fmla="*/ 50779 w 77977"/>
                  <a:gd name="connsiteY46" fmla="*/ 34421 h 92968"/>
                  <a:gd name="connsiteX47" fmla="*/ 49829 w 77977"/>
                  <a:gd name="connsiteY47" fmla="*/ 28578 h 92968"/>
                  <a:gd name="connsiteX48" fmla="*/ 47051 w 77977"/>
                  <a:gd name="connsiteY48" fmla="*/ 26021 h 92968"/>
                  <a:gd name="connsiteX49" fmla="*/ 41276 w 77977"/>
                  <a:gd name="connsiteY49" fmla="*/ 25510 h 92968"/>
                  <a:gd name="connsiteX50" fmla="*/ 29434 w 77977"/>
                  <a:gd name="connsiteY50" fmla="*/ 29089 h 92968"/>
                  <a:gd name="connsiteX51" fmla="*/ 24025 w 77977"/>
                  <a:gd name="connsiteY51" fmla="*/ 37708 h 92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7977" h="92968">
                    <a:moveTo>
                      <a:pt x="77608" y="1115"/>
                    </a:moveTo>
                    <a:lnTo>
                      <a:pt x="77608" y="3306"/>
                    </a:lnTo>
                    <a:cubicBezTo>
                      <a:pt x="77608" y="4037"/>
                      <a:pt x="77608" y="4767"/>
                      <a:pt x="77608" y="5498"/>
                    </a:cubicBezTo>
                    <a:lnTo>
                      <a:pt x="77608" y="7324"/>
                    </a:lnTo>
                    <a:cubicBezTo>
                      <a:pt x="77608" y="20617"/>
                      <a:pt x="77608" y="33617"/>
                      <a:pt x="77608" y="46399"/>
                    </a:cubicBezTo>
                    <a:cubicBezTo>
                      <a:pt x="78090" y="59378"/>
                      <a:pt x="77922" y="72372"/>
                      <a:pt x="77096" y="85329"/>
                    </a:cubicBezTo>
                    <a:cubicBezTo>
                      <a:pt x="77096" y="86936"/>
                      <a:pt x="77096" y="88542"/>
                      <a:pt x="77096" y="90076"/>
                    </a:cubicBezTo>
                    <a:cubicBezTo>
                      <a:pt x="77228" y="91464"/>
                      <a:pt x="76219" y="92698"/>
                      <a:pt x="74830" y="92852"/>
                    </a:cubicBezTo>
                    <a:lnTo>
                      <a:pt x="72637" y="92852"/>
                    </a:lnTo>
                    <a:cubicBezTo>
                      <a:pt x="70641" y="92961"/>
                      <a:pt x="68638" y="92961"/>
                      <a:pt x="66643" y="92852"/>
                    </a:cubicBezTo>
                    <a:lnTo>
                      <a:pt x="60648" y="92852"/>
                    </a:lnTo>
                    <a:cubicBezTo>
                      <a:pt x="59333" y="92779"/>
                      <a:pt x="58016" y="92779"/>
                      <a:pt x="56701" y="92852"/>
                    </a:cubicBezTo>
                    <a:cubicBezTo>
                      <a:pt x="55385" y="92961"/>
                      <a:pt x="54069" y="92961"/>
                      <a:pt x="52753" y="92852"/>
                    </a:cubicBezTo>
                    <a:cubicBezTo>
                      <a:pt x="51964" y="92691"/>
                      <a:pt x="51299" y="92143"/>
                      <a:pt x="50999" y="91391"/>
                    </a:cubicBezTo>
                    <a:cubicBezTo>
                      <a:pt x="50677" y="90573"/>
                      <a:pt x="50502" y="89711"/>
                      <a:pt x="50487" y="88835"/>
                    </a:cubicBezTo>
                    <a:cubicBezTo>
                      <a:pt x="50465" y="87724"/>
                      <a:pt x="50589" y="86621"/>
                      <a:pt x="50853" y="85548"/>
                    </a:cubicBezTo>
                    <a:cubicBezTo>
                      <a:pt x="51160" y="84533"/>
                      <a:pt x="51313" y="83474"/>
                      <a:pt x="51291" y="82407"/>
                    </a:cubicBezTo>
                    <a:cubicBezTo>
                      <a:pt x="47987" y="85438"/>
                      <a:pt x="44208" y="87900"/>
                      <a:pt x="40107" y="89711"/>
                    </a:cubicBezTo>
                    <a:cubicBezTo>
                      <a:pt x="36013" y="91734"/>
                      <a:pt x="31517" y="92808"/>
                      <a:pt x="26948" y="92852"/>
                    </a:cubicBezTo>
                    <a:cubicBezTo>
                      <a:pt x="22372" y="92917"/>
                      <a:pt x="17972" y="91128"/>
                      <a:pt x="14740" y="87885"/>
                    </a:cubicBezTo>
                    <a:cubicBezTo>
                      <a:pt x="11202" y="84321"/>
                      <a:pt x="8352" y="80136"/>
                      <a:pt x="6334" y="75542"/>
                    </a:cubicBezTo>
                    <a:cubicBezTo>
                      <a:pt x="4082" y="70422"/>
                      <a:pt x="2438" y="65053"/>
                      <a:pt x="1436" y="59546"/>
                    </a:cubicBezTo>
                    <a:cubicBezTo>
                      <a:pt x="457" y="54273"/>
                      <a:pt x="-55" y="48919"/>
                      <a:pt x="-99" y="43551"/>
                    </a:cubicBezTo>
                    <a:cubicBezTo>
                      <a:pt x="-157" y="37810"/>
                      <a:pt x="661" y="32098"/>
                      <a:pt x="2313" y="26606"/>
                    </a:cubicBezTo>
                    <a:cubicBezTo>
                      <a:pt x="3717" y="21844"/>
                      <a:pt x="5917" y="17344"/>
                      <a:pt x="8819" y="13313"/>
                    </a:cubicBezTo>
                    <a:cubicBezTo>
                      <a:pt x="11444" y="9697"/>
                      <a:pt x="14807" y="6688"/>
                      <a:pt x="18688" y="4475"/>
                    </a:cubicBezTo>
                    <a:cubicBezTo>
                      <a:pt x="22394" y="2364"/>
                      <a:pt x="26561" y="1188"/>
                      <a:pt x="30823" y="1042"/>
                    </a:cubicBezTo>
                    <a:lnTo>
                      <a:pt x="36964" y="1042"/>
                    </a:lnTo>
                    <a:cubicBezTo>
                      <a:pt x="38755" y="1020"/>
                      <a:pt x="40538" y="1320"/>
                      <a:pt x="42227" y="1919"/>
                    </a:cubicBezTo>
                    <a:cubicBezTo>
                      <a:pt x="43791" y="2496"/>
                      <a:pt x="45231" y="3365"/>
                      <a:pt x="46467" y="4475"/>
                    </a:cubicBezTo>
                    <a:cubicBezTo>
                      <a:pt x="47834" y="5877"/>
                      <a:pt x="48901" y="7543"/>
                      <a:pt x="49610" y="9369"/>
                    </a:cubicBezTo>
                    <a:cubicBezTo>
                      <a:pt x="49340" y="7703"/>
                      <a:pt x="49340" y="6002"/>
                      <a:pt x="49610" y="4329"/>
                    </a:cubicBezTo>
                    <a:cubicBezTo>
                      <a:pt x="49902" y="2912"/>
                      <a:pt x="50049" y="1466"/>
                      <a:pt x="50049" y="20"/>
                    </a:cubicBezTo>
                    <a:cubicBezTo>
                      <a:pt x="50049" y="20"/>
                      <a:pt x="50414" y="20"/>
                      <a:pt x="51218" y="20"/>
                    </a:cubicBezTo>
                    <a:cubicBezTo>
                      <a:pt x="52118" y="-53"/>
                      <a:pt x="53024" y="-53"/>
                      <a:pt x="53923" y="20"/>
                    </a:cubicBezTo>
                    <a:lnTo>
                      <a:pt x="58894" y="20"/>
                    </a:lnTo>
                    <a:lnTo>
                      <a:pt x="66204" y="20"/>
                    </a:lnTo>
                    <a:close/>
                    <a:moveTo>
                      <a:pt x="24025" y="37634"/>
                    </a:moveTo>
                    <a:cubicBezTo>
                      <a:pt x="23527" y="39227"/>
                      <a:pt x="23206" y="40863"/>
                      <a:pt x="23074" y="42528"/>
                    </a:cubicBezTo>
                    <a:cubicBezTo>
                      <a:pt x="23074" y="44135"/>
                      <a:pt x="23074" y="45742"/>
                      <a:pt x="23074" y="47349"/>
                    </a:cubicBezTo>
                    <a:cubicBezTo>
                      <a:pt x="22899" y="52396"/>
                      <a:pt x="24419" y="57355"/>
                      <a:pt x="27387" y="61445"/>
                    </a:cubicBezTo>
                    <a:cubicBezTo>
                      <a:pt x="30172" y="65280"/>
                      <a:pt x="34712" y="67449"/>
                      <a:pt x="39449" y="67215"/>
                    </a:cubicBezTo>
                    <a:cubicBezTo>
                      <a:pt x="41839" y="67376"/>
                      <a:pt x="44222" y="66843"/>
                      <a:pt x="46320" y="65682"/>
                    </a:cubicBezTo>
                    <a:cubicBezTo>
                      <a:pt x="47885" y="64586"/>
                      <a:pt x="49062" y="63030"/>
                      <a:pt x="49683" y="61226"/>
                    </a:cubicBezTo>
                    <a:cubicBezTo>
                      <a:pt x="50444" y="58867"/>
                      <a:pt x="50809" y="56398"/>
                      <a:pt x="50779" y="53922"/>
                    </a:cubicBezTo>
                    <a:cubicBezTo>
                      <a:pt x="50779" y="51147"/>
                      <a:pt x="50779" y="48079"/>
                      <a:pt x="50779" y="44646"/>
                    </a:cubicBezTo>
                    <a:cubicBezTo>
                      <a:pt x="50779" y="41214"/>
                      <a:pt x="50779" y="36904"/>
                      <a:pt x="50779" y="34421"/>
                    </a:cubicBezTo>
                    <a:cubicBezTo>
                      <a:pt x="50816" y="32434"/>
                      <a:pt x="50494" y="30455"/>
                      <a:pt x="49829" y="28578"/>
                    </a:cubicBezTo>
                    <a:cubicBezTo>
                      <a:pt x="49383" y="27314"/>
                      <a:pt x="48345" y="26358"/>
                      <a:pt x="47051" y="26021"/>
                    </a:cubicBezTo>
                    <a:cubicBezTo>
                      <a:pt x="45158" y="25605"/>
                      <a:pt x="43214" y="25437"/>
                      <a:pt x="41276" y="25510"/>
                    </a:cubicBezTo>
                    <a:cubicBezTo>
                      <a:pt x="37029" y="25247"/>
                      <a:pt x="32826" y="26518"/>
                      <a:pt x="29434" y="29089"/>
                    </a:cubicBezTo>
                    <a:cubicBezTo>
                      <a:pt x="26612" y="31178"/>
                      <a:pt x="24675" y="34260"/>
                      <a:pt x="24025" y="37708"/>
                    </a:cubicBezTo>
                    <a:close/>
                  </a:path>
                </a:pathLst>
              </a:custGeom>
              <a:solidFill>
                <a:srgbClr val="FFFFFF"/>
              </a:solidFill>
              <a:ln w="730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2234BD08-416D-FF31-AF24-4D2321160FCD}"/>
                  </a:ext>
                </a:extLst>
              </p:cNvPr>
              <p:cNvSpPr/>
              <p:nvPr/>
            </p:nvSpPr>
            <p:spPr>
              <a:xfrm>
                <a:off x="8982141" y="4263788"/>
                <a:ext cx="75370" cy="128333"/>
              </a:xfrm>
              <a:custGeom>
                <a:avLst/>
                <a:gdLst>
                  <a:gd name="connsiteX0" fmla="*/ 53262 w 75973"/>
                  <a:gd name="connsiteY0" fmla="*/ 129155 h 129359"/>
                  <a:gd name="connsiteX1" fmla="*/ 46610 w 75973"/>
                  <a:gd name="connsiteY1" fmla="*/ 129155 h 129359"/>
                  <a:gd name="connsiteX2" fmla="*/ 34256 w 75973"/>
                  <a:gd name="connsiteY2" fmla="*/ 129155 h 129359"/>
                  <a:gd name="connsiteX3" fmla="*/ 18831 w 75973"/>
                  <a:gd name="connsiteY3" fmla="*/ 125503 h 129359"/>
                  <a:gd name="connsiteX4" fmla="*/ 7793 w 75973"/>
                  <a:gd name="connsiteY4" fmla="*/ 115570 h 129359"/>
                  <a:gd name="connsiteX5" fmla="*/ 6404 w 75973"/>
                  <a:gd name="connsiteY5" fmla="*/ 112137 h 129359"/>
                  <a:gd name="connsiteX6" fmla="*/ 5308 w 75973"/>
                  <a:gd name="connsiteY6" fmla="*/ 107828 h 129359"/>
                  <a:gd name="connsiteX7" fmla="*/ 4723 w 75973"/>
                  <a:gd name="connsiteY7" fmla="*/ 103592 h 129359"/>
                  <a:gd name="connsiteX8" fmla="*/ 4723 w 75973"/>
                  <a:gd name="connsiteY8" fmla="*/ 100086 h 129359"/>
                  <a:gd name="connsiteX9" fmla="*/ 9694 w 75973"/>
                  <a:gd name="connsiteY9" fmla="*/ 99136 h 129359"/>
                  <a:gd name="connsiteX10" fmla="*/ 16273 w 75973"/>
                  <a:gd name="connsiteY10" fmla="*/ 99136 h 129359"/>
                  <a:gd name="connsiteX11" fmla="*/ 22852 w 75973"/>
                  <a:gd name="connsiteY11" fmla="*/ 99136 h 129359"/>
                  <a:gd name="connsiteX12" fmla="*/ 28335 w 75973"/>
                  <a:gd name="connsiteY12" fmla="*/ 99794 h 129359"/>
                  <a:gd name="connsiteX13" fmla="*/ 31332 w 75973"/>
                  <a:gd name="connsiteY13" fmla="*/ 107097 h 129359"/>
                  <a:gd name="connsiteX14" fmla="*/ 38130 w 75973"/>
                  <a:gd name="connsiteY14" fmla="*/ 110311 h 129359"/>
                  <a:gd name="connsiteX15" fmla="*/ 45440 w 75973"/>
                  <a:gd name="connsiteY15" fmla="*/ 108485 h 129359"/>
                  <a:gd name="connsiteX16" fmla="*/ 50119 w 75973"/>
                  <a:gd name="connsiteY16" fmla="*/ 101181 h 129359"/>
                  <a:gd name="connsiteX17" fmla="*/ 50119 w 75973"/>
                  <a:gd name="connsiteY17" fmla="*/ 97383 h 129359"/>
                  <a:gd name="connsiteX18" fmla="*/ 50119 w 75973"/>
                  <a:gd name="connsiteY18" fmla="*/ 93950 h 129359"/>
                  <a:gd name="connsiteX19" fmla="*/ 50119 w 75973"/>
                  <a:gd name="connsiteY19" fmla="*/ 87523 h 129359"/>
                  <a:gd name="connsiteX20" fmla="*/ 45806 w 75973"/>
                  <a:gd name="connsiteY20" fmla="*/ 90445 h 129359"/>
                  <a:gd name="connsiteX21" fmla="*/ 40469 w 75973"/>
                  <a:gd name="connsiteY21" fmla="*/ 91759 h 129359"/>
                  <a:gd name="connsiteX22" fmla="*/ 34695 w 75973"/>
                  <a:gd name="connsiteY22" fmla="*/ 92124 h 129359"/>
                  <a:gd name="connsiteX23" fmla="*/ 29139 w 75973"/>
                  <a:gd name="connsiteY23" fmla="*/ 92124 h 129359"/>
                  <a:gd name="connsiteX24" fmla="*/ 21829 w 75973"/>
                  <a:gd name="connsiteY24" fmla="*/ 91540 h 129359"/>
                  <a:gd name="connsiteX25" fmla="*/ 15030 w 75973"/>
                  <a:gd name="connsiteY25" fmla="*/ 89714 h 129359"/>
                  <a:gd name="connsiteX26" fmla="*/ 9255 w 75973"/>
                  <a:gd name="connsiteY26" fmla="*/ 86208 h 129359"/>
                  <a:gd name="connsiteX27" fmla="*/ 5015 w 75973"/>
                  <a:gd name="connsiteY27" fmla="*/ 80511 h 129359"/>
                  <a:gd name="connsiteX28" fmla="*/ 1360 w 75973"/>
                  <a:gd name="connsiteY28" fmla="*/ 70140 h 129359"/>
                  <a:gd name="connsiteX29" fmla="*/ -102 w 75973"/>
                  <a:gd name="connsiteY29" fmla="*/ 58965 h 129359"/>
                  <a:gd name="connsiteX30" fmla="*/ 264 w 75973"/>
                  <a:gd name="connsiteY30" fmla="*/ 40413 h 129359"/>
                  <a:gd name="connsiteX31" fmla="*/ 3480 w 75973"/>
                  <a:gd name="connsiteY31" fmla="*/ 21788 h 129359"/>
                  <a:gd name="connsiteX32" fmla="*/ 12545 w 75973"/>
                  <a:gd name="connsiteY32" fmla="*/ 7181 h 129359"/>
                  <a:gd name="connsiteX33" fmla="*/ 30601 w 75973"/>
                  <a:gd name="connsiteY33" fmla="*/ 461 h 129359"/>
                  <a:gd name="connsiteX34" fmla="*/ 41566 w 75973"/>
                  <a:gd name="connsiteY34" fmla="*/ 2068 h 129359"/>
                  <a:gd name="connsiteX35" fmla="*/ 48876 w 75973"/>
                  <a:gd name="connsiteY35" fmla="*/ 9372 h 129359"/>
                  <a:gd name="connsiteX36" fmla="*/ 49680 w 75973"/>
                  <a:gd name="connsiteY36" fmla="*/ 8714 h 129359"/>
                  <a:gd name="connsiteX37" fmla="*/ 49680 w 75973"/>
                  <a:gd name="connsiteY37" fmla="*/ 6158 h 129359"/>
                  <a:gd name="connsiteX38" fmla="*/ 49680 w 75973"/>
                  <a:gd name="connsiteY38" fmla="*/ 3017 h 129359"/>
                  <a:gd name="connsiteX39" fmla="*/ 50119 w 75973"/>
                  <a:gd name="connsiteY39" fmla="*/ 534 h 129359"/>
                  <a:gd name="connsiteX40" fmla="*/ 62473 w 75973"/>
                  <a:gd name="connsiteY40" fmla="*/ 23 h 129359"/>
                  <a:gd name="connsiteX41" fmla="*/ 74973 w 75973"/>
                  <a:gd name="connsiteY41" fmla="*/ 23 h 129359"/>
                  <a:gd name="connsiteX42" fmla="*/ 75851 w 75973"/>
                  <a:gd name="connsiteY42" fmla="*/ 48155 h 129359"/>
                  <a:gd name="connsiteX43" fmla="*/ 74827 w 75973"/>
                  <a:gd name="connsiteY43" fmla="*/ 99720 h 129359"/>
                  <a:gd name="connsiteX44" fmla="*/ 74827 w 75973"/>
                  <a:gd name="connsiteY44" fmla="*/ 108485 h 129359"/>
                  <a:gd name="connsiteX45" fmla="*/ 73146 w 75973"/>
                  <a:gd name="connsiteY45" fmla="*/ 115789 h 129359"/>
                  <a:gd name="connsiteX46" fmla="*/ 62692 w 75973"/>
                  <a:gd name="connsiteY46" fmla="*/ 126014 h 129359"/>
                  <a:gd name="connsiteX47" fmla="*/ 57502 w 75973"/>
                  <a:gd name="connsiteY47" fmla="*/ 127913 h 129359"/>
                  <a:gd name="connsiteX48" fmla="*/ 53262 w 75973"/>
                  <a:gd name="connsiteY48" fmla="*/ 129155 h 129359"/>
                  <a:gd name="connsiteX49" fmla="*/ 21390 w 75973"/>
                  <a:gd name="connsiteY49" fmla="*/ 48813 h 129359"/>
                  <a:gd name="connsiteX50" fmla="*/ 21390 w 75973"/>
                  <a:gd name="connsiteY50" fmla="*/ 50493 h 129359"/>
                  <a:gd name="connsiteX51" fmla="*/ 26873 w 75973"/>
                  <a:gd name="connsiteY51" fmla="*/ 66488 h 129359"/>
                  <a:gd name="connsiteX52" fmla="*/ 35718 w 75973"/>
                  <a:gd name="connsiteY52" fmla="*/ 71309 h 129359"/>
                  <a:gd name="connsiteX53" fmla="*/ 46025 w 75973"/>
                  <a:gd name="connsiteY53" fmla="*/ 70724 h 129359"/>
                  <a:gd name="connsiteX54" fmla="*/ 48657 w 75973"/>
                  <a:gd name="connsiteY54" fmla="*/ 68971 h 129359"/>
                  <a:gd name="connsiteX55" fmla="*/ 50119 w 75973"/>
                  <a:gd name="connsiteY55" fmla="*/ 66196 h 129359"/>
                  <a:gd name="connsiteX56" fmla="*/ 50923 w 75973"/>
                  <a:gd name="connsiteY56" fmla="*/ 62836 h 129359"/>
                  <a:gd name="connsiteX57" fmla="*/ 51362 w 75973"/>
                  <a:gd name="connsiteY57" fmla="*/ 59476 h 129359"/>
                  <a:gd name="connsiteX58" fmla="*/ 51362 w 75973"/>
                  <a:gd name="connsiteY58" fmla="*/ 44503 h 129359"/>
                  <a:gd name="connsiteX59" fmla="*/ 49242 w 75973"/>
                  <a:gd name="connsiteY59" fmla="*/ 29896 h 129359"/>
                  <a:gd name="connsiteX60" fmla="*/ 45587 w 75973"/>
                  <a:gd name="connsiteY60" fmla="*/ 25586 h 129359"/>
                  <a:gd name="connsiteX61" fmla="*/ 40177 w 75973"/>
                  <a:gd name="connsiteY61" fmla="*/ 23687 h 129359"/>
                  <a:gd name="connsiteX62" fmla="*/ 34402 w 75973"/>
                  <a:gd name="connsiteY62" fmla="*/ 24125 h 129359"/>
                  <a:gd name="connsiteX63" fmla="*/ 29358 w 75973"/>
                  <a:gd name="connsiteY63" fmla="*/ 26828 h 129359"/>
                  <a:gd name="connsiteX64" fmla="*/ 24680 w 75973"/>
                  <a:gd name="connsiteY64" fmla="*/ 33694 h 129359"/>
                  <a:gd name="connsiteX65" fmla="*/ 21975 w 75973"/>
                  <a:gd name="connsiteY65" fmla="*/ 41728 h 129359"/>
                  <a:gd name="connsiteX66" fmla="*/ 21609 w 75973"/>
                  <a:gd name="connsiteY66" fmla="*/ 45307 h 12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75973" h="129359">
                    <a:moveTo>
                      <a:pt x="53262" y="129155"/>
                    </a:moveTo>
                    <a:cubicBezTo>
                      <a:pt x="51047" y="129381"/>
                      <a:pt x="48825" y="129381"/>
                      <a:pt x="46610" y="129155"/>
                    </a:cubicBezTo>
                    <a:cubicBezTo>
                      <a:pt x="43394" y="129155"/>
                      <a:pt x="39300" y="129155"/>
                      <a:pt x="34256" y="129155"/>
                    </a:cubicBezTo>
                    <a:cubicBezTo>
                      <a:pt x="28890" y="129243"/>
                      <a:pt x="23590" y="127986"/>
                      <a:pt x="18831" y="125503"/>
                    </a:cubicBezTo>
                    <a:cubicBezTo>
                      <a:pt x="14394" y="123144"/>
                      <a:pt x="10607" y="119733"/>
                      <a:pt x="7793" y="115570"/>
                    </a:cubicBezTo>
                    <a:cubicBezTo>
                      <a:pt x="7201" y="114482"/>
                      <a:pt x="6733" y="113335"/>
                      <a:pt x="6404" y="112137"/>
                    </a:cubicBezTo>
                    <a:cubicBezTo>
                      <a:pt x="5958" y="110720"/>
                      <a:pt x="5593" y="109281"/>
                      <a:pt x="5308" y="107828"/>
                    </a:cubicBezTo>
                    <a:cubicBezTo>
                      <a:pt x="4971" y="106440"/>
                      <a:pt x="4781" y="105016"/>
                      <a:pt x="4723" y="103592"/>
                    </a:cubicBezTo>
                    <a:cubicBezTo>
                      <a:pt x="4650" y="102423"/>
                      <a:pt x="4650" y="101254"/>
                      <a:pt x="4723" y="100086"/>
                    </a:cubicBezTo>
                    <a:cubicBezTo>
                      <a:pt x="6331" y="99553"/>
                      <a:pt x="8005" y="99231"/>
                      <a:pt x="9694" y="99136"/>
                    </a:cubicBezTo>
                    <a:cubicBezTo>
                      <a:pt x="11887" y="98990"/>
                      <a:pt x="14080" y="98990"/>
                      <a:pt x="16273" y="99136"/>
                    </a:cubicBezTo>
                    <a:lnTo>
                      <a:pt x="22852" y="99136"/>
                    </a:lnTo>
                    <a:cubicBezTo>
                      <a:pt x="25045" y="99136"/>
                      <a:pt x="26799" y="99501"/>
                      <a:pt x="28335" y="99794"/>
                    </a:cubicBezTo>
                    <a:cubicBezTo>
                      <a:pt x="28305" y="102533"/>
                      <a:pt x="29387" y="105169"/>
                      <a:pt x="31332" y="107097"/>
                    </a:cubicBezTo>
                    <a:cubicBezTo>
                      <a:pt x="33166" y="108909"/>
                      <a:pt x="35564" y="110048"/>
                      <a:pt x="38130" y="110311"/>
                    </a:cubicBezTo>
                    <a:cubicBezTo>
                      <a:pt x="40703" y="110581"/>
                      <a:pt x="43299" y="109939"/>
                      <a:pt x="45440" y="108485"/>
                    </a:cubicBezTo>
                    <a:cubicBezTo>
                      <a:pt x="47955" y="106813"/>
                      <a:pt x="49658" y="104161"/>
                      <a:pt x="50119" y="101181"/>
                    </a:cubicBezTo>
                    <a:cubicBezTo>
                      <a:pt x="50119" y="99940"/>
                      <a:pt x="50119" y="98698"/>
                      <a:pt x="50119" y="97383"/>
                    </a:cubicBezTo>
                    <a:cubicBezTo>
                      <a:pt x="50265" y="96244"/>
                      <a:pt x="50265" y="95090"/>
                      <a:pt x="50119" y="93950"/>
                    </a:cubicBezTo>
                    <a:cubicBezTo>
                      <a:pt x="49899" y="91810"/>
                      <a:pt x="49899" y="89663"/>
                      <a:pt x="50119" y="87523"/>
                    </a:cubicBezTo>
                    <a:cubicBezTo>
                      <a:pt x="48964" y="88860"/>
                      <a:pt x="47473" y="89868"/>
                      <a:pt x="45806" y="90445"/>
                    </a:cubicBezTo>
                    <a:cubicBezTo>
                      <a:pt x="44095" y="91124"/>
                      <a:pt x="42297" y="91562"/>
                      <a:pt x="40469" y="91759"/>
                    </a:cubicBezTo>
                    <a:cubicBezTo>
                      <a:pt x="38554" y="91993"/>
                      <a:pt x="36624" y="92117"/>
                      <a:pt x="34695" y="92124"/>
                    </a:cubicBezTo>
                    <a:cubicBezTo>
                      <a:pt x="32721" y="92124"/>
                      <a:pt x="30893" y="92124"/>
                      <a:pt x="29139" y="92124"/>
                    </a:cubicBezTo>
                    <a:cubicBezTo>
                      <a:pt x="26690" y="92117"/>
                      <a:pt x="24248" y="91927"/>
                      <a:pt x="21829" y="91540"/>
                    </a:cubicBezTo>
                    <a:cubicBezTo>
                      <a:pt x="19504" y="91190"/>
                      <a:pt x="17223" y="90576"/>
                      <a:pt x="15030" y="89714"/>
                    </a:cubicBezTo>
                    <a:cubicBezTo>
                      <a:pt x="12932" y="88867"/>
                      <a:pt x="10980" y="87677"/>
                      <a:pt x="9255" y="86208"/>
                    </a:cubicBezTo>
                    <a:cubicBezTo>
                      <a:pt x="7435" y="84645"/>
                      <a:pt x="5988" y="82703"/>
                      <a:pt x="5015" y="80511"/>
                    </a:cubicBezTo>
                    <a:cubicBezTo>
                      <a:pt x="3305" y="77247"/>
                      <a:pt x="2069" y="73755"/>
                      <a:pt x="1360" y="70140"/>
                    </a:cubicBezTo>
                    <a:cubicBezTo>
                      <a:pt x="571" y="66459"/>
                      <a:pt x="81" y="62726"/>
                      <a:pt x="-102" y="58965"/>
                    </a:cubicBezTo>
                    <a:cubicBezTo>
                      <a:pt x="-102" y="53195"/>
                      <a:pt x="-102" y="47060"/>
                      <a:pt x="264" y="40413"/>
                    </a:cubicBezTo>
                    <a:cubicBezTo>
                      <a:pt x="402" y="34081"/>
                      <a:pt x="1484" y="27799"/>
                      <a:pt x="3480" y="21788"/>
                    </a:cubicBezTo>
                    <a:cubicBezTo>
                      <a:pt x="5220" y="16230"/>
                      <a:pt x="8334" y="11205"/>
                      <a:pt x="12545" y="7181"/>
                    </a:cubicBezTo>
                    <a:cubicBezTo>
                      <a:pt x="17581" y="2886"/>
                      <a:pt x="23978" y="512"/>
                      <a:pt x="30601" y="461"/>
                    </a:cubicBezTo>
                    <a:cubicBezTo>
                      <a:pt x="34329" y="198"/>
                      <a:pt x="38072" y="746"/>
                      <a:pt x="41566" y="2068"/>
                    </a:cubicBezTo>
                    <a:cubicBezTo>
                      <a:pt x="44950" y="3317"/>
                      <a:pt x="47626" y="5990"/>
                      <a:pt x="48876" y="9372"/>
                    </a:cubicBezTo>
                    <a:cubicBezTo>
                      <a:pt x="49388" y="9372"/>
                      <a:pt x="49680" y="9372"/>
                      <a:pt x="49680" y="8714"/>
                    </a:cubicBezTo>
                    <a:cubicBezTo>
                      <a:pt x="49753" y="7867"/>
                      <a:pt x="49753" y="7005"/>
                      <a:pt x="49680" y="6158"/>
                    </a:cubicBezTo>
                    <a:cubicBezTo>
                      <a:pt x="49680" y="5063"/>
                      <a:pt x="49680" y="4040"/>
                      <a:pt x="49680" y="3017"/>
                    </a:cubicBezTo>
                    <a:cubicBezTo>
                      <a:pt x="49571" y="2163"/>
                      <a:pt x="49724" y="1301"/>
                      <a:pt x="50119" y="534"/>
                    </a:cubicBezTo>
                    <a:cubicBezTo>
                      <a:pt x="54220" y="38"/>
                      <a:pt x="58350" y="-138"/>
                      <a:pt x="62473" y="23"/>
                    </a:cubicBezTo>
                    <a:cubicBezTo>
                      <a:pt x="66640" y="23"/>
                      <a:pt x="70807" y="23"/>
                      <a:pt x="74973" y="23"/>
                    </a:cubicBezTo>
                    <a:cubicBezTo>
                      <a:pt x="75485" y="15361"/>
                      <a:pt x="75778" y="31356"/>
                      <a:pt x="75851" y="48155"/>
                    </a:cubicBezTo>
                    <a:cubicBezTo>
                      <a:pt x="75924" y="64954"/>
                      <a:pt x="75851" y="82045"/>
                      <a:pt x="74827" y="99720"/>
                    </a:cubicBezTo>
                    <a:cubicBezTo>
                      <a:pt x="74827" y="102642"/>
                      <a:pt x="74827" y="105564"/>
                      <a:pt x="74827" y="108485"/>
                    </a:cubicBezTo>
                    <a:cubicBezTo>
                      <a:pt x="75017" y="111034"/>
                      <a:pt x="74432" y="113583"/>
                      <a:pt x="73146" y="115789"/>
                    </a:cubicBezTo>
                    <a:cubicBezTo>
                      <a:pt x="70587" y="120025"/>
                      <a:pt x="66991" y="123546"/>
                      <a:pt x="62692" y="126014"/>
                    </a:cubicBezTo>
                    <a:cubicBezTo>
                      <a:pt x="61048" y="126862"/>
                      <a:pt x="59308" y="127497"/>
                      <a:pt x="57502" y="127913"/>
                    </a:cubicBezTo>
                    <a:cubicBezTo>
                      <a:pt x="56113" y="128395"/>
                      <a:pt x="54695" y="128812"/>
                      <a:pt x="53262" y="129155"/>
                    </a:cubicBezTo>
                    <a:close/>
                    <a:moveTo>
                      <a:pt x="21390" y="48813"/>
                    </a:moveTo>
                    <a:lnTo>
                      <a:pt x="21390" y="50493"/>
                    </a:lnTo>
                    <a:cubicBezTo>
                      <a:pt x="21251" y="56306"/>
                      <a:pt x="23196" y="61981"/>
                      <a:pt x="26873" y="66488"/>
                    </a:cubicBezTo>
                    <a:cubicBezTo>
                      <a:pt x="29117" y="69146"/>
                      <a:pt x="32267" y="70863"/>
                      <a:pt x="35718" y="71309"/>
                    </a:cubicBezTo>
                    <a:cubicBezTo>
                      <a:pt x="39154" y="71900"/>
                      <a:pt x="42677" y="71696"/>
                      <a:pt x="46025" y="70724"/>
                    </a:cubicBezTo>
                    <a:cubicBezTo>
                      <a:pt x="47041" y="70374"/>
                      <a:pt x="47948" y="69775"/>
                      <a:pt x="48657" y="68971"/>
                    </a:cubicBezTo>
                    <a:cubicBezTo>
                      <a:pt x="49271" y="68117"/>
                      <a:pt x="49768" y="67189"/>
                      <a:pt x="50119" y="66196"/>
                    </a:cubicBezTo>
                    <a:cubicBezTo>
                      <a:pt x="50506" y="65108"/>
                      <a:pt x="50777" y="63983"/>
                      <a:pt x="50923" y="62836"/>
                    </a:cubicBezTo>
                    <a:cubicBezTo>
                      <a:pt x="51142" y="61726"/>
                      <a:pt x="51288" y="60601"/>
                      <a:pt x="51362" y="59476"/>
                    </a:cubicBezTo>
                    <a:cubicBezTo>
                      <a:pt x="51362" y="54583"/>
                      <a:pt x="51362" y="49543"/>
                      <a:pt x="51362" y="44503"/>
                    </a:cubicBezTo>
                    <a:cubicBezTo>
                      <a:pt x="51150" y="39573"/>
                      <a:pt x="50441" y="34680"/>
                      <a:pt x="49242" y="29896"/>
                    </a:cubicBezTo>
                    <a:cubicBezTo>
                      <a:pt x="48510" y="28106"/>
                      <a:pt x="47231" y="26602"/>
                      <a:pt x="45587" y="25586"/>
                    </a:cubicBezTo>
                    <a:cubicBezTo>
                      <a:pt x="43956" y="24549"/>
                      <a:pt x="42100" y="23899"/>
                      <a:pt x="40177" y="23687"/>
                    </a:cubicBezTo>
                    <a:cubicBezTo>
                      <a:pt x="38240" y="23468"/>
                      <a:pt x="36281" y="23614"/>
                      <a:pt x="34402" y="24125"/>
                    </a:cubicBezTo>
                    <a:cubicBezTo>
                      <a:pt x="32552" y="24673"/>
                      <a:pt x="30835" y="25594"/>
                      <a:pt x="29358" y="26828"/>
                    </a:cubicBezTo>
                    <a:cubicBezTo>
                      <a:pt x="27501" y="28902"/>
                      <a:pt x="25929" y="31210"/>
                      <a:pt x="24680" y="33694"/>
                    </a:cubicBezTo>
                    <a:cubicBezTo>
                      <a:pt x="23378" y="36221"/>
                      <a:pt x="22464" y="38930"/>
                      <a:pt x="21975" y="41728"/>
                    </a:cubicBezTo>
                    <a:cubicBezTo>
                      <a:pt x="21748" y="42904"/>
                      <a:pt x="21624" y="44102"/>
                      <a:pt x="21609" y="45307"/>
                    </a:cubicBezTo>
                    <a:close/>
                  </a:path>
                </a:pathLst>
              </a:custGeom>
              <a:solidFill>
                <a:srgbClr val="FFFFFF"/>
              </a:solidFill>
              <a:ln w="730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9E2349C6-1D8A-1D85-B7CD-2D8FFA4D8780}"/>
                  </a:ext>
                </a:extLst>
              </p:cNvPr>
              <p:cNvSpPr/>
              <p:nvPr/>
            </p:nvSpPr>
            <p:spPr>
              <a:xfrm>
                <a:off x="9067065" y="4261719"/>
                <a:ext cx="73897" cy="96341"/>
              </a:xfrm>
              <a:custGeom>
                <a:avLst/>
                <a:gdLst>
                  <a:gd name="connsiteX0" fmla="*/ 24897 w 74488"/>
                  <a:gd name="connsiteY0" fmla="*/ 48342 h 97111"/>
                  <a:gd name="connsiteX1" fmla="*/ 24897 w 74488"/>
                  <a:gd name="connsiteY1" fmla="*/ 51629 h 97111"/>
                  <a:gd name="connsiteX2" fmla="*/ 25336 w 74488"/>
                  <a:gd name="connsiteY2" fmla="*/ 60612 h 97111"/>
                  <a:gd name="connsiteX3" fmla="*/ 27602 w 74488"/>
                  <a:gd name="connsiteY3" fmla="*/ 67478 h 97111"/>
                  <a:gd name="connsiteX4" fmla="*/ 33888 w 74488"/>
                  <a:gd name="connsiteY4" fmla="*/ 73686 h 97111"/>
                  <a:gd name="connsiteX5" fmla="*/ 41783 w 74488"/>
                  <a:gd name="connsiteY5" fmla="*/ 75001 h 97111"/>
                  <a:gd name="connsiteX6" fmla="*/ 48362 w 74488"/>
                  <a:gd name="connsiteY6" fmla="*/ 70472 h 97111"/>
                  <a:gd name="connsiteX7" fmla="*/ 50628 w 74488"/>
                  <a:gd name="connsiteY7" fmla="*/ 59152 h 97111"/>
                  <a:gd name="connsiteX8" fmla="*/ 55600 w 74488"/>
                  <a:gd name="connsiteY8" fmla="*/ 59152 h 97111"/>
                  <a:gd name="connsiteX9" fmla="*/ 62179 w 74488"/>
                  <a:gd name="connsiteY9" fmla="*/ 59152 h 97111"/>
                  <a:gd name="connsiteX10" fmla="*/ 68685 w 74488"/>
                  <a:gd name="connsiteY10" fmla="*/ 59152 h 97111"/>
                  <a:gd name="connsiteX11" fmla="*/ 73875 w 74488"/>
                  <a:gd name="connsiteY11" fmla="*/ 59736 h 97111"/>
                  <a:gd name="connsiteX12" fmla="*/ 73071 w 74488"/>
                  <a:gd name="connsiteY12" fmla="*/ 69158 h 97111"/>
                  <a:gd name="connsiteX13" fmla="*/ 72193 w 74488"/>
                  <a:gd name="connsiteY13" fmla="*/ 77703 h 97111"/>
                  <a:gd name="connsiteX14" fmla="*/ 70805 w 74488"/>
                  <a:gd name="connsiteY14" fmla="*/ 84496 h 97111"/>
                  <a:gd name="connsiteX15" fmla="*/ 68685 w 74488"/>
                  <a:gd name="connsiteY15" fmla="*/ 88440 h 97111"/>
                  <a:gd name="connsiteX16" fmla="*/ 60571 w 74488"/>
                  <a:gd name="connsiteY16" fmla="*/ 94721 h 97111"/>
                  <a:gd name="connsiteX17" fmla="*/ 49751 w 74488"/>
                  <a:gd name="connsiteY17" fmla="*/ 96913 h 97111"/>
                  <a:gd name="connsiteX18" fmla="*/ 37690 w 74488"/>
                  <a:gd name="connsiteY18" fmla="*/ 96913 h 97111"/>
                  <a:gd name="connsiteX19" fmla="*/ 26359 w 74488"/>
                  <a:gd name="connsiteY19" fmla="*/ 96547 h 97111"/>
                  <a:gd name="connsiteX20" fmla="*/ 16782 w 74488"/>
                  <a:gd name="connsiteY20" fmla="*/ 93188 h 97111"/>
                  <a:gd name="connsiteX21" fmla="*/ 8522 w 74488"/>
                  <a:gd name="connsiteY21" fmla="*/ 84131 h 97111"/>
                  <a:gd name="connsiteX22" fmla="*/ 3186 w 74488"/>
                  <a:gd name="connsiteY22" fmla="*/ 71787 h 97111"/>
                  <a:gd name="connsiteX23" fmla="*/ 408 w 74488"/>
                  <a:gd name="connsiteY23" fmla="*/ 57545 h 97111"/>
                  <a:gd name="connsiteX24" fmla="*/ 42 w 74488"/>
                  <a:gd name="connsiteY24" fmla="*/ 42499 h 97111"/>
                  <a:gd name="connsiteX25" fmla="*/ 1212 w 74488"/>
                  <a:gd name="connsiteY25" fmla="*/ 29352 h 97111"/>
                  <a:gd name="connsiteX26" fmla="*/ 4063 w 74488"/>
                  <a:gd name="connsiteY26" fmla="*/ 16862 h 97111"/>
                  <a:gd name="connsiteX27" fmla="*/ 11373 w 74488"/>
                  <a:gd name="connsiteY27" fmla="*/ 7805 h 97111"/>
                  <a:gd name="connsiteX28" fmla="*/ 22558 w 74488"/>
                  <a:gd name="connsiteY28" fmla="*/ 2108 h 97111"/>
                  <a:gd name="connsiteX29" fmla="*/ 49459 w 74488"/>
                  <a:gd name="connsiteY29" fmla="*/ 1451 h 97111"/>
                  <a:gd name="connsiteX30" fmla="*/ 63056 w 74488"/>
                  <a:gd name="connsiteY30" fmla="*/ 7367 h 97111"/>
                  <a:gd name="connsiteX31" fmla="*/ 70878 w 74488"/>
                  <a:gd name="connsiteY31" fmla="*/ 18031 h 97111"/>
                  <a:gd name="connsiteX32" fmla="*/ 74167 w 74488"/>
                  <a:gd name="connsiteY32" fmla="*/ 31835 h 97111"/>
                  <a:gd name="connsiteX33" fmla="*/ 74167 w 74488"/>
                  <a:gd name="connsiteY33" fmla="*/ 47100 h 97111"/>
                  <a:gd name="connsiteX34" fmla="*/ 69270 w 74488"/>
                  <a:gd name="connsiteY34" fmla="*/ 47831 h 97111"/>
                  <a:gd name="connsiteX35" fmla="*/ 60790 w 74488"/>
                  <a:gd name="connsiteY35" fmla="*/ 48561 h 97111"/>
                  <a:gd name="connsiteX36" fmla="*/ 50409 w 74488"/>
                  <a:gd name="connsiteY36" fmla="*/ 49072 h 97111"/>
                  <a:gd name="connsiteX37" fmla="*/ 39810 w 74488"/>
                  <a:gd name="connsiteY37" fmla="*/ 49072 h 97111"/>
                  <a:gd name="connsiteX38" fmla="*/ 30672 w 74488"/>
                  <a:gd name="connsiteY38" fmla="*/ 49072 h 97111"/>
                  <a:gd name="connsiteX39" fmla="*/ 24897 w 74488"/>
                  <a:gd name="connsiteY39" fmla="*/ 48342 h 97111"/>
                  <a:gd name="connsiteX40" fmla="*/ 46827 w 74488"/>
                  <a:gd name="connsiteY40" fmla="*/ 19784 h 97111"/>
                  <a:gd name="connsiteX41" fmla="*/ 43903 w 74488"/>
                  <a:gd name="connsiteY41" fmla="*/ 18469 h 97111"/>
                  <a:gd name="connsiteX42" fmla="*/ 40395 w 74488"/>
                  <a:gd name="connsiteY42" fmla="*/ 17958 h 97111"/>
                  <a:gd name="connsiteX43" fmla="*/ 33084 w 74488"/>
                  <a:gd name="connsiteY43" fmla="*/ 18907 h 97111"/>
                  <a:gd name="connsiteX44" fmla="*/ 28698 w 74488"/>
                  <a:gd name="connsiteY44" fmla="*/ 21464 h 97111"/>
                  <a:gd name="connsiteX45" fmla="*/ 26213 w 74488"/>
                  <a:gd name="connsiteY45" fmla="*/ 25335 h 97111"/>
                  <a:gd name="connsiteX46" fmla="*/ 24970 w 74488"/>
                  <a:gd name="connsiteY46" fmla="*/ 29936 h 97111"/>
                  <a:gd name="connsiteX47" fmla="*/ 24970 w 74488"/>
                  <a:gd name="connsiteY47" fmla="*/ 32785 h 97111"/>
                  <a:gd name="connsiteX48" fmla="*/ 26651 w 74488"/>
                  <a:gd name="connsiteY48" fmla="*/ 33880 h 97111"/>
                  <a:gd name="connsiteX49" fmla="*/ 31914 w 74488"/>
                  <a:gd name="connsiteY49" fmla="*/ 33880 h 97111"/>
                  <a:gd name="connsiteX50" fmla="*/ 42514 w 74488"/>
                  <a:gd name="connsiteY50" fmla="*/ 33880 h 97111"/>
                  <a:gd name="connsiteX51" fmla="*/ 49824 w 74488"/>
                  <a:gd name="connsiteY51" fmla="*/ 33880 h 97111"/>
                  <a:gd name="connsiteX52" fmla="*/ 53260 w 74488"/>
                  <a:gd name="connsiteY52" fmla="*/ 33880 h 97111"/>
                  <a:gd name="connsiteX53" fmla="*/ 54284 w 74488"/>
                  <a:gd name="connsiteY53" fmla="*/ 33369 h 97111"/>
                  <a:gd name="connsiteX54" fmla="*/ 54284 w 74488"/>
                  <a:gd name="connsiteY54" fmla="*/ 31397 h 97111"/>
                  <a:gd name="connsiteX55" fmla="*/ 52310 w 74488"/>
                  <a:gd name="connsiteY55" fmla="*/ 24093 h 97111"/>
                  <a:gd name="connsiteX56" fmla="*/ 47120 w 74488"/>
                  <a:gd name="connsiteY56" fmla="*/ 19784 h 97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488" h="97111">
                    <a:moveTo>
                      <a:pt x="24897" y="48342"/>
                    </a:moveTo>
                    <a:lnTo>
                      <a:pt x="24897" y="51629"/>
                    </a:lnTo>
                    <a:cubicBezTo>
                      <a:pt x="24897" y="55281"/>
                      <a:pt x="24897" y="58275"/>
                      <a:pt x="25336" y="60612"/>
                    </a:cubicBezTo>
                    <a:cubicBezTo>
                      <a:pt x="25577" y="63037"/>
                      <a:pt x="26352" y="65382"/>
                      <a:pt x="27602" y="67478"/>
                    </a:cubicBezTo>
                    <a:cubicBezTo>
                      <a:pt x="29005" y="70144"/>
                      <a:pt x="31205" y="72313"/>
                      <a:pt x="33888" y="73686"/>
                    </a:cubicBezTo>
                    <a:cubicBezTo>
                      <a:pt x="36301" y="74986"/>
                      <a:pt x="39079" y="75454"/>
                      <a:pt x="41783" y="75001"/>
                    </a:cubicBezTo>
                    <a:cubicBezTo>
                      <a:pt x="44495" y="74439"/>
                      <a:pt x="46871" y="72802"/>
                      <a:pt x="48362" y="70472"/>
                    </a:cubicBezTo>
                    <a:cubicBezTo>
                      <a:pt x="50351" y="67054"/>
                      <a:pt x="51148" y="63074"/>
                      <a:pt x="50628" y="59152"/>
                    </a:cubicBezTo>
                    <a:cubicBezTo>
                      <a:pt x="52281" y="59268"/>
                      <a:pt x="53948" y="59268"/>
                      <a:pt x="55600" y="59152"/>
                    </a:cubicBezTo>
                    <a:lnTo>
                      <a:pt x="62179" y="59152"/>
                    </a:lnTo>
                    <a:cubicBezTo>
                      <a:pt x="64350" y="59042"/>
                      <a:pt x="66514" y="59042"/>
                      <a:pt x="68685" y="59152"/>
                    </a:cubicBezTo>
                    <a:cubicBezTo>
                      <a:pt x="70432" y="59130"/>
                      <a:pt x="72179" y="59327"/>
                      <a:pt x="73875" y="59736"/>
                    </a:cubicBezTo>
                    <a:cubicBezTo>
                      <a:pt x="73875" y="62949"/>
                      <a:pt x="73363" y="66090"/>
                      <a:pt x="73071" y="69158"/>
                    </a:cubicBezTo>
                    <a:cubicBezTo>
                      <a:pt x="72778" y="72226"/>
                      <a:pt x="72559" y="75074"/>
                      <a:pt x="72193" y="77703"/>
                    </a:cubicBezTo>
                    <a:cubicBezTo>
                      <a:pt x="71872" y="79997"/>
                      <a:pt x="71411" y="82261"/>
                      <a:pt x="70805" y="84496"/>
                    </a:cubicBezTo>
                    <a:cubicBezTo>
                      <a:pt x="70476" y="85979"/>
                      <a:pt x="69745" y="87345"/>
                      <a:pt x="68685" y="88440"/>
                    </a:cubicBezTo>
                    <a:cubicBezTo>
                      <a:pt x="66682" y="91311"/>
                      <a:pt x="63853" y="93502"/>
                      <a:pt x="60571" y="94721"/>
                    </a:cubicBezTo>
                    <a:cubicBezTo>
                      <a:pt x="57076" y="95927"/>
                      <a:pt x="53436" y="96664"/>
                      <a:pt x="49751" y="96913"/>
                    </a:cubicBezTo>
                    <a:cubicBezTo>
                      <a:pt x="45731" y="97132"/>
                      <a:pt x="41710" y="97132"/>
                      <a:pt x="37690" y="96913"/>
                    </a:cubicBezTo>
                    <a:cubicBezTo>
                      <a:pt x="33523" y="96913"/>
                      <a:pt x="29795" y="96547"/>
                      <a:pt x="26359" y="96547"/>
                    </a:cubicBezTo>
                    <a:cubicBezTo>
                      <a:pt x="22974" y="96073"/>
                      <a:pt x="19721" y="94933"/>
                      <a:pt x="16782" y="93188"/>
                    </a:cubicBezTo>
                    <a:cubicBezTo>
                      <a:pt x="13398" y="90814"/>
                      <a:pt x="10576" y="87717"/>
                      <a:pt x="8522" y="84131"/>
                    </a:cubicBezTo>
                    <a:cubicBezTo>
                      <a:pt x="6220" y="80267"/>
                      <a:pt x="4421" y="76118"/>
                      <a:pt x="3186" y="71787"/>
                    </a:cubicBezTo>
                    <a:cubicBezTo>
                      <a:pt x="1753" y="67157"/>
                      <a:pt x="817" y="62380"/>
                      <a:pt x="408" y="57545"/>
                    </a:cubicBezTo>
                    <a:cubicBezTo>
                      <a:pt x="-111" y="52549"/>
                      <a:pt x="-235" y="47517"/>
                      <a:pt x="42" y="42499"/>
                    </a:cubicBezTo>
                    <a:cubicBezTo>
                      <a:pt x="408" y="37897"/>
                      <a:pt x="774" y="33515"/>
                      <a:pt x="1212" y="29352"/>
                    </a:cubicBezTo>
                    <a:cubicBezTo>
                      <a:pt x="1658" y="25086"/>
                      <a:pt x="2615" y="20894"/>
                      <a:pt x="4063" y="16862"/>
                    </a:cubicBezTo>
                    <a:cubicBezTo>
                      <a:pt x="5708" y="13283"/>
                      <a:pt x="8223" y="10172"/>
                      <a:pt x="11373" y="7805"/>
                    </a:cubicBezTo>
                    <a:cubicBezTo>
                      <a:pt x="14743" y="5278"/>
                      <a:pt x="18530" y="3350"/>
                      <a:pt x="22558" y="2108"/>
                    </a:cubicBezTo>
                    <a:cubicBezTo>
                      <a:pt x="31308" y="-506"/>
                      <a:pt x="40592" y="-733"/>
                      <a:pt x="49459" y="1451"/>
                    </a:cubicBezTo>
                    <a:cubicBezTo>
                      <a:pt x="54445" y="2152"/>
                      <a:pt x="59145" y="4197"/>
                      <a:pt x="63056" y="7367"/>
                    </a:cubicBezTo>
                    <a:cubicBezTo>
                      <a:pt x="66470" y="10252"/>
                      <a:pt x="69152" y="13911"/>
                      <a:pt x="70878" y="18031"/>
                    </a:cubicBezTo>
                    <a:cubicBezTo>
                      <a:pt x="72757" y="22413"/>
                      <a:pt x="73868" y="27080"/>
                      <a:pt x="74167" y="31835"/>
                    </a:cubicBezTo>
                    <a:cubicBezTo>
                      <a:pt x="74460" y="36919"/>
                      <a:pt x="74460" y="42017"/>
                      <a:pt x="74167" y="47100"/>
                    </a:cubicBezTo>
                    <a:cubicBezTo>
                      <a:pt x="73290" y="47100"/>
                      <a:pt x="71609" y="47538"/>
                      <a:pt x="69270" y="47831"/>
                    </a:cubicBezTo>
                    <a:lnTo>
                      <a:pt x="60790" y="48561"/>
                    </a:lnTo>
                    <a:cubicBezTo>
                      <a:pt x="57500" y="48561"/>
                      <a:pt x="54064" y="48999"/>
                      <a:pt x="50409" y="49072"/>
                    </a:cubicBezTo>
                    <a:lnTo>
                      <a:pt x="39810" y="49072"/>
                    </a:lnTo>
                    <a:cubicBezTo>
                      <a:pt x="36447" y="49072"/>
                      <a:pt x="33377" y="49072"/>
                      <a:pt x="30672" y="49072"/>
                    </a:cubicBezTo>
                    <a:cubicBezTo>
                      <a:pt x="28735" y="48970"/>
                      <a:pt x="26805" y="48729"/>
                      <a:pt x="24897" y="48342"/>
                    </a:cubicBezTo>
                    <a:close/>
                    <a:moveTo>
                      <a:pt x="46827" y="19784"/>
                    </a:moveTo>
                    <a:cubicBezTo>
                      <a:pt x="45914" y="19229"/>
                      <a:pt x="44927" y="18783"/>
                      <a:pt x="43903" y="18469"/>
                    </a:cubicBezTo>
                    <a:cubicBezTo>
                      <a:pt x="42778" y="18089"/>
                      <a:pt x="41586" y="17914"/>
                      <a:pt x="40395" y="17958"/>
                    </a:cubicBezTo>
                    <a:cubicBezTo>
                      <a:pt x="37924" y="17863"/>
                      <a:pt x="35453" y="18184"/>
                      <a:pt x="33084" y="18907"/>
                    </a:cubicBezTo>
                    <a:cubicBezTo>
                      <a:pt x="31439" y="19397"/>
                      <a:pt x="29933" y="20273"/>
                      <a:pt x="28698" y="21464"/>
                    </a:cubicBezTo>
                    <a:cubicBezTo>
                      <a:pt x="27587" y="22552"/>
                      <a:pt x="26739" y="23874"/>
                      <a:pt x="26213" y="25335"/>
                    </a:cubicBezTo>
                    <a:cubicBezTo>
                      <a:pt x="25643" y="26825"/>
                      <a:pt x="25226" y="28366"/>
                      <a:pt x="24970" y="29936"/>
                    </a:cubicBezTo>
                    <a:cubicBezTo>
                      <a:pt x="24846" y="30878"/>
                      <a:pt x="24846" y="31843"/>
                      <a:pt x="24970" y="32785"/>
                    </a:cubicBezTo>
                    <a:cubicBezTo>
                      <a:pt x="24970" y="33296"/>
                      <a:pt x="25555" y="33734"/>
                      <a:pt x="26651" y="33880"/>
                    </a:cubicBezTo>
                    <a:cubicBezTo>
                      <a:pt x="28406" y="34012"/>
                      <a:pt x="30160" y="34012"/>
                      <a:pt x="31914" y="33880"/>
                    </a:cubicBezTo>
                    <a:lnTo>
                      <a:pt x="42514" y="33880"/>
                    </a:lnTo>
                    <a:cubicBezTo>
                      <a:pt x="45731" y="33880"/>
                      <a:pt x="48070" y="33880"/>
                      <a:pt x="49824" y="33880"/>
                    </a:cubicBezTo>
                    <a:cubicBezTo>
                      <a:pt x="50972" y="33946"/>
                      <a:pt x="52112" y="33946"/>
                      <a:pt x="53260" y="33880"/>
                    </a:cubicBezTo>
                    <a:cubicBezTo>
                      <a:pt x="53918" y="33880"/>
                      <a:pt x="54284" y="33880"/>
                      <a:pt x="54284" y="33369"/>
                    </a:cubicBezTo>
                    <a:lnTo>
                      <a:pt x="54284" y="31397"/>
                    </a:lnTo>
                    <a:cubicBezTo>
                      <a:pt x="54320" y="28826"/>
                      <a:pt x="53633" y="26299"/>
                      <a:pt x="52310" y="24093"/>
                    </a:cubicBezTo>
                    <a:cubicBezTo>
                      <a:pt x="51016" y="22201"/>
                      <a:pt x="49218" y="20711"/>
                      <a:pt x="47120" y="19784"/>
                    </a:cubicBezTo>
                    <a:close/>
                  </a:path>
                </a:pathLst>
              </a:custGeom>
              <a:solidFill>
                <a:srgbClr val="FFFFFF"/>
              </a:solidFill>
              <a:ln w="730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ECC70167-6770-C9EF-0039-BBB038DB9A1D}"/>
                  </a:ext>
                </a:extLst>
              </p:cNvPr>
              <p:cNvSpPr/>
              <p:nvPr/>
            </p:nvSpPr>
            <p:spPr>
              <a:xfrm>
                <a:off x="9184763" y="4263501"/>
                <a:ext cx="77722" cy="92230"/>
              </a:xfrm>
              <a:custGeom>
                <a:avLst/>
                <a:gdLst>
                  <a:gd name="connsiteX0" fmla="*/ 77973 w 78343"/>
                  <a:gd name="connsiteY0" fmla="*/ 1115 h 92968"/>
                  <a:gd name="connsiteX1" fmla="*/ 77973 w 78343"/>
                  <a:gd name="connsiteY1" fmla="*/ 3306 h 92968"/>
                  <a:gd name="connsiteX2" fmla="*/ 77973 w 78343"/>
                  <a:gd name="connsiteY2" fmla="*/ 5498 h 92968"/>
                  <a:gd name="connsiteX3" fmla="*/ 77973 w 78343"/>
                  <a:gd name="connsiteY3" fmla="*/ 7324 h 92968"/>
                  <a:gd name="connsiteX4" fmla="*/ 77973 w 78343"/>
                  <a:gd name="connsiteY4" fmla="*/ 46399 h 92968"/>
                  <a:gd name="connsiteX5" fmla="*/ 77462 w 78343"/>
                  <a:gd name="connsiteY5" fmla="*/ 85329 h 92968"/>
                  <a:gd name="connsiteX6" fmla="*/ 77462 w 78343"/>
                  <a:gd name="connsiteY6" fmla="*/ 90076 h 92968"/>
                  <a:gd name="connsiteX7" fmla="*/ 75298 w 78343"/>
                  <a:gd name="connsiteY7" fmla="*/ 92845 h 92968"/>
                  <a:gd name="connsiteX8" fmla="*/ 75196 w 78343"/>
                  <a:gd name="connsiteY8" fmla="*/ 92852 h 92968"/>
                  <a:gd name="connsiteX9" fmla="*/ 73003 w 78343"/>
                  <a:gd name="connsiteY9" fmla="*/ 92852 h 92968"/>
                  <a:gd name="connsiteX10" fmla="*/ 67008 w 78343"/>
                  <a:gd name="connsiteY10" fmla="*/ 92852 h 92968"/>
                  <a:gd name="connsiteX11" fmla="*/ 61014 w 78343"/>
                  <a:gd name="connsiteY11" fmla="*/ 92852 h 92968"/>
                  <a:gd name="connsiteX12" fmla="*/ 57067 w 78343"/>
                  <a:gd name="connsiteY12" fmla="*/ 92852 h 92968"/>
                  <a:gd name="connsiteX13" fmla="*/ 53119 w 78343"/>
                  <a:gd name="connsiteY13" fmla="*/ 92852 h 92968"/>
                  <a:gd name="connsiteX14" fmla="*/ 51364 w 78343"/>
                  <a:gd name="connsiteY14" fmla="*/ 91391 h 92968"/>
                  <a:gd name="connsiteX15" fmla="*/ 50926 w 78343"/>
                  <a:gd name="connsiteY15" fmla="*/ 88835 h 92968"/>
                  <a:gd name="connsiteX16" fmla="*/ 51291 w 78343"/>
                  <a:gd name="connsiteY16" fmla="*/ 85548 h 92968"/>
                  <a:gd name="connsiteX17" fmla="*/ 51291 w 78343"/>
                  <a:gd name="connsiteY17" fmla="*/ 82407 h 92968"/>
                  <a:gd name="connsiteX18" fmla="*/ 40107 w 78343"/>
                  <a:gd name="connsiteY18" fmla="*/ 89711 h 92968"/>
                  <a:gd name="connsiteX19" fmla="*/ 26949 w 78343"/>
                  <a:gd name="connsiteY19" fmla="*/ 92852 h 92968"/>
                  <a:gd name="connsiteX20" fmla="*/ 14740 w 78343"/>
                  <a:gd name="connsiteY20" fmla="*/ 87885 h 92968"/>
                  <a:gd name="connsiteX21" fmla="*/ 6334 w 78343"/>
                  <a:gd name="connsiteY21" fmla="*/ 75542 h 92968"/>
                  <a:gd name="connsiteX22" fmla="*/ 1509 w 78343"/>
                  <a:gd name="connsiteY22" fmla="*/ 59546 h 92968"/>
                  <a:gd name="connsiteX23" fmla="*/ -99 w 78343"/>
                  <a:gd name="connsiteY23" fmla="*/ 43551 h 92968"/>
                  <a:gd name="connsiteX24" fmla="*/ 2313 w 78343"/>
                  <a:gd name="connsiteY24" fmla="*/ 26606 h 92968"/>
                  <a:gd name="connsiteX25" fmla="*/ 8819 w 78343"/>
                  <a:gd name="connsiteY25" fmla="*/ 13313 h 92968"/>
                  <a:gd name="connsiteX26" fmla="*/ 18688 w 78343"/>
                  <a:gd name="connsiteY26" fmla="*/ 4475 h 92968"/>
                  <a:gd name="connsiteX27" fmla="*/ 30823 w 78343"/>
                  <a:gd name="connsiteY27" fmla="*/ 1042 h 92968"/>
                  <a:gd name="connsiteX28" fmla="*/ 37036 w 78343"/>
                  <a:gd name="connsiteY28" fmla="*/ 1042 h 92968"/>
                  <a:gd name="connsiteX29" fmla="*/ 42227 w 78343"/>
                  <a:gd name="connsiteY29" fmla="*/ 1919 h 92968"/>
                  <a:gd name="connsiteX30" fmla="*/ 46467 w 78343"/>
                  <a:gd name="connsiteY30" fmla="*/ 4475 h 92968"/>
                  <a:gd name="connsiteX31" fmla="*/ 49610 w 78343"/>
                  <a:gd name="connsiteY31" fmla="*/ 9369 h 92968"/>
                  <a:gd name="connsiteX32" fmla="*/ 49610 w 78343"/>
                  <a:gd name="connsiteY32" fmla="*/ 4329 h 92968"/>
                  <a:gd name="connsiteX33" fmla="*/ 50049 w 78343"/>
                  <a:gd name="connsiteY33" fmla="*/ 20 h 92968"/>
                  <a:gd name="connsiteX34" fmla="*/ 51291 w 78343"/>
                  <a:gd name="connsiteY34" fmla="*/ 20 h 92968"/>
                  <a:gd name="connsiteX35" fmla="*/ 53923 w 78343"/>
                  <a:gd name="connsiteY35" fmla="*/ 20 h 92968"/>
                  <a:gd name="connsiteX36" fmla="*/ 58894 w 78343"/>
                  <a:gd name="connsiteY36" fmla="*/ 20 h 92968"/>
                  <a:gd name="connsiteX37" fmla="*/ 66204 w 78343"/>
                  <a:gd name="connsiteY37" fmla="*/ 20 h 92968"/>
                  <a:gd name="connsiteX38" fmla="*/ 24390 w 78343"/>
                  <a:gd name="connsiteY38" fmla="*/ 37634 h 92968"/>
                  <a:gd name="connsiteX39" fmla="*/ 23440 w 78343"/>
                  <a:gd name="connsiteY39" fmla="*/ 42528 h 92968"/>
                  <a:gd name="connsiteX40" fmla="*/ 23440 w 78343"/>
                  <a:gd name="connsiteY40" fmla="*/ 47349 h 92968"/>
                  <a:gd name="connsiteX41" fmla="*/ 27753 w 78343"/>
                  <a:gd name="connsiteY41" fmla="*/ 61445 h 92968"/>
                  <a:gd name="connsiteX42" fmla="*/ 39814 w 78343"/>
                  <a:gd name="connsiteY42" fmla="*/ 67215 h 92968"/>
                  <a:gd name="connsiteX43" fmla="*/ 46686 w 78343"/>
                  <a:gd name="connsiteY43" fmla="*/ 65682 h 92968"/>
                  <a:gd name="connsiteX44" fmla="*/ 50049 w 78343"/>
                  <a:gd name="connsiteY44" fmla="*/ 61226 h 92968"/>
                  <a:gd name="connsiteX45" fmla="*/ 51145 w 78343"/>
                  <a:gd name="connsiteY45" fmla="*/ 53922 h 92968"/>
                  <a:gd name="connsiteX46" fmla="*/ 51145 w 78343"/>
                  <a:gd name="connsiteY46" fmla="*/ 44646 h 92968"/>
                  <a:gd name="connsiteX47" fmla="*/ 51145 w 78343"/>
                  <a:gd name="connsiteY47" fmla="*/ 34421 h 92968"/>
                  <a:gd name="connsiteX48" fmla="*/ 50195 w 78343"/>
                  <a:gd name="connsiteY48" fmla="*/ 28578 h 92968"/>
                  <a:gd name="connsiteX49" fmla="*/ 47490 w 78343"/>
                  <a:gd name="connsiteY49" fmla="*/ 26021 h 92968"/>
                  <a:gd name="connsiteX50" fmla="*/ 41642 w 78343"/>
                  <a:gd name="connsiteY50" fmla="*/ 25510 h 92968"/>
                  <a:gd name="connsiteX51" fmla="*/ 29799 w 78343"/>
                  <a:gd name="connsiteY51" fmla="*/ 29089 h 92968"/>
                  <a:gd name="connsiteX52" fmla="*/ 24390 w 78343"/>
                  <a:gd name="connsiteY52" fmla="*/ 37708 h 92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8343" h="92968">
                    <a:moveTo>
                      <a:pt x="77973" y="1115"/>
                    </a:moveTo>
                    <a:cubicBezTo>
                      <a:pt x="77973" y="1846"/>
                      <a:pt x="77973" y="2576"/>
                      <a:pt x="77973" y="3306"/>
                    </a:cubicBezTo>
                    <a:cubicBezTo>
                      <a:pt x="77973" y="4037"/>
                      <a:pt x="77973" y="4767"/>
                      <a:pt x="77973" y="5498"/>
                    </a:cubicBezTo>
                    <a:lnTo>
                      <a:pt x="77973" y="7324"/>
                    </a:lnTo>
                    <a:cubicBezTo>
                      <a:pt x="77973" y="20617"/>
                      <a:pt x="77973" y="33617"/>
                      <a:pt x="77973" y="46399"/>
                    </a:cubicBezTo>
                    <a:cubicBezTo>
                      <a:pt x="78456" y="59378"/>
                      <a:pt x="78288" y="72372"/>
                      <a:pt x="77462" y="85329"/>
                    </a:cubicBezTo>
                    <a:cubicBezTo>
                      <a:pt x="77462" y="86936"/>
                      <a:pt x="77462" y="88542"/>
                      <a:pt x="77462" y="90076"/>
                    </a:cubicBezTo>
                    <a:cubicBezTo>
                      <a:pt x="77630" y="91435"/>
                      <a:pt x="76658" y="92676"/>
                      <a:pt x="75298" y="92845"/>
                    </a:cubicBezTo>
                    <a:cubicBezTo>
                      <a:pt x="75261" y="92845"/>
                      <a:pt x="75232" y="92852"/>
                      <a:pt x="75196" y="92852"/>
                    </a:cubicBezTo>
                    <a:lnTo>
                      <a:pt x="73003" y="92852"/>
                    </a:lnTo>
                    <a:cubicBezTo>
                      <a:pt x="71007" y="92961"/>
                      <a:pt x="69004" y="92961"/>
                      <a:pt x="67008" y="92852"/>
                    </a:cubicBezTo>
                    <a:lnTo>
                      <a:pt x="61014" y="92852"/>
                    </a:lnTo>
                    <a:lnTo>
                      <a:pt x="57067" y="92852"/>
                    </a:lnTo>
                    <a:cubicBezTo>
                      <a:pt x="55751" y="92961"/>
                      <a:pt x="54435" y="92961"/>
                      <a:pt x="53119" y="92852"/>
                    </a:cubicBezTo>
                    <a:cubicBezTo>
                      <a:pt x="52330" y="92691"/>
                      <a:pt x="51664" y="92143"/>
                      <a:pt x="51364" y="91391"/>
                    </a:cubicBezTo>
                    <a:cubicBezTo>
                      <a:pt x="51065" y="90573"/>
                      <a:pt x="50919" y="89704"/>
                      <a:pt x="50926" y="88835"/>
                    </a:cubicBezTo>
                    <a:cubicBezTo>
                      <a:pt x="50867" y="87724"/>
                      <a:pt x="50992" y="86614"/>
                      <a:pt x="51291" y="85548"/>
                    </a:cubicBezTo>
                    <a:cubicBezTo>
                      <a:pt x="51416" y="84504"/>
                      <a:pt x="51416" y="83452"/>
                      <a:pt x="51291" y="82407"/>
                    </a:cubicBezTo>
                    <a:cubicBezTo>
                      <a:pt x="48002" y="85453"/>
                      <a:pt x="44222" y="87922"/>
                      <a:pt x="40107" y="89711"/>
                    </a:cubicBezTo>
                    <a:cubicBezTo>
                      <a:pt x="36013" y="91734"/>
                      <a:pt x="31518" y="92808"/>
                      <a:pt x="26949" y="92852"/>
                    </a:cubicBezTo>
                    <a:cubicBezTo>
                      <a:pt x="22372" y="92917"/>
                      <a:pt x="17972" y="91128"/>
                      <a:pt x="14740" y="87885"/>
                    </a:cubicBezTo>
                    <a:cubicBezTo>
                      <a:pt x="11232" y="84299"/>
                      <a:pt x="8381" y="80121"/>
                      <a:pt x="6334" y="75542"/>
                    </a:cubicBezTo>
                    <a:cubicBezTo>
                      <a:pt x="4075" y="70429"/>
                      <a:pt x="2452" y="65053"/>
                      <a:pt x="1509" y="59546"/>
                    </a:cubicBezTo>
                    <a:cubicBezTo>
                      <a:pt x="471" y="54273"/>
                      <a:pt x="-62" y="48919"/>
                      <a:pt x="-99" y="43551"/>
                    </a:cubicBezTo>
                    <a:cubicBezTo>
                      <a:pt x="-157" y="37810"/>
                      <a:pt x="661" y="32098"/>
                      <a:pt x="2313" y="26606"/>
                    </a:cubicBezTo>
                    <a:cubicBezTo>
                      <a:pt x="3753" y="21851"/>
                      <a:pt x="5946" y="17366"/>
                      <a:pt x="8819" y="13313"/>
                    </a:cubicBezTo>
                    <a:cubicBezTo>
                      <a:pt x="11444" y="9697"/>
                      <a:pt x="14807" y="6688"/>
                      <a:pt x="18688" y="4475"/>
                    </a:cubicBezTo>
                    <a:cubicBezTo>
                      <a:pt x="22402" y="2379"/>
                      <a:pt x="26561" y="1196"/>
                      <a:pt x="30823" y="1042"/>
                    </a:cubicBezTo>
                    <a:lnTo>
                      <a:pt x="37036" y="1042"/>
                    </a:lnTo>
                    <a:cubicBezTo>
                      <a:pt x="38805" y="1020"/>
                      <a:pt x="40567" y="1312"/>
                      <a:pt x="42227" y="1919"/>
                    </a:cubicBezTo>
                    <a:cubicBezTo>
                      <a:pt x="43791" y="2496"/>
                      <a:pt x="45231" y="3365"/>
                      <a:pt x="46467" y="4475"/>
                    </a:cubicBezTo>
                    <a:cubicBezTo>
                      <a:pt x="47834" y="5877"/>
                      <a:pt x="48901" y="7543"/>
                      <a:pt x="49610" y="9369"/>
                    </a:cubicBezTo>
                    <a:cubicBezTo>
                      <a:pt x="49376" y="7696"/>
                      <a:pt x="49376" y="6002"/>
                      <a:pt x="49610" y="4329"/>
                    </a:cubicBezTo>
                    <a:cubicBezTo>
                      <a:pt x="49902" y="2912"/>
                      <a:pt x="50049" y="1466"/>
                      <a:pt x="50049" y="20"/>
                    </a:cubicBezTo>
                    <a:cubicBezTo>
                      <a:pt x="50049" y="20"/>
                      <a:pt x="50487" y="20"/>
                      <a:pt x="51291" y="20"/>
                    </a:cubicBezTo>
                    <a:cubicBezTo>
                      <a:pt x="52168" y="-53"/>
                      <a:pt x="53046" y="-53"/>
                      <a:pt x="53923" y="20"/>
                    </a:cubicBezTo>
                    <a:lnTo>
                      <a:pt x="58894" y="20"/>
                    </a:lnTo>
                    <a:lnTo>
                      <a:pt x="66204" y="20"/>
                    </a:lnTo>
                    <a:close/>
                    <a:moveTo>
                      <a:pt x="24390" y="37634"/>
                    </a:moveTo>
                    <a:cubicBezTo>
                      <a:pt x="23893" y="39227"/>
                      <a:pt x="23571" y="40863"/>
                      <a:pt x="23440" y="42528"/>
                    </a:cubicBezTo>
                    <a:cubicBezTo>
                      <a:pt x="23440" y="44135"/>
                      <a:pt x="23440" y="45742"/>
                      <a:pt x="23440" y="47349"/>
                    </a:cubicBezTo>
                    <a:cubicBezTo>
                      <a:pt x="23294" y="52396"/>
                      <a:pt x="24814" y="57341"/>
                      <a:pt x="27753" y="61445"/>
                    </a:cubicBezTo>
                    <a:cubicBezTo>
                      <a:pt x="30560" y="65258"/>
                      <a:pt x="35085" y="67427"/>
                      <a:pt x="39814" y="67215"/>
                    </a:cubicBezTo>
                    <a:cubicBezTo>
                      <a:pt x="42205" y="67376"/>
                      <a:pt x="44588" y="66843"/>
                      <a:pt x="46686" y="65682"/>
                    </a:cubicBezTo>
                    <a:cubicBezTo>
                      <a:pt x="48251" y="64586"/>
                      <a:pt x="49427" y="63030"/>
                      <a:pt x="50049" y="61226"/>
                    </a:cubicBezTo>
                    <a:cubicBezTo>
                      <a:pt x="50809" y="58867"/>
                      <a:pt x="51174" y="56398"/>
                      <a:pt x="51145" y="53922"/>
                    </a:cubicBezTo>
                    <a:cubicBezTo>
                      <a:pt x="51145" y="51147"/>
                      <a:pt x="51145" y="48079"/>
                      <a:pt x="51145" y="44646"/>
                    </a:cubicBezTo>
                    <a:cubicBezTo>
                      <a:pt x="51145" y="41214"/>
                      <a:pt x="51145" y="36904"/>
                      <a:pt x="51145" y="34421"/>
                    </a:cubicBezTo>
                    <a:cubicBezTo>
                      <a:pt x="51182" y="32434"/>
                      <a:pt x="50860" y="30455"/>
                      <a:pt x="50195" y="28578"/>
                    </a:cubicBezTo>
                    <a:cubicBezTo>
                      <a:pt x="49756" y="27343"/>
                      <a:pt x="48748" y="26394"/>
                      <a:pt x="47490" y="26021"/>
                    </a:cubicBezTo>
                    <a:cubicBezTo>
                      <a:pt x="45568" y="25612"/>
                      <a:pt x="43609" y="25437"/>
                      <a:pt x="41642" y="25510"/>
                    </a:cubicBezTo>
                    <a:cubicBezTo>
                      <a:pt x="37395" y="25247"/>
                      <a:pt x="33191" y="26518"/>
                      <a:pt x="29799" y="29089"/>
                    </a:cubicBezTo>
                    <a:cubicBezTo>
                      <a:pt x="26978" y="31178"/>
                      <a:pt x="25040" y="34260"/>
                      <a:pt x="24390" y="37708"/>
                    </a:cubicBezTo>
                    <a:close/>
                  </a:path>
                </a:pathLst>
              </a:custGeom>
              <a:solidFill>
                <a:srgbClr val="FFFFFF"/>
              </a:solidFill>
              <a:ln w="7301"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E1763FE-ED99-2543-93E7-39D9383C0273}"/>
                  </a:ext>
                </a:extLst>
              </p:cNvPr>
              <p:cNvSpPr/>
              <p:nvPr/>
            </p:nvSpPr>
            <p:spPr>
              <a:xfrm>
                <a:off x="9275878" y="4264883"/>
                <a:ext cx="69306" cy="91936"/>
              </a:xfrm>
              <a:custGeom>
                <a:avLst/>
                <a:gdLst>
                  <a:gd name="connsiteX0" fmla="*/ 23997 w 69860"/>
                  <a:gd name="connsiteY0" fmla="*/ 9290 h 92671"/>
                  <a:gd name="connsiteX1" fmla="*/ 26264 w 69860"/>
                  <a:gd name="connsiteY1" fmla="*/ 7975 h 92671"/>
                  <a:gd name="connsiteX2" fmla="*/ 28603 w 69860"/>
                  <a:gd name="connsiteY2" fmla="*/ 6515 h 92671"/>
                  <a:gd name="connsiteX3" fmla="*/ 47097 w 69860"/>
                  <a:gd name="connsiteY3" fmla="*/ 233 h 92671"/>
                  <a:gd name="connsiteX4" fmla="*/ 56966 w 69860"/>
                  <a:gd name="connsiteY4" fmla="*/ 1329 h 92671"/>
                  <a:gd name="connsiteX5" fmla="*/ 65592 w 69860"/>
                  <a:gd name="connsiteY5" fmla="*/ 5930 h 92671"/>
                  <a:gd name="connsiteX6" fmla="*/ 68443 w 69860"/>
                  <a:gd name="connsiteY6" fmla="*/ 13234 h 92671"/>
                  <a:gd name="connsiteX7" fmla="*/ 69759 w 69860"/>
                  <a:gd name="connsiteY7" fmla="*/ 25797 h 92671"/>
                  <a:gd name="connsiteX8" fmla="*/ 69759 w 69860"/>
                  <a:gd name="connsiteY8" fmla="*/ 41939 h 92671"/>
                  <a:gd name="connsiteX9" fmla="*/ 69759 w 69860"/>
                  <a:gd name="connsiteY9" fmla="*/ 59541 h 92671"/>
                  <a:gd name="connsiteX10" fmla="*/ 69394 w 69860"/>
                  <a:gd name="connsiteY10" fmla="*/ 76778 h 92671"/>
                  <a:gd name="connsiteX11" fmla="*/ 69394 w 69860"/>
                  <a:gd name="connsiteY11" fmla="*/ 91386 h 92671"/>
                  <a:gd name="connsiteX12" fmla="*/ 57844 w 69860"/>
                  <a:gd name="connsiteY12" fmla="*/ 92189 h 92671"/>
                  <a:gd name="connsiteX13" fmla="*/ 46367 w 69860"/>
                  <a:gd name="connsiteY13" fmla="*/ 92189 h 92671"/>
                  <a:gd name="connsiteX14" fmla="*/ 46367 w 69860"/>
                  <a:gd name="connsiteY14" fmla="*/ 82621 h 92671"/>
                  <a:gd name="connsiteX15" fmla="*/ 46367 w 69860"/>
                  <a:gd name="connsiteY15" fmla="*/ 71592 h 92671"/>
                  <a:gd name="connsiteX16" fmla="*/ 46367 w 69860"/>
                  <a:gd name="connsiteY16" fmla="*/ 60198 h 92671"/>
                  <a:gd name="connsiteX17" fmla="*/ 45928 w 69860"/>
                  <a:gd name="connsiteY17" fmla="*/ 49534 h 92671"/>
                  <a:gd name="connsiteX18" fmla="*/ 45562 w 69860"/>
                  <a:gd name="connsiteY18" fmla="*/ 44641 h 92671"/>
                  <a:gd name="connsiteX19" fmla="*/ 44904 w 69860"/>
                  <a:gd name="connsiteY19" fmla="*/ 39382 h 92671"/>
                  <a:gd name="connsiteX20" fmla="*/ 43662 w 69860"/>
                  <a:gd name="connsiteY20" fmla="*/ 34781 h 92671"/>
                  <a:gd name="connsiteX21" fmla="*/ 41322 w 69860"/>
                  <a:gd name="connsiteY21" fmla="*/ 31640 h 92671"/>
                  <a:gd name="connsiteX22" fmla="*/ 40957 w 69860"/>
                  <a:gd name="connsiteY22" fmla="*/ 31640 h 92671"/>
                  <a:gd name="connsiteX23" fmla="*/ 40957 w 69860"/>
                  <a:gd name="connsiteY23" fmla="*/ 31640 h 92671"/>
                  <a:gd name="connsiteX24" fmla="*/ 36644 w 69860"/>
                  <a:gd name="connsiteY24" fmla="*/ 30472 h 92671"/>
                  <a:gd name="connsiteX25" fmla="*/ 31015 w 69860"/>
                  <a:gd name="connsiteY25" fmla="*/ 30837 h 92671"/>
                  <a:gd name="connsiteX26" fmla="*/ 26045 w 69860"/>
                  <a:gd name="connsiteY26" fmla="*/ 34123 h 92671"/>
                  <a:gd name="connsiteX27" fmla="*/ 23486 w 69860"/>
                  <a:gd name="connsiteY27" fmla="*/ 41427 h 92671"/>
                  <a:gd name="connsiteX28" fmla="*/ 23486 w 69860"/>
                  <a:gd name="connsiteY28" fmla="*/ 54063 h 92671"/>
                  <a:gd name="connsiteX29" fmla="*/ 23997 w 69860"/>
                  <a:gd name="connsiteY29" fmla="*/ 66406 h 92671"/>
                  <a:gd name="connsiteX30" fmla="*/ 23997 w 69860"/>
                  <a:gd name="connsiteY30" fmla="*/ 78604 h 92671"/>
                  <a:gd name="connsiteX31" fmla="*/ 23267 w 69860"/>
                  <a:gd name="connsiteY31" fmla="*/ 90728 h 92671"/>
                  <a:gd name="connsiteX32" fmla="*/ 23267 w 69860"/>
                  <a:gd name="connsiteY32" fmla="*/ 91459 h 92671"/>
                  <a:gd name="connsiteX33" fmla="*/ 17857 w 69860"/>
                  <a:gd name="connsiteY33" fmla="*/ 92554 h 92671"/>
                  <a:gd name="connsiteX34" fmla="*/ 13179 w 69860"/>
                  <a:gd name="connsiteY34" fmla="*/ 92554 h 92671"/>
                  <a:gd name="connsiteX35" fmla="*/ 7842 w 69860"/>
                  <a:gd name="connsiteY35" fmla="*/ 92554 h 92671"/>
                  <a:gd name="connsiteX36" fmla="*/ 532 w 69860"/>
                  <a:gd name="connsiteY36" fmla="*/ 92554 h 92671"/>
                  <a:gd name="connsiteX37" fmla="*/ 93 w 69860"/>
                  <a:gd name="connsiteY37" fmla="*/ 47343 h 92671"/>
                  <a:gd name="connsiteX38" fmla="*/ 93 w 69860"/>
                  <a:gd name="connsiteY38" fmla="*/ 453 h 92671"/>
                  <a:gd name="connsiteX39" fmla="*/ 3748 w 69860"/>
                  <a:gd name="connsiteY39" fmla="*/ 453 h 92671"/>
                  <a:gd name="connsiteX40" fmla="*/ 9231 w 69860"/>
                  <a:gd name="connsiteY40" fmla="*/ 453 h 92671"/>
                  <a:gd name="connsiteX41" fmla="*/ 12959 w 69860"/>
                  <a:gd name="connsiteY41" fmla="*/ 453 h 92671"/>
                  <a:gd name="connsiteX42" fmla="*/ 15518 w 69860"/>
                  <a:gd name="connsiteY42" fmla="*/ 453 h 92671"/>
                  <a:gd name="connsiteX43" fmla="*/ 19173 w 69860"/>
                  <a:gd name="connsiteY43" fmla="*/ 14 h 92671"/>
                  <a:gd name="connsiteX44" fmla="*/ 22535 w 69860"/>
                  <a:gd name="connsiteY44" fmla="*/ 14 h 92671"/>
                  <a:gd name="connsiteX45" fmla="*/ 23997 w 69860"/>
                  <a:gd name="connsiteY45" fmla="*/ 672 h 92671"/>
                  <a:gd name="connsiteX46" fmla="*/ 23997 w 69860"/>
                  <a:gd name="connsiteY46" fmla="*/ 5858 h 92671"/>
                  <a:gd name="connsiteX47" fmla="*/ 23997 w 69860"/>
                  <a:gd name="connsiteY47" fmla="*/ 9290 h 92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9860" h="92671">
                    <a:moveTo>
                      <a:pt x="23997" y="9290"/>
                    </a:moveTo>
                    <a:lnTo>
                      <a:pt x="26264" y="7975"/>
                    </a:lnTo>
                    <a:cubicBezTo>
                      <a:pt x="27082" y="7552"/>
                      <a:pt x="27864" y="7070"/>
                      <a:pt x="28603" y="6515"/>
                    </a:cubicBezTo>
                    <a:cubicBezTo>
                      <a:pt x="34056" y="2724"/>
                      <a:pt x="40467" y="547"/>
                      <a:pt x="47097" y="233"/>
                    </a:cubicBezTo>
                    <a:cubicBezTo>
                      <a:pt x="50424" y="153"/>
                      <a:pt x="53742" y="526"/>
                      <a:pt x="56966" y="1329"/>
                    </a:cubicBezTo>
                    <a:cubicBezTo>
                      <a:pt x="60146" y="2213"/>
                      <a:pt x="63092" y="3783"/>
                      <a:pt x="65592" y="5930"/>
                    </a:cubicBezTo>
                    <a:cubicBezTo>
                      <a:pt x="67295" y="8005"/>
                      <a:pt x="68290" y="10561"/>
                      <a:pt x="68443" y="13234"/>
                    </a:cubicBezTo>
                    <a:cubicBezTo>
                      <a:pt x="69174" y="17383"/>
                      <a:pt x="69613" y="21583"/>
                      <a:pt x="69759" y="25797"/>
                    </a:cubicBezTo>
                    <a:cubicBezTo>
                      <a:pt x="69759" y="30691"/>
                      <a:pt x="69759" y="36095"/>
                      <a:pt x="69759" y="41939"/>
                    </a:cubicBezTo>
                    <a:cubicBezTo>
                      <a:pt x="69759" y="47782"/>
                      <a:pt x="69759" y="53625"/>
                      <a:pt x="69759" y="59541"/>
                    </a:cubicBezTo>
                    <a:cubicBezTo>
                      <a:pt x="69759" y="65457"/>
                      <a:pt x="69759" y="71227"/>
                      <a:pt x="69394" y="76778"/>
                    </a:cubicBezTo>
                    <a:cubicBezTo>
                      <a:pt x="69028" y="82329"/>
                      <a:pt x="69394" y="87149"/>
                      <a:pt x="69394" y="91386"/>
                    </a:cubicBezTo>
                    <a:cubicBezTo>
                      <a:pt x="65570" y="91948"/>
                      <a:pt x="61711" y="92218"/>
                      <a:pt x="57844" y="92189"/>
                    </a:cubicBezTo>
                    <a:lnTo>
                      <a:pt x="46367" y="92189"/>
                    </a:lnTo>
                    <a:cubicBezTo>
                      <a:pt x="46367" y="89341"/>
                      <a:pt x="46367" y="86127"/>
                      <a:pt x="46367" y="82621"/>
                    </a:cubicBezTo>
                    <a:cubicBezTo>
                      <a:pt x="46367" y="79115"/>
                      <a:pt x="46367" y="75317"/>
                      <a:pt x="46367" y="71592"/>
                    </a:cubicBezTo>
                    <a:cubicBezTo>
                      <a:pt x="46367" y="67867"/>
                      <a:pt x="46367" y="64288"/>
                      <a:pt x="46367" y="60198"/>
                    </a:cubicBezTo>
                    <a:cubicBezTo>
                      <a:pt x="46367" y="56108"/>
                      <a:pt x="46367" y="52894"/>
                      <a:pt x="45928" y="49534"/>
                    </a:cubicBezTo>
                    <a:cubicBezTo>
                      <a:pt x="45928" y="48001"/>
                      <a:pt x="45928" y="46394"/>
                      <a:pt x="45562" y="44641"/>
                    </a:cubicBezTo>
                    <a:cubicBezTo>
                      <a:pt x="45197" y="42888"/>
                      <a:pt x="45562" y="41135"/>
                      <a:pt x="44904" y="39382"/>
                    </a:cubicBezTo>
                    <a:cubicBezTo>
                      <a:pt x="44627" y="37812"/>
                      <a:pt x="44217" y="36271"/>
                      <a:pt x="43662" y="34781"/>
                    </a:cubicBezTo>
                    <a:cubicBezTo>
                      <a:pt x="43150" y="33554"/>
                      <a:pt x="42346" y="32480"/>
                      <a:pt x="41322" y="31640"/>
                    </a:cubicBezTo>
                    <a:lnTo>
                      <a:pt x="40957" y="31640"/>
                    </a:lnTo>
                    <a:cubicBezTo>
                      <a:pt x="40957" y="31640"/>
                      <a:pt x="40957" y="31640"/>
                      <a:pt x="40957" y="31640"/>
                    </a:cubicBezTo>
                    <a:cubicBezTo>
                      <a:pt x="39575" y="31070"/>
                      <a:pt x="38128" y="30676"/>
                      <a:pt x="36644" y="30472"/>
                    </a:cubicBezTo>
                    <a:cubicBezTo>
                      <a:pt x="34765" y="30150"/>
                      <a:pt x="32835" y="30274"/>
                      <a:pt x="31015" y="30837"/>
                    </a:cubicBezTo>
                    <a:cubicBezTo>
                      <a:pt x="29093" y="31472"/>
                      <a:pt x="27382" y="32604"/>
                      <a:pt x="26045" y="34123"/>
                    </a:cubicBezTo>
                    <a:cubicBezTo>
                      <a:pt x="24436" y="36227"/>
                      <a:pt x="23537" y="38783"/>
                      <a:pt x="23486" y="41427"/>
                    </a:cubicBezTo>
                    <a:cubicBezTo>
                      <a:pt x="23486" y="45737"/>
                      <a:pt x="23486" y="49973"/>
                      <a:pt x="23486" y="54063"/>
                    </a:cubicBezTo>
                    <a:cubicBezTo>
                      <a:pt x="23486" y="58153"/>
                      <a:pt x="23486" y="62243"/>
                      <a:pt x="23997" y="66406"/>
                    </a:cubicBezTo>
                    <a:cubicBezTo>
                      <a:pt x="24509" y="70570"/>
                      <a:pt x="23997" y="74514"/>
                      <a:pt x="23997" y="78604"/>
                    </a:cubicBezTo>
                    <a:cubicBezTo>
                      <a:pt x="24012" y="82658"/>
                      <a:pt x="23764" y="86704"/>
                      <a:pt x="23267" y="90728"/>
                    </a:cubicBezTo>
                    <a:lnTo>
                      <a:pt x="23267" y="91459"/>
                    </a:lnTo>
                    <a:cubicBezTo>
                      <a:pt x="21512" y="92021"/>
                      <a:pt x="19692" y="92386"/>
                      <a:pt x="17857" y="92554"/>
                    </a:cubicBezTo>
                    <a:cubicBezTo>
                      <a:pt x="16300" y="92664"/>
                      <a:pt x="14735" y="92664"/>
                      <a:pt x="13179" y="92554"/>
                    </a:cubicBezTo>
                    <a:lnTo>
                      <a:pt x="7842" y="92554"/>
                    </a:lnTo>
                    <a:cubicBezTo>
                      <a:pt x="5408" y="92386"/>
                      <a:pt x="2966" y="92386"/>
                      <a:pt x="532" y="92554"/>
                    </a:cubicBezTo>
                    <a:cubicBezTo>
                      <a:pt x="532" y="77508"/>
                      <a:pt x="532" y="62389"/>
                      <a:pt x="93" y="47343"/>
                    </a:cubicBezTo>
                    <a:cubicBezTo>
                      <a:pt x="-345" y="32297"/>
                      <a:pt x="93" y="16594"/>
                      <a:pt x="93" y="453"/>
                    </a:cubicBezTo>
                    <a:lnTo>
                      <a:pt x="3748" y="453"/>
                    </a:lnTo>
                    <a:lnTo>
                      <a:pt x="9231" y="453"/>
                    </a:lnTo>
                    <a:lnTo>
                      <a:pt x="12959" y="453"/>
                    </a:lnTo>
                    <a:lnTo>
                      <a:pt x="15518" y="453"/>
                    </a:lnTo>
                    <a:lnTo>
                      <a:pt x="19173" y="14"/>
                    </a:lnTo>
                    <a:cubicBezTo>
                      <a:pt x="20291" y="-51"/>
                      <a:pt x="21417" y="-51"/>
                      <a:pt x="22535" y="14"/>
                    </a:cubicBezTo>
                    <a:cubicBezTo>
                      <a:pt x="23486" y="14"/>
                      <a:pt x="23997" y="14"/>
                      <a:pt x="23997" y="672"/>
                    </a:cubicBezTo>
                    <a:cubicBezTo>
                      <a:pt x="24122" y="2396"/>
                      <a:pt x="24122" y="4134"/>
                      <a:pt x="23997" y="5858"/>
                    </a:cubicBezTo>
                    <a:cubicBezTo>
                      <a:pt x="23939" y="7004"/>
                      <a:pt x="23939" y="8144"/>
                      <a:pt x="23997" y="9290"/>
                    </a:cubicBezTo>
                    <a:close/>
                  </a:path>
                </a:pathLst>
              </a:custGeom>
              <a:solidFill>
                <a:srgbClr val="FFFFFF"/>
              </a:solidFill>
              <a:ln w="7301"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683728A3-61FA-0F84-D078-A6676DC611E7}"/>
                  </a:ext>
                </a:extLst>
              </p:cNvPr>
              <p:cNvSpPr/>
              <p:nvPr/>
            </p:nvSpPr>
            <p:spPr>
              <a:xfrm>
                <a:off x="9354902" y="4226384"/>
                <a:ext cx="74793" cy="128967"/>
              </a:xfrm>
              <a:custGeom>
                <a:avLst/>
                <a:gdLst>
                  <a:gd name="connsiteX0" fmla="*/ 50558 w 75391"/>
                  <a:gd name="connsiteY0" fmla="*/ 2814 h 129998"/>
                  <a:gd name="connsiteX1" fmla="*/ 50558 w 75391"/>
                  <a:gd name="connsiteY1" fmla="*/ 842 h 129998"/>
                  <a:gd name="connsiteX2" fmla="*/ 53043 w 75391"/>
                  <a:gd name="connsiteY2" fmla="*/ 330 h 129998"/>
                  <a:gd name="connsiteX3" fmla="*/ 59111 w 75391"/>
                  <a:gd name="connsiteY3" fmla="*/ -35 h 129998"/>
                  <a:gd name="connsiteX4" fmla="*/ 66421 w 75391"/>
                  <a:gd name="connsiteY4" fmla="*/ -35 h 129998"/>
                  <a:gd name="connsiteX5" fmla="*/ 73731 w 75391"/>
                  <a:gd name="connsiteY5" fmla="*/ 623 h 129998"/>
                  <a:gd name="connsiteX6" fmla="*/ 73731 w 75391"/>
                  <a:gd name="connsiteY6" fmla="*/ 12747 h 129998"/>
                  <a:gd name="connsiteX7" fmla="*/ 74681 w 75391"/>
                  <a:gd name="connsiteY7" fmla="*/ 73442 h 129998"/>
                  <a:gd name="connsiteX8" fmla="*/ 74681 w 75391"/>
                  <a:gd name="connsiteY8" fmla="*/ 129901 h 129998"/>
                  <a:gd name="connsiteX9" fmla="*/ 62108 w 75391"/>
                  <a:gd name="connsiteY9" fmla="*/ 129901 h 129998"/>
                  <a:gd name="connsiteX10" fmla="*/ 49827 w 75391"/>
                  <a:gd name="connsiteY10" fmla="*/ 129463 h 129998"/>
                  <a:gd name="connsiteX11" fmla="*/ 49827 w 75391"/>
                  <a:gd name="connsiteY11" fmla="*/ 128148 h 129998"/>
                  <a:gd name="connsiteX12" fmla="*/ 49827 w 75391"/>
                  <a:gd name="connsiteY12" fmla="*/ 125226 h 129998"/>
                  <a:gd name="connsiteX13" fmla="*/ 49827 w 75391"/>
                  <a:gd name="connsiteY13" fmla="*/ 122086 h 129998"/>
                  <a:gd name="connsiteX14" fmla="*/ 48950 w 75391"/>
                  <a:gd name="connsiteY14" fmla="*/ 120698 h 129998"/>
                  <a:gd name="connsiteX15" fmla="*/ 47926 w 75391"/>
                  <a:gd name="connsiteY15" fmla="*/ 121355 h 129998"/>
                  <a:gd name="connsiteX16" fmla="*/ 40616 w 75391"/>
                  <a:gd name="connsiteY16" fmla="*/ 128659 h 129998"/>
                  <a:gd name="connsiteX17" fmla="*/ 30821 w 75391"/>
                  <a:gd name="connsiteY17" fmla="*/ 129463 h 129998"/>
                  <a:gd name="connsiteX18" fmla="*/ 14300 w 75391"/>
                  <a:gd name="connsiteY18" fmla="*/ 124058 h 129998"/>
                  <a:gd name="connsiteX19" fmla="*/ 5162 w 75391"/>
                  <a:gd name="connsiteY19" fmla="*/ 112079 h 129998"/>
                  <a:gd name="connsiteX20" fmla="*/ 1141 w 75391"/>
                  <a:gd name="connsiteY20" fmla="*/ 95792 h 129998"/>
                  <a:gd name="connsiteX21" fmla="*/ -102 w 75391"/>
                  <a:gd name="connsiteY21" fmla="*/ 77605 h 129998"/>
                  <a:gd name="connsiteX22" fmla="*/ 776 w 75391"/>
                  <a:gd name="connsiteY22" fmla="*/ 65116 h 129998"/>
                  <a:gd name="connsiteX23" fmla="*/ 3334 w 75391"/>
                  <a:gd name="connsiteY23" fmla="*/ 54014 h 129998"/>
                  <a:gd name="connsiteX24" fmla="*/ 7940 w 75391"/>
                  <a:gd name="connsiteY24" fmla="*/ 45322 h 129998"/>
                  <a:gd name="connsiteX25" fmla="*/ 14811 w 75391"/>
                  <a:gd name="connsiteY25" fmla="*/ 40282 h 129998"/>
                  <a:gd name="connsiteX26" fmla="*/ 25777 w 75391"/>
                  <a:gd name="connsiteY26" fmla="*/ 37945 h 129998"/>
                  <a:gd name="connsiteX27" fmla="*/ 37107 w 75391"/>
                  <a:gd name="connsiteY27" fmla="*/ 37945 h 129998"/>
                  <a:gd name="connsiteX28" fmla="*/ 46099 w 75391"/>
                  <a:gd name="connsiteY28" fmla="*/ 39698 h 129998"/>
                  <a:gd name="connsiteX29" fmla="*/ 50192 w 75391"/>
                  <a:gd name="connsiteY29" fmla="*/ 42693 h 129998"/>
                  <a:gd name="connsiteX30" fmla="*/ 50192 w 75391"/>
                  <a:gd name="connsiteY30" fmla="*/ 28669 h 129998"/>
                  <a:gd name="connsiteX31" fmla="*/ 50192 w 75391"/>
                  <a:gd name="connsiteY31" fmla="*/ 20197 h 129998"/>
                  <a:gd name="connsiteX32" fmla="*/ 50192 w 75391"/>
                  <a:gd name="connsiteY32" fmla="*/ 15230 h 129998"/>
                  <a:gd name="connsiteX33" fmla="*/ 50192 w 75391"/>
                  <a:gd name="connsiteY33" fmla="*/ 11943 h 129998"/>
                  <a:gd name="connsiteX34" fmla="*/ 50192 w 75391"/>
                  <a:gd name="connsiteY34" fmla="*/ 8438 h 129998"/>
                  <a:gd name="connsiteX35" fmla="*/ 50558 w 75391"/>
                  <a:gd name="connsiteY35" fmla="*/ 2814 h 129998"/>
                  <a:gd name="connsiteX36" fmla="*/ 22048 w 75391"/>
                  <a:gd name="connsiteY36" fmla="*/ 72127 h 129998"/>
                  <a:gd name="connsiteX37" fmla="*/ 20952 w 75391"/>
                  <a:gd name="connsiteY37" fmla="*/ 77459 h 129998"/>
                  <a:gd name="connsiteX38" fmla="*/ 20952 w 75391"/>
                  <a:gd name="connsiteY38" fmla="*/ 82791 h 129998"/>
                  <a:gd name="connsiteX39" fmla="*/ 22048 w 75391"/>
                  <a:gd name="connsiteY39" fmla="*/ 91775 h 129998"/>
                  <a:gd name="connsiteX40" fmla="*/ 25411 w 75391"/>
                  <a:gd name="connsiteY40" fmla="*/ 99444 h 129998"/>
                  <a:gd name="connsiteX41" fmla="*/ 30747 w 75391"/>
                  <a:gd name="connsiteY41" fmla="*/ 104922 h 129998"/>
                  <a:gd name="connsiteX42" fmla="*/ 38058 w 75391"/>
                  <a:gd name="connsiteY42" fmla="*/ 106894 h 129998"/>
                  <a:gd name="connsiteX43" fmla="*/ 45368 w 75391"/>
                  <a:gd name="connsiteY43" fmla="*/ 104922 h 129998"/>
                  <a:gd name="connsiteX44" fmla="*/ 49388 w 75391"/>
                  <a:gd name="connsiteY44" fmla="*/ 99371 h 129998"/>
                  <a:gd name="connsiteX45" fmla="*/ 51069 w 75391"/>
                  <a:gd name="connsiteY45" fmla="*/ 91044 h 129998"/>
                  <a:gd name="connsiteX46" fmla="*/ 51069 w 75391"/>
                  <a:gd name="connsiteY46" fmla="*/ 80235 h 129998"/>
                  <a:gd name="connsiteX47" fmla="*/ 51069 w 75391"/>
                  <a:gd name="connsiteY47" fmla="*/ 68913 h 129998"/>
                  <a:gd name="connsiteX48" fmla="*/ 49680 w 75391"/>
                  <a:gd name="connsiteY48" fmla="*/ 62632 h 129998"/>
                  <a:gd name="connsiteX49" fmla="*/ 46318 w 75391"/>
                  <a:gd name="connsiteY49" fmla="*/ 59784 h 129998"/>
                  <a:gd name="connsiteX50" fmla="*/ 40104 w 75391"/>
                  <a:gd name="connsiteY50" fmla="*/ 59126 h 129998"/>
                  <a:gd name="connsiteX51" fmla="*/ 28043 w 75391"/>
                  <a:gd name="connsiteY51" fmla="*/ 62413 h 129998"/>
                  <a:gd name="connsiteX52" fmla="*/ 22048 w 75391"/>
                  <a:gd name="connsiteY52" fmla="*/ 72127 h 12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391" h="129998">
                    <a:moveTo>
                      <a:pt x="50558" y="2814"/>
                    </a:moveTo>
                    <a:lnTo>
                      <a:pt x="50558" y="842"/>
                    </a:lnTo>
                    <a:cubicBezTo>
                      <a:pt x="50558" y="842"/>
                      <a:pt x="51435" y="842"/>
                      <a:pt x="53043" y="330"/>
                    </a:cubicBezTo>
                    <a:lnTo>
                      <a:pt x="59111" y="-35"/>
                    </a:lnTo>
                    <a:lnTo>
                      <a:pt x="66421" y="-35"/>
                    </a:lnTo>
                    <a:cubicBezTo>
                      <a:pt x="68870" y="-20"/>
                      <a:pt x="71319" y="199"/>
                      <a:pt x="73731" y="623"/>
                    </a:cubicBezTo>
                    <a:lnTo>
                      <a:pt x="73731" y="12747"/>
                    </a:lnTo>
                    <a:cubicBezTo>
                      <a:pt x="73731" y="33271"/>
                      <a:pt x="73731" y="53429"/>
                      <a:pt x="74681" y="73442"/>
                    </a:cubicBezTo>
                    <a:cubicBezTo>
                      <a:pt x="75632" y="93455"/>
                      <a:pt x="75339" y="112226"/>
                      <a:pt x="74681" y="129901"/>
                    </a:cubicBezTo>
                    <a:cubicBezTo>
                      <a:pt x="70880" y="129901"/>
                      <a:pt x="66640" y="129901"/>
                      <a:pt x="62108" y="129901"/>
                    </a:cubicBezTo>
                    <a:cubicBezTo>
                      <a:pt x="58007" y="130061"/>
                      <a:pt x="53906" y="129915"/>
                      <a:pt x="49827" y="129463"/>
                    </a:cubicBezTo>
                    <a:cubicBezTo>
                      <a:pt x="49732" y="129032"/>
                      <a:pt x="49732" y="128579"/>
                      <a:pt x="49827" y="128148"/>
                    </a:cubicBezTo>
                    <a:cubicBezTo>
                      <a:pt x="49827" y="126906"/>
                      <a:pt x="49827" y="125957"/>
                      <a:pt x="49827" y="125226"/>
                    </a:cubicBezTo>
                    <a:cubicBezTo>
                      <a:pt x="49827" y="124496"/>
                      <a:pt x="49827" y="123400"/>
                      <a:pt x="49827" y="122086"/>
                    </a:cubicBezTo>
                    <a:cubicBezTo>
                      <a:pt x="49600" y="121582"/>
                      <a:pt x="49308" y="121114"/>
                      <a:pt x="48950" y="120698"/>
                    </a:cubicBezTo>
                    <a:cubicBezTo>
                      <a:pt x="48950" y="120698"/>
                      <a:pt x="48291" y="120698"/>
                      <a:pt x="47926" y="121355"/>
                    </a:cubicBezTo>
                    <a:cubicBezTo>
                      <a:pt x="46581" y="124678"/>
                      <a:pt x="43942" y="127315"/>
                      <a:pt x="40616" y="128659"/>
                    </a:cubicBezTo>
                    <a:cubicBezTo>
                      <a:pt x="37458" y="129703"/>
                      <a:pt x="34103" y="129974"/>
                      <a:pt x="30821" y="129463"/>
                    </a:cubicBezTo>
                    <a:cubicBezTo>
                      <a:pt x="24899" y="129331"/>
                      <a:pt x="19154" y="127454"/>
                      <a:pt x="14300" y="124058"/>
                    </a:cubicBezTo>
                    <a:cubicBezTo>
                      <a:pt x="10257" y="120932"/>
                      <a:pt x="7106" y="116805"/>
                      <a:pt x="5162" y="112079"/>
                    </a:cubicBezTo>
                    <a:cubicBezTo>
                      <a:pt x="3027" y="106879"/>
                      <a:pt x="1675" y="101387"/>
                      <a:pt x="1141" y="95792"/>
                    </a:cubicBezTo>
                    <a:cubicBezTo>
                      <a:pt x="410" y="89803"/>
                      <a:pt x="45" y="83740"/>
                      <a:pt x="-102" y="77605"/>
                    </a:cubicBezTo>
                    <a:cubicBezTo>
                      <a:pt x="-109" y="73427"/>
                      <a:pt x="183" y="69250"/>
                      <a:pt x="776" y="65116"/>
                    </a:cubicBezTo>
                    <a:cubicBezTo>
                      <a:pt x="1236" y="61332"/>
                      <a:pt x="2092" y="57614"/>
                      <a:pt x="3334" y="54014"/>
                    </a:cubicBezTo>
                    <a:cubicBezTo>
                      <a:pt x="4365" y="50880"/>
                      <a:pt x="5922" y="47937"/>
                      <a:pt x="7940" y="45322"/>
                    </a:cubicBezTo>
                    <a:cubicBezTo>
                      <a:pt x="9679" y="42999"/>
                      <a:pt x="12070" y="41246"/>
                      <a:pt x="14811" y="40282"/>
                    </a:cubicBezTo>
                    <a:cubicBezTo>
                      <a:pt x="18349" y="39026"/>
                      <a:pt x="22034" y="38245"/>
                      <a:pt x="25777" y="37945"/>
                    </a:cubicBezTo>
                    <a:cubicBezTo>
                      <a:pt x="29549" y="37653"/>
                      <a:pt x="33335" y="37653"/>
                      <a:pt x="37107" y="37945"/>
                    </a:cubicBezTo>
                    <a:cubicBezTo>
                      <a:pt x="40155" y="38201"/>
                      <a:pt x="43175" y="38792"/>
                      <a:pt x="46099" y="39698"/>
                    </a:cubicBezTo>
                    <a:cubicBezTo>
                      <a:pt x="48584" y="40575"/>
                      <a:pt x="49900" y="41597"/>
                      <a:pt x="50192" y="42693"/>
                    </a:cubicBezTo>
                    <a:cubicBezTo>
                      <a:pt x="50192" y="36901"/>
                      <a:pt x="50192" y="32226"/>
                      <a:pt x="50192" y="28669"/>
                    </a:cubicBezTo>
                    <a:lnTo>
                      <a:pt x="50192" y="20197"/>
                    </a:lnTo>
                    <a:cubicBezTo>
                      <a:pt x="50192" y="18079"/>
                      <a:pt x="50192" y="16399"/>
                      <a:pt x="50192" y="15230"/>
                    </a:cubicBezTo>
                    <a:cubicBezTo>
                      <a:pt x="50192" y="14062"/>
                      <a:pt x="50192" y="12966"/>
                      <a:pt x="50192" y="11943"/>
                    </a:cubicBezTo>
                    <a:cubicBezTo>
                      <a:pt x="50192" y="10921"/>
                      <a:pt x="50192" y="9752"/>
                      <a:pt x="50192" y="8438"/>
                    </a:cubicBezTo>
                    <a:cubicBezTo>
                      <a:pt x="50192" y="7123"/>
                      <a:pt x="50485" y="5297"/>
                      <a:pt x="50558" y="2814"/>
                    </a:cubicBezTo>
                    <a:close/>
                    <a:moveTo>
                      <a:pt x="22048" y="72127"/>
                    </a:moveTo>
                    <a:cubicBezTo>
                      <a:pt x="21463" y="73851"/>
                      <a:pt x="21098" y="75640"/>
                      <a:pt x="20952" y="77459"/>
                    </a:cubicBezTo>
                    <a:cubicBezTo>
                      <a:pt x="20952" y="79358"/>
                      <a:pt x="20952" y="81111"/>
                      <a:pt x="20952" y="82791"/>
                    </a:cubicBezTo>
                    <a:cubicBezTo>
                      <a:pt x="20944" y="85822"/>
                      <a:pt x="21310" y="88838"/>
                      <a:pt x="22048" y="91775"/>
                    </a:cubicBezTo>
                    <a:cubicBezTo>
                      <a:pt x="22779" y="94484"/>
                      <a:pt x="23912" y="97070"/>
                      <a:pt x="25411" y="99444"/>
                    </a:cubicBezTo>
                    <a:cubicBezTo>
                      <a:pt x="26778" y="101627"/>
                      <a:pt x="28598" y="103497"/>
                      <a:pt x="30747" y="104922"/>
                    </a:cubicBezTo>
                    <a:cubicBezTo>
                      <a:pt x="32926" y="106309"/>
                      <a:pt x="35477" y="106996"/>
                      <a:pt x="38058" y="106894"/>
                    </a:cubicBezTo>
                    <a:cubicBezTo>
                      <a:pt x="40645" y="107040"/>
                      <a:pt x="43204" y="106346"/>
                      <a:pt x="45368" y="104922"/>
                    </a:cubicBezTo>
                    <a:cubicBezTo>
                      <a:pt x="47195" y="103483"/>
                      <a:pt x="48591" y="101555"/>
                      <a:pt x="49388" y="99371"/>
                    </a:cubicBezTo>
                    <a:cubicBezTo>
                      <a:pt x="50382" y="96697"/>
                      <a:pt x="50952" y="93893"/>
                      <a:pt x="51069" y="91044"/>
                    </a:cubicBezTo>
                    <a:cubicBezTo>
                      <a:pt x="51069" y="87758"/>
                      <a:pt x="51069" y="84178"/>
                      <a:pt x="51069" y="80235"/>
                    </a:cubicBezTo>
                    <a:cubicBezTo>
                      <a:pt x="51069" y="76290"/>
                      <a:pt x="51069" y="71689"/>
                      <a:pt x="51069" y="68913"/>
                    </a:cubicBezTo>
                    <a:cubicBezTo>
                      <a:pt x="50989" y="66752"/>
                      <a:pt x="50521" y="64626"/>
                      <a:pt x="49680" y="62632"/>
                    </a:cubicBezTo>
                    <a:cubicBezTo>
                      <a:pt x="49066" y="61208"/>
                      <a:pt x="47824" y="60156"/>
                      <a:pt x="46318" y="59784"/>
                    </a:cubicBezTo>
                    <a:cubicBezTo>
                      <a:pt x="44286" y="59294"/>
                      <a:pt x="42195" y="59075"/>
                      <a:pt x="40104" y="59126"/>
                    </a:cubicBezTo>
                    <a:cubicBezTo>
                      <a:pt x="35835" y="58907"/>
                      <a:pt x="31610" y="60061"/>
                      <a:pt x="28043" y="62413"/>
                    </a:cubicBezTo>
                    <a:cubicBezTo>
                      <a:pt x="24746" y="64641"/>
                      <a:pt x="22560" y="68183"/>
                      <a:pt x="22048" y="72127"/>
                    </a:cubicBezTo>
                    <a:close/>
                  </a:path>
                </a:pathLst>
              </a:custGeom>
              <a:solidFill>
                <a:srgbClr val="FFFFFF"/>
              </a:solidFill>
              <a:ln w="7301" cap="flat">
                <a:noFill/>
                <a:prstDash val="solid"/>
                <a:miter/>
              </a:ln>
            </p:spPr>
            <p:txBody>
              <a:bodyPr rtlCol="0" anchor="ctr"/>
              <a:lstStyle/>
              <a:p>
                <a:endParaRPr lang="en-US"/>
              </a:p>
            </p:txBody>
          </p:sp>
        </p:grpSp>
        <p:grpSp>
          <p:nvGrpSpPr>
            <p:cNvPr id="59" name="Group 58">
              <a:extLst>
                <a:ext uri="{FF2B5EF4-FFF2-40B4-BE49-F238E27FC236}">
                  <a16:creationId xmlns:a16="http://schemas.microsoft.com/office/drawing/2014/main" id="{579DBD14-2E32-8FF3-7B01-0F94ABAC9997}"/>
                </a:ext>
              </a:extLst>
            </p:cNvPr>
            <p:cNvGrpSpPr>
              <a:grpSpLocks noChangeAspect="1"/>
            </p:cNvGrpSpPr>
            <p:nvPr/>
          </p:nvGrpSpPr>
          <p:grpSpPr>
            <a:xfrm>
              <a:off x="-1811961" y="2948399"/>
              <a:ext cx="1586950" cy="237600"/>
              <a:chOff x="8419173" y="4404900"/>
              <a:chExt cx="1141328" cy="170881"/>
            </a:xfrm>
          </p:grpSpPr>
          <p:sp>
            <p:nvSpPr>
              <p:cNvPr id="60" name="Freeform 59">
                <a:extLst>
                  <a:ext uri="{FF2B5EF4-FFF2-40B4-BE49-F238E27FC236}">
                    <a16:creationId xmlns:a16="http://schemas.microsoft.com/office/drawing/2014/main" id="{983C4F2F-7935-2819-9500-6B4A57A509B1}"/>
                  </a:ext>
                </a:extLst>
              </p:cNvPr>
              <p:cNvSpPr/>
              <p:nvPr/>
            </p:nvSpPr>
            <p:spPr>
              <a:xfrm>
                <a:off x="8419173" y="4404900"/>
                <a:ext cx="80085" cy="135232"/>
              </a:xfrm>
              <a:custGeom>
                <a:avLst/>
                <a:gdLst>
                  <a:gd name="connsiteX0" fmla="*/ 29778 w 80725"/>
                  <a:gd name="connsiteY0" fmla="*/ 34389 h 136313"/>
                  <a:gd name="connsiteX1" fmla="*/ 29121 w 80725"/>
                  <a:gd name="connsiteY1" fmla="*/ 35558 h 136313"/>
                  <a:gd name="connsiteX2" fmla="*/ 28682 w 80725"/>
                  <a:gd name="connsiteY2" fmla="*/ 36800 h 136313"/>
                  <a:gd name="connsiteX3" fmla="*/ 28024 w 80725"/>
                  <a:gd name="connsiteY3" fmla="*/ 43227 h 136313"/>
                  <a:gd name="connsiteX4" fmla="*/ 27512 w 80725"/>
                  <a:gd name="connsiteY4" fmla="*/ 57177 h 136313"/>
                  <a:gd name="connsiteX5" fmla="*/ 27512 w 80725"/>
                  <a:gd name="connsiteY5" fmla="*/ 74049 h 136313"/>
                  <a:gd name="connsiteX6" fmla="*/ 28024 w 80725"/>
                  <a:gd name="connsiteY6" fmla="*/ 89168 h 136313"/>
                  <a:gd name="connsiteX7" fmla="*/ 30875 w 80725"/>
                  <a:gd name="connsiteY7" fmla="*/ 99540 h 136313"/>
                  <a:gd name="connsiteX8" fmla="*/ 38551 w 80725"/>
                  <a:gd name="connsiteY8" fmla="*/ 106113 h 136313"/>
                  <a:gd name="connsiteX9" fmla="*/ 45861 w 80725"/>
                  <a:gd name="connsiteY9" fmla="*/ 104872 h 136313"/>
                  <a:gd name="connsiteX10" fmla="*/ 51343 w 80725"/>
                  <a:gd name="connsiteY10" fmla="*/ 99686 h 136313"/>
                  <a:gd name="connsiteX11" fmla="*/ 53098 w 80725"/>
                  <a:gd name="connsiteY11" fmla="*/ 90702 h 136313"/>
                  <a:gd name="connsiteX12" fmla="*/ 53756 w 80725"/>
                  <a:gd name="connsiteY12" fmla="*/ 81426 h 136313"/>
                  <a:gd name="connsiteX13" fmla="*/ 59531 w 80725"/>
                  <a:gd name="connsiteY13" fmla="*/ 81426 h 136313"/>
                  <a:gd name="connsiteX14" fmla="*/ 66037 w 80725"/>
                  <a:gd name="connsiteY14" fmla="*/ 81426 h 136313"/>
                  <a:gd name="connsiteX15" fmla="*/ 72616 w 80725"/>
                  <a:gd name="connsiteY15" fmla="*/ 81426 h 136313"/>
                  <a:gd name="connsiteX16" fmla="*/ 78391 w 80725"/>
                  <a:gd name="connsiteY16" fmla="*/ 82376 h 136313"/>
                  <a:gd name="connsiteX17" fmla="*/ 79999 w 80725"/>
                  <a:gd name="connsiteY17" fmla="*/ 101366 h 136313"/>
                  <a:gd name="connsiteX18" fmla="*/ 73566 w 80725"/>
                  <a:gd name="connsiteY18" fmla="*/ 118384 h 136313"/>
                  <a:gd name="connsiteX19" fmla="*/ 60627 w 80725"/>
                  <a:gd name="connsiteY19" fmla="*/ 130800 h 136313"/>
                  <a:gd name="connsiteX20" fmla="*/ 42498 w 80725"/>
                  <a:gd name="connsiteY20" fmla="*/ 135840 h 136313"/>
                  <a:gd name="connsiteX21" fmla="*/ 28901 w 80725"/>
                  <a:gd name="connsiteY21" fmla="*/ 135840 h 136313"/>
                  <a:gd name="connsiteX22" fmla="*/ 15816 w 80725"/>
                  <a:gd name="connsiteY22" fmla="*/ 132115 h 136313"/>
                  <a:gd name="connsiteX23" fmla="*/ 5582 w 80725"/>
                  <a:gd name="connsiteY23" fmla="*/ 124154 h 136313"/>
                  <a:gd name="connsiteX24" fmla="*/ 684 w 80725"/>
                  <a:gd name="connsiteY24" fmla="*/ 111226 h 136313"/>
                  <a:gd name="connsiteX25" fmla="*/ 172 w 80725"/>
                  <a:gd name="connsiteY25" fmla="*/ 97495 h 136313"/>
                  <a:gd name="connsiteX26" fmla="*/ 172 w 80725"/>
                  <a:gd name="connsiteY26" fmla="*/ 81353 h 136313"/>
                  <a:gd name="connsiteX27" fmla="*/ 172 w 80725"/>
                  <a:gd name="connsiteY27" fmla="*/ 61122 h 136313"/>
                  <a:gd name="connsiteX28" fmla="*/ 172 w 80725"/>
                  <a:gd name="connsiteY28" fmla="*/ 34901 h 136313"/>
                  <a:gd name="connsiteX29" fmla="*/ 172 w 80725"/>
                  <a:gd name="connsiteY29" fmla="*/ 28620 h 136313"/>
                  <a:gd name="connsiteX30" fmla="*/ 1854 w 80725"/>
                  <a:gd name="connsiteY30" fmla="*/ 22630 h 136313"/>
                  <a:gd name="connsiteX31" fmla="*/ 6020 w 80725"/>
                  <a:gd name="connsiteY31" fmla="*/ 13792 h 136313"/>
                  <a:gd name="connsiteX32" fmla="*/ 12015 w 80725"/>
                  <a:gd name="connsiteY32" fmla="*/ 6489 h 136313"/>
                  <a:gd name="connsiteX33" fmla="*/ 16401 w 80725"/>
                  <a:gd name="connsiteY33" fmla="*/ 4005 h 136313"/>
                  <a:gd name="connsiteX34" fmla="*/ 21372 w 80725"/>
                  <a:gd name="connsiteY34" fmla="*/ 2252 h 136313"/>
                  <a:gd name="connsiteX35" fmla="*/ 38185 w 80725"/>
                  <a:gd name="connsiteY35" fmla="*/ 61 h 136313"/>
                  <a:gd name="connsiteX36" fmla="*/ 53683 w 80725"/>
                  <a:gd name="connsiteY36" fmla="*/ 3786 h 136313"/>
                  <a:gd name="connsiteX37" fmla="*/ 66841 w 80725"/>
                  <a:gd name="connsiteY37" fmla="*/ 12332 h 136313"/>
                  <a:gd name="connsiteX38" fmla="*/ 80511 w 80725"/>
                  <a:gd name="connsiteY38" fmla="*/ 39575 h 136313"/>
                  <a:gd name="connsiteX39" fmla="*/ 78245 w 80725"/>
                  <a:gd name="connsiteY39" fmla="*/ 56082 h 136313"/>
                  <a:gd name="connsiteX40" fmla="*/ 64940 w 80725"/>
                  <a:gd name="connsiteY40" fmla="*/ 57105 h 136313"/>
                  <a:gd name="connsiteX41" fmla="*/ 51416 w 80725"/>
                  <a:gd name="connsiteY41" fmla="*/ 55351 h 136313"/>
                  <a:gd name="connsiteX42" fmla="*/ 50759 w 80725"/>
                  <a:gd name="connsiteY42" fmla="*/ 47463 h 136313"/>
                  <a:gd name="connsiteX43" fmla="*/ 49735 w 80725"/>
                  <a:gd name="connsiteY43" fmla="*/ 39283 h 136313"/>
                  <a:gd name="connsiteX44" fmla="*/ 46372 w 80725"/>
                  <a:gd name="connsiteY44" fmla="*/ 33148 h 136313"/>
                  <a:gd name="connsiteX45" fmla="*/ 38551 w 80725"/>
                  <a:gd name="connsiteY45" fmla="*/ 30957 h 136313"/>
                  <a:gd name="connsiteX46" fmla="*/ 33433 w 80725"/>
                  <a:gd name="connsiteY46" fmla="*/ 31833 h 136313"/>
                  <a:gd name="connsiteX47" fmla="*/ 29778 w 80725"/>
                  <a:gd name="connsiteY47" fmla="*/ 34389 h 136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80725" h="136313">
                    <a:moveTo>
                      <a:pt x="29778" y="34389"/>
                    </a:moveTo>
                    <a:cubicBezTo>
                      <a:pt x="29449" y="34703"/>
                      <a:pt x="29216" y="35112"/>
                      <a:pt x="29121" y="35558"/>
                    </a:cubicBezTo>
                    <a:cubicBezTo>
                      <a:pt x="29121" y="36142"/>
                      <a:pt x="28755" y="36508"/>
                      <a:pt x="28682" y="36800"/>
                    </a:cubicBezTo>
                    <a:cubicBezTo>
                      <a:pt x="28156" y="38903"/>
                      <a:pt x="27936" y="41065"/>
                      <a:pt x="28024" y="43227"/>
                    </a:cubicBezTo>
                    <a:cubicBezTo>
                      <a:pt x="28024" y="47098"/>
                      <a:pt x="28024" y="51773"/>
                      <a:pt x="27512" y="57177"/>
                    </a:cubicBezTo>
                    <a:cubicBezTo>
                      <a:pt x="27001" y="62582"/>
                      <a:pt x="27512" y="68206"/>
                      <a:pt x="27512" y="74049"/>
                    </a:cubicBezTo>
                    <a:cubicBezTo>
                      <a:pt x="27512" y="79893"/>
                      <a:pt x="27512" y="84932"/>
                      <a:pt x="28024" y="89168"/>
                    </a:cubicBezTo>
                    <a:cubicBezTo>
                      <a:pt x="28397" y="92762"/>
                      <a:pt x="29362" y="96260"/>
                      <a:pt x="30875" y="99540"/>
                    </a:cubicBezTo>
                    <a:cubicBezTo>
                      <a:pt x="32257" y="102812"/>
                      <a:pt x="35100" y="105244"/>
                      <a:pt x="38551" y="106113"/>
                    </a:cubicBezTo>
                    <a:cubicBezTo>
                      <a:pt x="41051" y="106332"/>
                      <a:pt x="43573" y="105909"/>
                      <a:pt x="45861" y="104872"/>
                    </a:cubicBezTo>
                    <a:cubicBezTo>
                      <a:pt x="48251" y="103857"/>
                      <a:pt x="50196" y="102016"/>
                      <a:pt x="51343" y="99686"/>
                    </a:cubicBezTo>
                    <a:cubicBezTo>
                      <a:pt x="52652" y="96881"/>
                      <a:pt x="53251" y="93792"/>
                      <a:pt x="53098" y="90702"/>
                    </a:cubicBezTo>
                    <a:cubicBezTo>
                      <a:pt x="52879" y="87598"/>
                      <a:pt x="53098" y="84472"/>
                      <a:pt x="53756" y="81426"/>
                    </a:cubicBezTo>
                    <a:cubicBezTo>
                      <a:pt x="55678" y="81616"/>
                      <a:pt x="57608" y="81616"/>
                      <a:pt x="59531" y="81426"/>
                    </a:cubicBezTo>
                    <a:cubicBezTo>
                      <a:pt x="61651" y="81426"/>
                      <a:pt x="63844" y="81426"/>
                      <a:pt x="66037" y="81426"/>
                    </a:cubicBezTo>
                    <a:lnTo>
                      <a:pt x="72616" y="81426"/>
                    </a:lnTo>
                    <a:cubicBezTo>
                      <a:pt x="74575" y="81499"/>
                      <a:pt x="76512" y="81821"/>
                      <a:pt x="78391" y="82376"/>
                    </a:cubicBezTo>
                    <a:cubicBezTo>
                      <a:pt x="80438" y="88489"/>
                      <a:pt x="80994" y="94997"/>
                      <a:pt x="79999" y="101366"/>
                    </a:cubicBezTo>
                    <a:cubicBezTo>
                      <a:pt x="79144" y="107443"/>
                      <a:pt x="76944" y="113257"/>
                      <a:pt x="73566" y="118384"/>
                    </a:cubicBezTo>
                    <a:cubicBezTo>
                      <a:pt x="70233" y="123438"/>
                      <a:pt x="65818" y="127682"/>
                      <a:pt x="60627" y="130800"/>
                    </a:cubicBezTo>
                    <a:cubicBezTo>
                      <a:pt x="55152" y="134087"/>
                      <a:pt x="48887" y="135833"/>
                      <a:pt x="42498" y="135840"/>
                    </a:cubicBezTo>
                    <a:cubicBezTo>
                      <a:pt x="37988" y="136424"/>
                      <a:pt x="33411" y="136424"/>
                      <a:pt x="28901" y="135840"/>
                    </a:cubicBezTo>
                    <a:cubicBezTo>
                      <a:pt x="24369" y="135300"/>
                      <a:pt x="19953" y="134043"/>
                      <a:pt x="15816" y="132115"/>
                    </a:cubicBezTo>
                    <a:cubicBezTo>
                      <a:pt x="11832" y="130296"/>
                      <a:pt x="8323" y="127565"/>
                      <a:pt x="5582" y="124154"/>
                    </a:cubicBezTo>
                    <a:cubicBezTo>
                      <a:pt x="2716" y="120422"/>
                      <a:pt x="1013" y="115922"/>
                      <a:pt x="684" y="111226"/>
                    </a:cubicBezTo>
                    <a:cubicBezTo>
                      <a:pt x="684" y="106844"/>
                      <a:pt x="245" y="102242"/>
                      <a:pt x="172" y="97495"/>
                    </a:cubicBezTo>
                    <a:cubicBezTo>
                      <a:pt x="99" y="92747"/>
                      <a:pt x="172" y="87342"/>
                      <a:pt x="172" y="81353"/>
                    </a:cubicBezTo>
                    <a:cubicBezTo>
                      <a:pt x="172" y="75364"/>
                      <a:pt x="172" y="68645"/>
                      <a:pt x="172" y="61122"/>
                    </a:cubicBezTo>
                    <a:cubicBezTo>
                      <a:pt x="172" y="53599"/>
                      <a:pt x="172" y="44834"/>
                      <a:pt x="172" y="34901"/>
                    </a:cubicBezTo>
                    <a:cubicBezTo>
                      <a:pt x="-193" y="32819"/>
                      <a:pt x="-193" y="30694"/>
                      <a:pt x="172" y="28620"/>
                    </a:cubicBezTo>
                    <a:cubicBezTo>
                      <a:pt x="516" y="26567"/>
                      <a:pt x="1079" y="24559"/>
                      <a:pt x="1854" y="22630"/>
                    </a:cubicBezTo>
                    <a:cubicBezTo>
                      <a:pt x="2928" y="19548"/>
                      <a:pt x="4324" y="16583"/>
                      <a:pt x="6020" y="13792"/>
                    </a:cubicBezTo>
                    <a:cubicBezTo>
                      <a:pt x="7643" y="11068"/>
                      <a:pt x="9661" y="8607"/>
                      <a:pt x="12015" y="6489"/>
                    </a:cubicBezTo>
                    <a:cubicBezTo>
                      <a:pt x="13353" y="5466"/>
                      <a:pt x="14829" y="4626"/>
                      <a:pt x="16401" y="4005"/>
                    </a:cubicBezTo>
                    <a:cubicBezTo>
                      <a:pt x="18002" y="3282"/>
                      <a:pt x="19668" y="2698"/>
                      <a:pt x="21372" y="2252"/>
                    </a:cubicBezTo>
                    <a:cubicBezTo>
                      <a:pt x="26774" y="427"/>
                      <a:pt x="32491" y="-318"/>
                      <a:pt x="38185" y="61"/>
                    </a:cubicBezTo>
                    <a:cubicBezTo>
                      <a:pt x="43529" y="390"/>
                      <a:pt x="48770" y="1654"/>
                      <a:pt x="53683" y="3786"/>
                    </a:cubicBezTo>
                    <a:cubicBezTo>
                      <a:pt x="58485" y="5926"/>
                      <a:pt x="62930" y="8811"/>
                      <a:pt x="66841" y="12332"/>
                    </a:cubicBezTo>
                    <a:cubicBezTo>
                      <a:pt x="74714" y="19336"/>
                      <a:pt x="79605" y="29080"/>
                      <a:pt x="80511" y="39575"/>
                    </a:cubicBezTo>
                    <a:cubicBezTo>
                      <a:pt x="80935" y="45177"/>
                      <a:pt x="80160" y="50801"/>
                      <a:pt x="78245" y="56082"/>
                    </a:cubicBezTo>
                    <a:cubicBezTo>
                      <a:pt x="73881" y="57068"/>
                      <a:pt x="69400" y="57411"/>
                      <a:pt x="64940" y="57105"/>
                    </a:cubicBezTo>
                    <a:cubicBezTo>
                      <a:pt x="60401" y="56790"/>
                      <a:pt x="55883" y="56206"/>
                      <a:pt x="51416" y="55351"/>
                    </a:cubicBezTo>
                    <a:cubicBezTo>
                      <a:pt x="51022" y="52737"/>
                      <a:pt x="50803" y="50107"/>
                      <a:pt x="50759" y="47463"/>
                    </a:cubicBezTo>
                    <a:cubicBezTo>
                      <a:pt x="50693" y="44710"/>
                      <a:pt x="50349" y="41971"/>
                      <a:pt x="49735" y="39283"/>
                    </a:cubicBezTo>
                    <a:cubicBezTo>
                      <a:pt x="49216" y="36961"/>
                      <a:pt x="48047" y="34835"/>
                      <a:pt x="46372" y="33148"/>
                    </a:cubicBezTo>
                    <a:cubicBezTo>
                      <a:pt x="44172" y="31388"/>
                      <a:pt x="41343" y="30599"/>
                      <a:pt x="38551" y="30957"/>
                    </a:cubicBezTo>
                    <a:lnTo>
                      <a:pt x="33433" y="31833"/>
                    </a:lnTo>
                    <a:cubicBezTo>
                      <a:pt x="31979" y="32286"/>
                      <a:pt x="30700" y="33177"/>
                      <a:pt x="29778" y="34389"/>
                    </a:cubicBezTo>
                    <a:close/>
                  </a:path>
                </a:pathLst>
              </a:custGeom>
              <a:solidFill>
                <a:srgbClr val="FFFFFF"/>
              </a:solidFill>
              <a:ln w="7301"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6B34FCEA-5400-CEB5-8708-F146F852D406}"/>
                  </a:ext>
                </a:extLst>
              </p:cNvPr>
              <p:cNvSpPr/>
              <p:nvPr/>
            </p:nvSpPr>
            <p:spPr>
              <a:xfrm>
                <a:off x="8508628" y="4406373"/>
                <a:ext cx="25981" cy="131694"/>
              </a:xfrm>
              <a:custGeom>
                <a:avLst/>
                <a:gdLst>
                  <a:gd name="connsiteX0" fmla="*/ 22945 w 26189"/>
                  <a:gd name="connsiteY0" fmla="*/ 40063 h 132747"/>
                  <a:gd name="connsiteX1" fmla="*/ 26088 w 26189"/>
                  <a:gd name="connsiteY1" fmla="*/ 40063 h 132747"/>
                  <a:gd name="connsiteX2" fmla="*/ 26088 w 26189"/>
                  <a:gd name="connsiteY2" fmla="*/ 40647 h 132747"/>
                  <a:gd name="connsiteX3" fmla="*/ 25284 w 26189"/>
                  <a:gd name="connsiteY3" fmla="*/ 86004 h 132747"/>
                  <a:gd name="connsiteX4" fmla="*/ 25942 w 26189"/>
                  <a:gd name="connsiteY4" fmla="*/ 131507 h 132747"/>
                  <a:gd name="connsiteX5" fmla="*/ 21337 w 26189"/>
                  <a:gd name="connsiteY5" fmla="*/ 132676 h 132747"/>
                  <a:gd name="connsiteX6" fmla="*/ 13295 w 26189"/>
                  <a:gd name="connsiteY6" fmla="*/ 132676 h 132747"/>
                  <a:gd name="connsiteX7" fmla="*/ 5108 w 26189"/>
                  <a:gd name="connsiteY7" fmla="*/ 132676 h 132747"/>
                  <a:gd name="connsiteX8" fmla="*/ -83 w 26189"/>
                  <a:gd name="connsiteY8" fmla="*/ 132676 h 132747"/>
                  <a:gd name="connsiteX9" fmla="*/ 795 w 26189"/>
                  <a:gd name="connsiteY9" fmla="*/ 109158 h 132747"/>
                  <a:gd name="connsiteX10" fmla="*/ 283 w 26189"/>
                  <a:gd name="connsiteY10" fmla="*/ 85420 h 132747"/>
                  <a:gd name="connsiteX11" fmla="*/ -83 w 26189"/>
                  <a:gd name="connsiteY11" fmla="*/ 62194 h 132747"/>
                  <a:gd name="connsiteX12" fmla="*/ 1087 w 26189"/>
                  <a:gd name="connsiteY12" fmla="*/ 39844 h 132747"/>
                  <a:gd name="connsiteX13" fmla="*/ 1087 w 26189"/>
                  <a:gd name="connsiteY13" fmla="*/ 39844 h 132747"/>
                  <a:gd name="connsiteX14" fmla="*/ 3573 w 26189"/>
                  <a:gd name="connsiteY14" fmla="*/ 39844 h 132747"/>
                  <a:gd name="connsiteX15" fmla="*/ 6204 w 26189"/>
                  <a:gd name="connsiteY15" fmla="*/ 39844 h 132747"/>
                  <a:gd name="connsiteX16" fmla="*/ 12857 w 26189"/>
                  <a:gd name="connsiteY16" fmla="*/ 40209 h 132747"/>
                  <a:gd name="connsiteX17" fmla="*/ 22945 w 26189"/>
                  <a:gd name="connsiteY17" fmla="*/ 40063 h 132747"/>
                  <a:gd name="connsiteX18" fmla="*/ 283 w 26189"/>
                  <a:gd name="connsiteY18" fmla="*/ -35 h 132747"/>
                  <a:gd name="connsiteX19" fmla="*/ 25357 w 26189"/>
                  <a:gd name="connsiteY19" fmla="*/ 549 h 132747"/>
                  <a:gd name="connsiteX20" fmla="*/ 25357 w 26189"/>
                  <a:gd name="connsiteY20" fmla="*/ 4493 h 132747"/>
                  <a:gd name="connsiteX21" fmla="*/ 25357 w 26189"/>
                  <a:gd name="connsiteY21" fmla="*/ 10702 h 132747"/>
                  <a:gd name="connsiteX22" fmla="*/ 25357 w 26189"/>
                  <a:gd name="connsiteY22" fmla="*/ 18006 h 132747"/>
                  <a:gd name="connsiteX23" fmla="*/ 25357 w 26189"/>
                  <a:gd name="connsiteY23" fmla="*/ 24360 h 132747"/>
                  <a:gd name="connsiteX24" fmla="*/ 21921 w 26189"/>
                  <a:gd name="connsiteY24" fmla="*/ 25821 h 132747"/>
                  <a:gd name="connsiteX25" fmla="*/ 15634 w 26189"/>
                  <a:gd name="connsiteY25" fmla="*/ 25821 h 132747"/>
                  <a:gd name="connsiteX26" fmla="*/ 8324 w 26189"/>
                  <a:gd name="connsiteY26" fmla="*/ 25821 h 132747"/>
                  <a:gd name="connsiteX27" fmla="*/ 1014 w 26189"/>
                  <a:gd name="connsiteY27" fmla="*/ 25821 h 132747"/>
                  <a:gd name="connsiteX28" fmla="*/ 502 w 26189"/>
                  <a:gd name="connsiteY28" fmla="*/ 14646 h 132747"/>
                  <a:gd name="connsiteX29" fmla="*/ 576 w 26189"/>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89" h="132747">
                    <a:moveTo>
                      <a:pt x="22945" y="40063"/>
                    </a:moveTo>
                    <a:lnTo>
                      <a:pt x="26088" y="40063"/>
                    </a:lnTo>
                    <a:lnTo>
                      <a:pt x="26088" y="40647"/>
                    </a:lnTo>
                    <a:cubicBezTo>
                      <a:pt x="26088" y="55255"/>
                      <a:pt x="26088" y="70593"/>
                      <a:pt x="25284" y="86004"/>
                    </a:cubicBezTo>
                    <a:cubicBezTo>
                      <a:pt x="24480" y="101415"/>
                      <a:pt x="25284" y="116608"/>
                      <a:pt x="25942" y="131507"/>
                    </a:cubicBezTo>
                    <a:cubicBezTo>
                      <a:pt x="24597" y="132435"/>
                      <a:pt x="22959" y="132844"/>
                      <a:pt x="21337" y="132676"/>
                    </a:cubicBezTo>
                    <a:lnTo>
                      <a:pt x="13295" y="132676"/>
                    </a:lnTo>
                    <a:lnTo>
                      <a:pt x="5108" y="132676"/>
                    </a:lnTo>
                    <a:cubicBezTo>
                      <a:pt x="3382" y="132457"/>
                      <a:pt x="1643" y="132457"/>
                      <a:pt x="-83" y="132676"/>
                    </a:cubicBezTo>
                    <a:cubicBezTo>
                      <a:pt x="576" y="125007"/>
                      <a:pt x="868" y="117119"/>
                      <a:pt x="795" y="109158"/>
                    </a:cubicBezTo>
                    <a:cubicBezTo>
                      <a:pt x="722" y="101196"/>
                      <a:pt x="795" y="93308"/>
                      <a:pt x="283" y="85420"/>
                    </a:cubicBezTo>
                    <a:cubicBezTo>
                      <a:pt x="-228" y="77532"/>
                      <a:pt x="-83" y="69863"/>
                      <a:pt x="-83" y="62194"/>
                    </a:cubicBezTo>
                    <a:cubicBezTo>
                      <a:pt x="-104" y="54729"/>
                      <a:pt x="283" y="47265"/>
                      <a:pt x="1087" y="39844"/>
                    </a:cubicBezTo>
                    <a:lnTo>
                      <a:pt x="1087" y="39844"/>
                    </a:lnTo>
                    <a:cubicBezTo>
                      <a:pt x="1906" y="39691"/>
                      <a:pt x="2754" y="39691"/>
                      <a:pt x="3573" y="39844"/>
                    </a:cubicBezTo>
                    <a:lnTo>
                      <a:pt x="6204" y="39844"/>
                    </a:lnTo>
                    <a:lnTo>
                      <a:pt x="12857" y="40209"/>
                    </a:lnTo>
                    <a:cubicBezTo>
                      <a:pt x="15634" y="40260"/>
                      <a:pt x="18997" y="40209"/>
                      <a:pt x="22945" y="40063"/>
                    </a:cubicBezTo>
                    <a:close/>
                    <a:moveTo>
                      <a:pt x="283" y="-35"/>
                    </a:moveTo>
                    <a:lnTo>
                      <a:pt x="25357" y="549"/>
                    </a:lnTo>
                    <a:cubicBezTo>
                      <a:pt x="25357" y="1280"/>
                      <a:pt x="25357" y="2594"/>
                      <a:pt x="25357" y="4493"/>
                    </a:cubicBezTo>
                    <a:cubicBezTo>
                      <a:pt x="25357" y="6392"/>
                      <a:pt x="25357" y="8437"/>
                      <a:pt x="25357" y="10702"/>
                    </a:cubicBezTo>
                    <a:cubicBezTo>
                      <a:pt x="25357" y="12966"/>
                      <a:pt x="25357" y="15303"/>
                      <a:pt x="25357" y="18006"/>
                    </a:cubicBezTo>
                    <a:cubicBezTo>
                      <a:pt x="25357" y="20708"/>
                      <a:pt x="25357" y="22534"/>
                      <a:pt x="25357" y="24360"/>
                    </a:cubicBezTo>
                    <a:cubicBezTo>
                      <a:pt x="24450" y="25280"/>
                      <a:pt x="23215" y="25806"/>
                      <a:pt x="21921" y="25821"/>
                    </a:cubicBezTo>
                    <a:cubicBezTo>
                      <a:pt x="19830" y="25981"/>
                      <a:pt x="17725" y="25981"/>
                      <a:pt x="15634" y="25821"/>
                    </a:cubicBezTo>
                    <a:lnTo>
                      <a:pt x="8324" y="25821"/>
                    </a:lnTo>
                    <a:cubicBezTo>
                      <a:pt x="5890" y="25653"/>
                      <a:pt x="3448" y="25653"/>
                      <a:pt x="1014" y="25821"/>
                    </a:cubicBezTo>
                    <a:cubicBezTo>
                      <a:pt x="1014" y="22242"/>
                      <a:pt x="1014" y="18517"/>
                      <a:pt x="502" y="14646"/>
                    </a:cubicBezTo>
                    <a:cubicBezTo>
                      <a:pt x="-9" y="10775"/>
                      <a:pt x="576" y="5589"/>
                      <a:pt x="576" y="-35"/>
                    </a:cubicBezTo>
                    <a:close/>
                  </a:path>
                </a:pathLst>
              </a:custGeom>
              <a:solidFill>
                <a:srgbClr val="FFFFFF"/>
              </a:solidFill>
              <a:ln w="7301"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083E6082-7AF8-F189-4195-A3236AA93ECA}"/>
                  </a:ext>
                </a:extLst>
              </p:cNvPr>
              <p:cNvSpPr/>
              <p:nvPr/>
            </p:nvSpPr>
            <p:spPr>
              <a:xfrm>
                <a:off x="8543674" y="4447011"/>
                <a:ext cx="76147" cy="92034"/>
              </a:xfrm>
              <a:custGeom>
                <a:avLst/>
                <a:gdLst>
                  <a:gd name="connsiteX0" fmla="*/ 25191 w 76756"/>
                  <a:gd name="connsiteY0" fmla="*/ 195 h 92770"/>
                  <a:gd name="connsiteX1" fmla="*/ 27750 w 76756"/>
                  <a:gd name="connsiteY1" fmla="*/ 15387 h 92770"/>
                  <a:gd name="connsiteX2" fmla="*/ 30528 w 76756"/>
                  <a:gd name="connsiteY2" fmla="*/ 32770 h 92770"/>
                  <a:gd name="connsiteX3" fmla="*/ 33671 w 76756"/>
                  <a:gd name="connsiteY3" fmla="*/ 49569 h 92770"/>
                  <a:gd name="connsiteX4" fmla="*/ 37326 w 76756"/>
                  <a:gd name="connsiteY4" fmla="*/ 63082 h 92770"/>
                  <a:gd name="connsiteX5" fmla="*/ 40981 w 76756"/>
                  <a:gd name="connsiteY5" fmla="*/ 49204 h 92770"/>
                  <a:gd name="connsiteX6" fmla="*/ 44198 w 76756"/>
                  <a:gd name="connsiteY6" fmla="*/ 31821 h 92770"/>
                  <a:gd name="connsiteX7" fmla="*/ 47634 w 76756"/>
                  <a:gd name="connsiteY7" fmla="*/ 14365 h 92770"/>
                  <a:gd name="connsiteX8" fmla="*/ 51654 w 76756"/>
                  <a:gd name="connsiteY8" fmla="*/ 414 h 92770"/>
                  <a:gd name="connsiteX9" fmla="*/ 57575 w 76756"/>
                  <a:gd name="connsiteY9" fmla="*/ 414 h 92770"/>
                  <a:gd name="connsiteX10" fmla="*/ 63277 w 76756"/>
                  <a:gd name="connsiteY10" fmla="*/ 49 h 92770"/>
                  <a:gd name="connsiteX11" fmla="*/ 69345 w 76756"/>
                  <a:gd name="connsiteY11" fmla="*/ 49 h 92770"/>
                  <a:gd name="connsiteX12" fmla="*/ 76655 w 76756"/>
                  <a:gd name="connsiteY12" fmla="*/ 49 h 92770"/>
                  <a:gd name="connsiteX13" fmla="*/ 69930 w 76756"/>
                  <a:gd name="connsiteY13" fmla="*/ 21961 h 92770"/>
                  <a:gd name="connsiteX14" fmla="*/ 64520 w 76756"/>
                  <a:gd name="connsiteY14" fmla="*/ 44968 h 92770"/>
                  <a:gd name="connsiteX15" fmla="*/ 59330 w 76756"/>
                  <a:gd name="connsiteY15" fmla="*/ 68632 h 92770"/>
                  <a:gd name="connsiteX16" fmla="*/ 53628 w 76756"/>
                  <a:gd name="connsiteY16" fmla="*/ 92078 h 92770"/>
                  <a:gd name="connsiteX17" fmla="*/ 45440 w 76756"/>
                  <a:gd name="connsiteY17" fmla="*/ 92735 h 92770"/>
                  <a:gd name="connsiteX18" fmla="*/ 36230 w 76756"/>
                  <a:gd name="connsiteY18" fmla="*/ 92735 h 92770"/>
                  <a:gd name="connsiteX19" fmla="*/ 27019 w 76756"/>
                  <a:gd name="connsiteY19" fmla="*/ 92735 h 92770"/>
                  <a:gd name="connsiteX20" fmla="*/ 19051 w 76756"/>
                  <a:gd name="connsiteY20" fmla="*/ 92735 h 92770"/>
                  <a:gd name="connsiteX21" fmla="*/ 10571 w 76756"/>
                  <a:gd name="connsiteY21" fmla="*/ 45844 h 92770"/>
                  <a:gd name="connsiteX22" fmla="*/ -102 w 76756"/>
                  <a:gd name="connsiteY22" fmla="*/ 268 h 92770"/>
                  <a:gd name="connsiteX23" fmla="*/ 13056 w 76756"/>
                  <a:gd name="connsiteY23" fmla="*/ 268 h 92770"/>
                  <a:gd name="connsiteX24" fmla="*/ 25191 w 76756"/>
                  <a:gd name="connsiteY24" fmla="*/ 195 h 92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6756" h="92770">
                    <a:moveTo>
                      <a:pt x="25191" y="195"/>
                    </a:moveTo>
                    <a:cubicBezTo>
                      <a:pt x="26069" y="4578"/>
                      <a:pt x="26873" y="9690"/>
                      <a:pt x="27750" y="15387"/>
                    </a:cubicBezTo>
                    <a:cubicBezTo>
                      <a:pt x="28627" y="21084"/>
                      <a:pt x="29504" y="26854"/>
                      <a:pt x="30528" y="32770"/>
                    </a:cubicBezTo>
                    <a:cubicBezTo>
                      <a:pt x="31551" y="38687"/>
                      <a:pt x="32575" y="44238"/>
                      <a:pt x="33671" y="49569"/>
                    </a:cubicBezTo>
                    <a:cubicBezTo>
                      <a:pt x="34534" y="54164"/>
                      <a:pt x="35762" y="58677"/>
                      <a:pt x="37326" y="63082"/>
                    </a:cubicBezTo>
                    <a:cubicBezTo>
                      <a:pt x="38883" y="58553"/>
                      <a:pt x="40104" y="53915"/>
                      <a:pt x="40981" y="49204"/>
                    </a:cubicBezTo>
                    <a:cubicBezTo>
                      <a:pt x="42078" y="43653"/>
                      <a:pt x="43174" y="37883"/>
                      <a:pt x="44198" y="31821"/>
                    </a:cubicBezTo>
                    <a:cubicBezTo>
                      <a:pt x="45221" y="25759"/>
                      <a:pt x="46391" y="19989"/>
                      <a:pt x="47634" y="14365"/>
                    </a:cubicBezTo>
                    <a:cubicBezTo>
                      <a:pt x="48606" y="9617"/>
                      <a:pt x="49951" y="4950"/>
                      <a:pt x="51654" y="414"/>
                    </a:cubicBezTo>
                    <a:cubicBezTo>
                      <a:pt x="53752" y="414"/>
                      <a:pt x="55726" y="414"/>
                      <a:pt x="57575" y="414"/>
                    </a:cubicBezTo>
                    <a:lnTo>
                      <a:pt x="63277" y="49"/>
                    </a:lnTo>
                    <a:lnTo>
                      <a:pt x="69345" y="49"/>
                    </a:lnTo>
                    <a:lnTo>
                      <a:pt x="76655" y="49"/>
                    </a:lnTo>
                    <a:cubicBezTo>
                      <a:pt x="74030" y="7229"/>
                      <a:pt x="71786" y="14547"/>
                      <a:pt x="69930" y="21961"/>
                    </a:cubicBezTo>
                    <a:cubicBezTo>
                      <a:pt x="68029" y="29265"/>
                      <a:pt x="66201" y="37153"/>
                      <a:pt x="64520" y="44968"/>
                    </a:cubicBezTo>
                    <a:cubicBezTo>
                      <a:pt x="62838" y="52783"/>
                      <a:pt x="61084" y="60744"/>
                      <a:pt x="59330" y="68632"/>
                    </a:cubicBezTo>
                    <a:cubicBezTo>
                      <a:pt x="57575" y="76521"/>
                      <a:pt x="55748" y="84336"/>
                      <a:pt x="53628" y="92078"/>
                    </a:cubicBezTo>
                    <a:cubicBezTo>
                      <a:pt x="50916" y="92465"/>
                      <a:pt x="48182" y="92684"/>
                      <a:pt x="45440" y="92735"/>
                    </a:cubicBezTo>
                    <a:lnTo>
                      <a:pt x="36230" y="92735"/>
                    </a:lnTo>
                    <a:lnTo>
                      <a:pt x="27019" y="92735"/>
                    </a:lnTo>
                    <a:lnTo>
                      <a:pt x="19051" y="92735"/>
                    </a:lnTo>
                    <a:cubicBezTo>
                      <a:pt x="16566" y="77397"/>
                      <a:pt x="13788" y="61767"/>
                      <a:pt x="10571" y="45844"/>
                    </a:cubicBezTo>
                    <a:cubicBezTo>
                      <a:pt x="7355" y="29922"/>
                      <a:pt x="3846" y="14730"/>
                      <a:pt x="-102" y="268"/>
                    </a:cubicBezTo>
                    <a:cubicBezTo>
                      <a:pt x="4277" y="633"/>
                      <a:pt x="8678" y="633"/>
                      <a:pt x="13056" y="268"/>
                    </a:cubicBezTo>
                    <a:cubicBezTo>
                      <a:pt x="17092" y="-111"/>
                      <a:pt x="21149" y="-133"/>
                      <a:pt x="25191" y="195"/>
                    </a:cubicBezTo>
                    <a:close/>
                  </a:path>
                </a:pathLst>
              </a:custGeom>
              <a:solidFill>
                <a:srgbClr val="FFFFFF"/>
              </a:solidFill>
              <a:ln w="7301"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32AE763E-576B-7D6F-DB55-CBF624E6FB29}"/>
                  </a:ext>
                </a:extLst>
              </p:cNvPr>
              <p:cNvSpPr/>
              <p:nvPr/>
            </p:nvSpPr>
            <p:spPr>
              <a:xfrm>
                <a:off x="8625181" y="4406373"/>
                <a:ext cx="25898" cy="131694"/>
              </a:xfrm>
              <a:custGeom>
                <a:avLst/>
                <a:gdLst>
                  <a:gd name="connsiteX0" fmla="*/ 22934 w 26105"/>
                  <a:gd name="connsiteY0" fmla="*/ 40063 h 132747"/>
                  <a:gd name="connsiteX1" fmla="*/ 26004 w 26105"/>
                  <a:gd name="connsiteY1" fmla="*/ 40063 h 132747"/>
                  <a:gd name="connsiteX2" fmla="*/ 26004 w 26105"/>
                  <a:gd name="connsiteY2" fmla="*/ 40647 h 132747"/>
                  <a:gd name="connsiteX3" fmla="*/ 25200 w 26105"/>
                  <a:gd name="connsiteY3" fmla="*/ 86004 h 132747"/>
                  <a:gd name="connsiteX4" fmla="*/ 25858 w 26105"/>
                  <a:gd name="connsiteY4" fmla="*/ 131507 h 132747"/>
                  <a:gd name="connsiteX5" fmla="*/ 21253 w 26105"/>
                  <a:gd name="connsiteY5" fmla="*/ 132676 h 132747"/>
                  <a:gd name="connsiteX6" fmla="*/ 13211 w 26105"/>
                  <a:gd name="connsiteY6" fmla="*/ 132676 h 132747"/>
                  <a:gd name="connsiteX7" fmla="*/ 5024 w 26105"/>
                  <a:gd name="connsiteY7" fmla="*/ 132676 h 132747"/>
                  <a:gd name="connsiteX8" fmla="*/ -93 w 26105"/>
                  <a:gd name="connsiteY8" fmla="*/ 132676 h 132747"/>
                  <a:gd name="connsiteX9" fmla="*/ 711 w 26105"/>
                  <a:gd name="connsiteY9" fmla="*/ 109158 h 132747"/>
                  <a:gd name="connsiteX10" fmla="*/ 273 w 26105"/>
                  <a:gd name="connsiteY10" fmla="*/ 85420 h 132747"/>
                  <a:gd name="connsiteX11" fmla="*/ 273 w 26105"/>
                  <a:gd name="connsiteY11" fmla="*/ 62194 h 132747"/>
                  <a:gd name="connsiteX12" fmla="*/ 1369 w 26105"/>
                  <a:gd name="connsiteY12" fmla="*/ 39844 h 132747"/>
                  <a:gd name="connsiteX13" fmla="*/ 1369 w 26105"/>
                  <a:gd name="connsiteY13" fmla="*/ 39844 h 132747"/>
                  <a:gd name="connsiteX14" fmla="*/ 3855 w 26105"/>
                  <a:gd name="connsiteY14" fmla="*/ 39844 h 132747"/>
                  <a:gd name="connsiteX15" fmla="*/ 6486 w 26105"/>
                  <a:gd name="connsiteY15" fmla="*/ 39844 h 132747"/>
                  <a:gd name="connsiteX16" fmla="*/ 13138 w 26105"/>
                  <a:gd name="connsiteY16" fmla="*/ 40209 h 132747"/>
                  <a:gd name="connsiteX17" fmla="*/ 22934 w 26105"/>
                  <a:gd name="connsiteY17" fmla="*/ 40063 h 132747"/>
                  <a:gd name="connsiteX18" fmla="*/ 273 w 26105"/>
                  <a:gd name="connsiteY18" fmla="*/ -35 h 132747"/>
                  <a:gd name="connsiteX19" fmla="*/ 25273 w 26105"/>
                  <a:gd name="connsiteY19" fmla="*/ 549 h 132747"/>
                  <a:gd name="connsiteX20" fmla="*/ 25273 w 26105"/>
                  <a:gd name="connsiteY20" fmla="*/ 4493 h 132747"/>
                  <a:gd name="connsiteX21" fmla="*/ 25273 w 26105"/>
                  <a:gd name="connsiteY21" fmla="*/ 10702 h 132747"/>
                  <a:gd name="connsiteX22" fmla="*/ 25273 w 26105"/>
                  <a:gd name="connsiteY22" fmla="*/ 18006 h 132747"/>
                  <a:gd name="connsiteX23" fmla="*/ 25273 w 26105"/>
                  <a:gd name="connsiteY23" fmla="*/ 24360 h 132747"/>
                  <a:gd name="connsiteX24" fmla="*/ 21837 w 26105"/>
                  <a:gd name="connsiteY24" fmla="*/ 25821 h 132747"/>
                  <a:gd name="connsiteX25" fmla="*/ 15624 w 26105"/>
                  <a:gd name="connsiteY25" fmla="*/ 25821 h 132747"/>
                  <a:gd name="connsiteX26" fmla="*/ 7948 w 26105"/>
                  <a:gd name="connsiteY26" fmla="*/ 25821 h 132747"/>
                  <a:gd name="connsiteX27" fmla="*/ 638 w 26105"/>
                  <a:gd name="connsiteY27" fmla="*/ 25821 h 132747"/>
                  <a:gd name="connsiteX28" fmla="*/ 200 w 26105"/>
                  <a:gd name="connsiteY28" fmla="*/ 14646 h 132747"/>
                  <a:gd name="connsiteX29" fmla="*/ 53 w 26105"/>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05" h="132747">
                    <a:moveTo>
                      <a:pt x="22934" y="40063"/>
                    </a:moveTo>
                    <a:lnTo>
                      <a:pt x="26004" y="40063"/>
                    </a:lnTo>
                    <a:lnTo>
                      <a:pt x="26004" y="40647"/>
                    </a:lnTo>
                    <a:cubicBezTo>
                      <a:pt x="26004" y="55255"/>
                      <a:pt x="25734" y="70374"/>
                      <a:pt x="25200" y="86004"/>
                    </a:cubicBezTo>
                    <a:cubicBezTo>
                      <a:pt x="24762" y="101489"/>
                      <a:pt x="25200" y="116608"/>
                      <a:pt x="25858" y="131507"/>
                    </a:cubicBezTo>
                    <a:cubicBezTo>
                      <a:pt x="24513" y="132435"/>
                      <a:pt x="22876" y="132844"/>
                      <a:pt x="21253" y="132676"/>
                    </a:cubicBezTo>
                    <a:lnTo>
                      <a:pt x="13211" y="132676"/>
                    </a:lnTo>
                    <a:lnTo>
                      <a:pt x="5024" y="132676"/>
                    </a:lnTo>
                    <a:cubicBezTo>
                      <a:pt x="3328" y="132457"/>
                      <a:pt x="1603" y="132457"/>
                      <a:pt x="-93" y="132676"/>
                    </a:cubicBezTo>
                    <a:cubicBezTo>
                      <a:pt x="492" y="125007"/>
                      <a:pt x="784" y="117119"/>
                      <a:pt x="711" y="109158"/>
                    </a:cubicBezTo>
                    <a:cubicBezTo>
                      <a:pt x="638" y="101196"/>
                      <a:pt x="711" y="93308"/>
                      <a:pt x="273" y="85420"/>
                    </a:cubicBezTo>
                    <a:cubicBezTo>
                      <a:pt x="-166" y="77532"/>
                      <a:pt x="273" y="69863"/>
                      <a:pt x="273" y="62194"/>
                    </a:cubicBezTo>
                    <a:cubicBezTo>
                      <a:pt x="265" y="54729"/>
                      <a:pt x="631" y="47272"/>
                      <a:pt x="1369" y="39844"/>
                    </a:cubicBezTo>
                    <a:lnTo>
                      <a:pt x="1369" y="39844"/>
                    </a:lnTo>
                    <a:cubicBezTo>
                      <a:pt x="2188" y="39691"/>
                      <a:pt x="3036" y="39691"/>
                      <a:pt x="3855" y="39844"/>
                    </a:cubicBezTo>
                    <a:lnTo>
                      <a:pt x="6486" y="39844"/>
                    </a:lnTo>
                    <a:lnTo>
                      <a:pt x="13138" y="40209"/>
                    </a:lnTo>
                    <a:cubicBezTo>
                      <a:pt x="15624" y="40209"/>
                      <a:pt x="18987" y="40209"/>
                      <a:pt x="22934" y="40063"/>
                    </a:cubicBezTo>
                    <a:close/>
                    <a:moveTo>
                      <a:pt x="273" y="-35"/>
                    </a:moveTo>
                    <a:lnTo>
                      <a:pt x="25273" y="549"/>
                    </a:lnTo>
                    <a:cubicBezTo>
                      <a:pt x="25273" y="1280"/>
                      <a:pt x="25273" y="2594"/>
                      <a:pt x="25273" y="4493"/>
                    </a:cubicBezTo>
                    <a:cubicBezTo>
                      <a:pt x="25273" y="6392"/>
                      <a:pt x="25273" y="8437"/>
                      <a:pt x="25273" y="10702"/>
                    </a:cubicBezTo>
                    <a:cubicBezTo>
                      <a:pt x="25273" y="12966"/>
                      <a:pt x="25273" y="15303"/>
                      <a:pt x="25273" y="18006"/>
                    </a:cubicBezTo>
                    <a:cubicBezTo>
                      <a:pt x="25273" y="20708"/>
                      <a:pt x="25273" y="22534"/>
                      <a:pt x="25273" y="24360"/>
                    </a:cubicBezTo>
                    <a:cubicBezTo>
                      <a:pt x="24374" y="25295"/>
                      <a:pt x="23131" y="25821"/>
                      <a:pt x="21837" y="25821"/>
                    </a:cubicBezTo>
                    <a:cubicBezTo>
                      <a:pt x="19769" y="25981"/>
                      <a:pt x="17693" y="25981"/>
                      <a:pt x="15624" y="25821"/>
                    </a:cubicBezTo>
                    <a:lnTo>
                      <a:pt x="7948" y="25821"/>
                    </a:lnTo>
                    <a:cubicBezTo>
                      <a:pt x="5514" y="25653"/>
                      <a:pt x="3073" y="25653"/>
                      <a:pt x="638" y="25821"/>
                    </a:cubicBezTo>
                    <a:cubicBezTo>
                      <a:pt x="638" y="22264"/>
                      <a:pt x="492" y="18539"/>
                      <a:pt x="200" y="14646"/>
                    </a:cubicBezTo>
                    <a:cubicBezTo>
                      <a:pt x="-144" y="9759"/>
                      <a:pt x="-195" y="4858"/>
                      <a:pt x="53" y="-35"/>
                    </a:cubicBezTo>
                    <a:close/>
                  </a:path>
                </a:pathLst>
              </a:custGeom>
              <a:solidFill>
                <a:srgbClr val="FFFFFF"/>
              </a:solidFill>
              <a:ln w="7301"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4DF69DE9-5EC9-CFE5-9731-B07C539DEA7E}"/>
                  </a:ext>
                </a:extLst>
              </p:cNvPr>
              <p:cNvSpPr/>
              <p:nvPr/>
            </p:nvSpPr>
            <p:spPr>
              <a:xfrm>
                <a:off x="8664024" y="4405140"/>
                <a:ext cx="26361" cy="132781"/>
              </a:xfrm>
              <a:custGeom>
                <a:avLst/>
                <a:gdLst>
                  <a:gd name="connsiteX0" fmla="*/ 885 w 26572"/>
                  <a:gd name="connsiteY0" fmla="*/ -35 h 133843"/>
                  <a:gd name="connsiteX1" fmla="*/ 25886 w 26572"/>
                  <a:gd name="connsiteY1" fmla="*/ 549 h 133843"/>
                  <a:gd name="connsiteX2" fmla="*/ 25886 w 26572"/>
                  <a:gd name="connsiteY2" fmla="*/ 18736 h 133843"/>
                  <a:gd name="connsiteX3" fmla="*/ 25886 w 26572"/>
                  <a:gd name="connsiteY3" fmla="*/ 41524 h 133843"/>
                  <a:gd name="connsiteX4" fmla="*/ 25886 w 26572"/>
                  <a:gd name="connsiteY4" fmla="*/ 66722 h 133843"/>
                  <a:gd name="connsiteX5" fmla="*/ 25886 w 26572"/>
                  <a:gd name="connsiteY5" fmla="*/ 91921 h 133843"/>
                  <a:gd name="connsiteX6" fmla="*/ 25886 w 26572"/>
                  <a:gd name="connsiteY6" fmla="*/ 114636 h 133843"/>
                  <a:gd name="connsiteX7" fmla="*/ 26470 w 26572"/>
                  <a:gd name="connsiteY7" fmla="*/ 132603 h 133843"/>
                  <a:gd name="connsiteX8" fmla="*/ 21866 w 26572"/>
                  <a:gd name="connsiteY8" fmla="*/ 133772 h 133843"/>
                  <a:gd name="connsiteX9" fmla="*/ 13824 w 26572"/>
                  <a:gd name="connsiteY9" fmla="*/ 133772 h 133843"/>
                  <a:gd name="connsiteX10" fmla="*/ 5637 w 26572"/>
                  <a:gd name="connsiteY10" fmla="*/ 133772 h 133843"/>
                  <a:gd name="connsiteX11" fmla="*/ 520 w 26572"/>
                  <a:gd name="connsiteY11" fmla="*/ 133772 h 133843"/>
                  <a:gd name="connsiteX12" fmla="*/ 1470 w 26572"/>
                  <a:gd name="connsiteY12" fmla="*/ 100539 h 133843"/>
                  <a:gd name="connsiteX13" fmla="*/ 666 w 26572"/>
                  <a:gd name="connsiteY13" fmla="*/ 67087 h 133843"/>
                  <a:gd name="connsiteX14" fmla="*/ 8 w 26572"/>
                  <a:gd name="connsiteY14" fmla="*/ 33563 h 133843"/>
                  <a:gd name="connsiteX15" fmla="*/ 885 w 26572"/>
                  <a:gd name="connsiteY15" fmla="*/ -35 h 133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572" h="133843">
                    <a:moveTo>
                      <a:pt x="885" y="-35"/>
                    </a:moveTo>
                    <a:lnTo>
                      <a:pt x="25886" y="549"/>
                    </a:lnTo>
                    <a:cubicBezTo>
                      <a:pt x="25886" y="5516"/>
                      <a:pt x="25886" y="11578"/>
                      <a:pt x="25886" y="18736"/>
                    </a:cubicBezTo>
                    <a:cubicBezTo>
                      <a:pt x="25886" y="25894"/>
                      <a:pt x="25886" y="33344"/>
                      <a:pt x="25886" y="41524"/>
                    </a:cubicBezTo>
                    <a:cubicBezTo>
                      <a:pt x="25886" y="49704"/>
                      <a:pt x="25886" y="58031"/>
                      <a:pt x="25886" y="66722"/>
                    </a:cubicBezTo>
                    <a:cubicBezTo>
                      <a:pt x="25886" y="75414"/>
                      <a:pt x="25886" y="83813"/>
                      <a:pt x="25886" y="91921"/>
                    </a:cubicBezTo>
                    <a:cubicBezTo>
                      <a:pt x="25886" y="100028"/>
                      <a:pt x="25886" y="107551"/>
                      <a:pt x="25886" y="114636"/>
                    </a:cubicBezTo>
                    <a:cubicBezTo>
                      <a:pt x="25886" y="121720"/>
                      <a:pt x="25886" y="127637"/>
                      <a:pt x="26470" y="132603"/>
                    </a:cubicBezTo>
                    <a:cubicBezTo>
                      <a:pt x="25126" y="133531"/>
                      <a:pt x="23488" y="133940"/>
                      <a:pt x="21866" y="133772"/>
                    </a:cubicBezTo>
                    <a:lnTo>
                      <a:pt x="13824" y="133772"/>
                    </a:lnTo>
                    <a:lnTo>
                      <a:pt x="5637" y="133772"/>
                    </a:lnTo>
                    <a:cubicBezTo>
                      <a:pt x="3941" y="133553"/>
                      <a:pt x="2215" y="133553"/>
                      <a:pt x="520" y="133772"/>
                    </a:cubicBezTo>
                    <a:cubicBezTo>
                      <a:pt x="1324" y="122816"/>
                      <a:pt x="1689" y="111860"/>
                      <a:pt x="1470" y="100539"/>
                    </a:cubicBezTo>
                    <a:cubicBezTo>
                      <a:pt x="1251" y="89218"/>
                      <a:pt x="1031" y="78189"/>
                      <a:pt x="666" y="67087"/>
                    </a:cubicBezTo>
                    <a:cubicBezTo>
                      <a:pt x="300" y="55986"/>
                      <a:pt x="81" y="44738"/>
                      <a:pt x="8" y="33563"/>
                    </a:cubicBezTo>
                    <a:cubicBezTo>
                      <a:pt x="-284" y="22359"/>
                      <a:pt x="8" y="11140"/>
                      <a:pt x="885" y="-35"/>
                    </a:cubicBezTo>
                    <a:close/>
                  </a:path>
                </a:pathLst>
              </a:custGeom>
              <a:solidFill>
                <a:srgbClr val="FFFFFF"/>
              </a:solidFill>
              <a:ln w="7301"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F69A3468-1BE4-6317-883A-906F00E1BBCC}"/>
                  </a:ext>
                </a:extLst>
              </p:cNvPr>
              <p:cNvSpPr/>
              <p:nvPr/>
            </p:nvSpPr>
            <p:spPr>
              <a:xfrm>
                <a:off x="8737743" y="4407849"/>
                <a:ext cx="81541" cy="129762"/>
              </a:xfrm>
              <a:custGeom>
                <a:avLst/>
                <a:gdLst>
                  <a:gd name="connsiteX0" fmla="*/ 82064 w 82193"/>
                  <a:gd name="connsiteY0" fmla="*/ 41058 h 130800"/>
                  <a:gd name="connsiteX1" fmla="*/ 82064 w 82193"/>
                  <a:gd name="connsiteY1" fmla="*/ 43761 h 130800"/>
                  <a:gd name="connsiteX2" fmla="*/ 82064 w 82193"/>
                  <a:gd name="connsiteY2" fmla="*/ 46025 h 130800"/>
                  <a:gd name="connsiteX3" fmla="*/ 76216 w 82193"/>
                  <a:gd name="connsiteY3" fmla="*/ 62239 h 130800"/>
                  <a:gd name="connsiteX4" fmla="*/ 49095 w 82193"/>
                  <a:gd name="connsiteY4" fmla="*/ 82179 h 130800"/>
                  <a:gd name="connsiteX5" fmla="*/ 31770 w 82193"/>
                  <a:gd name="connsiteY5" fmla="*/ 82982 h 130800"/>
                  <a:gd name="connsiteX6" fmla="*/ 31770 w 82193"/>
                  <a:gd name="connsiteY6" fmla="*/ 88022 h 130800"/>
                  <a:gd name="connsiteX7" fmla="*/ 31770 w 82193"/>
                  <a:gd name="connsiteY7" fmla="*/ 95326 h 130800"/>
                  <a:gd name="connsiteX8" fmla="*/ 31770 w 82193"/>
                  <a:gd name="connsiteY8" fmla="*/ 107889 h 130800"/>
                  <a:gd name="connsiteX9" fmla="*/ 32209 w 82193"/>
                  <a:gd name="connsiteY9" fmla="*/ 129216 h 130800"/>
                  <a:gd name="connsiteX10" fmla="*/ 32209 w 82193"/>
                  <a:gd name="connsiteY10" fmla="*/ 129216 h 130800"/>
                  <a:gd name="connsiteX11" fmla="*/ 31697 w 82193"/>
                  <a:gd name="connsiteY11" fmla="*/ 129216 h 130800"/>
                  <a:gd name="connsiteX12" fmla="*/ 25118 w 82193"/>
                  <a:gd name="connsiteY12" fmla="*/ 130238 h 130800"/>
                  <a:gd name="connsiteX13" fmla="*/ 16858 w 82193"/>
                  <a:gd name="connsiteY13" fmla="*/ 130604 h 130800"/>
                  <a:gd name="connsiteX14" fmla="*/ 8305 w 82193"/>
                  <a:gd name="connsiteY14" fmla="*/ 130604 h 130800"/>
                  <a:gd name="connsiteX15" fmla="*/ 995 w 82193"/>
                  <a:gd name="connsiteY15" fmla="*/ 130092 h 130800"/>
                  <a:gd name="connsiteX16" fmla="*/ 483 w 82193"/>
                  <a:gd name="connsiteY16" fmla="*/ 100877 h 130800"/>
                  <a:gd name="connsiteX17" fmla="*/ 483 w 82193"/>
                  <a:gd name="connsiteY17" fmla="*/ 68594 h 130800"/>
                  <a:gd name="connsiteX18" fmla="*/ 483 w 82193"/>
                  <a:gd name="connsiteY18" fmla="*/ 35361 h 130800"/>
                  <a:gd name="connsiteX19" fmla="*/ -102 w 82193"/>
                  <a:gd name="connsiteY19" fmla="*/ 3370 h 130800"/>
                  <a:gd name="connsiteX20" fmla="*/ 16346 w 82193"/>
                  <a:gd name="connsiteY20" fmla="*/ 376 h 130800"/>
                  <a:gd name="connsiteX21" fmla="*/ 34183 w 82193"/>
                  <a:gd name="connsiteY21" fmla="*/ 376 h 130800"/>
                  <a:gd name="connsiteX22" fmla="*/ 51581 w 82193"/>
                  <a:gd name="connsiteY22" fmla="*/ 3589 h 130800"/>
                  <a:gd name="connsiteX23" fmla="*/ 66567 w 82193"/>
                  <a:gd name="connsiteY23" fmla="*/ 10893 h 130800"/>
                  <a:gd name="connsiteX24" fmla="*/ 77386 w 82193"/>
                  <a:gd name="connsiteY24" fmla="*/ 23091 h 130800"/>
                  <a:gd name="connsiteX25" fmla="*/ 82064 w 82193"/>
                  <a:gd name="connsiteY25" fmla="*/ 41058 h 130800"/>
                  <a:gd name="connsiteX26" fmla="*/ 49900 w 82193"/>
                  <a:gd name="connsiteY26" fmla="*/ 33316 h 130800"/>
                  <a:gd name="connsiteX27" fmla="*/ 39154 w 82193"/>
                  <a:gd name="connsiteY27" fmla="*/ 28642 h 130800"/>
                  <a:gd name="connsiteX28" fmla="*/ 27238 w 82193"/>
                  <a:gd name="connsiteY28" fmla="*/ 29153 h 130800"/>
                  <a:gd name="connsiteX29" fmla="*/ 26653 w 82193"/>
                  <a:gd name="connsiteY29" fmla="*/ 29153 h 130800"/>
                  <a:gd name="connsiteX30" fmla="*/ 26653 w 82193"/>
                  <a:gd name="connsiteY30" fmla="*/ 36457 h 130800"/>
                  <a:gd name="connsiteX31" fmla="*/ 26653 w 82193"/>
                  <a:gd name="connsiteY31" fmla="*/ 43761 h 130800"/>
                  <a:gd name="connsiteX32" fmla="*/ 27019 w 82193"/>
                  <a:gd name="connsiteY32" fmla="*/ 51065 h 130800"/>
                  <a:gd name="connsiteX33" fmla="*/ 28188 w 82193"/>
                  <a:gd name="connsiteY33" fmla="*/ 57273 h 130800"/>
                  <a:gd name="connsiteX34" fmla="*/ 28773 w 82193"/>
                  <a:gd name="connsiteY34" fmla="*/ 57273 h 130800"/>
                  <a:gd name="connsiteX35" fmla="*/ 34987 w 82193"/>
                  <a:gd name="connsiteY35" fmla="*/ 57273 h 130800"/>
                  <a:gd name="connsiteX36" fmla="*/ 41566 w 82193"/>
                  <a:gd name="connsiteY36" fmla="*/ 56835 h 130800"/>
                  <a:gd name="connsiteX37" fmla="*/ 47780 w 82193"/>
                  <a:gd name="connsiteY37" fmla="*/ 55447 h 130800"/>
                  <a:gd name="connsiteX38" fmla="*/ 53043 w 82193"/>
                  <a:gd name="connsiteY38" fmla="*/ 52233 h 130800"/>
                  <a:gd name="connsiteX39" fmla="*/ 55163 w 82193"/>
                  <a:gd name="connsiteY39" fmla="*/ 47632 h 130800"/>
                  <a:gd name="connsiteX40" fmla="*/ 55163 w 82193"/>
                  <a:gd name="connsiteY40" fmla="*/ 42446 h 130800"/>
                  <a:gd name="connsiteX41" fmla="*/ 53335 w 82193"/>
                  <a:gd name="connsiteY41" fmla="*/ 37699 h 130800"/>
                  <a:gd name="connsiteX42" fmla="*/ 49900 w 82193"/>
                  <a:gd name="connsiteY42" fmla="*/ 33024 h 130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82193" h="130800">
                    <a:moveTo>
                      <a:pt x="82064" y="41058"/>
                    </a:moveTo>
                    <a:lnTo>
                      <a:pt x="82064" y="43761"/>
                    </a:lnTo>
                    <a:cubicBezTo>
                      <a:pt x="82101" y="44513"/>
                      <a:pt x="82101" y="45273"/>
                      <a:pt x="82064" y="46025"/>
                    </a:cubicBezTo>
                    <a:cubicBezTo>
                      <a:pt x="81370" y="51802"/>
                      <a:pt x="79374" y="57346"/>
                      <a:pt x="76216" y="62239"/>
                    </a:cubicBezTo>
                    <a:cubicBezTo>
                      <a:pt x="69966" y="72019"/>
                      <a:pt x="60302" y="79126"/>
                      <a:pt x="49095" y="82179"/>
                    </a:cubicBezTo>
                    <a:cubicBezTo>
                      <a:pt x="43452" y="83728"/>
                      <a:pt x="37531" y="83998"/>
                      <a:pt x="31770" y="82982"/>
                    </a:cubicBezTo>
                    <a:cubicBezTo>
                      <a:pt x="31770" y="84735"/>
                      <a:pt x="31770" y="86415"/>
                      <a:pt x="31770" y="88022"/>
                    </a:cubicBezTo>
                    <a:lnTo>
                      <a:pt x="31770" y="95326"/>
                    </a:lnTo>
                    <a:cubicBezTo>
                      <a:pt x="31770" y="98467"/>
                      <a:pt x="31770" y="102630"/>
                      <a:pt x="31770" y="107889"/>
                    </a:cubicBezTo>
                    <a:cubicBezTo>
                      <a:pt x="31770" y="113147"/>
                      <a:pt x="31770" y="120305"/>
                      <a:pt x="32209" y="129216"/>
                    </a:cubicBezTo>
                    <a:lnTo>
                      <a:pt x="32209" y="129216"/>
                    </a:lnTo>
                    <a:lnTo>
                      <a:pt x="31697" y="129216"/>
                    </a:lnTo>
                    <a:cubicBezTo>
                      <a:pt x="29548" y="129807"/>
                      <a:pt x="27341" y="130151"/>
                      <a:pt x="25118" y="130238"/>
                    </a:cubicBezTo>
                    <a:cubicBezTo>
                      <a:pt x="22487" y="130238"/>
                      <a:pt x="19782" y="130238"/>
                      <a:pt x="16858" y="130604"/>
                    </a:cubicBezTo>
                    <a:cubicBezTo>
                      <a:pt x="13934" y="130969"/>
                      <a:pt x="11156" y="130604"/>
                      <a:pt x="8305" y="130604"/>
                    </a:cubicBezTo>
                    <a:lnTo>
                      <a:pt x="995" y="130092"/>
                    </a:lnTo>
                    <a:cubicBezTo>
                      <a:pt x="995" y="121109"/>
                      <a:pt x="483" y="111394"/>
                      <a:pt x="483" y="100877"/>
                    </a:cubicBezTo>
                    <a:lnTo>
                      <a:pt x="483" y="68594"/>
                    </a:lnTo>
                    <a:cubicBezTo>
                      <a:pt x="483" y="57565"/>
                      <a:pt x="483" y="46682"/>
                      <a:pt x="483" y="35361"/>
                    </a:cubicBezTo>
                    <a:cubicBezTo>
                      <a:pt x="483" y="24040"/>
                      <a:pt x="483" y="13450"/>
                      <a:pt x="-102" y="3370"/>
                    </a:cubicBezTo>
                    <a:cubicBezTo>
                      <a:pt x="5293" y="1939"/>
                      <a:pt x="10790" y="938"/>
                      <a:pt x="16346" y="376"/>
                    </a:cubicBezTo>
                    <a:cubicBezTo>
                      <a:pt x="22282" y="-172"/>
                      <a:pt x="28247" y="-172"/>
                      <a:pt x="34183" y="376"/>
                    </a:cubicBezTo>
                    <a:cubicBezTo>
                      <a:pt x="40082" y="814"/>
                      <a:pt x="45915" y="1888"/>
                      <a:pt x="51581" y="3589"/>
                    </a:cubicBezTo>
                    <a:cubicBezTo>
                      <a:pt x="56990" y="5065"/>
                      <a:pt x="62071" y="7548"/>
                      <a:pt x="66567" y="10893"/>
                    </a:cubicBezTo>
                    <a:cubicBezTo>
                      <a:pt x="70982" y="14165"/>
                      <a:pt x="74667" y="18321"/>
                      <a:pt x="77386" y="23091"/>
                    </a:cubicBezTo>
                    <a:cubicBezTo>
                      <a:pt x="80332" y="28635"/>
                      <a:pt x="81933" y="34784"/>
                      <a:pt x="82064" y="41058"/>
                    </a:cubicBezTo>
                    <a:close/>
                    <a:moveTo>
                      <a:pt x="49900" y="33316"/>
                    </a:moveTo>
                    <a:cubicBezTo>
                      <a:pt x="46764" y="30891"/>
                      <a:pt x="43072" y="29284"/>
                      <a:pt x="39154" y="28642"/>
                    </a:cubicBezTo>
                    <a:cubicBezTo>
                      <a:pt x="35192" y="27970"/>
                      <a:pt x="31127" y="28145"/>
                      <a:pt x="27238" y="29153"/>
                    </a:cubicBezTo>
                    <a:cubicBezTo>
                      <a:pt x="27048" y="29080"/>
                      <a:pt x="26843" y="29080"/>
                      <a:pt x="26653" y="29153"/>
                    </a:cubicBezTo>
                    <a:cubicBezTo>
                      <a:pt x="26653" y="31344"/>
                      <a:pt x="26653" y="33681"/>
                      <a:pt x="26653" y="36457"/>
                    </a:cubicBezTo>
                    <a:cubicBezTo>
                      <a:pt x="26653" y="39232"/>
                      <a:pt x="26653" y="41351"/>
                      <a:pt x="26653" y="43761"/>
                    </a:cubicBezTo>
                    <a:cubicBezTo>
                      <a:pt x="26653" y="46171"/>
                      <a:pt x="26653" y="48508"/>
                      <a:pt x="27019" y="51065"/>
                    </a:cubicBezTo>
                    <a:cubicBezTo>
                      <a:pt x="27165" y="53175"/>
                      <a:pt x="27553" y="55257"/>
                      <a:pt x="28188" y="57273"/>
                    </a:cubicBezTo>
                    <a:lnTo>
                      <a:pt x="28773" y="57273"/>
                    </a:lnTo>
                    <a:lnTo>
                      <a:pt x="34987" y="57273"/>
                    </a:lnTo>
                    <a:cubicBezTo>
                      <a:pt x="37180" y="57273"/>
                      <a:pt x="39373" y="57127"/>
                      <a:pt x="41566" y="56835"/>
                    </a:cubicBezTo>
                    <a:cubicBezTo>
                      <a:pt x="43671" y="56557"/>
                      <a:pt x="45755" y="56090"/>
                      <a:pt x="47780" y="55447"/>
                    </a:cubicBezTo>
                    <a:cubicBezTo>
                      <a:pt x="49768" y="54811"/>
                      <a:pt x="51573" y="53709"/>
                      <a:pt x="53043" y="52233"/>
                    </a:cubicBezTo>
                    <a:cubicBezTo>
                      <a:pt x="54015" y="50838"/>
                      <a:pt x="54731" y="49275"/>
                      <a:pt x="55163" y="47632"/>
                    </a:cubicBezTo>
                    <a:cubicBezTo>
                      <a:pt x="55565" y="45930"/>
                      <a:pt x="55565" y="44148"/>
                      <a:pt x="55163" y="42446"/>
                    </a:cubicBezTo>
                    <a:cubicBezTo>
                      <a:pt x="54885" y="40759"/>
                      <a:pt x="54264" y="39137"/>
                      <a:pt x="53335" y="37699"/>
                    </a:cubicBezTo>
                    <a:cubicBezTo>
                      <a:pt x="52590" y="35887"/>
                      <a:pt x="51406" y="34280"/>
                      <a:pt x="49900" y="33024"/>
                    </a:cubicBezTo>
                    <a:close/>
                  </a:path>
                </a:pathLst>
              </a:custGeom>
              <a:solidFill>
                <a:srgbClr val="FFFFFF"/>
              </a:solidFill>
              <a:ln w="7301"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1E7236A2-9CA1-DAE0-259E-D8A7EC8EC525}"/>
                  </a:ext>
                </a:extLst>
              </p:cNvPr>
              <p:cNvSpPr/>
              <p:nvPr/>
            </p:nvSpPr>
            <p:spPr>
              <a:xfrm>
                <a:off x="8824622" y="4446080"/>
                <a:ext cx="77792" cy="92109"/>
              </a:xfrm>
              <a:custGeom>
                <a:avLst/>
                <a:gdLst>
                  <a:gd name="connsiteX0" fmla="*/ 78045 w 78414"/>
                  <a:gd name="connsiteY0" fmla="*/ 915 h 92846"/>
                  <a:gd name="connsiteX1" fmla="*/ 78045 w 78414"/>
                  <a:gd name="connsiteY1" fmla="*/ 3179 h 92846"/>
                  <a:gd name="connsiteX2" fmla="*/ 78045 w 78414"/>
                  <a:gd name="connsiteY2" fmla="*/ 5370 h 92846"/>
                  <a:gd name="connsiteX3" fmla="*/ 78045 w 78414"/>
                  <a:gd name="connsiteY3" fmla="*/ 7196 h 92846"/>
                  <a:gd name="connsiteX4" fmla="*/ 78045 w 78414"/>
                  <a:gd name="connsiteY4" fmla="*/ 46271 h 92846"/>
                  <a:gd name="connsiteX5" fmla="*/ 77461 w 78414"/>
                  <a:gd name="connsiteY5" fmla="*/ 85201 h 92846"/>
                  <a:gd name="connsiteX6" fmla="*/ 77461 w 78414"/>
                  <a:gd name="connsiteY6" fmla="*/ 89949 h 92846"/>
                  <a:gd name="connsiteX7" fmla="*/ 75144 w 78414"/>
                  <a:gd name="connsiteY7" fmla="*/ 92724 h 92846"/>
                  <a:gd name="connsiteX8" fmla="*/ 75122 w 78414"/>
                  <a:gd name="connsiteY8" fmla="*/ 92724 h 92846"/>
                  <a:gd name="connsiteX9" fmla="*/ 72928 w 78414"/>
                  <a:gd name="connsiteY9" fmla="*/ 92724 h 92846"/>
                  <a:gd name="connsiteX10" fmla="*/ 66934 w 78414"/>
                  <a:gd name="connsiteY10" fmla="*/ 92724 h 92846"/>
                  <a:gd name="connsiteX11" fmla="*/ 61013 w 78414"/>
                  <a:gd name="connsiteY11" fmla="*/ 92724 h 92846"/>
                  <a:gd name="connsiteX12" fmla="*/ 56992 w 78414"/>
                  <a:gd name="connsiteY12" fmla="*/ 92724 h 92846"/>
                  <a:gd name="connsiteX13" fmla="*/ 53045 w 78414"/>
                  <a:gd name="connsiteY13" fmla="*/ 92724 h 92846"/>
                  <a:gd name="connsiteX14" fmla="*/ 51290 w 78414"/>
                  <a:gd name="connsiteY14" fmla="*/ 91263 h 92846"/>
                  <a:gd name="connsiteX15" fmla="*/ 50852 w 78414"/>
                  <a:gd name="connsiteY15" fmla="*/ 88707 h 92846"/>
                  <a:gd name="connsiteX16" fmla="*/ 51217 w 78414"/>
                  <a:gd name="connsiteY16" fmla="*/ 85347 h 92846"/>
                  <a:gd name="connsiteX17" fmla="*/ 51217 w 78414"/>
                  <a:gd name="connsiteY17" fmla="*/ 82280 h 92846"/>
                  <a:gd name="connsiteX18" fmla="*/ 40106 w 78414"/>
                  <a:gd name="connsiteY18" fmla="*/ 89583 h 92846"/>
                  <a:gd name="connsiteX19" fmla="*/ 26948 w 78414"/>
                  <a:gd name="connsiteY19" fmla="*/ 92651 h 92846"/>
                  <a:gd name="connsiteX20" fmla="*/ 14667 w 78414"/>
                  <a:gd name="connsiteY20" fmla="*/ 87758 h 92846"/>
                  <a:gd name="connsiteX21" fmla="*/ 6333 w 78414"/>
                  <a:gd name="connsiteY21" fmla="*/ 75414 h 92846"/>
                  <a:gd name="connsiteX22" fmla="*/ 1435 w 78414"/>
                  <a:gd name="connsiteY22" fmla="*/ 59419 h 92846"/>
                  <a:gd name="connsiteX23" fmla="*/ -100 w 78414"/>
                  <a:gd name="connsiteY23" fmla="*/ 43423 h 92846"/>
                  <a:gd name="connsiteX24" fmla="*/ 2239 w 78414"/>
                  <a:gd name="connsiteY24" fmla="*/ 26478 h 92846"/>
                  <a:gd name="connsiteX25" fmla="*/ 8819 w 78414"/>
                  <a:gd name="connsiteY25" fmla="*/ 13185 h 92846"/>
                  <a:gd name="connsiteX26" fmla="*/ 18687 w 78414"/>
                  <a:gd name="connsiteY26" fmla="*/ 4347 h 92846"/>
                  <a:gd name="connsiteX27" fmla="*/ 30822 w 78414"/>
                  <a:gd name="connsiteY27" fmla="*/ 915 h 92846"/>
                  <a:gd name="connsiteX28" fmla="*/ 36962 w 78414"/>
                  <a:gd name="connsiteY28" fmla="*/ 915 h 92846"/>
                  <a:gd name="connsiteX29" fmla="*/ 42226 w 78414"/>
                  <a:gd name="connsiteY29" fmla="*/ 1864 h 92846"/>
                  <a:gd name="connsiteX30" fmla="*/ 46466 w 78414"/>
                  <a:gd name="connsiteY30" fmla="*/ 4420 h 92846"/>
                  <a:gd name="connsiteX31" fmla="*/ 49609 w 78414"/>
                  <a:gd name="connsiteY31" fmla="*/ 9314 h 92846"/>
                  <a:gd name="connsiteX32" fmla="*/ 49609 w 78414"/>
                  <a:gd name="connsiteY32" fmla="*/ 4274 h 92846"/>
                  <a:gd name="connsiteX33" fmla="*/ 50121 w 78414"/>
                  <a:gd name="connsiteY33" fmla="*/ -35 h 92846"/>
                  <a:gd name="connsiteX34" fmla="*/ 51290 w 78414"/>
                  <a:gd name="connsiteY34" fmla="*/ -35 h 92846"/>
                  <a:gd name="connsiteX35" fmla="*/ 58966 w 78414"/>
                  <a:gd name="connsiteY35" fmla="*/ -35 h 92846"/>
                  <a:gd name="connsiteX36" fmla="*/ 66276 w 78414"/>
                  <a:gd name="connsiteY36" fmla="*/ -35 h 92846"/>
                  <a:gd name="connsiteX37" fmla="*/ 24535 w 78414"/>
                  <a:gd name="connsiteY37" fmla="*/ 37434 h 92846"/>
                  <a:gd name="connsiteX38" fmla="*/ 23585 w 78414"/>
                  <a:gd name="connsiteY38" fmla="*/ 42254 h 92846"/>
                  <a:gd name="connsiteX39" fmla="*/ 23585 w 78414"/>
                  <a:gd name="connsiteY39" fmla="*/ 47148 h 92846"/>
                  <a:gd name="connsiteX40" fmla="*/ 27971 w 78414"/>
                  <a:gd name="connsiteY40" fmla="*/ 61244 h 92846"/>
                  <a:gd name="connsiteX41" fmla="*/ 40033 w 78414"/>
                  <a:gd name="connsiteY41" fmla="*/ 67014 h 92846"/>
                  <a:gd name="connsiteX42" fmla="*/ 46904 w 78414"/>
                  <a:gd name="connsiteY42" fmla="*/ 65481 h 92846"/>
                  <a:gd name="connsiteX43" fmla="*/ 50194 w 78414"/>
                  <a:gd name="connsiteY43" fmla="*/ 61025 h 92846"/>
                  <a:gd name="connsiteX44" fmla="*/ 51290 w 78414"/>
                  <a:gd name="connsiteY44" fmla="*/ 54087 h 92846"/>
                  <a:gd name="connsiteX45" fmla="*/ 51290 w 78414"/>
                  <a:gd name="connsiteY45" fmla="*/ 44738 h 92846"/>
                  <a:gd name="connsiteX46" fmla="*/ 51290 w 78414"/>
                  <a:gd name="connsiteY46" fmla="*/ 34585 h 92846"/>
                  <a:gd name="connsiteX47" fmla="*/ 50413 w 78414"/>
                  <a:gd name="connsiteY47" fmla="*/ 28742 h 92846"/>
                  <a:gd name="connsiteX48" fmla="*/ 47635 w 78414"/>
                  <a:gd name="connsiteY48" fmla="*/ 26186 h 92846"/>
                  <a:gd name="connsiteX49" fmla="*/ 41860 w 78414"/>
                  <a:gd name="connsiteY49" fmla="*/ 25675 h 92846"/>
                  <a:gd name="connsiteX50" fmla="*/ 29945 w 78414"/>
                  <a:gd name="connsiteY50" fmla="*/ 29254 h 92846"/>
                  <a:gd name="connsiteX51" fmla="*/ 24535 w 78414"/>
                  <a:gd name="connsiteY51" fmla="*/ 37580 h 92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78414" h="92846">
                    <a:moveTo>
                      <a:pt x="78045" y="915"/>
                    </a:moveTo>
                    <a:cubicBezTo>
                      <a:pt x="78045" y="1718"/>
                      <a:pt x="78045" y="2448"/>
                      <a:pt x="78045" y="3179"/>
                    </a:cubicBezTo>
                    <a:cubicBezTo>
                      <a:pt x="78045" y="3909"/>
                      <a:pt x="78045" y="4640"/>
                      <a:pt x="78045" y="5370"/>
                    </a:cubicBezTo>
                    <a:lnTo>
                      <a:pt x="78045" y="7196"/>
                    </a:lnTo>
                    <a:cubicBezTo>
                      <a:pt x="77680" y="20489"/>
                      <a:pt x="78045" y="33490"/>
                      <a:pt x="78045" y="46271"/>
                    </a:cubicBezTo>
                    <a:cubicBezTo>
                      <a:pt x="78542" y="59250"/>
                      <a:pt x="78345" y="72244"/>
                      <a:pt x="77461" y="85201"/>
                    </a:cubicBezTo>
                    <a:cubicBezTo>
                      <a:pt x="77461" y="86808"/>
                      <a:pt x="77461" y="88342"/>
                      <a:pt x="77461" y="89949"/>
                    </a:cubicBezTo>
                    <a:cubicBezTo>
                      <a:pt x="77585" y="91358"/>
                      <a:pt x="76547" y="92600"/>
                      <a:pt x="75144" y="92724"/>
                    </a:cubicBezTo>
                    <a:cubicBezTo>
                      <a:pt x="75136" y="92724"/>
                      <a:pt x="75129" y="92724"/>
                      <a:pt x="75122" y="92724"/>
                    </a:cubicBezTo>
                    <a:lnTo>
                      <a:pt x="72928" y="92724"/>
                    </a:lnTo>
                    <a:cubicBezTo>
                      <a:pt x="70933" y="92834"/>
                      <a:pt x="68930" y="92834"/>
                      <a:pt x="66934" y="92724"/>
                    </a:cubicBezTo>
                    <a:lnTo>
                      <a:pt x="61013" y="92724"/>
                    </a:lnTo>
                    <a:cubicBezTo>
                      <a:pt x="59675" y="92651"/>
                      <a:pt x="58330" y="92651"/>
                      <a:pt x="56992" y="92724"/>
                    </a:cubicBezTo>
                    <a:cubicBezTo>
                      <a:pt x="55676" y="92841"/>
                      <a:pt x="54361" y="92841"/>
                      <a:pt x="53045" y="92724"/>
                    </a:cubicBezTo>
                    <a:cubicBezTo>
                      <a:pt x="52270" y="92519"/>
                      <a:pt x="51634" y="91986"/>
                      <a:pt x="51290" y="91263"/>
                    </a:cubicBezTo>
                    <a:cubicBezTo>
                      <a:pt x="50991" y="90445"/>
                      <a:pt x="50844" y="89576"/>
                      <a:pt x="50852" y="88707"/>
                    </a:cubicBezTo>
                    <a:cubicBezTo>
                      <a:pt x="50837" y="87575"/>
                      <a:pt x="50962" y="86450"/>
                      <a:pt x="51217" y="85347"/>
                    </a:cubicBezTo>
                    <a:cubicBezTo>
                      <a:pt x="51349" y="84332"/>
                      <a:pt x="51349" y="83295"/>
                      <a:pt x="51217" y="82280"/>
                    </a:cubicBezTo>
                    <a:cubicBezTo>
                      <a:pt x="47950" y="85325"/>
                      <a:pt x="44199" y="87794"/>
                      <a:pt x="40106" y="89583"/>
                    </a:cubicBezTo>
                    <a:cubicBezTo>
                      <a:pt x="35998" y="91548"/>
                      <a:pt x="31502" y="92593"/>
                      <a:pt x="26948" y="92651"/>
                    </a:cubicBezTo>
                    <a:cubicBezTo>
                      <a:pt x="22357" y="92746"/>
                      <a:pt x="17927" y="90978"/>
                      <a:pt x="14667" y="87758"/>
                    </a:cubicBezTo>
                    <a:cubicBezTo>
                      <a:pt x="11158" y="84186"/>
                      <a:pt x="8329" y="80008"/>
                      <a:pt x="6333" y="75414"/>
                    </a:cubicBezTo>
                    <a:cubicBezTo>
                      <a:pt x="4052" y="70301"/>
                      <a:pt x="2407" y="64933"/>
                      <a:pt x="1435" y="59419"/>
                    </a:cubicBezTo>
                    <a:cubicBezTo>
                      <a:pt x="456" y="54145"/>
                      <a:pt x="-56" y="48791"/>
                      <a:pt x="-100" y="43423"/>
                    </a:cubicBezTo>
                    <a:cubicBezTo>
                      <a:pt x="-144" y="37689"/>
                      <a:pt x="645" y="31985"/>
                      <a:pt x="2239" y="26478"/>
                    </a:cubicBezTo>
                    <a:cubicBezTo>
                      <a:pt x="3672" y="21709"/>
                      <a:pt x="5894" y="17217"/>
                      <a:pt x="8819" y="13185"/>
                    </a:cubicBezTo>
                    <a:cubicBezTo>
                      <a:pt x="11421" y="9555"/>
                      <a:pt x="14791" y="6538"/>
                      <a:pt x="18687" y="4347"/>
                    </a:cubicBezTo>
                    <a:cubicBezTo>
                      <a:pt x="22379" y="2207"/>
                      <a:pt x="26553" y="1024"/>
                      <a:pt x="30822" y="915"/>
                    </a:cubicBezTo>
                    <a:lnTo>
                      <a:pt x="36962" y="915"/>
                    </a:lnTo>
                    <a:cubicBezTo>
                      <a:pt x="38753" y="958"/>
                      <a:pt x="40530" y="1273"/>
                      <a:pt x="42226" y="1864"/>
                    </a:cubicBezTo>
                    <a:cubicBezTo>
                      <a:pt x="43805" y="2412"/>
                      <a:pt x="45245" y="3281"/>
                      <a:pt x="46466" y="4420"/>
                    </a:cubicBezTo>
                    <a:cubicBezTo>
                      <a:pt x="47847" y="5808"/>
                      <a:pt x="48922" y="7481"/>
                      <a:pt x="49609" y="9314"/>
                    </a:cubicBezTo>
                    <a:cubicBezTo>
                      <a:pt x="49375" y="7641"/>
                      <a:pt x="49375" y="5947"/>
                      <a:pt x="49609" y="4274"/>
                    </a:cubicBezTo>
                    <a:cubicBezTo>
                      <a:pt x="49923" y="2857"/>
                      <a:pt x="50092" y="1419"/>
                      <a:pt x="50121" y="-35"/>
                    </a:cubicBezTo>
                    <a:cubicBezTo>
                      <a:pt x="50121" y="-35"/>
                      <a:pt x="50121" y="-35"/>
                      <a:pt x="51290" y="-35"/>
                    </a:cubicBezTo>
                    <a:lnTo>
                      <a:pt x="58966" y="-35"/>
                    </a:lnTo>
                    <a:lnTo>
                      <a:pt x="66276" y="-35"/>
                    </a:lnTo>
                    <a:close/>
                    <a:moveTo>
                      <a:pt x="24535" y="37434"/>
                    </a:moveTo>
                    <a:cubicBezTo>
                      <a:pt x="24038" y="38997"/>
                      <a:pt x="23716" y="40618"/>
                      <a:pt x="23585" y="42254"/>
                    </a:cubicBezTo>
                    <a:cubicBezTo>
                      <a:pt x="23585" y="43934"/>
                      <a:pt x="23585" y="45541"/>
                      <a:pt x="23585" y="47148"/>
                    </a:cubicBezTo>
                    <a:cubicBezTo>
                      <a:pt x="23431" y="52202"/>
                      <a:pt x="24974" y="57169"/>
                      <a:pt x="27971" y="61244"/>
                    </a:cubicBezTo>
                    <a:cubicBezTo>
                      <a:pt x="30756" y="65079"/>
                      <a:pt x="35296" y="67248"/>
                      <a:pt x="40033" y="67014"/>
                    </a:cubicBezTo>
                    <a:cubicBezTo>
                      <a:pt x="42423" y="67168"/>
                      <a:pt x="44806" y="66635"/>
                      <a:pt x="46904" y="65481"/>
                    </a:cubicBezTo>
                    <a:cubicBezTo>
                      <a:pt x="48447" y="64385"/>
                      <a:pt x="49602" y="62822"/>
                      <a:pt x="50194" y="61025"/>
                    </a:cubicBezTo>
                    <a:cubicBezTo>
                      <a:pt x="50903" y="58783"/>
                      <a:pt x="51276" y="56438"/>
                      <a:pt x="51290" y="54087"/>
                    </a:cubicBezTo>
                    <a:cubicBezTo>
                      <a:pt x="51290" y="51311"/>
                      <a:pt x="51290" y="48171"/>
                      <a:pt x="51290" y="44738"/>
                    </a:cubicBezTo>
                    <a:cubicBezTo>
                      <a:pt x="51290" y="41305"/>
                      <a:pt x="51290" y="37069"/>
                      <a:pt x="51290" y="34585"/>
                    </a:cubicBezTo>
                    <a:cubicBezTo>
                      <a:pt x="51305" y="32606"/>
                      <a:pt x="51013" y="30634"/>
                      <a:pt x="50413" y="28742"/>
                    </a:cubicBezTo>
                    <a:cubicBezTo>
                      <a:pt x="49953" y="27493"/>
                      <a:pt x="48915" y="26544"/>
                      <a:pt x="47635" y="26186"/>
                    </a:cubicBezTo>
                    <a:cubicBezTo>
                      <a:pt x="45742" y="25777"/>
                      <a:pt x="43797" y="25602"/>
                      <a:pt x="41860" y="25675"/>
                    </a:cubicBezTo>
                    <a:cubicBezTo>
                      <a:pt x="37591" y="25426"/>
                      <a:pt x="33373" y="26697"/>
                      <a:pt x="29945" y="29254"/>
                    </a:cubicBezTo>
                    <a:cubicBezTo>
                      <a:pt x="27181" y="31269"/>
                      <a:pt x="25259" y="34235"/>
                      <a:pt x="24535" y="37580"/>
                    </a:cubicBezTo>
                    <a:close/>
                  </a:path>
                </a:pathLst>
              </a:custGeom>
              <a:solidFill>
                <a:srgbClr val="FFFFFF"/>
              </a:solidFill>
              <a:ln w="7301"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36A77A3E-9C27-6A4E-0E55-413CAE382CA0}"/>
                  </a:ext>
                </a:extLst>
              </p:cNvPr>
              <p:cNvSpPr/>
              <p:nvPr/>
            </p:nvSpPr>
            <p:spPr>
              <a:xfrm>
                <a:off x="8914760" y="4446367"/>
                <a:ext cx="59331" cy="91963"/>
              </a:xfrm>
              <a:custGeom>
                <a:avLst/>
                <a:gdLst>
                  <a:gd name="connsiteX0" fmla="*/ 25638 w 59805"/>
                  <a:gd name="connsiteY0" fmla="*/ 6761 h 92698"/>
                  <a:gd name="connsiteX1" fmla="*/ 29074 w 59805"/>
                  <a:gd name="connsiteY1" fmla="*/ 5227 h 92698"/>
                  <a:gd name="connsiteX2" fmla="*/ 34337 w 59805"/>
                  <a:gd name="connsiteY2" fmla="*/ 3255 h 92698"/>
                  <a:gd name="connsiteX3" fmla="*/ 42232 w 59805"/>
                  <a:gd name="connsiteY3" fmla="*/ 1502 h 92698"/>
                  <a:gd name="connsiteX4" fmla="*/ 50493 w 59805"/>
                  <a:gd name="connsiteY4" fmla="*/ 626 h 92698"/>
                  <a:gd name="connsiteX5" fmla="*/ 57072 w 59805"/>
                  <a:gd name="connsiteY5" fmla="*/ 626 h 92698"/>
                  <a:gd name="connsiteX6" fmla="*/ 59704 w 59805"/>
                  <a:gd name="connsiteY6" fmla="*/ 626 h 92698"/>
                  <a:gd name="connsiteX7" fmla="*/ 59704 w 59805"/>
                  <a:gd name="connsiteY7" fmla="*/ 11655 h 92698"/>
                  <a:gd name="connsiteX8" fmla="*/ 59704 w 59805"/>
                  <a:gd name="connsiteY8" fmla="*/ 20200 h 92698"/>
                  <a:gd name="connsiteX9" fmla="*/ 59704 w 59805"/>
                  <a:gd name="connsiteY9" fmla="*/ 27139 h 92698"/>
                  <a:gd name="connsiteX10" fmla="*/ 59704 w 59805"/>
                  <a:gd name="connsiteY10" fmla="*/ 32982 h 92698"/>
                  <a:gd name="connsiteX11" fmla="*/ 58095 w 59805"/>
                  <a:gd name="connsiteY11" fmla="*/ 32471 h 92698"/>
                  <a:gd name="connsiteX12" fmla="*/ 56121 w 59805"/>
                  <a:gd name="connsiteY12" fmla="*/ 31813 h 92698"/>
                  <a:gd name="connsiteX13" fmla="*/ 54221 w 59805"/>
                  <a:gd name="connsiteY13" fmla="*/ 31156 h 92698"/>
                  <a:gd name="connsiteX14" fmla="*/ 49688 w 59805"/>
                  <a:gd name="connsiteY14" fmla="*/ 30206 h 92698"/>
                  <a:gd name="connsiteX15" fmla="*/ 47203 w 59805"/>
                  <a:gd name="connsiteY15" fmla="*/ 29841 h 92698"/>
                  <a:gd name="connsiteX16" fmla="*/ 38065 w 59805"/>
                  <a:gd name="connsiteY16" fmla="*/ 29330 h 92698"/>
                  <a:gd name="connsiteX17" fmla="*/ 30755 w 59805"/>
                  <a:gd name="connsiteY17" fmla="*/ 30645 h 92698"/>
                  <a:gd name="connsiteX18" fmla="*/ 26077 w 59805"/>
                  <a:gd name="connsiteY18" fmla="*/ 34662 h 92698"/>
                  <a:gd name="connsiteX19" fmla="*/ 24614 w 59805"/>
                  <a:gd name="connsiteY19" fmla="*/ 42550 h 92698"/>
                  <a:gd name="connsiteX20" fmla="*/ 24980 w 59805"/>
                  <a:gd name="connsiteY20" fmla="*/ 54674 h 92698"/>
                  <a:gd name="connsiteX21" fmla="*/ 24980 w 59805"/>
                  <a:gd name="connsiteY21" fmla="*/ 66215 h 92698"/>
                  <a:gd name="connsiteX22" fmla="*/ 24980 w 59805"/>
                  <a:gd name="connsiteY22" fmla="*/ 77974 h 92698"/>
                  <a:gd name="connsiteX23" fmla="*/ 24980 w 59805"/>
                  <a:gd name="connsiteY23" fmla="*/ 90756 h 92698"/>
                  <a:gd name="connsiteX24" fmla="*/ 24980 w 59805"/>
                  <a:gd name="connsiteY24" fmla="*/ 91486 h 92698"/>
                  <a:gd name="connsiteX25" fmla="*/ 19278 w 59805"/>
                  <a:gd name="connsiteY25" fmla="*/ 92582 h 92698"/>
                  <a:gd name="connsiteX26" fmla="*/ 13942 w 59805"/>
                  <a:gd name="connsiteY26" fmla="*/ 92582 h 92698"/>
                  <a:gd name="connsiteX27" fmla="*/ 7948 w 59805"/>
                  <a:gd name="connsiteY27" fmla="*/ 92582 h 92698"/>
                  <a:gd name="connsiteX28" fmla="*/ 637 w 59805"/>
                  <a:gd name="connsiteY28" fmla="*/ 92582 h 92698"/>
                  <a:gd name="connsiteX29" fmla="*/ 126 w 59805"/>
                  <a:gd name="connsiteY29" fmla="*/ 47371 h 92698"/>
                  <a:gd name="connsiteX30" fmla="*/ 126 w 59805"/>
                  <a:gd name="connsiteY30" fmla="*/ 407 h 92698"/>
                  <a:gd name="connsiteX31" fmla="*/ 3781 w 59805"/>
                  <a:gd name="connsiteY31" fmla="*/ 407 h 92698"/>
                  <a:gd name="connsiteX32" fmla="*/ 6559 w 59805"/>
                  <a:gd name="connsiteY32" fmla="*/ 407 h 92698"/>
                  <a:gd name="connsiteX33" fmla="*/ 9337 w 59805"/>
                  <a:gd name="connsiteY33" fmla="*/ 407 h 92698"/>
                  <a:gd name="connsiteX34" fmla="*/ 12992 w 59805"/>
                  <a:gd name="connsiteY34" fmla="*/ 407 h 92698"/>
                  <a:gd name="connsiteX35" fmla="*/ 15696 w 59805"/>
                  <a:gd name="connsiteY35" fmla="*/ 407 h 92698"/>
                  <a:gd name="connsiteX36" fmla="*/ 19717 w 59805"/>
                  <a:gd name="connsiteY36" fmla="*/ 42 h 92698"/>
                  <a:gd name="connsiteX37" fmla="*/ 23372 w 59805"/>
                  <a:gd name="connsiteY37" fmla="*/ 42 h 92698"/>
                  <a:gd name="connsiteX38" fmla="*/ 24980 w 59805"/>
                  <a:gd name="connsiteY38" fmla="*/ 480 h 92698"/>
                  <a:gd name="connsiteX39" fmla="*/ 24980 w 59805"/>
                  <a:gd name="connsiteY39" fmla="*/ 3913 h 92698"/>
                  <a:gd name="connsiteX40" fmla="*/ 24980 w 59805"/>
                  <a:gd name="connsiteY40" fmla="*/ 4935 h 92698"/>
                  <a:gd name="connsiteX41" fmla="*/ 25638 w 59805"/>
                  <a:gd name="connsiteY41" fmla="*/ 6761 h 92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9805" h="92698">
                    <a:moveTo>
                      <a:pt x="25638" y="6761"/>
                    </a:moveTo>
                    <a:lnTo>
                      <a:pt x="29074" y="5227"/>
                    </a:lnTo>
                    <a:lnTo>
                      <a:pt x="34337" y="3255"/>
                    </a:lnTo>
                    <a:cubicBezTo>
                      <a:pt x="36918" y="2474"/>
                      <a:pt x="39556" y="1882"/>
                      <a:pt x="42232" y="1502"/>
                    </a:cubicBezTo>
                    <a:cubicBezTo>
                      <a:pt x="45156" y="1064"/>
                      <a:pt x="47934" y="772"/>
                      <a:pt x="50493" y="626"/>
                    </a:cubicBezTo>
                    <a:lnTo>
                      <a:pt x="57072" y="626"/>
                    </a:lnTo>
                    <a:cubicBezTo>
                      <a:pt x="58826" y="626"/>
                      <a:pt x="59704" y="626"/>
                      <a:pt x="59704" y="626"/>
                    </a:cubicBezTo>
                    <a:cubicBezTo>
                      <a:pt x="59704" y="4789"/>
                      <a:pt x="59704" y="8514"/>
                      <a:pt x="59704" y="11655"/>
                    </a:cubicBezTo>
                    <a:cubicBezTo>
                      <a:pt x="59704" y="14795"/>
                      <a:pt x="59704" y="17717"/>
                      <a:pt x="59704" y="20200"/>
                    </a:cubicBezTo>
                    <a:lnTo>
                      <a:pt x="59704" y="27139"/>
                    </a:lnTo>
                    <a:cubicBezTo>
                      <a:pt x="59704" y="29184"/>
                      <a:pt x="59704" y="31156"/>
                      <a:pt x="59704" y="32982"/>
                    </a:cubicBezTo>
                    <a:lnTo>
                      <a:pt x="58095" y="32471"/>
                    </a:lnTo>
                    <a:lnTo>
                      <a:pt x="56121" y="31813"/>
                    </a:lnTo>
                    <a:lnTo>
                      <a:pt x="54221" y="31156"/>
                    </a:lnTo>
                    <a:lnTo>
                      <a:pt x="49688" y="30206"/>
                    </a:lnTo>
                    <a:lnTo>
                      <a:pt x="47203" y="29841"/>
                    </a:lnTo>
                    <a:cubicBezTo>
                      <a:pt x="44169" y="29505"/>
                      <a:pt x="41121" y="29330"/>
                      <a:pt x="38065" y="29330"/>
                    </a:cubicBezTo>
                    <a:cubicBezTo>
                      <a:pt x="35565" y="29257"/>
                      <a:pt x="33073" y="29710"/>
                      <a:pt x="30755" y="30645"/>
                    </a:cubicBezTo>
                    <a:cubicBezTo>
                      <a:pt x="28789" y="31419"/>
                      <a:pt x="27137" y="32836"/>
                      <a:pt x="26077" y="34662"/>
                    </a:cubicBezTo>
                    <a:cubicBezTo>
                      <a:pt x="24863" y="37101"/>
                      <a:pt x="24359" y="39833"/>
                      <a:pt x="24614" y="42550"/>
                    </a:cubicBezTo>
                    <a:cubicBezTo>
                      <a:pt x="24614" y="46859"/>
                      <a:pt x="24614" y="50877"/>
                      <a:pt x="24980" y="54674"/>
                    </a:cubicBezTo>
                    <a:cubicBezTo>
                      <a:pt x="25346" y="58473"/>
                      <a:pt x="24980" y="62344"/>
                      <a:pt x="24980" y="66215"/>
                    </a:cubicBezTo>
                    <a:cubicBezTo>
                      <a:pt x="24980" y="70086"/>
                      <a:pt x="24980" y="73957"/>
                      <a:pt x="24980" y="77974"/>
                    </a:cubicBezTo>
                    <a:cubicBezTo>
                      <a:pt x="24980" y="81991"/>
                      <a:pt x="24980" y="86227"/>
                      <a:pt x="24980" y="90756"/>
                    </a:cubicBezTo>
                    <a:lnTo>
                      <a:pt x="24980" y="91486"/>
                    </a:lnTo>
                    <a:cubicBezTo>
                      <a:pt x="23116" y="92019"/>
                      <a:pt x="21208" y="92392"/>
                      <a:pt x="19278" y="92582"/>
                    </a:cubicBezTo>
                    <a:cubicBezTo>
                      <a:pt x="17502" y="92691"/>
                      <a:pt x="15718" y="92691"/>
                      <a:pt x="13942" y="92582"/>
                    </a:cubicBezTo>
                    <a:lnTo>
                      <a:pt x="7948" y="92582"/>
                    </a:lnTo>
                    <a:cubicBezTo>
                      <a:pt x="5513" y="92457"/>
                      <a:pt x="3072" y="92457"/>
                      <a:pt x="637" y="92582"/>
                    </a:cubicBezTo>
                    <a:cubicBezTo>
                      <a:pt x="637" y="77536"/>
                      <a:pt x="637" y="62417"/>
                      <a:pt x="126" y="47371"/>
                    </a:cubicBezTo>
                    <a:cubicBezTo>
                      <a:pt x="-386" y="32325"/>
                      <a:pt x="126" y="16621"/>
                      <a:pt x="126" y="407"/>
                    </a:cubicBezTo>
                    <a:lnTo>
                      <a:pt x="3781" y="407"/>
                    </a:lnTo>
                    <a:lnTo>
                      <a:pt x="6559" y="407"/>
                    </a:lnTo>
                    <a:lnTo>
                      <a:pt x="9337" y="407"/>
                    </a:lnTo>
                    <a:lnTo>
                      <a:pt x="12992" y="407"/>
                    </a:lnTo>
                    <a:cubicBezTo>
                      <a:pt x="13891" y="458"/>
                      <a:pt x="14797" y="458"/>
                      <a:pt x="15696" y="407"/>
                    </a:cubicBezTo>
                    <a:lnTo>
                      <a:pt x="19717" y="42"/>
                    </a:lnTo>
                    <a:cubicBezTo>
                      <a:pt x="20930" y="-61"/>
                      <a:pt x="22158" y="-61"/>
                      <a:pt x="23372" y="42"/>
                    </a:cubicBezTo>
                    <a:cubicBezTo>
                      <a:pt x="24469" y="42"/>
                      <a:pt x="24980" y="42"/>
                      <a:pt x="24980" y="480"/>
                    </a:cubicBezTo>
                    <a:lnTo>
                      <a:pt x="24980" y="3913"/>
                    </a:lnTo>
                    <a:cubicBezTo>
                      <a:pt x="24944" y="4256"/>
                      <a:pt x="24944" y="4592"/>
                      <a:pt x="24980" y="4935"/>
                    </a:cubicBezTo>
                    <a:cubicBezTo>
                      <a:pt x="25251" y="5527"/>
                      <a:pt x="25477" y="6133"/>
                      <a:pt x="25638" y="6761"/>
                    </a:cubicBezTo>
                    <a:close/>
                  </a:path>
                </a:pathLst>
              </a:custGeom>
              <a:solidFill>
                <a:srgbClr val="FFFFFF"/>
              </a:solidFill>
              <a:ln w="7301"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E7DA44A6-3234-E0C3-FECE-9F2DADC77E97}"/>
                  </a:ext>
                </a:extLst>
              </p:cNvPr>
              <p:cNvSpPr/>
              <p:nvPr/>
            </p:nvSpPr>
            <p:spPr>
              <a:xfrm>
                <a:off x="8976702" y="4412200"/>
                <a:ext cx="67191" cy="125903"/>
              </a:xfrm>
              <a:custGeom>
                <a:avLst/>
                <a:gdLst>
                  <a:gd name="connsiteX0" fmla="*/ 37765 w 67728"/>
                  <a:gd name="connsiteY0" fmla="*/ 884 h 126910"/>
                  <a:gd name="connsiteX1" fmla="*/ 37765 w 67728"/>
                  <a:gd name="connsiteY1" fmla="*/ 25571 h 126910"/>
                  <a:gd name="connsiteX2" fmla="*/ 37765 w 67728"/>
                  <a:gd name="connsiteY2" fmla="*/ 30537 h 126910"/>
                  <a:gd name="connsiteX3" fmla="*/ 37765 w 67728"/>
                  <a:gd name="connsiteY3" fmla="*/ 35869 h 126910"/>
                  <a:gd name="connsiteX4" fmla="*/ 49827 w 67728"/>
                  <a:gd name="connsiteY4" fmla="*/ 35285 h 126910"/>
                  <a:gd name="connsiteX5" fmla="*/ 65543 w 67728"/>
                  <a:gd name="connsiteY5" fmla="*/ 34408 h 126910"/>
                  <a:gd name="connsiteX6" fmla="*/ 67005 w 67728"/>
                  <a:gd name="connsiteY6" fmla="*/ 38717 h 126910"/>
                  <a:gd name="connsiteX7" fmla="*/ 67005 w 67728"/>
                  <a:gd name="connsiteY7" fmla="*/ 44853 h 126910"/>
                  <a:gd name="connsiteX8" fmla="*/ 66567 w 67728"/>
                  <a:gd name="connsiteY8" fmla="*/ 51572 h 126910"/>
                  <a:gd name="connsiteX9" fmla="*/ 66567 w 67728"/>
                  <a:gd name="connsiteY9" fmla="*/ 57342 h 126910"/>
                  <a:gd name="connsiteX10" fmla="*/ 38057 w 67728"/>
                  <a:gd name="connsiteY10" fmla="*/ 57342 h 126910"/>
                  <a:gd name="connsiteX11" fmla="*/ 38057 w 67728"/>
                  <a:gd name="connsiteY11" fmla="*/ 76771 h 126910"/>
                  <a:gd name="connsiteX12" fmla="*/ 38057 w 67728"/>
                  <a:gd name="connsiteY12" fmla="*/ 94519 h 126910"/>
                  <a:gd name="connsiteX13" fmla="*/ 43394 w 67728"/>
                  <a:gd name="connsiteY13" fmla="*/ 98536 h 126910"/>
                  <a:gd name="connsiteX14" fmla="*/ 50704 w 67728"/>
                  <a:gd name="connsiteY14" fmla="*/ 100873 h 126910"/>
                  <a:gd name="connsiteX15" fmla="*/ 58891 w 67728"/>
                  <a:gd name="connsiteY15" fmla="*/ 101896 h 126910"/>
                  <a:gd name="connsiteX16" fmla="*/ 66201 w 67728"/>
                  <a:gd name="connsiteY16" fmla="*/ 101896 h 126910"/>
                  <a:gd name="connsiteX17" fmla="*/ 66932 w 67728"/>
                  <a:gd name="connsiteY17" fmla="*/ 107593 h 126910"/>
                  <a:gd name="connsiteX18" fmla="*/ 67517 w 67728"/>
                  <a:gd name="connsiteY18" fmla="*/ 114020 h 126910"/>
                  <a:gd name="connsiteX19" fmla="*/ 67517 w 67728"/>
                  <a:gd name="connsiteY19" fmla="*/ 120594 h 126910"/>
                  <a:gd name="connsiteX20" fmla="*/ 66347 w 67728"/>
                  <a:gd name="connsiteY20" fmla="*/ 126656 h 126910"/>
                  <a:gd name="connsiteX21" fmla="*/ 51069 w 67728"/>
                  <a:gd name="connsiteY21" fmla="*/ 126656 h 126910"/>
                  <a:gd name="connsiteX22" fmla="*/ 36449 w 67728"/>
                  <a:gd name="connsiteY22" fmla="*/ 124538 h 126910"/>
                  <a:gd name="connsiteX23" fmla="*/ 24022 w 67728"/>
                  <a:gd name="connsiteY23" fmla="*/ 119571 h 126910"/>
                  <a:gd name="connsiteX24" fmla="*/ 16200 w 67728"/>
                  <a:gd name="connsiteY24" fmla="*/ 110587 h 126910"/>
                  <a:gd name="connsiteX25" fmla="*/ 13422 w 67728"/>
                  <a:gd name="connsiteY25" fmla="*/ 83855 h 126910"/>
                  <a:gd name="connsiteX26" fmla="*/ 13422 w 67728"/>
                  <a:gd name="connsiteY26" fmla="*/ 57781 h 126910"/>
                  <a:gd name="connsiteX27" fmla="*/ 7208 w 67728"/>
                  <a:gd name="connsiteY27" fmla="*/ 57781 h 126910"/>
                  <a:gd name="connsiteX28" fmla="*/ -102 w 67728"/>
                  <a:gd name="connsiteY28" fmla="*/ 57781 h 126910"/>
                  <a:gd name="connsiteX29" fmla="*/ 483 w 67728"/>
                  <a:gd name="connsiteY29" fmla="*/ 35358 h 126910"/>
                  <a:gd name="connsiteX30" fmla="*/ 7427 w 67728"/>
                  <a:gd name="connsiteY30" fmla="*/ 35358 h 126910"/>
                  <a:gd name="connsiteX31" fmla="*/ 13568 w 67728"/>
                  <a:gd name="connsiteY31" fmla="*/ 35358 h 126910"/>
                  <a:gd name="connsiteX32" fmla="*/ 13568 w 67728"/>
                  <a:gd name="connsiteY32" fmla="*/ 26666 h 126910"/>
                  <a:gd name="connsiteX33" fmla="*/ 13568 w 67728"/>
                  <a:gd name="connsiteY33" fmla="*/ 17171 h 126910"/>
                  <a:gd name="connsiteX34" fmla="*/ 13568 w 67728"/>
                  <a:gd name="connsiteY34" fmla="*/ 7968 h 126910"/>
                  <a:gd name="connsiteX35" fmla="*/ 14007 w 67728"/>
                  <a:gd name="connsiteY35" fmla="*/ 80 h 126910"/>
                  <a:gd name="connsiteX36" fmla="*/ 19270 w 67728"/>
                  <a:gd name="connsiteY36" fmla="*/ 80 h 126910"/>
                  <a:gd name="connsiteX37" fmla="*/ 25264 w 67728"/>
                  <a:gd name="connsiteY37" fmla="*/ 518 h 126910"/>
                  <a:gd name="connsiteX38" fmla="*/ 31551 w 67728"/>
                  <a:gd name="connsiteY38" fmla="*/ 1030 h 126910"/>
                  <a:gd name="connsiteX39" fmla="*/ 37765 w 67728"/>
                  <a:gd name="connsiteY39" fmla="*/ 884 h 126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728" h="126910">
                    <a:moveTo>
                      <a:pt x="37765" y="884"/>
                    </a:moveTo>
                    <a:lnTo>
                      <a:pt x="37765" y="25571"/>
                    </a:lnTo>
                    <a:cubicBezTo>
                      <a:pt x="37765" y="27177"/>
                      <a:pt x="37765" y="28784"/>
                      <a:pt x="37765" y="30537"/>
                    </a:cubicBezTo>
                    <a:cubicBezTo>
                      <a:pt x="37765" y="32290"/>
                      <a:pt x="37765" y="33970"/>
                      <a:pt x="37765" y="35869"/>
                    </a:cubicBezTo>
                    <a:lnTo>
                      <a:pt x="49827" y="35285"/>
                    </a:lnTo>
                    <a:lnTo>
                      <a:pt x="65543" y="34408"/>
                    </a:lnTo>
                    <a:cubicBezTo>
                      <a:pt x="66479" y="35650"/>
                      <a:pt x="66991" y="37162"/>
                      <a:pt x="67005" y="38717"/>
                    </a:cubicBezTo>
                    <a:cubicBezTo>
                      <a:pt x="67152" y="40763"/>
                      <a:pt x="67152" y="42808"/>
                      <a:pt x="67005" y="44853"/>
                    </a:cubicBezTo>
                    <a:lnTo>
                      <a:pt x="66567" y="51572"/>
                    </a:lnTo>
                    <a:cubicBezTo>
                      <a:pt x="66340" y="53486"/>
                      <a:pt x="66340" y="55429"/>
                      <a:pt x="66567" y="57342"/>
                    </a:cubicBezTo>
                    <a:lnTo>
                      <a:pt x="38057" y="57342"/>
                    </a:lnTo>
                    <a:lnTo>
                      <a:pt x="38057" y="76771"/>
                    </a:lnTo>
                    <a:cubicBezTo>
                      <a:pt x="38057" y="83052"/>
                      <a:pt x="38057" y="88968"/>
                      <a:pt x="38057" y="94519"/>
                    </a:cubicBezTo>
                    <a:cubicBezTo>
                      <a:pt x="39424" y="96330"/>
                      <a:pt x="41273" y="97725"/>
                      <a:pt x="43394" y="98536"/>
                    </a:cubicBezTo>
                    <a:cubicBezTo>
                      <a:pt x="45747" y="99544"/>
                      <a:pt x="48196" y="100333"/>
                      <a:pt x="50704" y="100873"/>
                    </a:cubicBezTo>
                    <a:cubicBezTo>
                      <a:pt x="53409" y="101399"/>
                      <a:pt x="56142" y="101742"/>
                      <a:pt x="58891" y="101896"/>
                    </a:cubicBezTo>
                    <a:lnTo>
                      <a:pt x="66201" y="101896"/>
                    </a:lnTo>
                    <a:cubicBezTo>
                      <a:pt x="66201" y="103576"/>
                      <a:pt x="66713" y="105475"/>
                      <a:pt x="66932" y="107593"/>
                    </a:cubicBezTo>
                    <a:cubicBezTo>
                      <a:pt x="67152" y="109711"/>
                      <a:pt x="67371" y="111829"/>
                      <a:pt x="67517" y="114020"/>
                    </a:cubicBezTo>
                    <a:cubicBezTo>
                      <a:pt x="67663" y="116212"/>
                      <a:pt x="67663" y="118403"/>
                      <a:pt x="67517" y="120594"/>
                    </a:cubicBezTo>
                    <a:cubicBezTo>
                      <a:pt x="67378" y="122653"/>
                      <a:pt x="66991" y="124691"/>
                      <a:pt x="66347" y="126656"/>
                    </a:cubicBezTo>
                    <a:cubicBezTo>
                      <a:pt x="61259" y="126948"/>
                      <a:pt x="56157" y="126948"/>
                      <a:pt x="51069" y="126656"/>
                    </a:cubicBezTo>
                    <a:cubicBezTo>
                      <a:pt x="46142" y="126400"/>
                      <a:pt x="41244" y="125692"/>
                      <a:pt x="36449" y="124538"/>
                    </a:cubicBezTo>
                    <a:cubicBezTo>
                      <a:pt x="32063" y="123574"/>
                      <a:pt x="27867" y="121894"/>
                      <a:pt x="24022" y="119571"/>
                    </a:cubicBezTo>
                    <a:cubicBezTo>
                      <a:pt x="20520" y="117490"/>
                      <a:pt x="17779" y="114342"/>
                      <a:pt x="16200" y="110587"/>
                    </a:cubicBezTo>
                    <a:cubicBezTo>
                      <a:pt x="14679" y="101750"/>
                      <a:pt x="13751" y="92817"/>
                      <a:pt x="13422" y="83855"/>
                    </a:cubicBezTo>
                    <a:cubicBezTo>
                      <a:pt x="13422" y="75456"/>
                      <a:pt x="13422" y="66764"/>
                      <a:pt x="13422" y="57781"/>
                    </a:cubicBezTo>
                    <a:cubicBezTo>
                      <a:pt x="11448" y="57781"/>
                      <a:pt x="9401" y="57781"/>
                      <a:pt x="7208" y="57781"/>
                    </a:cubicBezTo>
                    <a:lnTo>
                      <a:pt x="-102" y="57781"/>
                    </a:lnTo>
                    <a:lnTo>
                      <a:pt x="483" y="35358"/>
                    </a:lnTo>
                    <a:lnTo>
                      <a:pt x="7427" y="35358"/>
                    </a:lnTo>
                    <a:lnTo>
                      <a:pt x="13568" y="35358"/>
                    </a:lnTo>
                    <a:cubicBezTo>
                      <a:pt x="13568" y="32655"/>
                      <a:pt x="13568" y="29734"/>
                      <a:pt x="13568" y="26666"/>
                    </a:cubicBezTo>
                    <a:cubicBezTo>
                      <a:pt x="13568" y="23598"/>
                      <a:pt x="13568" y="20385"/>
                      <a:pt x="13568" y="17171"/>
                    </a:cubicBezTo>
                    <a:cubicBezTo>
                      <a:pt x="13568" y="13958"/>
                      <a:pt x="13568" y="10890"/>
                      <a:pt x="13568" y="7968"/>
                    </a:cubicBezTo>
                    <a:cubicBezTo>
                      <a:pt x="13568" y="5047"/>
                      <a:pt x="13568" y="2417"/>
                      <a:pt x="14007" y="80"/>
                    </a:cubicBezTo>
                    <a:cubicBezTo>
                      <a:pt x="15761" y="-73"/>
                      <a:pt x="17515" y="-73"/>
                      <a:pt x="19270" y="80"/>
                    </a:cubicBezTo>
                    <a:lnTo>
                      <a:pt x="25264" y="518"/>
                    </a:lnTo>
                    <a:lnTo>
                      <a:pt x="31551" y="1030"/>
                    </a:lnTo>
                    <a:cubicBezTo>
                      <a:pt x="33620" y="1205"/>
                      <a:pt x="35703" y="1154"/>
                      <a:pt x="37765" y="884"/>
                    </a:cubicBezTo>
                    <a:close/>
                  </a:path>
                </a:pathLst>
              </a:custGeom>
              <a:solidFill>
                <a:srgbClr val="FFFFFF"/>
              </a:solidFill>
              <a:ln w="7301"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C4187A9C-ECBB-661D-1C87-1DFC1A123C82}"/>
                  </a:ext>
                </a:extLst>
              </p:cNvPr>
              <p:cNvSpPr/>
              <p:nvPr/>
            </p:nvSpPr>
            <p:spPr>
              <a:xfrm>
                <a:off x="9052873" y="4446946"/>
                <a:ext cx="69016" cy="92035"/>
              </a:xfrm>
              <a:custGeom>
                <a:avLst/>
                <a:gdLst>
                  <a:gd name="connsiteX0" fmla="*/ 23778 w 69568"/>
                  <a:gd name="connsiteY0" fmla="*/ 9683 h 92771"/>
                  <a:gd name="connsiteX1" fmla="*/ 26045 w 69568"/>
                  <a:gd name="connsiteY1" fmla="*/ 8368 h 92771"/>
                  <a:gd name="connsiteX2" fmla="*/ 28383 w 69568"/>
                  <a:gd name="connsiteY2" fmla="*/ 6907 h 92771"/>
                  <a:gd name="connsiteX3" fmla="*/ 37010 w 69568"/>
                  <a:gd name="connsiteY3" fmla="*/ 2452 h 92771"/>
                  <a:gd name="connsiteX4" fmla="*/ 46878 w 69568"/>
                  <a:gd name="connsiteY4" fmla="*/ 626 h 92771"/>
                  <a:gd name="connsiteX5" fmla="*/ 56674 w 69568"/>
                  <a:gd name="connsiteY5" fmla="*/ 1722 h 92771"/>
                  <a:gd name="connsiteX6" fmla="*/ 65373 w 69568"/>
                  <a:gd name="connsiteY6" fmla="*/ 6323 h 92771"/>
                  <a:gd name="connsiteX7" fmla="*/ 68224 w 69568"/>
                  <a:gd name="connsiteY7" fmla="*/ 13262 h 92771"/>
                  <a:gd name="connsiteX8" fmla="*/ 69466 w 69568"/>
                  <a:gd name="connsiteY8" fmla="*/ 25824 h 92771"/>
                  <a:gd name="connsiteX9" fmla="*/ 69466 w 69568"/>
                  <a:gd name="connsiteY9" fmla="*/ 41893 h 92771"/>
                  <a:gd name="connsiteX10" fmla="*/ 69466 w 69568"/>
                  <a:gd name="connsiteY10" fmla="*/ 59568 h 92771"/>
                  <a:gd name="connsiteX11" fmla="*/ 69101 w 69568"/>
                  <a:gd name="connsiteY11" fmla="*/ 76805 h 92771"/>
                  <a:gd name="connsiteX12" fmla="*/ 69101 w 69568"/>
                  <a:gd name="connsiteY12" fmla="*/ 91413 h 92771"/>
                  <a:gd name="connsiteX13" fmla="*/ 57551 w 69568"/>
                  <a:gd name="connsiteY13" fmla="*/ 92216 h 92771"/>
                  <a:gd name="connsiteX14" fmla="*/ 46074 w 69568"/>
                  <a:gd name="connsiteY14" fmla="*/ 92216 h 92771"/>
                  <a:gd name="connsiteX15" fmla="*/ 46074 w 69568"/>
                  <a:gd name="connsiteY15" fmla="*/ 82721 h 92771"/>
                  <a:gd name="connsiteX16" fmla="*/ 46074 w 69568"/>
                  <a:gd name="connsiteY16" fmla="*/ 71693 h 92771"/>
                  <a:gd name="connsiteX17" fmla="*/ 46074 w 69568"/>
                  <a:gd name="connsiteY17" fmla="*/ 60225 h 92771"/>
                  <a:gd name="connsiteX18" fmla="*/ 45636 w 69568"/>
                  <a:gd name="connsiteY18" fmla="*/ 49562 h 92771"/>
                  <a:gd name="connsiteX19" fmla="*/ 45270 w 69568"/>
                  <a:gd name="connsiteY19" fmla="*/ 44741 h 92771"/>
                  <a:gd name="connsiteX20" fmla="*/ 44612 w 69568"/>
                  <a:gd name="connsiteY20" fmla="*/ 39483 h 92771"/>
                  <a:gd name="connsiteX21" fmla="*/ 43296 w 69568"/>
                  <a:gd name="connsiteY21" fmla="*/ 34881 h 92771"/>
                  <a:gd name="connsiteX22" fmla="*/ 41030 w 69568"/>
                  <a:gd name="connsiteY22" fmla="*/ 31740 h 92771"/>
                  <a:gd name="connsiteX23" fmla="*/ 41030 w 69568"/>
                  <a:gd name="connsiteY23" fmla="*/ 31740 h 92771"/>
                  <a:gd name="connsiteX24" fmla="*/ 36717 w 69568"/>
                  <a:gd name="connsiteY24" fmla="*/ 30572 h 92771"/>
                  <a:gd name="connsiteX25" fmla="*/ 31088 w 69568"/>
                  <a:gd name="connsiteY25" fmla="*/ 30937 h 92771"/>
                  <a:gd name="connsiteX26" fmla="*/ 26117 w 69568"/>
                  <a:gd name="connsiteY26" fmla="*/ 34224 h 92771"/>
                  <a:gd name="connsiteX27" fmla="*/ 23559 w 69568"/>
                  <a:gd name="connsiteY27" fmla="*/ 41528 h 92771"/>
                  <a:gd name="connsiteX28" fmla="*/ 23559 w 69568"/>
                  <a:gd name="connsiteY28" fmla="*/ 54090 h 92771"/>
                  <a:gd name="connsiteX29" fmla="*/ 23997 w 69568"/>
                  <a:gd name="connsiteY29" fmla="*/ 66434 h 92771"/>
                  <a:gd name="connsiteX30" fmla="*/ 23997 w 69568"/>
                  <a:gd name="connsiteY30" fmla="*/ 78704 h 92771"/>
                  <a:gd name="connsiteX31" fmla="*/ 23267 w 69568"/>
                  <a:gd name="connsiteY31" fmla="*/ 90829 h 92771"/>
                  <a:gd name="connsiteX32" fmla="*/ 23267 w 69568"/>
                  <a:gd name="connsiteY32" fmla="*/ 91559 h 92771"/>
                  <a:gd name="connsiteX33" fmla="*/ 17857 w 69568"/>
                  <a:gd name="connsiteY33" fmla="*/ 92655 h 92771"/>
                  <a:gd name="connsiteX34" fmla="*/ 13179 w 69568"/>
                  <a:gd name="connsiteY34" fmla="*/ 92655 h 92771"/>
                  <a:gd name="connsiteX35" fmla="*/ 7842 w 69568"/>
                  <a:gd name="connsiteY35" fmla="*/ 92655 h 92771"/>
                  <a:gd name="connsiteX36" fmla="*/ 532 w 69568"/>
                  <a:gd name="connsiteY36" fmla="*/ 92655 h 92771"/>
                  <a:gd name="connsiteX37" fmla="*/ 93 w 69568"/>
                  <a:gd name="connsiteY37" fmla="*/ 47444 h 92771"/>
                  <a:gd name="connsiteX38" fmla="*/ 93 w 69568"/>
                  <a:gd name="connsiteY38" fmla="*/ 480 h 92771"/>
                  <a:gd name="connsiteX39" fmla="*/ 3821 w 69568"/>
                  <a:gd name="connsiteY39" fmla="*/ 480 h 92771"/>
                  <a:gd name="connsiteX40" fmla="*/ 6599 w 69568"/>
                  <a:gd name="connsiteY40" fmla="*/ 480 h 92771"/>
                  <a:gd name="connsiteX41" fmla="*/ 9304 w 69568"/>
                  <a:gd name="connsiteY41" fmla="*/ 480 h 92771"/>
                  <a:gd name="connsiteX42" fmla="*/ 13032 w 69568"/>
                  <a:gd name="connsiteY42" fmla="*/ 480 h 92771"/>
                  <a:gd name="connsiteX43" fmla="*/ 15591 w 69568"/>
                  <a:gd name="connsiteY43" fmla="*/ 480 h 92771"/>
                  <a:gd name="connsiteX44" fmla="*/ 19246 w 69568"/>
                  <a:gd name="connsiteY44" fmla="*/ 42 h 92771"/>
                  <a:gd name="connsiteX45" fmla="*/ 22609 w 69568"/>
                  <a:gd name="connsiteY45" fmla="*/ 42 h 92771"/>
                  <a:gd name="connsiteX46" fmla="*/ 24071 w 69568"/>
                  <a:gd name="connsiteY46" fmla="*/ 699 h 92771"/>
                  <a:gd name="connsiteX47" fmla="*/ 24071 w 69568"/>
                  <a:gd name="connsiteY47" fmla="*/ 5885 h 92771"/>
                  <a:gd name="connsiteX48" fmla="*/ 23778 w 69568"/>
                  <a:gd name="connsiteY48" fmla="*/ 9683 h 92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9568" h="92771">
                    <a:moveTo>
                      <a:pt x="23778" y="9683"/>
                    </a:moveTo>
                    <a:cubicBezTo>
                      <a:pt x="24363" y="9245"/>
                      <a:pt x="25167" y="8879"/>
                      <a:pt x="26045" y="8368"/>
                    </a:cubicBezTo>
                    <a:cubicBezTo>
                      <a:pt x="26863" y="7952"/>
                      <a:pt x="27645" y="7462"/>
                      <a:pt x="28383" y="6907"/>
                    </a:cubicBezTo>
                    <a:cubicBezTo>
                      <a:pt x="31023" y="5008"/>
                      <a:pt x="33932" y="3504"/>
                      <a:pt x="37010" y="2452"/>
                    </a:cubicBezTo>
                    <a:cubicBezTo>
                      <a:pt x="40197" y="1371"/>
                      <a:pt x="43515" y="757"/>
                      <a:pt x="46878" y="626"/>
                    </a:cubicBezTo>
                    <a:cubicBezTo>
                      <a:pt x="50182" y="509"/>
                      <a:pt x="53479" y="874"/>
                      <a:pt x="56674" y="1722"/>
                    </a:cubicBezTo>
                    <a:cubicBezTo>
                      <a:pt x="59883" y="2576"/>
                      <a:pt x="62858" y="4154"/>
                      <a:pt x="65373" y="6323"/>
                    </a:cubicBezTo>
                    <a:cubicBezTo>
                      <a:pt x="67003" y="8295"/>
                      <a:pt x="67997" y="10713"/>
                      <a:pt x="68224" y="13262"/>
                    </a:cubicBezTo>
                    <a:cubicBezTo>
                      <a:pt x="68962" y="17410"/>
                      <a:pt x="69379" y="21610"/>
                      <a:pt x="69466" y="25824"/>
                    </a:cubicBezTo>
                    <a:cubicBezTo>
                      <a:pt x="69466" y="30718"/>
                      <a:pt x="69466" y="36123"/>
                      <a:pt x="69466" y="41893"/>
                    </a:cubicBezTo>
                    <a:cubicBezTo>
                      <a:pt x="69466" y="47663"/>
                      <a:pt x="69466" y="53652"/>
                      <a:pt x="69466" y="59568"/>
                    </a:cubicBezTo>
                    <a:cubicBezTo>
                      <a:pt x="69466" y="65484"/>
                      <a:pt x="69466" y="71254"/>
                      <a:pt x="69101" y="76805"/>
                    </a:cubicBezTo>
                    <a:cubicBezTo>
                      <a:pt x="68736" y="82356"/>
                      <a:pt x="69101" y="87177"/>
                      <a:pt x="69101" y="91413"/>
                    </a:cubicBezTo>
                    <a:cubicBezTo>
                      <a:pt x="65278" y="91975"/>
                      <a:pt x="61418" y="92246"/>
                      <a:pt x="57551" y="92216"/>
                    </a:cubicBezTo>
                    <a:lnTo>
                      <a:pt x="46074" y="92216"/>
                    </a:lnTo>
                    <a:cubicBezTo>
                      <a:pt x="46074" y="89441"/>
                      <a:pt x="46074" y="86227"/>
                      <a:pt x="46074" y="82721"/>
                    </a:cubicBezTo>
                    <a:cubicBezTo>
                      <a:pt x="46074" y="79216"/>
                      <a:pt x="46074" y="75418"/>
                      <a:pt x="46074" y="71693"/>
                    </a:cubicBezTo>
                    <a:cubicBezTo>
                      <a:pt x="46074" y="67968"/>
                      <a:pt x="46074" y="64024"/>
                      <a:pt x="46074" y="60225"/>
                    </a:cubicBezTo>
                    <a:cubicBezTo>
                      <a:pt x="46074" y="56428"/>
                      <a:pt x="46074" y="52922"/>
                      <a:pt x="45636" y="49562"/>
                    </a:cubicBezTo>
                    <a:cubicBezTo>
                      <a:pt x="45636" y="48101"/>
                      <a:pt x="45636" y="46494"/>
                      <a:pt x="45270" y="44741"/>
                    </a:cubicBezTo>
                    <a:cubicBezTo>
                      <a:pt x="44904" y="42988"/>
                      <a:pt x="45270" y="41162"/>
                      <a:pt x="44612" y="39483"/>
                    </a:cubicBezTo>
                    <a:cubicBezTo>
                      <a:pt x="44356" y="37905"/>
                      <a:pt x="43917" y="36357"/>
                      <a:pt x="43296" y="34881"/>
                    </a:cubicBezTo>
                    <a:cubicBezTo>
                      <a:pt x="42836" y="33647"/>
                      <a:pt x="42053" y="32566"/>
                      <a:pt x="41030" y="31740"/>
                    </a:cubicBezTo>
                    <a:lnTo>
                      <a:pt x="41030" y="31740"/>
                    </a:lnTo>
                    <a:cubicBezTo>
                      <a:pt x="39663" y="31134"/>
                      <a:pt x="38208" y="30740"/>
                      <a:pt x="36717" y="30572"/>
                    </a:cubicBezTo>
                    <a:cubicBezTo>
                      <a:pt x="34838" y="30250"/>
                      <a:pt x="32908" y="30375"/>
                      <a:pt x="31088" y="30937"/>
                    </a:cubicBezTo>
                    <a:cubicBezTo>
                      <a:pt x="29144" y="31514"/>
                      <a:pt x="27411" y="32661"/>
                      <a:pt x="26117" y="34224"/>
                    </a:cubicBezTo>
                    <a:cubicBezTo>
                      <a:pt x="24509" y="36327"/>
                      <a:pt x="23610" y="38884"/>
                      <a:pt x="23559" y="41528"/>
                    </a:cubicBezTo>
                    <a:cubicBezTo>
                      <a:pt x="23339" y="45713"/>
                      <a:pt x="23339" y="49905"/>
                      <a:pt x="23559" y="54090"/>
                    </a:cubicBezTo>
                    <a:lnTo>
                      <a:pt x="23997" y="66434"/>
                    </a:lnTo>
                    <a:cubicBezTo>
                      <a:pt x="23997" y="70524"/>
                      <a:pt x="23997" y="74614"/>
                      <a:pt x="23997" y="78704"/>
                    </a:cubicBezTo>
                    <a:cubicBezTo>
                      <a:pt x="24005" y="82758"/>
                      <a:pt x="23764" y="86804"/>
                      <a:pt x="23267" y="90829"/>
                    </a:cubicBezTo>
                    <a:lnTo>
                      <a:pt x="23267" y="91559"/>
                    </a:lnTo>
                    <a:cubicBezTo>
                      <a:pt x="21498" y="92085"/>
                      <a:pt x="19692" y="92450"/>
                      <a:pt x="17857" y="92655"/>
                    </a:cubicBezTo>
                    <a:cubicBezTo>
                      <a:pt x="16300" y="92764"/>
                      <a:pt x="14735" y="92764"/>
                      <a:pt x="13179" y="92655"/>
                    </a:cubicBezTo>
                    <a:lnTo>
                      <a:pt x="7842" y="92655"/>
                    </a:lnTo>
                    <a:cubicBezTo>
                      <a:pt x="5408" y="92523"/>
                      <a:pt x="2966" y="92523"/>
                      <a:pt x="532" y="92655"/>
                    </a:cubicBezTo>
                    <a:cubicBezTo>
                      <a:pt x="532" y="77609"/>
                      <a:pt x="532" y="62490"/>
                      <a:pt x="93" y="47444"/>
                    </a:cubicBezTo>
                    <a:cubicBezTo>
                      <a:pt x="-345" y="32398"/>
                      <a:pt x="93" y="16695"/>
                      <a:pt x="93" y="480"/>
                    </a:cubicBezTo>
                    <a:lnTo>
                      <a:pt x="3821" y="480"/>
                    </a:lnTo>
                    <a:lnTo>
                      <a:pt x="6599" y="480"/>
                    </a:lnTo>
                    <a:lnTo>
                      <a:pt x="9304" y="480"/>
                    </a:lnTo>
                    <a:lnTo>
                      <a:pt x="13032" y="480"/>
                    </a:lnTo>
                    <a:lnTo>
                      <a:pt x="15591" y="480"/>
                    </a:lnTo>
                    <a:cubicBezTo>
                      <a:pt x="16797" y="261"/>
                      <a:pt x="18018" y="115"/>
                      <a:pt x="19246" y="42"/>
                    </a:cubicBezTo>
                    <a:cubicBezTo>
                      <a:pt x="20364" y="-61"/>
                      <a:pt x="21490" y="-61"/>
                      <a:pt x="22609" y="42"/>
                    </a:cubicBezTo>
                    <a:cubicBezTo>
                      <a:pt x="23559" y="42"/>
                      <a:pt x="24071" y="42"/>
                      <a:pt x="24071" y="699"/>
                    </a:cubicBezTo>
                    <a:cubicBezTo>
                      <a:pt x="24158" y="2430"/>
                      <a:pt x="24158" y="4154"/>
                      <a:pt x="24071" y="5885"/>
                    </a:cubicBezTo>
                    <a:cubicBezTo>
                      <a:pt x="23902" y="7141"/>
                      <a:pt x="23800" y="8412"/>
                      <a:pt x="23778" y="9683"/>
                    </a:cubicBezTo>
                    <a:close/>
                  </a:path>
                </a:pathLst>
              </a:custGeom>
              <a:solidFill>
                <a:srgbClr val="FFFFFF"/>
              </a:solidFill>
              <a:ln w="7301"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1F46071C-9476-66BD-C5E4-FD7A869DE64F}"/>
                  </a:ext>
                </a:extLst>
              </p:cNvPr>
              <p:cNvSpPr/>
              <p:nvPr/>
            </p:nvSpPr>
            <p:spPr>
              <a:xfrm>
                <a:off x="9131771" y="4444171"/>
                <a:ext cx="74153" cy="96341"/>
              </a:xfrm>
              <a:custGeom>
                <a:avLst/>
                <a:gdLst>
                  <a:gd name="connsiteX0" fmla="*/ 24661 w 74746"/>
                  <a:gd name="connsiteY0" fmla="*/ 48269 h 97111"/>
                  <a:gd name="connsiteX1" fmla="*/ 24661 w 74746"/>
                  <a:gd name="connsiteY1" fmla="*/ 51555 h 97111"/>
                  <a:gd name="connsiteX2" fmla="*/ 25100 w 74746"/>
                  <a:gd name="connsiteY2" fmla="*/ 60539 h 97111"/>
                  <a:gd name="connsiteX3" fmla="*/ 27439 w 74746"/>
                  <a:gd name="connsiteY3" fmla="*/ 67332 h 97111"/>
                  <a:gd name="connsiteX4" fmla="*/ 33653 w 74746"/>
                  <a:gd name="connsiteY4" fmla="*/ 73613 h 97111"/>
                  <a:gd name="connsiteX5" fmla="*/ 41621 w 74746"/>
                  <a:gd name="connsiteY5" fmla="*/ 74928 h 97111"/>
                  <a:gd name="connsiteX6" fmla="*/ 48127 w 74746"/>
                  <a:gd name="connsiteY6" fmla="*/ 70399 h 97111"/>
                  <a:gd name="connsiteX7" fmla="*/ 50466 w 74746"/>
                  <a:gd name="connsiteY7" fmla="*/ 59078 h 97111"/>
                  <a:gd name="connsiteX8" fmla="*/ 55437 w 74746"/>
                  <a:gd name="connsiteY8" fmla="*/ 59078 h 97111"/>
                  <a:gd name="connsiteX9" fmla="*/ 61943 w 74746"/>
                  <a:gd name="connsiteY9" fmla="*/ 59078 h 97111"/>
                  <a:gd name="connsiteX10" fmla="*/ 68449 w 74746"/>
                  <a:gd name="connsiteY10" fmla="*/ 59078 h 97111"/>
                  <a:gd name="connsiteX11" fmla="*/ 73639 w 74746"/>
                  <a:gd name="connsiteY11" fmla="*/ 59736 h 97111"/>
                  <a:gd name="connsiteX12" fmla="*/ 72908 w 74746"/>
                  <a:gd name="connsiteY12" fmla="*/ 69158 h 97111"/>
                  <a:gd name="connsiteX13" fmla="*/ 71958 w 74746"/>
                  <a:gd name="connsiteY13" fmla="*/ 77703 h 97111"/>
                  <a:gd name="connsiteX14" fmla="*/ 70569 w 74746"/>
                  <a:gd name="connsiteY14" fmla="*/ 84496 h 97111"/>
                  <a:gd name="connsiteX15" fmla="*/ 68449 w 74746"/>
                  <a:gd name="connsiteY15" fmla="*/ 88440 h 97111"/>
                  <a:gd name="connsiteX16" fmla="*/ 60408 w 74746"/>
                  <a:gd name="connsiteY16" fmla="*/ 94648 h 97111"/>
                  <a:gd name="connsiteX17" fmla="*/ 49516 w 74746"/>
                  <a:gd name="connsiteY17" fmla="*/ 96912 h 97111"/>
                  <a:gd name="connsiteX18" fmla="*/ 37454 w 74746"/>
                  <a:gd name="connsiteY18" fmla="*/ 96912 h 97111"/>
                  <a:gd name="connsiteX19" fmla="*/ 26123 w 74746"/>
                  <a:gd name="connsiteY19" fmla="*/ 96547 h 97111"/>
                  <a:gd name="connsiteX20" fmla="*/ 16547 w 74746"/>
                  <a:gd name="connsiteY20" fmla="*/ 93187 h 97111"/>
                  <a:gd name="connsiteX21" fmla="*/ 8286 w 74746"/>
                  <a:gd name="connsiteY21" fmla="*/ 84131 h 97111"/>
                  <a:gd name="connsiteX22" fmla="*/ 2950 w 74746"/>
                  <a:gd name="connsiteY22" fmla="*/ 71787 h 97111"/>
                  <a:gd name="connsiteX23" fmla="*/ 172 w 74746"/>
                  <a:gd name="connsiteY23" fmla="*/ 57544 h 97111"/>
                  <a:gd name="connsiteX24" fmla="*/ 172 w 74746"/>
                  <a:gd name="connsiteY24" fmla="*/ 42426 h 97111"/>
                  <a:gd name="connsiteX25" fmla="*/ 1415 w 74746"/>
                  <a:gd name="connsiteY25" fmla="*/ 29279 h 97111"/>
                  <a:gd name="connsiteX26" fmla="*/ 4266 w 74746"/>
                  <a:gd name="connsiteY26" fmla="*/ 16862 h 97111"/>
                  <a:gd name="connsiteX27" fmla="*/ 11576 w 74746"/>
                  <a:gd name="connsiteY27" fmla="*/ 7805 h 97111"/>
                  <a:gd name="connsiteX28" fmla="*/ 22834 w 74746"/>
                  <a:gd name="connsiteY28" fmla="*/ 2108 h 97111"/>
                  <a:gd name="connsiteX29" fmla="*/ 36065 w 74746"/>
                  <a:gd name="connsiteY29" fmla="*/ -10 h 97111"/>
                  <a:gd name="connsiteX30" fmla="*/ 49662 w 74746"/>
                  <a:gd name="connsiteY30" fmla="*/ 1451 h 97111"/>
                  <a:gd name="connsiteX31" fmla="*/ 63332 w 74746"/>
                  <a:gd name="connsiteY31" fmla="*/ 7367 h 97111"/>
                  <a:gd name="connsiteX32" fmla="*/ 71154 w 74746"/>
                  <a:gd name="connsiteY32" fmla="*/ 18031 h 97111"/>
                  <a:gd name="connsiteX33" fmla="*/ 74370 w 74746"/>
                  <a:gd name="connsiteY33" fmla="*/ 31762 h 97111"/>
                  <a:gd name="connsiteX34" fmla="*/ 74370 w 74746"/>
                  <a:gd name="connsiteY34" fmla="*/ 47027 h 97111"/>
                  <a:gd name="connsiteX35" fmla="*/ 69472 w 74746"/>
                  <a:gd name="connsiteY35" fmla="*/ 47757 h 97111"/>
                  <a:gd name="connsiteX36" fmla="*/ 60993 w 74746"/>
                  <a:gd name="connsiteY36" fmla="*/ 48561 h 97111"/>
                  <a:gd name="connsiteX37" fmla="*/ 50612 w 74746"/>
                  <a:gd name="connsiteY37" fmla="*/ 49072 h 97111"/>
                  <a:gd name="connsiteX38" fmla="*/ 40013 w 74746"/>
                  <a:gd name="connsiteY38" fmla="*/ 49072 h 97111"/>
                  <a:gd name="connsiteX39" fmla="*/ 30948 w 74746"/>
                  <a:gd name="connsiteY39" fmla="*/ 49072 h 97111"/>
                  <a:gd name="connsiteX40" fmla="*/ 24661 w 74746"/>
                  <a:gd name="connsiteY40" fmla="*/ 48269 h 97111"/>
                  <a:gd name="connsiteX41" fmla="*/ 46592 w 74746"/>
                  <a:gd name="connsiteY41" fmla="*/ 19711 h 97111"/>
                  <a:gd name="connsiteX42" fmla="*/ 43595 w 74746"/>
                  <a:gd name="connsiteY42" fmla="*/ 18323 h 97111"/>
                  <a:gd name="connsiteX43" fmla="*/ 40159 w 74746"/>
                  <a:gd name="connsiteY43" fmla="*/ 17885 h 97111"/>
                  <a:gd name="connsiteX44" fmla="*/ 32849 w 74746"/>
                  <a:gd name="connsiteY44" fmla="*/ 18834 h 97111"/>
                  <a:gd name="connsiteX45" fmla="*/ 28463 w 74746"/>
                  <a:gd name="connsiteY45" fmla="*/ 21390 h 97111"/>
                  <a:gd name="connsiteX46" fmla="*/ 25977 w 74746"/>
                  <a:gd name="connsiteY46" fmla="*/ 25262 h 97111"/>
                  <a:gd name="connsiteX47" fmla="*/ 24807 w 74746"/>
                  <a:gd name="connsiteY47" fmla="*/ 29863 h 97111"/>
                  <a:gd name="connsiteX48" fmla="*/ 24807 w 74746"/>
                  <a:gd name="connsiteY48" fmla="*/ 32711 h 97111"/>
                  <a:gd name="connsiteX49" fmla="*/ 26562 w 74746"/>
                  <a:gd name="connsiteY49" fmla="*/ 33807 h 97111"/>
                  <a:gd name="connsiteX50" fmla="*/ 31825 w 74746"/>
                  <a:gd name="connsiteY50" fmla="*/ 33807 h 97111"/>
                  <a:gd name="connsiteX51" fmla="*/ 42352 w 74746"/>
                  <a:gd name="connsiteY51" fmla="*/ 33807 h 97111"/>
                  <a:gd name="connsiteX52" fmla="*/ 49662 w 74746"/>
                  <a:gd name="connsiteY52" fmla="*/ 33807 h 97111"/>
                  <a:gd name="connsiteX53" fmla="*/ 53025 w 74746"/>
                  <a:gd name="connsiteY53" fmla="*/ 33807 h 97111"/>
                  <a:gd name="connsiteX54" fmla="*/ 54048 w 74746"/>
                  <a:gd name="connsiteY54" fmla="*/ 33223 h 97111"/>
                  <a:gd name="connsiteX55" fmla="*/ 54048 w 74746"/>
                  <a:gd name="connsiteY55" fmla="*/ 31324 h 97111"/>
                  <a:gd name="connsiteX56" fmla="*/ 52147 w 74746"/>
                  <a:gd name="connsiteY56" fmla="*/ 24020 h 97111"/>
                  <a:gd name="connsiteX57" fmla="*/ 46957 w 74746"/>
                  <a:gd name="connsiteY57" fmla="*/ 19784 h 97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746" h="97111">
                    <a:moveTo>
                      <a:pt x="24661" y="48269"/>
                    </a:moveTo>
                    <a:lnTo>
                      <a:pt x="24661" y="51555"/>
                    </a:lnTo>
                    <a:cubicBezTo>
                      <a:pt x="24661" y="55207"/>
                      <a:pt x="24807" y="58202"/>
                      <a:pt x="25100" y="60539"/>
                    </a:cubicBezTo>
                    <a:cubicBezTo>
                      <a:pt x="25319" y="62957"/>
                      <a:pt x="26123" y="65287"/>
                      <a:pt x="27439" y="67332"/>
                    </a:cubicBezTo>
                    <a:cubicBezTo>
                      <a:pt x="28777" y="70041"/>
                      <a:pt x="30955" y="72247"/>
                      <a:pt x="33653" y="73613"/>
                    </a:cubicBezTo>
                    <a:cubicBezTo>
                      <a:pt x="36101" y="74891"/>
                      <a:pt x="38894" y="75351"/>
                      <a:pt x="41621" y="74928"/>
                    </a:cubicBezTo>
                    <a:cubicBezTo>
                      <a:pt x="44304" y="74329"/>
                      <a:pt x="46636" y="72700"/>
                      <a:pt x="48127" y="70399"/>
                    </a:cubicBezTo>
                    <a:cubicBezTo>
                      <a:pt x="50108" y="66974"/>
                      <a:pt x="50927" y="63008"/>
                      <a:pt x="50466" y="59078"/>
                    </a:cubicBezTo>
                    <a:cubicBezTo>
                      <a:pt x="52118" y="59195"/>
                      <a:pt x="53785" y="59195"/>
                      <a:pt x="55437" y="59078"/>
                    </a:cubicBezTo>
                    <a:lnTo>
                      <a:pt x="61943" y="59078"/>
                    </a:lnTo>
                    <a:cubicBezTo>
                      <a:pt x="64209" y="59078"/>
                      <a:pt x="66402" y="59078"/>
                      <a:pt x="68449" y="59078"/>
                    </a:cubicBezTo>
                    <a:cubicBezTo>
                      <a:pt x="70196" y="59108"/>
                      <a:pt x="71936" y="59327"/>
                      <a:pt x="73639" y="59736"/>
                    </a:cubicBezTo>
                    <a:cubicBezTo>
                      <a:pt x="73639" y="62949"/>
                      <a:pt x="73127" y="66090"/>
                      <a:pt x="72908" y="69158"/>
                    </a:cubicBezTo>
                    <a:cubicBezTo>
                      <a:pt x="72689" y="72225"/>
                      <a:pt x="72323" y="75074"/>
                      <a:pt x="71958" y="77703"/>
                    </a:cubicBezTo>
                    <a:cubicBezTo>
                      <a:pt x="71673" y="79997"/>
                      <a:pt x="71212" y="82268"/>
                      <a:pt x="70569" y="84496"/>
                    </a:cubicBezTo>
                    <a:cubicBezTo>
                      <a:pt x="70291" y="86000"/>
                      <a:pt x="69553" y="87381"/>
                      <a:pt x="68449" y="88440"/>
                    </a:cubicBezTo>
                    <a:cubicBezTo>
                      <a:pt x="66490" y="91303"/>
                      <a:pt x="63676" y="93480"/>
                      <a:pt x="60408" y="94648"/>
                    </a:cubicBezTo>
                    <a:cubicBezTo>
                      <a:pt x="56899" y="95912"/>
                      <a:pt x="53237" y="96679"/>
                      <a:pt x="49516" y="96912"/>
                    </a:cubicBezTo>
                    <a:cubicBezTo>
                      <a:pt x="45495" y="97131"/>
                      <a:pt x="41475" y="97131"/>
                      <a:pt x="37454" y="96912"/>
                    </a:cubicBezTo>
                    <a:cubicBezTo>
                      <a:pt x="33360" y="96912"/>
                      <a:pt x="29559" y="96547"/>
                      <a:pt x="26123" y="96547"/>
                    </a:cubicBezTo>
                    <a:cubicBezTo>
                      <a:pt x="22746" y="96058"/>
                      <a:pt x="19493" y="94918"/>
                      <a:pt x="16547" y="93187"/>
                    </a:cubicBezTo>
                    <a:cubicBezTo>
                      <a:pt x="13185" y="90785"/>
                      <a:pt x="10370" y="87702"/>
                      <a:pt x="8286" y="84131"/>
                    </a:cubicBezTo>
                    <a:cubicBezTo>
                      <a:pt x="6013" y="80245"/>
                      <a:pt x="4222" y="76104"/>
                      <a:pt x="2950" y="71787"/>
                    </a:cubicBezTo>
                    <a:cubicBezTo>
                      <a:pt x="1583" y="67135"/>
                      <a:pt x="655" y="62365"/>
                      <a:pt x="172" y="57544"/>
                    </a:cubicBezTo>
                    <a:cubicBezTo>
                      <a:pt x="-193" y="52512"/>
                      <a:pt x="-193" y="47458"/>
                      <a:pt x="172" y="42426"/>
                    </a:cubicBezTo>
                    <a:cubicBezTo>
                      <a:pt x="172" y="37897"/>
                      <a:pt x="976" y="33515"/>
                      <a:pt x="1415" y="29279"/>
                    </a:cubicBezTo>
                    <a:cubicBezTo>
                      <a:pt x="1788" y="25028"/>
                      <a:pt x="2745" y="20850"/>
                      <a:pt x="4266" y="16862"/>
                    </a:cubicBezTo>
                    <a:cubicBezTo>
                      <a:pt x="5882" y="13261"/>
                      <a:pt x="8396" y="10142"/>
                      <a:pt x="11576" y="7805"/>
                    </a:cubicBezTo>
                    <a:cubicBezTo>
                      <a:pt x="14946" y="5234"/>
                      <a:pt x="18762" y="3306"/>
                      <a:pt x="22834" y="2108"/>
                    </a:cubicBezTo>
                    <a:cubicBezTo>
                      <a:pt x="27118" y="757"/>
                      <a:pt x="31577" y="49"/>
                      <a:pt x="36065" y="-10"/>
                    </a:cubicBezTo>
                    <a:cubicBezTo>
                      <a:pt x="40641" y="-156"/>
                      <a:pt x="45217" y="333"/>
                      <a:pt x="49662" y="1451"/>
                    </a:cubicBezTo>
                    <a:cubicBezTo>
                      <a:pt x="54684" y="2108"/>
                      <a:pt x="59421" y="4153"/>
                      <a:pt x="63332" y="7367"/>
                    </a:cubicBezTo>
                    <a:cubicBezTo>
                      <a:pt x="66724" y="10274"/>
                      <a:pt x="69400" y="13926"/>
                      <a:pt x="71154" y="18031"/>
                    </a:cubicBezTo>
                    <a:cubicBezTo>
                      <a:pt x="72960" y="22406"/>
                      <a:pt x="74049" y="27044"/>
                      <a:pt x="74370" y="31762"/>
                    </a:cubicBezTo>
                    <a:cubicBezTo>
                      <a:pt x="74736" y="36845"/>
                      <a:pt x="74736" y="41944"/>
                      <a:pt x="74370" y="47027"/>
                    </a:cubicBezTo>
                    <a:cubicBezTo>
                      <a:pt x="72762" y="47429"/>
                      <a:pt x="71125" y="47670"/>
                      <a:pt x="69472" y="47757"/>
                    </a:cubicBezTo>
                    <a:lnTo>
                      <a:pt x="60993" y="48561"/>
                    </a:lnTo>
                    <a:lnTo>
                      <a:pt x="50612" y="49072"/>
                    </a:lnTo>
                    <a:lnTo>
                      <a:pt x="40013" y="49072"/>
                    </a:lnTo>
                    <a:cubicBezTo>
                      <a:pt x="36650" y="49072"/>
                      <a:pt x="33653" y="49072"/>
                      <a:pt x="30948" y="49072"/>
                    </a:cubicBezTo>
                    <a:cubicBezTo>
                      <a:pt x="28843" y="48919"/>
                      <a:pt x="26738" y="48648"/>
                      <a:pt x="24661" y="48269"/>
                    </a:cubicBezTo>
                    <a:close/>
                    <a:moveTo>
                      <a:pt x="46592" y="19711"/>
                    </a:moveTo>
                    <a:cubicBezTo>
                      <a:pt x="45634" y="19156"/>
                      <a:pt x="44633" y="18695"/>
                      <a:pt x="43595" y="18323"/>
                    </a:cubicBezTo>
                    <a:cubicBezTo>
                      <a:pt x="42476" y="18009"/>
                      <a:pt x="41321" y="17863"/>
                      <a:pt x="40159" y="17885"/>
                    </a:cubicBezTo>
                    <a:cubicBezTo>
                      <a:pt x="37688" y="17790"/>
                      <a:pt x="35217" y="18111"/>
                      <a:pt x="32849" y="18834"/>
                    </a:cubicBezTo>
                    <a:cubicBezTo>
                      <a:pt x="31204" y="19323"/>
                      <a:pt x="29698" y="20200"/>
                      <a:pt x="28463" y="21390"/>
                    </a:cubicBezTo>
                    <a:cubicBezTo>
                      <a:pt x="27381" y="22501"/>
                      <a:pt x="26533" y="23815"/>
                      <a:pt x="25977" y="25262"/>
                    </a:cubicBezTo>
                    <a:cubicBezTo>
                      <a:pt x="25400" y="26744"/>
                      <a:pt x="25005" y="28285"/>
                      <a:pt x="24807" y="29863"/>
                    </a:cubicBezTo>
                    <a:cubicBezTo>
                      <a:pt x="24661" y="30805"/>
                      <a:pt x="24661" y="31769"/>
                      <a:pt x="24807" y="32711"/>
                    </a:cubicBezTo>
                    <a:cubicBezTo>
                      <a:pt x="24807" y="33245"/>
                      <a:pt x="25392" y="33610"/>
                      <a:pt x="26562" y="33807"/>
                    </a:cubicBezTo>
                    <a:cubicBezTo>
                      <a:pt x="28316" y="33938"/>
                      <a:pt x="30071" y="33938"/>
                      <a:pt x="31825" y="33807"/>
                    </a:cubicBezTo>
                    <a:lnTo>
                      <a:pt x="42352" y="33807"/>
                    </a:lnTo>
                    <a:cubicBezTo>
                      <a:pt x="45568" y="33807"/>
                      <a:pt x="48003" y="33807"/>
                      <a:pt x="49662" y="33807"/>
                    </a:cubicBezTo>
                    <a:cubicBezTo>
                      <a:pt x="50781" y="33873"/>
                      <a:pt x="51906" y="33873"/>
                      <a:pt x="53025" y="33807"/>
                    </a:cubicBezTo>
                    <a:cubicBezTo>
                      <a:pt x="53683" y="33807"/>
                      <a:pt x="54048" y="33807"/>
                      <a:pt x="54048" y="33223"/>
                    </a:cubicBezTo>
                    <a:lnTo>
                      <a:pt x="54048" y="31324"/>
                    </a:lnTo>
                    <a:cubicBezTo>
                      <a:pt x="54092" y="28760"/>
                      <a:pt x="53434" y="26233"/>
                      <a:pt x="52147" y="24020"/>
                    </a:cubicBezTo>
                    <a:cubicBezTo>
                      <a:pt x="50824" y="22172"/>
                      <a:pt x="49033" y="20704"/>
                      <a:pt x="46957" y="19784"/>
                    </a:cubicBezTo>
                    <a:close/>
                  </a:path>
                </a:pathLst>
              </a:custGeom>
              <a:solidFill>
                <a:srgbClr val="FFFFFF"/>
              </a:solidFill>
              <a:ln w="7301"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89705A3B-B3BD-F21C-9842-7D865F49DA53}"/>
                  </a:ext>
                </a:extLst>
              </p:cNvPr>
              <p:cNvSpPr/>
              <p:nvPr/>
            </p:nvSpPr>
            <p:spPr>
              <a:xfrm>
                <a:off x="9215902" y="4446361"/>
                <a:ext cx="59660" cy="91969"/>
              </a:xfrm>
              <a:custGeom>
                <a:avLst/>
                <a:gdLst>
                  <a:gd name="connsiteX0" fmla="*/ 25971 w 60137"/>
                  <a:gd name="connsiteY0" fmla="*/ 6767 h 92704"/>
                  <a:gd name="connsiteX1" fmla="*/ 29406 w 60137"/>
                  <a:gd name="connsiteY1" fmla="*/ 5233 h 92704"/>
                  <a:gd name="connsiteX2" fmla="*/ 34597 w 60137"/>
                  <a:gd name="connsiteY2" fmla="*/ 3261 h 92704"/>
                  <a:gd name="connsiteX3" fmla="*/ 42565 w 60137"/>
                  <a:gd name="connsiteY3" fmla="*/ 1508 h 92704"/>
                  <a:gd name="connsiteX4" fmla="*/ 50826 w 60137"/>
                  <a:gd name="connsiteY4" fmla="*/ 631 h 92704"/>
                  <a:gd name="connsiteX5" fmla="*/ 57331 w 60137"/>
                  <a:gd name="connsiteY5" fmla="*/ 631 h 92704"/>
                  <a:gd name="connsiteX6" fmla="*/ 60036 w 60137"/>
                  <a:gd name="connsiteY6" fmla="*/ 631 h 92704"/>
                  <a:gd name="connsiteX7" fmla="*/ 60036 w 60137"/>
                  <a:gd name="connsiteY7" fmla="*/ 11660 h 92704"/>
                  <a:gd name="connsiteX8" fmla="*/ 60036 w 60137"/>
                  <a:gd name="connsiteY8" fmla="*/ 20206 h 92704"/>
                  <a:gd name="connsiteX9" fmla="*/ 60036 w 60137"/>
                  <a:gd name="connsiteY9" fmla="*/ 27145 h 92704"/>
                  <a:gd name="connsiteX10" fmla="*/ 60036 w 60137"/>
                  <a:gd name="connsiteY10" fmla="*/ 32988 h 92704"/>
                  <a:gd name="connsiteX11" fmla="*/ 58355 w 60137"/>
                  <a:gd name="connsiteY11" fmla="*/ 32476 h 92704"/>
                  <a:gd name="connsiteX12" fmla="*/ 56454 w 60137"/>
                  <a:gd name="connsiteY12" fmla="*/ 31819 h 92704"/>
                  <a:gd name="connsiteX13" fmla="*/ 54481 w 60137"/>
                  <a:gd name="connsiteY13" fmla="*/ 31162 h 92704"/>
                  <a:gd name="connsiteX14" fmla="*/ 50021 w 60137"/>
                  <a:gd name="connsiteY14" fmla="*/ 30212 h 92704"/>
                  <a:gd name="connsiteX15" fmla="*/ 47463 w 60137"/>
                  <a:gd name="connsiteY15" fmla="*/ 29847 h 92704"/>
                  <a:gd name="connsiteX16" fmla="*/ 38398 w 60137"/>
                  <a:gd name="connsiteY16" fmla="*/ 29336 h 92704"/>
                  <a:gd name="connsiteX17" fmla="*/ 31088 w 60137"/>
                  <a:gd name="connsiteY17" fmla="*/ 30650 h 92704"/>
                  <a:gd name="connsiteX18" fmla="*/ 26336 w 60137"/>
                  <a:gd name="connsiteY18" fmla="*/ 34667 h 92704"/>
                  <a:gd name="connsiteX19" fmla="*/ 24874 w 60137"/>
                  <a:gd name="connsiteY19" fmla="*/ 42556 h 92704"/>
                  <a:gd name="connsiteX20" fmla="*/ 24874 w 60137"/>
                  <a:gd name="connsiteY20" fmla="*/ 54680 h 92704"/>
                  <a:gd name="connsiteX21" fmla="*/ 24874 w 60137"/>
                  <a:gd name="connsiteY21" fmla="*/ 66220 h 92704"/>
                  <a:gd name="connsiteX22" fmla="*/ 24874 w 60137"/>
                  <a:gd name="connsiteY22" fmla="*/ 77979 h 92704"/>
                  <a:gd name="connsiteX23" fmla="*/ 24874 w 60137"/>
                  <a:gd name="connsiteY23" fmla="*/ 90761 h 92704"/>
                  <a:gd name="connsiteX24" fmla="*/ 24874 w 60137"/>
                  <a:gd name="connsiteY24" fmla="*/ 91491 h 92704"/>
                  <a:gd name="connsiteX25" fmla="*/ 19173 w 60137"/>
                  <a:gd name="connsiteY25" fmla="*/ 92587 h 92704"/>
                  <a:gd name="connsiteX26" fmla="*/ 13836 w 60137"/>
                  <a:gd name="connsiteY26" fmla="*/ 92587 h 92704"/>
                  <a:gd name="connsiteX27" fmla="*/ 7842 w 60137"/>
                  <a:gd name="connsiteY27" fmla="*/ 92587 h 92704"/>
                  <a:gd name="connsiteX28" fmla="*/ 532 w 60137"/>
                  <a:gd name="connsiteY28" fmla="*/ 92587 h 92704"/>
                  <a:gd name="connsiteX29" fmla="*/ 93 w 60137"/>
                  <a:gd name="connsiteY29" fmla="*/ 47376 h 92704"/>
                  <a:gd name="connsiteX30" fmla="*/ 93 w 60137"/>
                  <a:gd name="connsiteY30" fmla="*/ 412 h 92704"/>
                  <a:gd name="connsiteX31" fmla="*/ 3748 w 60137"/>
                  <a:gd name="connsiteY31" fmla="*/ 412 h 92704"/>
                  <a:gd name="connsiteX32" fmla="*/ 6526 w 60137"/>
                  <a:gd name="connsiteY32" fmla="*/ 412 h 92704"/>
                  <a:gd name="connsiteX33" fmla="*/ 9231 w 60137"/>
                  <a:gd name="connsiteY33" fmla="*/ 412 h 92704"/>
                  <a:gd name="connsiteX34" fmla="*/ 12959 w 60137"/>
                  <a:gd name="connsiteY34" fmla="*/ 412 h 92704"/>
                  <a:gd name="connsiteX35" fmla="*/ 15591 w 60137"/>
                  <a:gd name="connsiteY35" fmla="*/ 412 h 92704"/>
                  <a:gd name="connsiteX36" fmla="*/ 19684 w 60137"/>
                  <a:gd name="connsiteY36" fmla="*/ 47 h 92704"/>
                  <a:gd name="connsiteX37" fmla="*/ 23339 w 60137"/>
                  <a:gd name="connsiteY37" fmla="*/ 47 h 92704"/>
                  <a:gd name="connsiteX38" fmla="*/ 24874 w 60137"/>
                  <a:gd name="connsiteY38" fmla="*/ 485 h 92704"/>
                  <a:gd name="connsiteX39" fmla="*/ 24874 w 60137"/>
                  <a:gd name="connsiteY39" fmla="*/ 3918 h 92704"/>
                  <a:gd name="connsiteX40" fmla="*/ 24874 w 60137"/>
                  <a:gd name="connsiteY40" fmla="*/ 4941 h 92704"/>
                  <a:gd name="connsiteX41" fmla="*/ 25971 w 60137"/>
                  <a:gd name="connsiteY41" fmla="*/ 6767 h 92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0137" h="92704">
                    <a:moveTo>
                      <a:pt x="25971" y="6767"/>
                    </a:moveTo>
                    <a:lnTo>
                      <a:pt x="29406" y="5233"/>
                    </a:lnTo>
                    <a:lnTo>
                      <a:pt x="34597" y="3261"/>
                    </a:lnTo>
                    <a:cubicBezTo>
                      <a:pt x="37199" y="2472"/>
                      <a:pt x="39868" y="1880"/>
                      <a:pt x="42565" y="1508"/>
                    </a:cubicBezTo>
                    <a:cubicBezTo>
                      <a:pt x="45489" y="1070"/>
                      <a:pt x="48267" y="777"/>
                      <a:pt x="50826" y="631"/>
                    </a:cubicBezTo>
                    <a:lnTo>
                      <a:pt x="57331" y="631"/>
                    </a:lnTo>
                    <a:cubicBezTo>
                      <a:pt x="59159" y="631"/>
                      <a:pt x="60036" y="631"/>
                      <a:pt x="60036" y="631"/>
                    </a:cubicBezTo>
                    <a:cubicBezTo>
                      <a:pt x="60036" y="4795"/>
                      <a:pt x="60036" y="8520"/>
                      <a:pt x="60036" y="11660"/>
                    </a:cubicBezTo>
                    <a:cubicBezTo>
                      <a:pt x="60036" y="14801"/>
                      <a:pt x="60036" y="17722"/>
                      <a:pt x="60036" y="20206"/>
                    </a:cubicBezTo>
                    <a:lnTo>
                      <a:pt x="60036" y="27145"/>
                    </a:lnTo>
                    <a:cubicBezTo>
                      <a:pt x="60036" y="29190"/>
                      <a:pt x="60036" y="31162"/>
                      <a:pt x="60036" y="32988"/>
                    </a:cubicBezTo>
                    <a:lnTo>
                      <a:pt x="58355" y="32476"/>
                    </a:lnTo>
                    <a:cubicBezTo>
                      <a:pt x="57741" y="32213"/>
                      <a:pt x="57105" y="31994"/>
                      <a:pt x="56454" y="31819"/>
                    </a:cubicBezTo>
                    <a:lnTo>
                      <a:pt x="54481" y="31162"/>
                    </a:lnTo>
                    <a:lnTo>
                      <a:pt x="50021" y="30212"/>
                    </a:lnTo>
                    <a:lnTo>
                      <a:pt x="47463" y="29847"/>
                    </a:lnTo>
                    <a:cubicBezTo>
                      <a:pt x="44451" y="29511"/>
                      <a:pt x="41425" y="29336"/>
                      <a:pt x="38398" y="29336"/>
                    </a:cubicBezTo>
                    <a:cubicBezTo>
                      <a:pt x="35898" y="29255"/>
                      <a:pt x="33406" y="29701"/>
                      <a:pt x="31088" y="30650"/>
                    </a:cubicBezTo>
                    <a:cubicBezTo>
                      <a:pt x="29114" y="31439"/>
                      <a:pt x="27448" y="32849"/>
                      <a:pt x="26336" y="34667"/>
                    </a:cubicBezTo>
                    <a:cubicBezTo>
                      <a:pt x="25123" y="37107"/>
                      <a:pt x="24619" y="39839"/>
                      <a:pt x="24874" y="42556"/>
                    </a:cubicBezTo>
                    <a:cubicBezTo>
                      <a:pt x="24874" y="46865"/>
                      <a:pt x="24874" y="50882"/>
                      <a:pt x="24874" y="54680"/>
                    </a:cubicBezTo>
                    <a:cubicBezTo>
                      <a:pt x="24874" y="58478"/>
                      <a:pt x="24874" y="62349"/>
                      <a:pt x="24874" y="66220"/>
                    </a:cubicBezTo>
                    <a:cubicBezTo>
                      <a:pt x="24874" y="70091"/>
                      <a:pt x="24874" y="73962"/>
                      <a:pt x="24874" y="77979"/>
                    </a:cubicBezTo>
                    <a:cubicBezTo>
                      <a:pt x="24874" y="81997"/>
                      <a:pt x="24874" y="86233"/>
                      <a:pt x="24874" y="90761"/>
                    </a:cubicBezTo>
                    <a:lnTo>
                      <a:pt x="24874" y="91491"/>
                    </a:lnTo>
                    <a:cubicBezTo>
                      <a:pt x="23010" y="92039"/>
                      <a:pt x="21102" y="92404"/>
                      <a:pt x="19173" y="92587"/>
                    </a:cubicBezTo>
                    <a:cubicBezTo>
                      <a:pt x="17396" y="92697"/>
                      <a:pt x="15612" y="92697"/>
                      <a:pt x="13836" y="92587"/>
                    </a:cubicBezTo>
                    <a:lnTo>
                      <a:pt x="7842" y="92587"/>
                    </a:lnTo>
                    <a:cubicBezTo>
                      <a:pt x="5408" y="92463"/>
                      <a:pt x="2966" y="92463"/>
                      <a:pt x="532" y="92587"/>
                    </a:cubicBezTo>
                    <a:cubicBezTo>
                      <a:pt x="532" y="77541"/>
                      <a:pt x="532" y="62422"/>
                      <a:pt x="93" y="47376"/>
                    </a:cubicBezTo>
                    <a:cubicBezTo>
                      <a:pt x="-345" y="32330"/>
                      <a:pt x="93" y="16627"/>
                      <a:pt x="93" y="412"/>
                    </a:cubicBezTo>
                    <a:lnTo>
                      <a:pt x="3748" y="412"/>
                    </a:lnTo>
                    <a:lnTo>
                      <a:pt x="6526" y="412"/>
                    </a:lnTo>
                    <a:lnTo>
                      <a:pt x="9231" y="412"/>
                    </a:lnTo>
                    <a:lnTo>
                      <a:pt x="12959" y="412"/>
                    </a:lnTo>
                    <a:cubicBezTo>
                      <a:pt x="13836" y="463"/>
                      <a:pt x="14713" y="463"/>
                      <a:pt x="15591" y="412"/>
                    </a:cubicBezTo>
                    <a:lnTo>
                      <a:pt x="19684" y="47"/>
                    </a:lnTo>
                    <a:cubicBezTo>
                      <a:pt x="20898" y="-62"/>
                      <a:pt x="22126" y="-62"/>
                      <a:pt x="23339" y="47"/>
                    </a:cubicBezTo>
                    <a:cubicBezTo>
                      <a:pt x="24363" y="47"/>
                      <a:pt x="24874" y="193"/>
                      <a:pt x="24874" y="485"/>
                    </a:cubicBezTo>
                    <a:lnTo>
                      <a:pt x="24874" y="3918"/>
                    </a:lnTo>
                    <a:cubicBezTo>
                      <a:pt x="24845" y="4262"/>
                      <a:pt x="24845" y="4597"/>
                      <a:pt x="24874" y="4941"/>
                    </a:cubicBezTo>
                    <a:cubicBezTo>
                      <a:pt x="25299" y="5510"/>
                      <a:pt x="25664" y="6124"/>
                      <a:pt x="25971" y="6767"/>
                    </a:cubicBezTo>
                    <a:close/>
                  </a:path>
                </a:pathLst>
              </a:custGeom>
              <a:solidFill>
                <a:srgbClr val="FFFFFF"/>
              </a:solidFill>
              <a:ln w="7301"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5D600206-FB94-5720-9162-4BF6D6465E50}"/>
                  </a:ext>
                </a:extLst>
              </p:cNvPr>
              <p:cNvSpPr/>
              <p:nvPr/>
            </p:nvSpPr>
            <p:spPr>
              <a:xfrm>
                <a:off x="9278029" y="4442906"/>
                <a:ext cx="77888" cy="98027"/>
              </a:xfrm>
              <a:custGeom>
                <a:avLst/>
                <a:gdLst>
                  <a:gd name="connsiteX0" fmla="*/ 78410 w 78511"/>
                  <a:gd name="connsiteY0" fmla="*/ 32088 h 98811"/>
                  <a:gd name="connsiteX1" fmla="*/ 65471 w 78511"/>
                  <a:gd name="connsiteY1" fmla="*/ 33184 h 98811"/>
                  <a:gd name="connsiteX2" fmla="*/ 52093 w 78511"/>
                  <a:gd name="connsiteY2" fmla="*/ 32088 h 98811"/>
                  <a:gd name="connsiteX3" fmla="*/ 51655 w 78511"/>
                  <a:gd name="connsiteY3" fmla="*/ 27706 h 98811"/>
                  <a:gd name="connsiteX4" fmla="*/ 48657 w 78511"/>
                  <a:gd name="connsiteY4" fmla="*/ 23835 h 98811"/>
                  <a:gd name="connsiteX5" fmla="*/ 44271 w 78511"/>
                  <a:gd name="connsiteY5" fmla="*/ 21351 h 98811"/>
                  <a:gd name="connsiteX6" fmla="*/ 39374 w 78511"/>
                  <a:gd name="connsiteY6" fmla="*/ 20694 h 98811"/>
                  <a:gd name="connsiteX7" fmla="*/ 33014 w 78511"/>
                  <a:gd name="connsiteY7" fmla="*/ 23908 h 98811"/>
                  <a:gd name="connsiteX8" fmla="*/ 30894 w 78511"/>
                  <a:gd name="connsiteY8" fmla="*/ 29313 h 98811"/>
                  <a:gd name="connsiteX9" fmla="*/ 33160 w 78511"/>
                  <a:gd name="connsiteY9" fmla="*/ 35229 h 98811"/>
                  <a:gd name="connsiteX10" fmla="*/ 39593 w 78511"/>
                  <a:gd name="connsiteY10" fmla="*/ 39684 h 98811"/>
                  <a:gd name="connsiteX11" fmla="*/ 58892 w 78511"/>
                  <a:gd name="connsiteY11" fmla="*/ 43628 h 98811"/>
                  <a:gd name="connsiteX12" fmla="*/ 72123 w 78511"/>
                  <a:gd name="connsiteY12" fmla="*/ 51589 h 98811"/>
                  <a:gd name="connsiteX13" fmla="*/ 77094 w 78511"/>
                  <a:gd name="connsiteY13" fmla="*/ 65102 h 98811"/>
                  <a:gd name="connsiteX14" fmla="*/ 74536 w 78511"/>
                  <a:gd name="connsiteY14" fmla="*/ 82119 h 98811"/>
                  <a:gd name="connsiteX15" fmla="*/ 61304 w 78511"/>
                  <a:gd name="connsiteY15" fmla="*/ 94974 h 98811"/>
                  <a:gd name="connsiteX16" fmla="*/ 41567 w 78511"/>
                  <a:gd name="connsiteY16" fmla="*/ 98699 h 98811"/>
                  <a:gd name="connsiteX17" fmla="*/ 24680 w 78511"/>
                  <a:gd name="connsiteY17" fmla="*/ 97019 h 98811"/>
                  <a:gd name="connsiteX18" fmla="*/ 11668 w 78511"/>
                  <a:gd name="connsiteY18" fmla="*/ 90957 h 98811"/>
                  <a:gd name="connsiteX19" fmla="*/ -101 w 78511"/>
                  <a:gd name="connsiteY19" fmla="*/ 67804 h 98811"/>
                  <a:gd name="connsiteX20" fmla="*/ -101 w 78511"/>
                  <a:gd name="connsiteY20" fmla="*/ 66854 h 98811"/>
                  <a:gd name="connsiteX21" fmla="*/ 13715 w 78511"/>
                  <a:gd name="connsiteY21" fmla="*/ 66416 h 98811"/>
                  <a:gd name="connsiteX22" fmla="*/ 27165 w 78511"/>
                  <a:gd name="connsiteY22" fmla="*/ 66416 h 98811"/>
                  <a:gd name="connsiteX23" fmla="*/ 31113 w 78511"/>
                  <a:gd name="connsiteY23" fmla="*/ 73282 h 98811"/>
                  <a:gd name="connsiteX24" fmla="*/ 39081 w 78511"/>
                  <a:gd name="connsiteY24" fmla="*/ 76422 h 98811"/>
                  <a:gd name="connsiteX25" fmla="*/ 46830 w 78511"/>
                  <a:gd name="connsiteY25" fmla="*/ 74816 h 98811"/>
                  <a:gd name="connsiteX26" fmla="*/ 50119 w 78511"/>
                  <a:gd name="connsiteY26" fmla="*/ 67512 h 98811"/>
                  <a:gd name="connsiteX27" fmla="*/ 48146 w 78511"/>
                  <a:gd name="connsiteY27" fmla="*/ 60865 h 98811"/>
                  <a:gd name="connsiteX28" fmla="*/ 41274 w 78511"/>
                  <a:gd name="connsiteY28" fmla="*/ 57432 h 98811"/>
                  <a:gd name="connsiteX29" fmla="*/ 31771 w 78511"/>
                  <a:gd name="connsiteY29" fmla="*/ 55387 h 98811"/>
                  <a:gd name="connsiteX30" fmla="*/ 21244 w 78511"/>
                  <a:gd name="connsiteY30" fmla="*/ 52247 h 98811"/>
                  <a:gd name="connsiteX31" fmla="*/ 1799 w 78511"/>
                  <a:gd name="connsiteY31" fmla="*/ 25807 h 98811"/>
                  <a:gd name="connsiteX32" fmla="*/ 6989 w 78511"/>
                  <a:gd name="connsiteY32" fmla="*/ 11199 h 98811"/>
                  <a:gd name="connsiteX33" fmla="*/ 20879 w 78511"/>
                  <a:gd name="connsiteY33" fmla="*/ 1996 h 98811"/>
                  <a:gd name="connsiteX34" fmla="*/ 29432 w 78511"/>
                  <a:gd name="connsiteY34" fmla="*/ 535 h 98811"/>
                  <a:gd name="connsiteX35" fmla="*/ 62108 w 78511"/>
                  <a:gd name="connsiteY35" fmla="*/ 2361 h 98811"/>
                  <a:gd name="connsiteX36" fmla="*/ 74462 w 78511"/>
                  <a:gd name="connsiteY36" fmla="*/ 14048 h 98811"/>
                  <a:gd name="connsiteX37" fmla="*/ 78410 w 78511"/>
                  <a:gd name="connsiteY37" fmla="*/ 32088 h 9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78511" h="98811">
                    <a:moveTo>
                      <a:pt x="78410" y="32088"/>
                    </a:moveTo>
                    <a:cubicBezTo>
                      <a:pt x="74134" y="32775"/>
                      <a:pt x="69806" y="33140"/>
                      <a:pt x="65471" y="33184"/>
                    </a:cubicBezTo>
                    <a:cubicBezTo>
                      <a:pt x="60983" y="33352"/>
                      <a:pt x="56494" y="32986"/>
                      <a:pt x="52093" y="32088"/>
                    </a:cubicBezTo>
                    <a:cubicBezTo>
                      <a:pt x="52459" y="30620"/>
                      <a:pt x="52298" y="29071"/>
                      <a:pt x="51655" y="27706"/>
                    </a:cubicBezTo>
                    <a:cubicBezTo>
                      <a:pt x="50938" y="26223"/>
                      <a:pt x="49915" y="24901"/>
                      <a:pt x="48657" y="23835"/>
                    </a:cubicBezTo>
                    <a:cubicBezTo>
                      <a:pt x="47371" y="22725"/>
                      <a:pt x="45879" y="21885"/>
                      <a:pt x="44271" y="21351"/>
                    </a:cubicBezTo>
                    <a:cubicBezTo>
                      <a:pt x="42707" y="20782"/>
                      <a:pt x="41033" y="20555"/>
                      <a:pt x="39374" y="20694"/>
                    </a:cubicBezTo>
                    <a:cubicBezTo>
                      <a:pt x="36954" y="21030"/>
                      <a:pt x="34717" y="22162"/>
                      <a:pt x="33014" y="23908"/>
                    </a:cubicBezTo>
                    <a:cubicBezTo>
                      <a:pt x="31691" y="25398"/>
                      <a:pt x="30937" y="27319"/>
                      <a:pt x="30894" y="29313"/>
                    </a:cubicBezTo>
                    <a:cubicBezTo>
                      <a:pt x="30974" y="31482"/>
                      <a:pt x="31771" y="33556"/>
                      <a:pt x="33160" y="35229"/>
                    </a:cubicBezTo>
                    <a:cubicBezTo>
                      <a:pt x="34805" y="37325"/>
                      <a:pt x="37049" y="38881"/>
                      <a:pt x="39593" y="39684"/>
                    </a:cubicBezTo>
                    <a:cubicBezTo>
                      <a:pt x="46106" y="40560"/>
                      <a:pt x="52554" y="41875"/>
                      <a:pt x="58892" y="43628"/>
                    </a:cubicBezTo>
                    <a:cubicBezTo>
                      <a:pt x="64067" y="44738"/>
                      <a:pt x="68724" y="47536"/>
                      <a:pt x="72123" y="51589"/>
                    </a:cubicBezTo>
                    <a:cubicBezTo>
                      <a:pt x="74718" y="55687"/>
                      <a:pt x="76414" y="60295"/>
                      <a:pt x="77094" y="65102"/>
                    </a:cubicBezTo>
                    <a:cubicBezTo>
                      <a:pt x="77576" y="70893"/>
                      <a:pt x="76707" y="76722"/>
                      <a:pt x="74536" y="82119"/>
                    </a:cubicBezTo>
                    <a:cubicBezTo>
                      <a:pt x="71926" y="87933"/>
                      <a:pt x="67196" y="92535"/>
                      <a:pt x="61304" y="94974"/>
                    </a:cubicBezTo>
                    <a:cubicBezTo>
                      <a:pt x="55076" y="97647"/>
                      <a:pt x="48343" y="98918"/>
                      <a:pt x="41567" y="98699"/>
                    </a:cubicBezTo>
                    <a:cubicBezTo>
                      <a:pt x="35886" y="98999"/>
                      <a:pt x="30192" y="98429"/>
                      <a:pt x="24680" y="97019"/>
                    </a:cubicBezTo>
                    <a:cubicBezTo>
                      <a:pt x="19995" y="95858"/>
                      <a:pt x="15572" y="93798"/>
                      <a:pt x="11668" y="90957"/>
                    </a:cubicBezTo>
                    <a:cubicBezTo>
                      <a:pt x="4226" y="85596"/>
                      <a:pt x="-160" y="76970"/>
                      <a:pt x="-101" y="67804"/>
                    </a:cubicBezTo>
                    <a:lnTo>
                      <a:pt x="-101" y="66854"/>
                    </a:lnTo>
                    <a:cubicBezTo>
                      <a:pt x="4482" y="66321"/>
                      <a:pt x="9102" y="66175"/>
                      <a:pt x="13715" y="66416"/>
                    </a:cubicBezTo>
                    <a:cubicBezTo>
                      <a:pt x="18832" y="66416"/>
                      <a:pt x="23365" y="66416"/>
                      <a:pt x="27165" y="66416"/>
                    </a:cubicBezTo>
                    <a:cubicBezTo>
                      <a:pt x="27239" y="69221"/>
                      <a:pt x="28723" y="71806"/>
                      <a:pt x="31113" y="73282"/>
                    </a:cubicBezTo>
                    <a:cubicBezTo>
                      <a:pt x="33460" y="74991"/>
                      <a:pt x="36201" y="76072"/>
                      <a:pt x="39081" y="76422"/>
                    </a:cubicBezTo>
                    <a:cubicBezTo>
                      <a:pt x="41772" y="76759"/>
                      <a:pt x="44498" y="76189"/>
                      <a:pt x="46830" y="74816"/>
                    </a:cubicBezTo>
                    <a:cubicBezTo>
                      <a:pt x="49286" y="73253"/>
                      <a:pt x="50573" y="70382"/>
                      <a:pt x="50119" y="67512"/>
                    </a:cubicBezTo>
                    <a:cubicBezTo>
                      <a:pt x="50624" y="65109"/>
                      <a:pt x="49878" y="62611"/>
                      <a:pt x="48146" y="60865"/>
                    </a:cubicBezTo>
                    <a:cubicBezTo>
                      <a:pt x="46106" y="59280"/>
                      <a:pt x="43767" y="58112"/>
                      <a:pt x="41274" y="57432"/>
                    </a:cubicBezTo>
                    <a:cubicBezTo>
                      <a:pt x="38497" y="56702"/>
                      <a:pt x="35280" y="55972"/>
                      <a:pt x="31771" y="55387"/>
                    </a:cubicBezTo>
                    <a:cubicBezTo>
                      <a:pt x="28160" y="54730"/>
                      <a:pt x="24629" y="53678"/>
                      <a:pt x="21244" y="52247"/>
                    </a:cubicBezTo>
                    <a:cubicBezTo>
                      <a:pt x="9490" y="48887"/>
                      <a:pt x="1493" y="38019"/>
                      <a:pt x="1799" y="25807"/>
                    </a:cubicBezTo>
                    <a:cubicBezTo>
                      <a:pt x="2026" y="20526"/>
                      <a:pt x="3832" y="15435"/>
                      <a:pt x="6989" y="11199"/>
                    </a:cubicBezTo>
                    <a:cubicBezTo>
                      <a:pt x="10374" y="6576"/>
                      <a:pt x="15301" y="3311"/>
                      <a:pt x="20879" y="1996"/>
                    </a:cubicBezTo>
                    <a:cubicBezTo>
                      <a:pt x="23693" y="1317"/>
                      <a:pt x="26552" y="827"/>
                      <a:pt x="29432" y="535"/>
                    </a:cubicBezTo>
                    <a:cubicBezTo>
                      <a:pt x="40353" y="-626"/>
                      <a:pt x="51384" y="-12"/>
                      <a:pt x="62108" y="2361"/>
                    </a:cubicBezTo>
                    <a:cubicBezTo>
                      <a:pt x="67561" y="4545"/>
                      <a:pt x="71984" y="8723"/>
                      <a:pt x="74462" y="14048"/>
                    </a:cubicBezTo>
                    <a:cubicBezTo>
                      <a:pt x="77072" y="19708"/>
                      <a:pt x="78417" y="25858"/>
                      <a:pt x="78410" y="32088"/>
                    </a:cubicBezTo>
                    <a:close/>
                  </a:path>
                </a:pathLst>
              </a:custGeom>
              <a:solidFill>
                <a:srgbClr val="FFFFFF"/>
              </a:solidFill>
              <a:ln w="7301"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6CA9978D-BA38-CBAA-D85A-304DB6E57012}"/>
                  </a:ext>
                </a:extLst>
              </p:cNvPr>
              <p:cNvSpPr/>
              <p:nvPr/>
            </p:nvSpPr>
            <p:spPr>
              <a:xfrm>
                <a:off x="9366288" y="4405929"/>
                <a:ext cx="68025" cy="133053"/>
              </a:xfrm>
              <a:custGeom>
                <a:avLst/>
                <a:gdLst>
                  <a:gd name="connsiteX0" fmla="*/ 22779 w 68569"/>
                  <a:gd name="connsiteY0" fmla="*/ 51028 h 134117"/>
                  <a:gd name="connsiteX1" fmla="*/ 25045 w 68569"/>
                  <a:gd name="connsiteY1" fmla="*/ 49713 h 134117"/>
                  <a:gd name="connsiteX2" fmla="*/ 27384 w 68569"/>
                  <a:gd name="connsiteY2" fmla="*/ 48253 h 134117"/>
                  <a:gd name="connsiteX3" fmla="*/ 36010 w 68569"/>
                  <a:gd name="connsiteY3" fmla="*/ 43797 h 134117"/>
                  <a:gd name="connsiteX4" fmla="*/ 45879 w 68569"/>
                  <a:gd name="connsiteY4" fmla="*/ 41971 h 134117"/>
                  <a:gd name="connsiteX5" fmla="*/ 55748 w 68569"/>
                  <a:gd name="connsiteY5" fmla="*/ 43067 h 134117"/>
                  <a:gd name="connsiteX6" fmla="*/ 64374 w 68569"/>
                  <a:gd name="connsiteY6" fmla="*/ 47668 h 134117"/>
                  <a:gd name="connsiteX7" fmla="*/ 67225 w 68569"/>
                  <a:gd name="connsiteY7" fmla="*/ 54607 h 134117"/>
                  <a:gd name="connsiteX8" fmla="*/ 68467 w 68569"/>
                  <a:gd name="connsiteY8" fmla="*/ 67170 h 134117"/>
                  <a:gd name="connsiteX9" fmla="*/ 68467 w 68569"/>
                  <a:gd name="connsiteY9" fmla="*/ 83238 h 134117"/>
                  <a:gd name="connsiteX10" fmla="*/ 68467 w 68569"/>
                  <a:gd name="connsiteY10" fmla="*/ 100913 h 134117"/>
                  <a:gd name="connsiteX11" fmla="*/ 68467 w 68569"/>
                  <a:gd name="connsiteY11" fmla="*/ 118151 h 134117"/>
                  <a:gd name="connsiteX12" fmla="*/ 68467 w 68569"/>
                  <a:gd name="connsiteY12" fmla="*/ 132758 h 134117"/>
                  <a:gd name="connsiteX13" fmla="*/ 56917 w 68569"/>
                  <a:gd name="connsiteY13" fmla="*/ 133562 h 134117"/>
                  <a:gd name="connsiteX14" fmla="*/ 45441 w 68569"/>
                  <a:gd name="connsiteY14" fmla="*/ 133562 h 134117"/>
                  <a:gd name="connsiteX15" fmla="*/ 45441 w 68569"/>
                  <a:gd name="connsiteY15" fmla="*/ 124067 h 134117"/>
                  <a:gd name="connsiteX16" fmla="*/ 45441 w 68569"/>
                  <a:gd name="connsiteY16" fmla="*/ 113038 h 134117"/>
                  <a:gd name="connsiteX17" fmla="*/ 45441 w 68569"/>
                  <a:gd name="connsiteY17" fmla="*/ 101571 h 134117"/>
                  <a:gd name="connsiteX18" fmla="*/ 45002 w 68569"/>
                  <a:gd name="connsiteY18" fmla="*/ 90907 h 134117"/>
                  <a:gd name="connsiteX19" fmla="*/ 45002 w 68569"/>
                  <a:gd name="connsiteY19" fmla="*/ 86087 h 134117"/>
                  <a:gd name="connsiteX20" fmla="*/ 44344 w 68569"/>
                  <a:gd name="connsiteY20" fmla="*/ 80828 h 134117"/>
                  <a:gd name="connsiteX21" fmla="*/ 43028 w 68569"/>
                  <a:gd name="connsiteY21" fmla="*/ 76226 h 134117"/>
                  <a:gd name="connsiteX22" fmla="*/ 40762 w 68569"/>
                  <a:gd name="connsiteY22" fmla="*/ 73086 h 134117"/>
                  <a:gd name="connsiteX23" fmla="*/ 40762 w 68569"/>
                  <a:gd name="connsiteY23" fmla="*/ 73086 h 134117"/>
                  <a:gd name="connsiteX24" fmla="*/ 40397 w 68569"/>
                  <a:gd name="connsiteY24" fmla="*/ 73086 h 134117"/>
                  <a:gd name="connsiteX25" fmla="*/ 36084 w 68569"/>
                  <a:gd name="connsiteY25" fmla="*/ 71917 h 134117"/>
                  <a:gd name="connsiteX26" fmla="*/ 30455 w 68569"/>
                  <a:gd name="connsiteY26" fmla="*/ 72282 h 134117"/>
                  <a:gd name="connsiteX27" fmla="*/ 25484 w 68569"/>
                  <a:gd name="connsiteY27" fmla="*/ 75569 h 134117"/>
                  <a:gd name="connsiteX28" fmla="*/ 22925 w 68569"/>
                  <a:gd name="connsiteY28" fmla="*/ 82873 h 134117"/>
                  <a:gd name="connsiteX29" fmla="*/ 22925 w 68569"/>
                  <a:gd name="connsiteY29" fmla="*/ 95435 h 134117"/>
                  <a:gd name="connsiteX30" fmla="*/ 23364 w 68569"/>
                  <a:gd name="connsiteY30" fmla="*/ 107779 h 134117"/>
                  <a:gd name="connsiteX31" fmla="*/ 23364 w 68569"/>
                  <a:gd name="connsiteY31" fmla="*/ 120049 h 134117"/>
                  <a:gd name="connsiteX32" fmla="*/ 22633 w 68569"/>
                  <a:gd name="connsiteY32" fmla="*/ 132174 h 134117"/>
                  <a:gd name="connsiteX33" fmla="*/ 22633 w 68569"/>
                  <a:gd name="connsiteY33" fmla="*/ 132904 h 134117"/>
                  <a:gd name="connsiteX34" fmla="*/ 17223 w 68569"/>
                  <a:gd name="connsiteY34" fmla="*/ 134000 h 134117"/>
                  <a:gd name="connsiteX35" fmla="*/ 12545 w 68569"/>
                  <a:gd name="connsiteY35" fmla="*/ 134000 h 134117"/>
                  <a:gd name="connsiteX36" fmla="*/ 7208 w 68569"/>
                  <a:gd name="connsiteY36" fmla="*/ 134000 h 134117"/>
                  <a:gd name="connsiteX37" fmla="*/ -102 w 68569"/>
                  <a:gd name="connsiteY37" fmla="*/ 134000 h 134117"/>
                  <a:gd name="connsiteX38" fmla="*/ -102 w 68569"/>
                  <a:gd name="connsiteY38" fmla="*/ 115886 h 134117"/>
                  <a:gd name="connsiteX39" fmla="*/ -102 w 68569"/>
                  <a:gd name="connsiteY39" fmla="*/ 93171 h 134117"/>
                  <a:gd name="connsiteX40" fmla="*/ -102 w 68569"/>
                  <a:gd name="connsiteY40" fmla="*/ 68046 h 134117"/>
                  <a:gd name="connsiteX41" fmla="*/ -102 w 68569"/>
                  <a:gd name="connsiteY41" fmla="*/ 42775 h 134117"/>
                  <a:gd name="connsiteX42" fmla="*/ -102 w 68569"/>
                  <a:gd name="connsiteY42" fmla="*/ 19548 h 134117"/>
                  <a:gd name="connsiteX43" fmla="*/ -102 w 68569"/>
                  <a:gd name="connsiteY43" fmla="*/ 485 h 134117"/>
                  <a:gd name="connsiteX44" fmla="*/ 3553 w 68569"/>
                  <a:gd name="connsiteY44" fmla="*/ 485 h 134117"/>
                  <a:gd name="connsiteX45" fmla="*/ 9109 w 68569"/>
                  <a:gd name="connsiteY45" fmla="*/ 485 h 134117"/>
                  <a:gd name="connsiteX46" fmla="*/ 12764 w 68569"/>
                  <a:gd name="connsiteY46" fmla="*/ 485 h 134117"/>
                  <a:gd name="connsiteX47" fmla="*/ 15396 w 68569"/>
                  <a:gd name="connsiteY47" fmla="*/ 485 h 134117"/>
                  <a:gd name="connsiteX48" fmla="*/ 19051 w 68569"/>
                  <a:gd name="connsiteY48" fmla="*/ 47 h 134117"/>
                  <a:gd name="connsiteX49" fmla="*/ 22340 w 68569"/>
                  <a:gd name="connsiteY49" fmla="*/ 47 h 134117"/>
                  <a:gd name="connsiteX50" fmla="*/ 23803 w 68569"/>
                  <a:gd name="connsiteY50" fmla="*/ 704 h 134117"/>
                  <a:gd name="connsiteX51" fmla="*/ 23803 w 68569"/>
                  <a:gd name="connsiteY51" fmla="*/ 5525 h 134117"/>
                  <a:gd name="connsiteX52" fmla="*/ 23803 w 68569"/>
                  <a:gd name="connsiteY52" fmla="*/ 51831 h 134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68569" h="134117">
                    <a:moveTo>
                      <a:pt x="22779" y="51028"/>
                    </a:moveTo>
                    <a:cubicBezTo>
                      <a:pt x="23364" y="50590"/>
                      <a:pt x="24168" y="50225"/>
                      <a:pt x="25045" y="49713"/>
                    </a:cubicBezTo>
                    <a:cubicBezTo>
                      <a:pt x="25864" y="49297"/>
                      <a:pt x="26646" y="48808"/>
                      <a:pt x="27384" y="48253"/>
                    </a:cubicBezTo>
                    <a:cubicBezTo>
                      <a:pt x="30024" y="46354"/>
                      <a:pt x="32933" y="44849"/>
                      <a:pt x="36010" y="43797"/>
                    </a:cubicBezTo>
                    <a:cubicBezTo>
                      <a:pt x="39198" y="42716"/>
                      <a:pt x="42517" y="42103"/>
                      <a:pt x="45879" y="41971"/>
                    </a:cubicBezTo>
                    <a:cubicBezTo>
                      <a:pt x="49205" y="41854"/>
                      <a:pt x="52531" y="42227"/>
                      <a:pt x="55748" y="43067"/>
                    </a:cubicBezTo>
                    <a:cubicBezTo>
                      <a:pt x="58928" y="43951"/>
                      <a:pt x="61874" y="45521"/>
                      <a:pt x="64374" y="47668"/>
                    </a:cubicBezTo>
                    <a:cubicBezTo>
                      <a:pt x="66004" y="49640"/>
                      <a:pt x="66998" y="52058"/>
                      <a:pt x="67225" y="54607"/>
                    </a:cubicBezTo>
                    <a:cubicBezTo>
                      <a:pt x="67963" y="58755"/>
                      <a:pt x="68380" y="62955"/>
                      <a:pt x="68467" y="67170"/>
                    </a:cubicBezTo>
                    <a:cubicBezTo>
                      <a:pt x="68467" y="72063"/>
                      <a:pt x="68467" y="77468"/>
                      <a:pt x="68467" y="83238"/>
                    </a:cubicBezTo>
                    <a:cubicBezTo>
                      <a:pt x="68467" y="89008"/>
                      <a:pt x="68467" y="94997"/>
                      <a:pt x="68467" y="100913"/>
                    </a:cubicBezTo>
                    <a:cubicBezTo>
                      <a:pt x="68467" y="106829"/>
                      <a:pt x="68467" y="112600"/>
                      <a:pt x="68467" y="118151"/>
                    </a:cubicBezTo>
                    <a:cubicBezTo>
                      <a:pt x="68467" y="123701"/>
                      <a:pt x="68467" y="128522"/>
                      <a:pt x="68467" y="132758"/>
                    </a:cubicBezTo>
                    <a:cubicBezTo>
                      <a:pt x="64644" y="133321"/>
                      <a:pt x="60785" y="133591"/>
                      <a:pt x="56917" y="133562"/>
                    </a:cubicBezTo>
                    <a:lnTo>
                      <a:pt x="45441" y="133562"/>
                    </a:lnTo>
                    <a:cubicBezTo>
                      <a:pt x="45441" y="130786"/>
                      <a:pt x="45441" y="127572"/>
                      <a:pt x="45441" y="124067"/>
                    </a:cubicBezTo>
                    <a:cubicBezTo>
                      <a:pt x="45441" y="120561"/>
                      <a:pt x="45441" y="116763"/>
                      <a:pt x="45441" y="113038"/>
                    </a:cubicBezTo>
                    <a:cubicBezTo>
                      <a:pt x="45441" y="109313"/>
                      <a:pt x="45441" y="105369"/>
                      <a:pt x="45441" y="101571"/>
                    </a:cubicBezTo>
                    <a:cubicBezTo>
                      <a:pt x="45441" y="97773"/>
                      <a:pt x="45441" y="94267"/>
                      <a:pt x="45002" y="90907"/>
                    </a:cubicBezTo>
                    <a:cubicBezTo>
                      <a:pt x="45002" y="89446"/>
                      <a:pt x="45002" y="87840"/>
                      <a:pt x="45002" y="86087"/>
                    </a:cubicBezTo>
                    <a:cubicBezTo>
                      <a:pt x="45002" y="84334"/>
                      <a:pt x="44636" y="82508"/>
                      <a:pt x="44344" y="80828"/>
                    </a:cubicBezTo>
                    <a:cubicBezTo>
                      <a:pt x="44088" y="79250"/>
                      <a:pt x="43650" y="77702"/>
                      <a:pt x="43028" y="76226"/>
                    </a:cubicBezTo>
                    <a:cubicBezTo>
                      <a:pt x="42568" y="74992"/>
                      <a:pt x="41786" y="73911"/>
                      <a:pt x="40762" y="73086"/>
                    </a:cubicBezTo>
                    <a:lnTo>
                      <a:pt x="40762" y="73086"/>
                    </a:lnTo>
                    <a:cubicBezTo>
                      <a:pt x="40762" y="73086"/>
                      <a:pt x="40762" y="73086"/>
                      <a:pt x="40397" y="73086"/>
                    </a:cubicBezTo>
                    <a:cubicBezTo>
                      <a:pt x="39030" y="72479"/>
                      <a:pt x="37575" y="72085"/>
                      <a:pt x="36084" y="71917"/>
                    </a:cubicBezTo>
                    <a:cubicBezTo>
                      <a:pt x="34205" y="71596"/>
                      <a:pt x="32275" y="71720"/>
                      <a:pt x="30455" y="72282"/>
                    </a:cubicBezTo>
                    <a:cubicBezTo>
                      <a:pt x="28510" y="72859"/>
                      <a:pt x="26778" y="74006"/>
                      <a:pt x="25484" y="75569"/>
                    </a:cubicBezTo>
                    <a:cubicBezTo>
                      <a:pt x="23876" y="77672"/>
                      <a:pt x="22977" y="80229"/>
                      <a:pt x="22925" y="82873"/>
                    </a:cubicBezTo>
                    <a:cubicBezTo>
                      <a:pt x="22706" y="87058"/>
                      <a:pt x="22706" y="91250"/>
                      <a:pt x="22925" y="95435"/>
                    </a:cubicBezTo>
                    <a:lnTo>
                      <a:pt x="23364" y="107779"/>
                    </a:lnTo>
                    <a:cubicBezTo>
                      <a:pt x="23364" y="111869"/>
                      <a:pt x="23364" y="115959"/>
                      <a:pt x="23364" y="120049"/>
                    </a:cubicBezTo>
                    <a:cubicBezTo>
                      <a:pt x="23371" y="124103"/>
                      <a:pt x="23130" y="128149"/>
                      <a:pt x="22633" y="132174"/>
                    </a:cubicBezTo>
                    <a:lnTo>
                      <a:pt x="22633" y="132904"/>
                    </a:lnTo>
                    <a:cubicBezTo>
                      <a:pt x="20864" y="133430"/>
                      <a:pt x="19058" y="133795"/>
                      <a:pt x="17223" y="134000"/>
                    </a:cubicBezTo>
                    <a:cubicBezTo>
                      <a:pt x="15667" y="134110"/>
                      <a:pt x="14102" y="134110"/>
                      <a:pt x="12545" y="134000"/>
                    </a:cubicBezTo>
                    <a:lnTo>
                      <a:pt x="7208" y="134000"/>
                    </a:lnTo>
                    <a:cubicBezTo>
                      <a:pt x="4774" y="133868"/>
                      <a:pt x="2333" y="133868"/>
                      <a:pt x="-102" y="134000"/>
                    </a:cubicBezTo>
                    <a:cubicBezTo>
                      <a:pt x="-102" y="128960"/>
                      <a:pt x="-102" y="122971"/>
                      <a:pt x="-102" y="115886"/>
                    </a:cubicBezTo>
                    <a:cubicBezTo>
                      <a:pt x="-102" y="108802"/>
                      <a:pt x="-102" y="101279"/>
                      <a:pt x="-102" y="93171"/>
                    </a:cubicBezTo>
                    <a:cubicBezTo>
                      <a:pt x="-102" y="85064"/>
                      <a:pt x="-102" y="76738"/>
                      <a:pt x="-102" y="68046"/>
                    </a:cubicBezTo>
                    <a:lnTo>
                      <a:pt x="-102" y="42775"/>
                    </a:lnTo>
                    <a:cubicBezTo>
                      <a:pt x="-102" y="34594"/>
                      <a:pt x="-102" y="26852"/>
                      <a:pt x="-102" y="19548"/>
                    </a:cubicBezTo>
                    <a:cubicBezTo>
                      <a:pt x="-102" y="12245"/>
                      <a:pt x="-102" y="5890"/>
                      <a:pt x="-102" y="485"/>
                    </a:cubicBezTo>
                    <a:lnTo>
                      <a:pt x="3553" y="485"/>
                    </a:lnTo>
                    <a:lnTo>
                      <a:pt x="9109" y="485"/>
                    </a:lnTo>
                    <a:lnTo>
                      <a:pt x="12764" y="485"/>
                    </a:lnTo>
                    <a:cubicBezTo>
                      <a:pt x="13641" y="558"/>
                      <a:pt x="14518" y="558"/>
                      <a:pt x="15396" y="485"/>
                    </a:cubicBezTo>
                    <a:lnTo>
                      <a:pt x="19051" y="47"/>
                    </a:lnTo>
                    <a:cubicBezTo>
                      <a:pt x="20147" y="-62"/>
                      <a:pt x="21244" y="-62"/>
                      <a:pt x="22340" y="47"/>
                    </a:cubicBezTo>
                    <a:cubicBezTo>
                      <a:pt x="23364" y="47"/>
                      <a:pt x="23803" y="47"/>
                      <a:pt x="23803" y="704"/>
                    </a:cubicBezTo>
                    <a:cubicBezTo>
                      <a:pt x="23934" y="2311"/>
                      <a:pt x="23934" y="3918"/>
                      <a:pt x="23803" y="5525"/>
                    </a:cubicBezTo>
                    <a:lnTo>
                      <a:pt x="23803" y="51831"/>
                    </a:lnTo>
                    <a:close/>
                  </a:path>
                </a:pathLst>
              </a:custGeom>
              <a:solidFill>
                <a:srgbClr val="FFFFFF"/>
              </a:solidFill>
              <a:ln w="7301"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1B8B79FC-0030-3757-FCB1-61448157D750}"/>
                  </a:ext>
                </a:extLst>
              </p:cNvPr>
              <p:cNvSpPr/>
              <p:nvPr/>
            </p:nvSpPr>
            <p:spPr>
              <a:xfrm>
                <a:off x="9446641" y="4406373"/>
                <a:ext cx="25962" cy="131694"/>
              </a:xfrm>
              <a:custGeom>
                <a:avLst/>
                <a:gdLst>
                  <a:gd name="connsiteX0" fmla="*/ 22925 w 26170"/>
                  <a:gd name="connsiteY0" fmla="*/ 40063 h 132747"/>
                  <a:gd name="connsiteX1" fmla="*/ 26069 w 26170"/>
                  <a:gd name="connsiteY1" fmla="*/ 40063 h 132747"/>
                  <a:gd name="connsiteX2" fmla="*/ 26069 w 26170"/>
                  <a:gd name="connsiteY2" fmla="*/ 40647 h 132747"/>
                  <a:gd name="connsiteX3" fmla="*/ 25264 w 26170"/>
                  <a:gd name="connsiteY3" fmla="*/ 86004 h 132747"/>
                  <a:gd name="connsiteX4" fmla="*/ 25922 w 26170"/>
                  <a:gd name="connsiteY4" fmla="*/ 131507 h 132747"/>
                  <a:gd name="connsiteX5" fmla="*/ 21317 w 26170"/>
                  <a:gd name="connsiteY5" fmla="*/ 132676 h 132747"/>
                  <a:gd name="connsiteX6" fmla="*/ 13276 w 26170"/>
                  <a:gd name="connsiteY6" fmla="*/ 132676 h 132747"/>
                  <a:gd name="connsiteX7" fmla="*/ 5089 w 26170"/>
                  <a:gd name="connsiteY7" fmla="*/ 132676 h 132747"/>
                  <a:gd name="connsiteX8" fmla="*/ -102 w 26170"/>
                  <a:gd name="connsiteY8" fmla="*/ 132676 h 132747"/>
                  <a:gd name="connsiteX9" fmla="*/ 775 w 26170"/>
                  <a:gd name="connsiteY9" fmla="*/ 109158 h 132747"/>
                  <a:gd name="connsiteX10" fmla="*/ 337 w 26170"/>
                  <a:gd name="connsiteY10" fmla="*/ 85420 h 132747"/>
                  <a:gd name="connsiteX11" fmla="*/ -102 w 26170"/>
                  <a:gd name="connsiteY11" fmla="*/ 62194 h 132747"/>
                  <a:gd name="connsiteX12" fmla="*/ 1068 w 26170"/>
                  <a:gd name="connsiteY12" fmla="*/ 39844 h 132747"/>
                  <a:gd name="connsiteX13" fmla="*/ 1068 w 26170"/>
                  <a:gd name="connsiteY13" fmla="*/ 39844 h 132747"/>
                  <a:gd name="connsiteX14" fmla="*/ 3553 w 26170"/>
                  <a:gd name="connsiteY14" fmla="*/ 39844 h 132747"/>
                  <a:gd name="connsiteX15" fmla="*/ 6185 w 26170"/>
                  <a:gd name="connsiteY15" fmla="*/ 39844 h 132747"/>
                  <a:gd name="connsiteX16" fmla="*/ 12837 w 26170"/>
                  <a:gd name="connsiteY16" fmla="*/ 40209 h 132747"/>
                  <a:gd name="connsiteX17" fmla="*/ 22925 w 26170"/>
                  <a:gd name="connsiteY17" fmla="*/ 40063 h 132747"/>
                  <a:gd name="connsiteX18" fmla="*/ 337 w 26170"/>
                  <a:gd name="connsiteY18" fmla="*/ -35 h 132747"/>
                  <a:gd name="connsiteX19" fmla="*/ 25337 w 26170"/>
                  <a:gd name="connsiteY19" fmla="*/ 549 h 132747"/>
                  <a:gd name="connsiteX20" fmla="*/ 25337 w 26170"/>
                  <a:gd name="connsiteY20" fmla="*/ 4493 h 132747"/>
                  <a:gd name="connsiteX21" fmla="*/ 25337 w 26170"/>
                  <a:gd name="connsiteY21" fmla="*/ 10702 h 132747"/>
                  <a:gd name="connsiteX22" fmla="*/ 25337 w 26170"/>
                  <a:gd name="connsiteY22" fmla="*/ 18006 h 132747"/>
                  <a:gd name="connsiteX23" fmla="*/ 25337 w 26170"/>
                  <a:gd name="connsiteY23" fmla="*/ 24360 h 132747"/>
                  <a:gd name="connsiteX24" fmla="*/ 21902 w 26170"/>
                  <a:gd name="connsiteY24" fmla="*/ 25821 h 132747"/>
                  <a:gd name="connsiteX25" fmla="*/ 15615 w 26170"/>
                  <a:gd name="connsiteY25" fmla="*/ 25821 h 132747"/>
                  <a:gd name="connsiteX26" fmla="*/ 8305 w 26170"/>
                  <a:gd name="connsiteY26" fmla="*/ 25821 h 132747"/>
                  <a:gd name="connsiteX27" fmla="*/ 995 w 26170"/>
                  <a:gd name="connsiteY27" fmla="*/ 25821 h 132747"/>
                  <a:gd name="connsiteX28" fmla="*/ 483 w 26170"/>
                  <a:gd name="connsiteY28" fmla="*/ 14646 h 132747"/>
                  <a:gd name="connsiteX29" fmla="*/ 337 w 26170"/>
                  <a:gd name="connsiteY29" fmla="*/ -35 h 132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6170" h="132747">
                    <a:moveTo>
                      <a:pt x="22925" y="40063"/>
                    </a:moveTo>
                    <a:lnTo>
                      <a:pt x="26069" y="40063"/>
                    </a:lnTo>
                    <a:lnTo>
                      <a:pt x="26069" y="40647"/>
                    </a:lnTo>
                    <a:cubicBezTo>
                      <a:pt x="26069" y="55255"/>
                      <a:pt x="25703" y="70593"/>
                      <a:pt x="25264" y="86004"/>
                    </a:cubicBezTo>
                    <a:cubicBezTo>
                      <a:pt x="24826" y="101415"/>
                      <a:pt x="25264" y="116608"/>
                      <a:pt x="25922" y="131507"/>
                    </a:cubicBezTo>
                    <a:cubicBezTo>
                      <a:pt x="24577" y="132435"/>
                      <a:pt x="22940" y="132844"/>
                      <a:pt x="21317" y="132676"/>
                    </a:cubicBezTo>
                    <a:lnTo>
                      <a:pt x="13276" y="132676"/>
                    </a:lnTo>
                    <a:lnTo>
                      <a:pt x="5089" y="132676"/>
                    </a:lnTo>
                    <a:cubicBezTo>
                      <a:pt x="3363" y="132457"/>
                      <a:pt x="1624" y="132457"/>
                      <a:pt x="-102" y="132676"/>
                    </a:cubicBezTo>
                    <a:cubicBezTo>
                      <a:pt x="556" y="125007"/>
                      <a:pt x="849" y="117119"/>
                      <a:pt x="775" y="109158"/>
                    </a:cubicBezTo>
                    <a:cubicBezTo>
                      <a:pt x="702" y="101196"/>
                      <a:pt x="775" y="93308"/>
                      <a:pt x="337" y="85420"/>
                    </a:cubicBezTo>
                    <a:cubicBezTo>
                      <a:pt x="-102" y="77532"/>
                      <a:pt x="-102" y="69863"/>
                      <a:pt x="-102" y="62194"/>
                    </a:cubicBezTo>
                    <a:cubicBezTo>
                      <a:pt x="-87" y="54729"/>
                      <a:pt x="300" y="47272"/>
                      <a:pt x="1068" y="39844"/>
                    </a:cubicBezTo>
                    <a:lnTo>
                      <a:pt x="1068" y="39844"/>
                    </a:lnTo>
                    <a:cubicBezTo>
                      <a:pt x="1886" y="39691"/>
                      <a:pt x="2735" y="39691"/>
                      <a:pt x="3553" y="39844"/>
                    </a:cubicBezTo>
                    <a:lnTo>
                      <a:pt x="6185" y="39844"/>
                    </a:lnTo>
                    <a:lnTo>
                      <a:pt x="12837" y="40209"/>
                    </a:lnTo>
                    <a:cubicBezTo>
                      <a:pt x="15615" y="40260"/>
                      <a:pt x="18978" y="40209"/>
                      <a:pt x="22925" y="40063"/>
                    </a:cubicBezTo>
                    <a:close/>
                    <a:moveTo>
                      <a:pt x="337" y="-35"/>
                    </a:moveTo>
                    <a:lnTo>
                      <a:pt x="25337" y="549"/>
                    </a:lnTo>
                    <a:cubicBezTo>
                      <a:pt x="25337" y="1280"/>
                      <a:pt x="25337" y="2594"/>
                      <a:pt x="25337" y="4493"/>
                    </a:cubicBezTo>
                    <a:cubicBezTo>
                      <a:pt x="25337" y="6392"/>
                      <a:pt x="25337" y="8437"/>
                      <a:pt x="25337" y="10702"/>
                    </a:cubicBezTo>
                    <a:cubicBezTo>
                      <a:pt x="25337" y="12966"/>
                      <a:pt x="25337" y="15303"/>
                      <a:pt x="25337" y="18006"/>
                    </a:cubicBezTo>
                    <a:cubicBezTo>
                      <a:pt x="25337" y="20708"/>
                      <a:pt x="25337" y="22534"/>
                      <a:pt x="25337" y="24360"/>
                    </a:cubicBezTo>
                    <a:cubicBezTo>
                      <a:pt x="24431" y="25280"/>
                      <a:pt x="23196" y="25806"/>
                      <a:pt x="21902" y="25821"/>
                    </a:cubicBezTo>
                    <a:cubicBezTo>
                      <a:pt x="19811" y="25981"/>
                      <a:pt x="17706" y="25981"/>
                      <a:pt x="15615" y="25821"/>
                    </a:cubicBezTo>
                    <a:lnTo>
                      <a:pt x="8305" y="25821"/>
                    </a:lnTo>
                    <a:cubicBezTo>
                      <a:pt x="5871" y="25653"/>
                      <a:pt x="3429" y="25653"/>
                      <a:pt x="995" y="25821"/>
                    </a:cubicBezTo>
                    <a:cubicBezTo>
                      <a:pt x="995" y="22242"/>
                      <a:pt x="995" y="18517"/>
                      <a:pt x="483" y="14646"/>
                    </a:cubicBezTo>
                    <a:cubicBezTo>
                      <a:pt x="-29" y="10775"/>
                      <a:pt x="190" y="5589"/>
                      <a:pt x="337" y="-35"/>
                    </a:cubicBezTo>
                    <a:close/>
                  </a:path>
                </a:pathLst>
              </a:custGeom>
              <a:solidFill>
                <a:srgbClr val="FFFFFF"/>
              </a:solidFill>
              <a:ln w="7301"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8958E1C8-06DD-93EC-E11E-2C7348663036}"/>
                  </a:ext>
                </a:extLst>
              </p:cNvPr>
              <p:cNvSpPr/>
              <p:nvPr/>
            </p:nvSpPr>
            <p:spPr>
              <a:xfrm>
                <a:off x="9486287" y="4446669"/>
                <a:ext cx="74214" cy="129112"/>
              </a:xfrm>
              <a:custGeom>
                <a:avLst/>
                <a:gdLst>
                  <a:gd name="connsiteX0" fmla="*/ 23900 w 74807"/>
                  <a:gd name="connsiteY0" fmla="*/ 127261 h 130144"/>
                  <a:gd name="connsiteX1" fmla="*/ 23900 w 74807"/>
                  <a:gd name="connsiteY1" fmla="*/ 129307 h 130144"/>
                  <a:gd name="connsiteX2" fmla="*/ 21414 w 74807"/>
                  <a:gd name="connsiteY2" fmla="*/ 129745 h 130144"/>
                  <a:gd name="connsiteX3" fmla="*/ 15274 w 74807"/>
                  <a:gd name="connsiteY3" fmla="*/ 130110 h 130144"/>
                  <a:gd name="connsiteX4" fmla="*/ 7964 w 74807"/>
                  <a:gd name="connsiteY4" fmla="*/ 130110 h 130144"/>
                  <a:gd name="connsiteX5" fmla="*/ 654 w 74807"/>
                  <a:gd name="connsiteY5" fmla="*/ 129453 h 130144"/>
                  <a:gd name="connsiteX6" fmla="*/ 654 w 74807"/>
                  <a:gd name="connsiteY6" fmla="*/ 117328 h 130144"/>
                  <a:gd name="connsiteX7" fmla="*/ 654 w 74807"/>
                  <a:gd name="connsiteY7" fmla="*/ 86798 h 130144"/>
                  <a:gd name="connsiteX8" fmla="*/ -4 w 74807"/>
                  <a:gd name="connsiteY8" fmla="*/ 56706 h 130144"/>
                  <a:gd name="connsiteX9" fmla="*/ -4 w 74807"/>
                  <a:gd name="connsiteY9" fmla="*/ 27491 h 130144"/>
                  <a:gd name="connsiteX10" fmla="*/ -4 w 74807"/>
                  <a:gd name="connsiteY10" fmla="*/ 28 h 130144"/>
                  <a:gd name="connsiteX11" fmla="*/ 12496 w 74807"/>
                  <a:gd name="connsiteY11" fmla="*/ 28 h 130144"/>
                  <a:gd name="connsiteX12" fmla="*/ 24850 w 74807"/>
                  <a:gd name="connsiteY12" fmla="*/ 466 h 130144"/>
                  <a:gd name="connsiteX13" fmla="*/ 24850 w 74807"/>
                  <a:gd name="connsiteY13" fmla="*/ 1781 h 130144"/>
                  <a:gd name="connsiteX14" fmla="*/ 24850 w 74807"/>
                  <a:gd name="connsiteY14" fmla="*/ 4776 h 130144"/>
                  <a:gd name="connsiteX15" fmla="*/ 24850 w 74807"/>
                  <a:gd name="connsiteY15" fmla="*/ 7843 h 130144"/>
                  <a:gd name="connsiteX16" fmla="*/ 25654 w 74807"/>
                  <a:gd name="connsiteY16" fmla="*/ 9231 h 130144"/>
                  <a:gd name="connsiteX17" fmla="*/ 26678 w 74807"/>
                  <a:gd name="connsiteY17" fmla="*/ 8574 h 130144"/>
                  <a:gd name="connsiteX18" fmla="*/ 33988 w 74807"/>
                  <a:gd name="connsiteY18" fmla="*/ 1270 h 130144"/>
                  <a:gd name="connsiteX19" fmla="*/ 43711 w 74807"/>
                  <a:gd name="connsiteY19" fmla="*/ 393 h 130144"/>
                  <a:gd name="connsiteX20" fmla="*/ 60304 w 74807"/>
                  <a:gd name="connsiteY20" fmla="*/ 5798 h 130144"/>
                  <a:gd name="connsiteX21" fmla="*/ 69442 w 74807"/>
                  <a:gd name="connsiteY21" fmla="*/ 17777 h 130144"/>
                  <a:gd name="connsiteX22" fmla="*/ 73390 w 74807"/>
                  <a:gd name="connsiteY22" fmla="*/ 34064 h 130144"/>
                  <a:gd name="connsiteX23" fmla="*/ 74706 w 74807"/>
                  <a:gd name="connsiteY23" fmla="*/ 52251 h 130144"/>
                  <a:gd name="connsiteX24" fmla="*/ 73828 w 74807"/>
                  <a:gd name="connsiteY24" fmla="*/ 64740 h 130144"/>
                  <a:gd name="connsiteX25" fmla="*/ 71270 w 74807"/>
                  <a:gd name="connsiteY25" fmla="*/ 75915 h 130144"/>
                  <a:gd name="connsiteX26" fmla="*/ 66664 w 74807"/>
                  <a:gd name="connsiteY26" fmla="*/ 84534 h 130144"/>
                  <a:gd name="connsiteX27" fmla="*/ 59793 w 74807"/>
                  <a:gd name="connsiteY27" fmla="*/ 89574 h 130144"/>
                  <a:gd name="connsiteX28" fmla="*/ 48827 w 74807"/>
                  <a:gd name="connsiteY28" fmla="*/ 91911 h 130144"/>
                  <a:gd name="connsiteX29" fmla="*/ 37497 w 74807"/>
                  <a:gd name="connsiteY29" fmla="*/ 91911 h 130144"/>
                  <a:gd name="connsiteX30" fmla="*/ 28432 w 74807"/>
                  <a:gd name="connsiteY30" fmla="*/ 90158 h 130144"/>
                  <a:gd name="connsiteX31" fmla="*/ 24412 w 74807"/>
                  <a:gd name="connsiteY31" fmla="*/ 87236 h 130144"/>
                  <a:gd name="connsiteX32" fmla="*/ 24412 w 74807"/>
                  <a:gd name="connsiteY32" fmla="*/ 101187 h 130144"/>
                  <a:gd name="connsiteX33" fmla="*/ 24412 w 74807"/>
                  <a:gd name="connsiteY33" fmla="*/ 109732 h 130144"/>
                  <a:gd name="connsiteX34" fmla="*/ 24412 w 74807"/>
                  <a:gd name="connsiteY34" fmla="*/ 114699 h 130144"/>
                  <a:gd name="connsiteX35" fmla="*/ 24412 w 74807"/>
                  <a:gd name="connsiteY35" fmla="*/ 117986 h 130144"/>
                  <a:gd name="connsiteX36" fmla="*/ 24412 w 74807"/>
                  <a:gd name="connsiteY36" fmla="*/ 121491 h 130144"/>
                  <a:gd name="connsiteX37" fmla="*/ 23900 w 74807"/>
                  <a:gd name="connsiteY37" fmla="*/ 127261 h 130144"/>
                  <a:gd name="connsiteX38" fmla="*/ 52410 w 74807"/>
                  <a:gd name="connsiteY38" fmla="*/ 57948 h 130144"/>
                  <a:gd name="connsiteX39" fmla="*/ 53506 w 74807"/>
                  <a:gd name="connsiteY39" fmla="*/ 52616 h 130144"/>
                  <a:gd name="connsiteX40" fmla="*/ 53506 w 74807"/>
                  <a:gd name="connsiteY40" fmla="*/ 47284 h 130144"/>
                  <a:gd name="connsiteX41" fmla="*/ 52410 w 74807"/>
                  <a:gd name="connsiteY41" fmla="*/ 38373 h 130144"/>
                  <a:gd name="connsiteX42" fmla="*/ 49120 w 74807"/>
                  <a:gd name="connsiteY42" fmla="*/ 30631 h 130144"/>
                  <a:gd name="connsiteX43" fmla="*/ 43783 w 74807"/>
                  <a:gd name="connsiteY43" fmla="*/ 25227 h 130144"/>
                  <a:gd name="connsiteX44" fmla="*/ 36473 w 74807"/>
                  <a:gd name="connsiteY44" fmla="*/ 23181 h 130144"/>
                  <a:gd name="connsiteX45" fmla="*/ 29163 w 74807"/>
                  <a:gd name="connsiteY45" fmla="*/ 25227 h 130144"/>
                  <a:gd name="connsiteX46" fmla="*/ 25142 w 74807"/>
                  <a:gd name="connsiteY46" fmla="*/ 30704 h 130144"/>
                  <a:gd name="connsiteX47" fmla="*/ 23534 w 74807"/>
                  <a:gd name="connsiteY47" fmla="*/ 39177 h 130144"/>
                  <a:gd name="connsiteX48" fmla="*/ 23534 w 74807"/>
                  <a:gd name="connsiteY48" fmla="*/ 49840 h 130144"/>
                  <a:gd name="connsiteX49" fmla="*/ 23534 w 74807"/>
                  <a:gd name="connsiteY49" fmla="*/ 61161 h 130144"/>
                  <a:gd name="connsiteX50" fmla="*/ 24923 w 74807"/>
                  <a:gd name="connsiteY50" fmla="*/ 67516 h 130144"/>
                  <a:gd name="connsiteX51" fmla="*/ 28286 w 74807"/>
                  <a:gd name="connsiteY51" fmla="*/ 70364 h 130144"/>
                  <a:gd name="connsiteX52" fmla="*/ 34500 w 74807"/>
                  <a:gd name="connsiteY52" fmla="*/ 71022 h 130144"/>
                  <a:gd name="connsiteX53" fmla="*/ 46488 w 74807"/>
                  <a:gd name="connsiteY53" fmla="*/ 67662 h 130144"/>
                  <a:gd name="connsiteX54" fmla="*/ 52190 w 74807"/>
                  <a:gd name="connsiteY54" fmla="*/ 57948 h 130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74807" h="130144">
                    <a:moveTo>
                      <a:pt x="23900" y="127261"/>
                    </a:moveTo>
                    <a:lnTo>
                      <a:pt x="23900" y="129307"/>
                    </a:lnTo>
                    <a:lnTo>
                      <a:pt x="21414" y="129745"/>
                    </a:lnTo>
                    <a:cubicBezTo>
                      <a:pt x="19733" y="129745"/>
                      <a:pt x="17686" y="129745"/>
                      <a:pt x="15274" y="130110"/>
                    </a:cubicBezTo>
                    <a:lnTo>
                      <a:pt x="7964" y="130110"/>
                    </a:lnTo>
                    <a:cubicBezTo>
                      <a:pt x="5515" y="130088"/>
                      <a:pt x="3066" y="129869"/>
                      <a:pt x="654" y="129453"/>
                    </a:cubicBezTo>
                    <a:lnTo>
                      <a:pt x="654" y="117328"/>
                    </a:lnTo>
                    <a:cubicBezTo>
                      <a:pt x="654" y="107176"/>
                      <a:pt x="654" y="96950"/>
                      <a:pt x="654" y="86798"/>
                    </a:cubicBezTo>
                    <a:cubicBezTo>
                      <a:pt x="654" y="76646"/>
                      <a:pt x="215" y="66639"/>
                      <a:pt x="-4" y="56706"/>
                    </a:cubicBezTo>
                    <a:cubicBezTo>
                      <a:pt x="-224" y="46773"/>
                      <a:pt x="-4" y="37205"/>
                      <a:pt x="-4" y="27491"/>
                    </a:cubicBezTo>
                    <a:cubicBezTo>
                      <a:pt x="-4" y="17777"/>
                      <a:pt x="-4" y="8866"/>
                      <a:pt x="-4" y="28"/>
                    </a:cubicBezTo>
                    <a:cubicBezTo>
                      <a:pt x="3797" y="28"/>
                      <a:pt x="7964" y="28"/>
                      <a:pt x="12496" y="28"/>
                    </a:cubicBezTo>
                    <a:cubicBezTo>
                      <a:pt x="16619" y="-133"/>
                      <a:pt x="20749" y="14"/>
                      <a:pt x="24850" y="466"/>
                    </a:cubicBezTo>
                    <a:cubicBezTo>
                      <a:pt x="24945" y="897"/>
                      <a:pt x="24945" y="1350"/>
                      <a:pt x="24850" y="1781"/>
                    </a:cubicBezTo>
                    <a:cubicBezTo>
                      <a:pt x="24850" y="3023"/>
                      <a:pt x="24850" y="3972"/>
                      <a:pt x="24850" y="4776"/>
                    </a:cubicBezTo>
                    <a:cubicBezTo>
                      <a:pt x="24850" y="5579"/>
                      <a:pt x="24850" y="6529"/>
                      <a:pt x="24850" y="7843"/>
                    </a:cubicBezTo>
                    <a:cubicBezTo>
                      <a:pt x="25033" y="8347"/>
                      <a:pt x="25311" y="8822"/>
                      <a:pt x="25654" y="9231"/>
                    </a:cubicBezTo>
                    <a:cubicBezTo>
                      <a:pt x="25654" y="9231"/>
                      <a:pt x="26312" y="9231"/>
                      <a:pt x="26678" y="8574"/>
                    </a:cubicBezTo>
                    <a:cubicBezTo>
                      <a:pt x="28001" y="5236"/>
                      <a:pt x="30647" y="2592"/>
                      <a:pt x="33988" y="1270"/>
                    </a:cubicBezTo>
                    <a:cubicBezTo>
                      <a:pt x="37109" y="204"/>
                      <a:pt x="40443" y="-96"/>
                      <a:pt x="43711" y="393"/>
                    </a:cubicBezTo>
                    <a:cubicBezTo>
                      <a:pt x="49646" y="547"/>
                      <a:pt x="55414" y="2424"/>
                      <a:pt x="60304" y="5798"/>
                    </a:cubicBezTo>
                    <a:cubicBezTo>
                      <a:pt x="64347" y="8924"/>
                      <a:pt x="67498" y="13051"/>
                      <a:pt x="69442" y="17777"/>
                    </a:cubicBezTo>
                    <a:cubicBezTo>
                      <a:pt x="71511" y="22999"/>
                      <a:pt x="72834" y="28477"/>
                      <a:pt x="73390" y="34064"/>
                    </a:cubicBezTo>
                    <a:cubicBezTo>
                      <a:pt x="73974" y="40053"/>
                      <a:pt x="74413" y="46115"/>
                      <a:pt x="74706" y="52251"/>
                    </a:cubicBezTo>
                    <a:cubicBezTo>
                      <a:pt x="74713" y="56429"/>
                      <a:pt x="74420" y="60606"/>
                      <a:pt x="73828" y="64740"/>
                    </a:cubicBezTo>
                    <a:cubicBezTo>
                      <a:pt x="73368" y="68546"/>
                      <a:pt x="72513" y="72293"/>
                      <a:pt x="71270" y="75915"/>
                    </a:cubicBezTo>
                    <a:cubicBezTo>
                      <a:pt x="70232" y="79027"/>
                      <a:pt x="68675" y="81941"/>
                      <a:pt x="66664" y="84534"/>
                    </a:cubicBezTo>
                    <a:cubicBezTo>
                      <a:pt x="64895" y="86827"/>
                      <a:pt x="62512" y="88573"/>
                      <a:pt x="59793" y="89574"/>
                    </a:cubicBezTo>
                    <a:cubicBezTo>
                      <a:pt x="56262" y="90859"/>
                      <a:pt x="52577" y="91648"/>
                      <a:pt x="48827" y="91911"/>
                    </a:cubicBezTo>
                    <a:cubicBezTo>
                      <a:pt x="45055" y="92203"/>
                      <a:pt x="41269" y="92203"/>
                      <a:pt x="37497" y="91911"/>
                    </a:cubicBezTo>
                    <a:cubicBezTo>
                      <a:pt x="34412" y="91714"/>
                      <a:pt x="31371" y="91122"/>
                      <a:pt x="28432" y="90158"/>
                    </a:cubicBezTo>
                    <a:cubicBezTo>
                      <a:pt x="26020" y="89281"/>
                      <a:pt x="24631" y="88332"/>
                      <a:pt x="24412" y="87236"/>
                    </a:cubicBezTo>
                    <a:cubicBezTo>
                      <a:pt x="24412" y="92933"/>
                      <a:pt x="24412" y="97608"/>
                      <a:pt x="24412" y="101187"/>
                    </a:cubicBezTo>
                    <a:lnTo>
                      <a:pt x="24412" y="109732"/>
                    </a:lnTo>
                    <a:cubicBezTo>
                      <a:pt x="24412" y="111850"/>
                      <a:pt x="24412" y="113530"/>
                      <a:pt x="24412" y="114699"/>
                    </a:cubicBezTo>
                    <a:cubicBezTo>
                      <a:pt x="24412" y="115867"/>
                      <a:pt x="24412" y="116963"/>
                      <a:pt x="24412" y="117986"/>
                    </a:cubicBezTo>
                    <a:cubicBezTo>
                      <a:pt x="24412" y="119008"/>
                      <a:pt x="24412" y="120177"/>
                      <a:pt x="24412" y="121491"/>
                    </a:cubicBezTo>
                    <a:cubicBezTo>
                      <a:pt x="24412" y="122806"/>
                      <a:pt x="23900" y="124778"/>
                      <a:pt x="23900" y="127261"/>
                    </a:cubicBezTo>
                    <a:close/>
                    <a:moveTo>
                      <a:pt x="52410" y="57948"/>
                    </a:moveTo>
                    <a:cubicBezTo>
                      <a:pt x="52994" y="56224"/>
                      <a:pt x="53360" y="54435"/>
                      <a:pt x="53506" y="52616"/>
                    </a:cubicBezTo>
                    <a:cubicBezTo>
                      <a:pt x="53506" y="50717"/>
                      <a:pt x="53506" y="48964"/>
                      <a:pt x="53506" y="47284"/>
                    </a:cubicBezTo>
                    <a:cubicBezTo>
                      <a:pt x="53514" y="44282"/>
                      <a:pt x="53148" y="41288"/>
                      <a:pt x="52410" y="38373"/>
                    </a:cubicBezTo>
                    <a:cubicBezTo>
                      <a:pt x="51752" y="35627"/>
                      <a:pt x="50633" y="33013"/>
                      <a:pt x="49120" y="30631"/>
                    </a:cubicBezTo>
                    <a:cubicBezTo>
                      <a:pt x="47746" y="28469"/>
                      <a:pt x="45925" y="26629"/>
                      <a:pt x="43783" y="25227"/>
                    </a:cubicBezTo>
                    <a:cubicBezTo>
                      <a:pt x="41620" y="23795"/>
                      <a:pt x="39061" y="23079"/>
                      <a:pt x="36473" y="23181"/>
                    </a:cubicBezTo>
                    <a:cubicBezTo>
                      <a:pt x="33871" y="23006"/>
                      <a:pt x="31290" y="23722"/>
                      <a:pt x="29163" y="25227"/>
                    </a:cubicBezTo>
                    <a:cubicBezTo>
                      <a:pt x="27343" y="26643"/>
                      <a:pt x="25954" y="28543"/>
                      <a:pt x="25142" y="30704"/>
                    </a:cubicBezTo>
                    <a:cubicBezTo>
                      <a:pt x="24170" y="33429"/>
                      <a:pt x="23622" y="36285"/>
                      <a:pt x="23534" y="39177"/>
                    </a:cubicBezTo>
                    <a:cubicBezTo>
                      <a:pt x="23534" y="42464"/>
                      <a:pt x="23534" y="46043"/>
                      <a:pt x="23534" y="49840"/>
                    </a:cubicBezTo>
                    <a:cubicBezTo>
                      <a:pt x="23534" y="53638"/>
                      <a:pt x="23534" y="58386"/>
                      <a:pt x="23534" y="61161"/>
                    </a:cubicBezTo>
                    <a:cubicBezTo>
                      <a:pt x="23585" y="63345"/>
                      <a:pt x="24061" y="65507"/>
                      <a:pt x="24923" y="67516"/>
                    </a:cubicBezTo>
                    <a:cubicBezTo>
                      <a:pt x="25567" y="68918"/>
                      <a:pt x="26795" y="69963"/>
                      <a:pt x="28286" y="70364"/>
                    </a:cubicBezTo>
                    <a:cubicBezTo>
                      <a:pt x="30318" y="70861"/>
                      <a:pt x="32409" y="71080"/>
                      <a:pt x="34500" y="71022"/>
                    </a:cubicBezTo>
                    <a:cubicBezTo>
                      <a:pt x="38754" y="71204"/>
                      <a:pt x="42950" y="70028"/>
                      <a:pt x="46488" y="67662"/>
                    </a:cubicBezTo>
                    <a:cubicBezTo>
                      <a:pt x="49683" y="65383"/>
                      <a:pt x="51759" y="61848"/>
                      <a:pt x="52190" y="57948"/>
                    </a:cubicBezTo>
                    <a:close/>
                  </a:path>
                </a:pathLst>
              </a:custGeom>
              <a:solidFill>
                <a:srgbClr val="FFFFFF"/>
              </a:solidFill>
              <a:ln w="7301" cap="flat">
                <a:noFill/>
                <a:prstDash val="solid"/>
                <a:miter/>
              </a:ln>
            </p:spPr>
            <p:txBody>
              <a:bodyPr rtlCol="0" anchor="ctr"/>
              <a:lstStyle/>
              <a:p>
                <a:endParaRPr lang="en-US"/>
              </a:p>
            </p:txBody>
          </p:sp>
        </p:grpSp>
        <p:grpSp>
          <p:nvGrpSpPr>
            <p:cNvPr id="588" name="Group 587">
              <a:extLst>
                <a:ext uri="{FF2B5EF4-FFF2-40B4-BE49-F238E27FC236}">
                  <a16:creationId xmlns:a16="http://schemas.microsoft.com/office/drawing/2014/main" id="{EE705A90-616F-1CDE-FFC4-53B80B1173F9}"/>
                </a:ext>
              </a:extLst>
            </p:cNvPr>
            <p:cNvGrpSpPr>
              <a:grpSpLocks noChangeAspect="1"/>
            </p:cNvGrpSpPr>
            <p:nvPr/>
          </p:nvGrpSpPr>
          <p:grpSpPr>
            <a:xfrm>
              <a:off x="-1521381" y="1446870"/>
              <a:ext cx="1005791" cy="1033200"/>
              <a:chOff x="14795854" y="659725"/>
              <a:chExt cx="2084623" cy="2141433"/>
            </a:xfrm>
            <a:solidFill>
              <a:srgbClr val="A7B33A"/>
            </a:solidFill>
          </p:grpSpPr>
          <p:sp>
            <p:nvSpPr>
              <p:cNvPr id="589" name="Freeform 588">
                <a:extLst>
                  <a:ext uri="{FF2B5EF4-FFF2-40B4-BE49-F238E27FC236}">
                    <a16:creationId xmlns:a16="http://schemas.microsoft.com/office/drawing/2014/main" id="{2B90908C-52E0-55F0-5508-C9DE33404B26}"/>
                  </a:ext>
                </a:extLst>
              </p:cNvPr>
              <p:cNvSpPr/>
              <p:nvPr/>
            </p:nvSpPr>
            <p:spPr>
              <a:xfrm>
                <a:off x="15533235" y="659725"/>
                <a:ext cx="1347242" cy="1818651"/>
              </a:xfrm>
              <a:custGeom>
                <a:avLst/>
                <a:gdLst>
                  <a:gd name="connsiteX0" fmla="*/ 1056862 w 1347242"/>
                  <a:gd name="connsiteY0" fmla="*/ 591133 h 1818651"/>
                  <a:gd name="connsiteX1" fmla="*/ 971657 w 1347242"/>
                  <a:gd name="connsiteY1" fmla="*/ 538298 h 1818651"/>
                  <a:gd name="connsiteX2" fmla="*/ 867052 w 1347242"/>
                  <a:gd name="connsiteY2" fmla="*/ 497428 h 1818651"/>
                  <a:gd name="connsiteX3" fmla="*/ 856199 w 1347242"/>
                  <a:gd name="connsiteY3" fmla="*/ 496672 h 1818651"/>
                  <a:gd name="connsiteX4" fmla="*/ 769263 w 1347242"/>
                  <a:gd name="connsiteY4" fmla="*/ 478363 h 1818651"/>
                  <a:gd name="connsiteX5" fmla="*/ 1007102 w 1347242"/>
                  <a:gd name="connsiteY5" fmla="*/ 200312 h 1818651"/>
                  <a:gd name="connsiteX6" fmla="*/ 1016513 w 1347242"/>
                  <a:gd name="connsiteY6" fmla="*/ 185211 h 1818651"/>
                  <a:gd name="connsiteX7" fmla="*/ 1016513 w 1347242"/>
                  <a:gd name="connsiteY7" fmla="*/ 172705 h 1818651"/>
                  <a:gd name="connsiteX8" fmla="*/ 944902 w 1347242"/>
                  <a:gd name="connsiteY8" fmla="*/ 19678 h 1818651"/>
                  <a:gd name="connsiteX9" fmla="*/ 913784 w 1347242"/>
                  <a:gd name="connsiteY9" fmla="*/ 0 h 1818651"/>
                  <a:gd name="connsiteX10" fmla="*/ 503442 w 1347242"/>
                  <a:gd name="connsiteY10" fmla="*/ 0 h 1818651"/>
                  <a:gd name="connsiteX11" fmla="*/ 473874 w 1347242"/>
                  <a:gd name="connsiteY11" fmla="*/ 16326 h 1818651"/>
                  <a:gd name="connsiteX12" fmla="*/ 381746 w 1347242"/>
                  <a:gd name="connsiteY12" fmla="*/ 160560 h 1818651"/>
                  <a:gd name="connsiteX13" fmla="*/ 375616 w 1347242"/>
                  <a:gd name="connsiteY13" fmla="*/ 172705 h 1818651"/>
                  <a:gd name="connsiteX14" fmla="*/ 375616 w 1347242"/>
                  <a:gd name="connsiteY14" fmla="*/ 185211 h 1818651"/>
                  <a:gd name="connsiteX15" fmla="*/ 409222 w 1347242"/>
                  <a:gd name="connsiteY15" fmla="*/ 228964 h 1818651"/>
                  <a:gd name="connsiteX16" fmla="*/ 616196 w 1347242"/>
                  <a:gd name="connsiteY16" fmla="*/ 473570 h 1818651"/>
                  <a:gd name="connsiteX17" fmla="*/ 14350 w 1347242"/>
                  <a:gd name="connsiteY17" fmla="*/ 1007075 h 1818651"/>
                  <a:gd name="connsiteX18" fmla="*/ 205097 w 1347242"/>
                  <a:gd name="connsiteY18" fmla="*/ 1628049 h 1818651"/>
                  <a:gd name="connsiteX19" fmla="*/ 269822 w 1347242"/>
                  <a:gd name="connsiteY19" fmla="*/ 1684957 h 1818651"/>
                  <a:gd name="connsiteX20" fmla="*/ 332491 w 1347242"/>
                  <a:gd name="connsiteY20" fmla="*/ 1536759 h 1818651"/>
                  <a:gd name="connsiteX21" fmla="*/ 323188 w 1347242"/>
                  <a:gd name="connsiteY21" fmla="*/ 1505764 h 1818651"/>
                  <a:gd name="connsiteX22" fmla="*/ 243139 w 1347242"/>
                  <a:gd name="connsiteY22" fmla="*/ 881402 h 1818651"/>
                  <a:gd name="connsiteX23" fmla="*/ 946236 w 1347242"/>
                  <a:gd name="connsiteY23" fmla="*/ 720518 h 1818651"/>
                  <a:gd name="connsiteX24" fmla="*/ 1116466 w 1347242"/>
                  <a:gd name="connsiteY24" fmla="*/ 1387660 h 1818651"/>
                  <a:gd name="connsiteX25" fmla="*/ 730464 w 1347242"/>
                  <a:gd name="connsiteY25" fmla="*/ 1644376 h 1818651"/>
                  <a:gd name="connsiteX26" fmla="*/ 702699 w 1347242"/>
                  <a:gd name="connsiteY26" fmla="*/ 1669315 h 1818651"/>
                  <a:gd name="connsiteX27" fmla="*/ 660583 w 1347242"/>
                  <a:gd name="connsiteY27" fmla="*/ 1786843 h 1818651"/>
                  <a:gd name="connsiteX28" fmla="*/ 646340 w 1347242"/>
                  <a:gd name="connsiteY28" fmla="*/ 1816864 h 1818651"/>
                  <a:gd name="connsiteX29" fmla="*/ 653660 w 1347242"/>
                  <a:gd name="connsiteY29" fmla="*/ 1818270 h 1818651"/>
                  <a:gd name="connsiteX30" fmla="*/ 1333933 w 1347242"/>
                  <a:gd name="connsiteY30" fmla="*/ 1275359 h 1818651"/>
                  <a:gd name="connsiteX31" fmla="*/ 1056862 w 1347242"/>
                  <a:gd name="connsiteY31" fmla="*/ 591133 h 1818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347242" h="1818651">
                    <a:moveTo>
                      <a:pt x="1056862" y="591133"/>
                    </a:moveTo>
                    <a:cubicBezTo>
                      <a:pt x="1030107" y="571311"/>
                      <a:pt x="1000143" y="555814"/>
                      <a:pt x="971657" y="538298"/>
                    </a:cubicBezTo>
                    <a:cubicBezTo>
                      <a:pt x="936789" y="524675"/>
                      <a:pt x="901920" y="511088"/>
                      <a:pt x="867052" y="497428"/>
                    </a:cubicBezTo>
                    <a:cubicBezTo>
                      <a:pt x="863410" y="497248"/>
                      <a:pt x="859588" y="497681"/>
                      <a:pt x="856199" y="496672"/>
                    </a:cubicBezTo>
                    <a:cubicBezTo>
                      <a:pt x="827496" y="488418"/>
                      <a:pt x="798506" y="482436"/>
                      <a:pt x="769263" y="478363"/>
                    </a:cubicBezTo>
                    <a:cubicBezTo>
                      <a:pt x="848554" y="385703"/>
                      <a:pt x="927882" y="293080"/>
                      <a:pt x="1007102" y="200312"/>
                    </a:cubicBezTo>
                    <a:cubicBezTo>
                      <a:pt x="1010924" y="195843"/>
                      <a:pt x="1013376" y="190257"/>
                      <a:pt x="1016513" y="185211"/>
                    </a:cubicBezTo>
                    <a:cubicBezTo>
                      <a:pt x="1016513" y="181031"/>
                      <a:pt x="1016513" y="176886"/>
                      <a:pt x="1016513" y="172705"/>
                    </a:cubicBezTo>
                    <a:cubicBezTo>
                      <a:pt x="992607" y="121708"/>
                      <a:pt x="968700" y="70711"/>
                      <a:pt x="944902" y="19678"/>
                    </a:cubicBezTo>
                    <a:cubicBezTo>
                      <a:pt x="938664" y="6343"/>
                      <a:pt x="928639" y="0"/>
                      <a:pt x="913784" y="0"/>
                    </a:cubicBezTo>
                    <a:cubicBezTo>
                      <a:pt x="777015" y="144"/>
                      <a:pt x="640211" y="144"/>
                      <a:pt x="503442" y="0"/>
                    </a:cubicBezTo>
                    <a:cubicBezTo>
                      <a:pt x="490245" y="0"/>
                      <a:pt x="480834" y="5334"/>
                      <a:pt x="473874" y="16326"/>
                    </a:cubicBezTo>
                    <a:cubicBezTo>
                      <a:pt x="443261" y="64476"/>
                      <a:pt x="412395" y="112446"/>
                      <a:pt x="381746" y="160560"/>
                    </a:cubicBezTo>
                    <a:cubicBezTo>
                      <a:pt x="379366" y="164416"/>
                      <a:pt x="377635" y="168669"/>
                      <a:pt x="375616" y="172705"/>
                    </a:cubicBezTo>
                    <a:cubicBezTo>
                      <a:pt x="375616" y="176886"/>
                      <a:pt x="375616" y="181031"/>
                      <a:pt x="375616" y="185211"/>
                    </a:cubicBezTo>
                    <a:cubicBezTo>
                      <a:pt x="383332" y="202475"/>
                      <a:pt x="397431" y="214944"/>
                      <a:pt x="409222" y="228964"/>
                    </a:cubicBezTo>
                    <a:cubicBezTo>
                      <a:pt x="478129" y="310632"/>
                      <a:pt x="547145" y="392047"/>
                      <a:pt x="616196" y="473570"/>
                    </a:cubicBezTo>
                    <a:cubicBezTo>
                      <a:pt x="325459" y="496924"/>
                      <a:pt x="70240" y="717599"/>
                      <a:pt x="14350" y="1007075"/>
                    </a:cubicBezTo>
                    <a:cubicBezTo>
                      <a:pt x="-31877" y="1246599"/>
                      <a:pt x="34074" y="1454155"/>
                      <a:pt x="205097" y="1628049"/>
                    </a:cubicBezTo>
                    <a:cubicBezTo>
                      <a:pt x="224857" y="1648160"/>
                      <a:pt x="247465" y="1665423"/>
                      <a:pt x="269822" y="1684957"/>
                    </a:cubicBezTo>
                    <a:cubicBezTo>
                      <a:pt x="303067" y="1637996"/>
                      <a:pt x="322827" y="1589666"/>
                      <a:pt x="332491" y="1536759"/>
                    </a:cubicBezTo>
                    <a:cubicBezTo>
                      <a:pt x="334870" y="1523821"/>
                      <a:pt x="333140" y="1515387"/>
                      <a:pt x="323188" y="1505764"/>
                    </a:cubicBezTo>
                    <a:cubicBezTo>
                      <a:pt x="153426" y="1341565"/>
                      <a:pt x="120216" y="1080849"/>
                      <a:pt x="243139" y="881402"/>
                    </a:cubicBezTo>
                    <a:cubicBezTo>
                      <a:pt x="391626" y="640436"/>
                      <a:pt x="705043" y="568428"/>
                      <a:pt x="946236" y="720518"/>
                    </a:cubicBezTo>
                    <a:cubicBezTo>
                      <a:pt x="1163630" y="857579"/>
                      <a:pt x="1248944" y="1149037"/>
                      <a:pt x="1116466" y="1387660"/>
                    </a:cubicBezTo>
                    <a:cubicBezTo>
                      <a:pt x="1032811" y="1538345"/>
                      <a:pt x="901127" y="1622463"/>
                      <a:pt x="730464" y="1644376"/>
                    </a:cubicBezTo>
                    <a:cubicBezTo>
                      <a:pt x="712219" y="1646682"/>
                      <a:pt x="707531" y="1654647"/>
                      <a:pt x="702699" y="1669315"/>
                    </a:cubicBezTo>
                    <a:cubicBezTo>
                      <a:pt x="689574" y="1708780"/>
                      <a:pt x="675043" y="1747811"/>
                      <a:pt x="660583" y="1786843"/>
                    </a:cubicBezTo>
                    <a:cubicBezTo>
                      <a:pt x="656833" y="1796898"/>
                      <a:pt x="651389" y="1806413"/>
                      <a:pt x="646340" y="1816864"/>
                    </a:cubicBezTo>
                    <a:cubicBezTo>
                      <a:pt x="650127" y="1817585"/>
                      <a:pt x="651893" y="1818162"/>
                      <a:pt x="653660" y="1818270"/>
                    </a:cubicBezTo>
                    <a:cubicBezTo>
                      <a:pt x="981789" y="1829334"/>
                      <a:pt x="1275771" y="1598496"/>
                      <a:pt x="1333933" y="1275359"/>
                    </a:cubicBezTo>
                    <a:cubicBezTo>
                      <a:pt x="1385027" y="991721"/>
                      <a:pt x="1288247" y="762757"/>
                      <a:pt x="1056862" y="591133"/>
                    </a:cubicBezTo>
                  </a:path>
                </a:pathLst>
              </a:custGeom>
              <a:grpFill/>
              <a:ln w="31750" cap="rnd">
                <a:solidFill>
                  <a:srgbClr val="FFFFFF"/>
                </a:solid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3D29A141-E3B1-4312-C3C1-18BCC06CD892}"/>
                  </a:ext>
                </a:extLst>
              </p:cNvPr>
              <p:cNvSpPr/>
              <p:nvPr/>
            </p:nvSpPr>
            <p:spPr>
              <a:xfrm>
                <a:off x="14795854" y="1454269"/>
                <a:ext cx="1348444" cy="1346889"/>
              </a:xfrm>
              <a:custGeom>
                <a:avLst/>
                <a:gdLst>
                  <a:gd name="connsiteX0" fmla="*/ 1091218 w 1348444"/>
                  <a:gd name="connsiteY0" fmla="*/ 144739 h 1346889"/>
                  <a:gd name="connsiteX1" fmla="*/ 1078309 w 1348444"/>
                  <a:gd name="connsiteY1" fmla="*/ 135837 h 1346889"/>
                  <a:gd name="connsiteX2" fmla="*/ 1015964 w 1348444"/>
                  <a:gd name="connsiteY2" fmla="*/ 282053 h 1346889"/>
                  <a:gd name="connsiteX3" fmla="*/ 1025592 w 1348444"/>
                  <a:gd name="connsiteY3" fmla="*/ 312903 h 1346889"/>
                  <a:gd name="connsiteX4" fmla="*/ 1104884 w 1348444"/>
                  <a:gd name="connsiteY4" fmla="*/ 937302 h 1346889"/>
                  <a:gd name="connsiteX5" fmla="*/ 308396 w 1348444"/>
                  <a:gd name="connsiteY5" fmla="*/ 1020915 h 1346889"/>
                  <a:gd name="connsiteX6" fmla="*/ 231592 w 1348444"/>
                  <a:gd name="connsiteY6" fmla="*/ 430323 h 1346889"/>
                  <a:gd name="connsiteX7" fmla="*/ 619794 w 1348444"/>
                  <a:gd name="connsiteY7" fmla="*/ 173752 h 1346889"/>
                  <a:gd name="connsiteX8" fmla="*/ 643772 w 1348444"/>
                  <a:gd name="connsiteY8" fmla="*/ 151875 h 1346889"/>
                  <a:gd name="connsiteX9" fmla="*/ 680732 w 1348444"/>
                  <a:gd name="connsiteY9" fmla="*/ 44259 h 1346889"/>
                  <a:gd name="connsiteX10" fmla="*/ 701501 w 1348444"/>
                  <a:gd name="connsiteY10" fmla="*/ 1155 h 1346889"/>
                  <a:gd name="connsiteX11" fmla="*/ 684843 w 1348444"/>
                  <a:gd name="connsiteY11" fmla="*/ 1 h 1346889"/>
                  <a:gd name="connsiteX12" fmla="*/ 122228 w 1348444"/>
                  <a:gd name="connsiteY12" fmla="*/ 287351 h 1346889"/>
                  <a:gd name="connsiteX13" fmla="*/ 67167 w 1348444"/>
                  <a:gd name="connsiteY13" fmla="*/ 375722 h 1346889"/>
                  <a:gd name="connsiteX14" fmla="*/ 26277 w 1348444"/>
                  <a:gd name="connsiteY14" fmla="*/ 480347 h 1346889"/>
                  <a:gd name="connsiteX15" fmla="*/ 8609 w 1348444"/>
                  <a:gd name="connsiteY15" fmla="*/ 567636 h 1346889"/>
                  <a:gd name="connsiteX16" fmla="*/ 557918 w 1348444"/>
                  <a:gd name="connsiteY16" fmla="*/ 1337205 h 1346889"/>
                  <a:gd name="connsiteX17" fmla="*/ 1332843 w 1348444"/>
                  <a:gd name="connsiteY17" fmla="*/ 812747 h 1346889"/>
                  <a:gd name="connsiteX18" fmla="*/ 1091218 w 1348444"/>
                  <a:gd name="connsiteY18" fmla="*/ 144739 h 1346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48444" h="1346889">
                    <a:moveTo>
                      <a:pt x="1091218" y="144739"/>
                    </a:moveTo>
                    <a:cubicBezTo>
                      <a:pt x="1087179" y="141388"/>
                      <a:pt x="1082528" y="138721"/>
                      <a:pt x="1078309" y="135837"/>
                    </a:cubicBezTo>
                    <a:cubicBezTo>
                      <a:pt x="1049246" y="170616"/>
                      <a:pt x="1027142" y="224028"/>
                      <a:pt x="1015964" y="282053"/>
                    </a:cubicBezTo>
                    <a:cubicBezTo>
                      <a:pt x="1013440" y="294955"/>
                      <a:pt x="1015856" y="303353"/>
                      <a:pt x="1025592" y="312903"/>
                    </a:cubicBezTo>
                    <a:cubicBezTo>
                      <a:pt x="1195390" y="478941"/>
                      <a:pt x="1228202" y="739585"/>
                      <a:pt x="1104884" y="937302"/>
                    </a:cubicBezTo>
                    <a:cubicBezTo>
                      <a:pt x="928523" y="1220002"/>
                      <a:pt x="539925" y="1260728"/>
                      <a:pt x="308396" y="1020915"/>
                    </a:cubicBezTo>
                    <a:cubicBezTo>
                      <a:pt x="157853" y="864969"/>
                      <a:pt x="124716" y="616795"/>
                      <a:pt x="231592" y="430323"/>
                    </a:cubicBezTo>
                    <a:cubicBezTo>
                      <a:pt x="317591" y="280179"/>
                      <a:pt x="448301" y="195232"/>
                      <a:pt x="619794" y="173752"/>
                    </a:cubicBezTo>
                    <a:cubicBezTo>
                      <a:pt x="635479" y="171842"/>
                      <a:pt x="639662" y="165174"/>
                      <a:pt x="643772" y="151875"/>
                    </a:cubicBezTo>
                    <a:cubicBezTo>
                      <a:pt x="654950" y="115619"/>
                      <a:pt x="667607" y="79831"/>
                      <a:pt x="680732" y="44259"/>
                    </a:cubicBezTo>
                    <a:cubicBezTo>
                      <a:pt x="686032" y="29879"/>
                      <a:pt x="694037" y="16472"/>
                      <a:pt x="701501" y="1155"/>
                    </a:cubicBezTo>
                    <a:cubicBezTo>
                      <a:pt x="694506" y="650"/>
                      <a:pt x="689674" y="-35"/>
                      <a:pt x="684843" y="1"/>
                    </a:cubicBezTo>
                    <a:cubicBezTo>
                      <a:pt x="449419" y="2200"/>
                      <a:pt x="260907" y="96553"/>
                      <a:pt x="122228" y="287351"/>
                    </a:cubicBezTo>
                    <a:cubicBezTo>
                      <a:pt x="101819" y="315318"/>
                      <a:pt x="85412" y="346241"/>
                      <a:pt x="67167" y="375722"/>
                    </a:cubicBezTo>
                    <a:cubicBezTo>
                      <a:pt x="53537" y="410573"/>
                      <a:pt x="39907" y="445496"/>
                      <a:pt x="26277" y="480347"/>
                    </a:cubicBezTo>
                    <a:cubicBezTo>
                      <a:pt x="20327" y="509395"/>
                      <a:pt x="13368" y="538372"/>
                      <a:pt x="8609" y="567636"/>
                    </a:cubicBezTo>
                    <a:cubicBezTo>
                      <a:pt x="-50166" y="928760"/>
                      <a:pt x="198455" y="1276910"/>
                      <a:pt x="557918" y="1337205"/>
                    </a:cubicBezTo>
                    <a:cubicBezTo>
                      <a:pt x="918030" y="1397681"/>
                      <a:pt x="1261484" y="1169149"/>
                      <a:pt x="1332843" y="812747"/>
                    </a:cubicBezTo>
                    <a:cubicBezTo>
                      <a:pt x="1386461" y="544787"/>
                      <a:pt x="1300896" y="320760"/>
                      <a:pt x="1091218" y="144739"/>
                    </a:cubicBezTo>
                  </a:path>
                </a:pathLst>
              </a:custGeom>
              <a:grpFill/>
              <a:ln w="31750" cap="rnd">
                <a:solidFill>
                  <a:srgbClr val="FFFFFF"/>
                </a:solidFill>
                <a:prstDash val="solid"/>
                <a:miter/>
              </a:ln>
            </p:spPr>
            <p:txBody>
              <a:bodyPr rtlCol="0" anchor="ctr"/>
              <a:lstStyle/>
              <a:p>
                <a:endParaRPr lang="en-US"/>
              </a:p>
            </p:txBody>
          </p:sp>
        </p:grpSp>
      </p:grpSp>
      <p:sp>
        <p:nvSpPr>
          <p:cNvPr id="596" name="Freeform 595">
            <a:extLst>
              <a:ext uri="{FF2B5EF4-FFF2-40B4-BE49-F238E27FC236}">
                <a16:creationId xmlns:a16="http://schemas.microsoft.com/office/drawing/2014/main" id="{D22E6C44-5601-3DC3-2938-C84DF8678A83}"/>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rgbClr val="CCC901">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grpSp>
        <p:nvGrpSpPr>
          <p:cNvPr id="597" name="Group 596">
            <a:extLst>
              <a:ext uri="{FF2B5EF4-FFF2-40B4-BE49-F238E27FC236}">
                <a16:creationId xmlns:a16="http://schemas.microsoft.com/office/drawing/2014/main" id="{FAE5E2C3-A588-E32E-D096-C2F415FE5385}"/>
              </a:ext>
            </a:extLst>
          </p:cNvPr>
          <p:cNvGrpSpPr/>
          <p:nvPr/>
        </p:nvGrpSpPr>
        <p:grpSpPr>
          <a:xfrm>
            <a:off x="712149" y="1263085"/>
            <a:ext cx="4096088" cy="1799510"/>
            <a:chOff x="-6749297" y="1275591"/>
            <a:chExt cx="4096088" cy="1799510"/>
          </a:xfrm>
        </p:grpSpPr>
        <p:sp>
          <p:nvSpPr>
            <p:cNvPr id="598" name="TextBox 12">
              <a:extLst>
                <a:ext uri="{FF2B5EF4-FFF2-40B4-BE49-F238E27FC236}">
                  <a16:creationId xmlns:a16="http://schemas.microsoft.com/office/drawing/2014/main" id="{8CFC7C23-3315-2C47-C3CF-7C07D40111FC}"/>
                </a:ext>
              </a:extLst>
            </p:cNvPr>
            <p:cNvSpPr txBox="1"/>
            <p:nvPr/>
          </p:nvSpPr>
          <p:spPr>
            <a:xfrm>
              <a:off x="-6749296" y="2197938"/>
              <a:ext cx="4096087" cy="877163"/>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Whether you are married or in a civil partnership. This can be with someone of the same or a different sex. </a:t>
              </a:r>
            </a:p>
          </p:txBody>
        </p:sp>
        <p:sp>
          <p:nvSpPr>
            <p:cNvPr id="599" name="TextBox 13">
              <a:extLst>
                <a:ext uri="{FF2B5EF4-FFF2-40B4-BE49-F238E27FC236}">
                  <a16:creationId xmlns:a16="http://schemas.microsoft.com/office/drawing/2014/main" id="{A1092EEF-1B8D-5E64-60B6-01313C65BB33}"/>
                </a:ext>
              </a:extLst>
            </p:cNvPr>
            <p:cNvSpPr txBox="1"/>
            <p:nvPr/>
          </p:nvSpPr>
          <p:spPr>
            <a:xfrm>
              <a:off x="-6749297" y="1275591"/>
              <a:ext cx="3353887" cy="862416"/>
            </a:xfrm>
            <a:prstGeom prst="rect">
              <a:avLst/>
            </a:prstGeom>
          </p:spPr>
          <p:txBody>
            <a:bodyPr wrap="square" lIns="0" tIns="0" rIns="0" bIns="0" rtlCol="0" anchor="t">
              <a:spAutoFit/>
            </a:bodyPr>
            <a:lstStyle/>
            <a:p>
              <a:pPr>
                <a:lnSpc>
                  <a:spcPct val="80000"/>
                </a:lnSpc>
              </a:pPr>
              <a:r>
                <a:rPr lang="en-US" sz="3500" dirty="0">
                  <a:solidFill>
                    <a:srgbClr val="A7B43A"/>
                  </a:solidFill>
                  <a:latin typeface="Londrina Solid"/>
                  <a:ea typeface="Londrina Solid"/>
                  <a:cs typeface="Londrina Solid"/>
                  <a:sym typeface="Londrina Solid"/>
                </a:rPr>
                <a:t>Marriage and</a:t>
              </a:r>
              <a:br>
                <a:rPr lang="en-US" sz="3500" dirty="0">
                  <a:solidFill>
                    <a:srgbClr val="A7B43A"/>
                  </a:solidFill>
                  <a:latin typeface="Londrina Solid"/>
                  <a:ea typeface="Londrina Solid"/>
                  <a:cs typeface="Londrina Solid"/>
                  <a:sym typeface="Londrina Solid"/>
                </a:rPr>
              </a:br>
              <a:r>
                <a:rPr lang="en-US" sz="3500" dirty="0">
                  <a:solidFill>
                    <a:srgbClr val="A7B43A"/>
                  </a:solidFill>
                  <a:latin typeface="Londrina Solid"/>
                  <a:ea typeface="Londrina Solid"/>
                  <a:cs typeface="Londrina Solid"/>
                  <a:sym typeface="Londrina Solid"/>
                </a:rPr>
                <a:t>Civil Partnership</a:t>
              </a:r>
            </a:p>
          </p:txBody>
        </p:sp>
      </p:grpSp>
      <p:sp>
        <p:nvSpPr>
          <p:cNvPr id="600" name="Freeform 599">
            <a:extLst>
              <a:ext uri="{FF2B5EF4-FFF2-40B4-BE49-F238E27FC236}">
                <a16:creationId xmlns:a16="http://schemas.microsoft.com/office/drawing/2014/main" id="{CA50085E-4F84-9B7C-70F3-7CBAA3D37D45}"/>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rgbClr val="CCC901">
              <a:alpha val="1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601" name="Freeform 600">
            <a:extLst>
              <a:ext uri="{FF2B5EF4-FFF2-40B4-BE49-F238E27FC236}">
                <a16:creationId xmlns:a16="http://schemas.microsoft.com/office/drawing/2014/main" id="{5BC5B14A-FC13-7CED-A8EB-EA0A3BFF12F3}"/>
              </a:ext>
            </a:extLst>
          </p:cNvPr>
          <p:cNvSpPr>
            <a:spLocks noChangeAspect="1"/>
          </p:cNvSpPr>
          <p:nvPr/>
        </p:nvSpPr>
        <p:spPr>
          <a:xfrm>
            <a:off x="3893614" y="7215174"/>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rgbClr val="A7B43A"/>
            </a:solidFill>
            <a:prstDash val="solid"/>
            <a:miter/>
          </a:ln>
        </p:spPr>
        <p:txBody>
          <a:bodyPr rtlCol="0" anchor="ctr"/>
          <a:lstStyle/>
          <a:p>
            <a:endParaRPr lang="en-US" dirty="0"/>
          </a:p>
        </p:txBody>
      </p:sp>
      <p:sp>
        <p:nvSpPr>
          <p:cNvPr id="603" name="TextBox 18">
            <a:extLst>
              <a:ext uri="{FF2B5EF4-FFF2-40B4-BE49-F238E27FC236}">
                <a16:creationId xmlns:a16="http://schemas.microsoft.com/office/drawing/2014/main" id="{28C70597-EA7E-C553-EC4A-13C45CD55E15}"/>
              </a:ext>
            </a:extLst>
          </p:cNvPr>
          <p:cNvSpPr txBox="1"/>
          <p:nvPr/>
        </p:nvSpPr>
        <p:spPr>
          <a:xfrm>
            <a:off x="4412010" y="7417130"/>
            <a:ext cx="2423218" cy="1661993"/>
          </a:xfrm>
          <a:prstGeom prst="rect">
            <a:avLst/>
          </a:prstGeom>
        </p:spPr>
        <p:txBody>
          <a:bodyPr wrap="square" lIns="0" tIns="0" rIns="0" bIns="0" rtlCol="0" anchor="t">
            <a:spAutoFit/>
          </a:bodyPr>
          <a:lstStyle/>
          <a:p>
            <a:pPr>
              <a:lnSpc>
                <a:spcPct val="90000"/>
              </a:lnSpc>
            </a:pPr>
            <a:r>
              <a:rPr lang="en-US" sz="2000" dirty="0">
                <a:latin typeface="Roboto Condensed"/>
                <a:ea typeface="Roboto Condensed"/>
                <a:cs typeface="Roboto Condensed"/>
                <a:sym typeface="Roboto Condensed"/>
              </a:rPr>
              <a:t>Being in a marriage or civil partnership should be a choice.</a:t>
            </a:r>
          </a:p>
          <a:p>
            <a:pPr>
              <a:lnSpc>
                <a:spcPct val="90000"/>
              </a:lnSpc>
            </a:pPr>
            <a:r>
              <a:rPr lang="en-US" sz="2000" dirty="0">
                <a:latin typeface="Roboto Condensed"/>
                <a:ea typeface="Roboto Condensed"/>
                <a:cs typeface="Roboto Condensed"/>
                <a:sym typeface="Roboto Condensed"/>
              </a:rPr>
              <a:t>It is important we respect marriages and civil partnerships.</a:t>
            </a:r>
          </a:p>
        </p:txBody>
      </p:sp>
      <p:sp>
        <p:nvSpPr>
          <p:cNvPr id="604" name="Freeform 603">
            <a:extLst>
              <a:ext uri="{FF2B5EF4-FFF2-40B4-BE49-F238E27FC236}">
                <a16:creationId xmlns:a16="http://schemas.microsoft.com/office/drawing/2014/main" id="{ABA46CC6-5CAC-21BE-A435-F6F01CFCCBF3}"/>
              </a:ext>
            </a:extLst>
          </p:cNvPr>
          <p:cNvSpPr>
            <a:spLocks noChangeAspect="1"/>
          </p:cNvSpPr>
          <p:nvPr/>
        </p:nvSpPr>
        <p:spPr>
          <a:xfrm rot="10800000">
            <a:off x="6748792" y="8868589"/>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rgbClr val="A7B43A"/>
            </a:solidFill>
            <a:prstDash val="solid"/>
            <a:miter/>
          </a:ln>
        </p:spPr>
        <p:txBody>
          <a:bodyPr rtlCol="0" anchor="ctr"/>
          <a:lstStyle/>
          <a:p>
            <a:endParaRPr lang="en-US" dirty="0"/>
          </a:p>
        </p:txBody>
      </p:sp>
    </p:spTree>
    <p:extLst>
      <p:ext uri="{BB962C8B-B14F-4D97-AF65-F5344CB8AC3E}">
        <p14:creationId xmlns:p14="http://schemas.microsoft.com/office/powerpoint/2010/main" val="2807216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733CB8D0-7162-ED4D-24EF-2404365F855C}"/>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EBBF4653-88E4-D061-DE3D-1E2E68CC859C}"/>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DB0E5163-7C4E-348F-40CC-0A402146E5F9}"/>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0F3AD007-42E0-AC79-94CA-42F6B59F96BE}"/>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47" name="TextBox 14">
            <a:extLst>
              <a:ext uri="{FF2B5EF4-FFF2-40B4-BE49-F238E27FC236}">
                <a16:creationId xmlns:a16="http://schemas.microsoft.com/office/drawing/2014/main" id="{3DEB4428-5156-B14B-65AC-727F94C5B3BF}"/>
              </a:ext>
            </a:extLst>
          </p:cNvPr>
          <p:cNvSpPr txBox="1"/>
          <p:nvPr/>
        </p:nvSpPr>
        <p:spPr>
          <a:xfrm>
            <a:off x="466037" y="4258131"/>
            <a:ext cx="3027600" cy="734817"/>
          </a:xfrm>
          <a:prstGeom prst="rect">
            <a:avLst/>
          </a:prstGeom>
        </p:spPr>
        <p:txBody>
          <a:bodyPr wrap="square" lIns="0" tIns="0" rIns="0" bIns="0" rtlCol="0" anchor="t">
            <a:spAutoFit/>
          </a:bodyPr>
          <a:lstStyle/>
          <a:p>
            <a:pPr>
              <a:lnSpc>
                <a:spcPct val="95000"/>
              </a:lnSpc>
              <a:spcAft>
                <a:spcPts val="600"/>
              </a:spcAft>
              <a:buClr>
                <a:schemeClr val="accent1"/>
              </a:buClr>
              <a:buSzPct val="120000"/>
            </a:pPr>
            <a:r>
              <a:rPr lang="en-US" sz="1500" dirty="0">
                <a:latin typeface="Roboto Condensed"/>
                <a:ea typeface="Roboto Condensed"/>
                <a:cs typeface="Roboto Condensed"/>
                <a:sym typeface="Roboto Condensed"/>
              </a:rPr>
              <a:t>Some people have babies.</a:t>
            </a:r>
          </a:p>
          <a:p>
            <a:pPr>
              <a:lnSpc>
                <a:spcPct val="95000"/>
              </a:lnSpc>
              <a:spcAft>
                <a:spcPts val="600"/>
              </a:spcAft>
              <a:buClr>
                <a:schemeClr val="accent1"/>
              </a:buClr>
              <a:buSzPct val="120000"/>
            </a:pPr>
            <a:r>
              <a:rPr lang="en-US" sz="1500" dirty="0">
                <a:latin typeface="Roboto Condensed"/>
                <a:ea typeface="Roboto Condensed"/>
                <a:cs typeface="Roboto Condensed"/>
                <a:sym typeface="Roboto Condensed"/>
              </a:rPr>
              <a:t>We can be supportive while they are pregnant and looking after their baby.</a:t>
            </a:r>
          </a:p>
        </p:txBody>
      </p:sp>
      <p:sp>
        <p:nvSpPr>
          <p:cNvPr id="1152" name="TextBox 17">
            <a:extLst>
              <a:ext uri="{FF2B5EF4-FFF2-40B4-BE49-F238E27FC236}">
                <a16:creationId xmlns:a16="http://schemas.microsoft.com/office/drawing/2014/main" id="{1AEF334B-0071-7345-63A6-CB495C5DCB17}"/>
              </a:ext>
            </a:extLst>
          </p:cNvPr>
          <p:cNvSpPr txBox="1"/>
          <p:nvPr/>
        </p:nvSpPr>
        <p:spPr>
          <a:xfrm>
            <a:off x="4660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chemeClr val="accent1"/>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accent1"/>
              </a:buClr>
              <a:buSzPct val="120000"/>
              <a:buFont typeface="Arial"/>
              <a:buChar char="•"/>
            </a:pPr>
            <a:r>
              <a:rPr lang="en-US" sz="1500" dirty="0">
                <a:latin typeface="Roboto Condensed"/>
                <a:ea typeface="Roboto Condensed"/>
                <a:cs typeface="Roboto Condensed"/>
                <a:sym typeface="Roboto Condensed"/>
              </a:rPr>
              <a:t>Helps children understand how families begin and change over time.</a:t>
            </a:r>
          </a:p>
          <a:p>
            <a:pPr marL="216000" lvl="1" indent="-216000">
              <a:lnSpc>
                <a:spcPct val="95000"/>
              </a:lnSpc>
              <a:spcAft>
                <a:spcPts val="600"/>
              </a:spcAft>
              <a:buClr>
                <a:schemeClr val="accent1"/>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grpSp>
        <p:nvGrpSpPr>
          <p:cNvPr id="4" name="Graphic 4">
            <a:extLst>
              <a:ext uri="{FF2B5EF4-FFF2-40B4-BE49-F238E27FC236}">
                <a16:creationId xmlns:a16="http://schemas.microsoft.com/office/drawing/2014/main" id="{1ACBC9B9-AFF6-D9A3-AA4C-4C2687A17C36}"/>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217CB9C9-C28F-CF11-35B8-BDF7164D1FFC}"/>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9EE92FBE-CC20-F7A5-387F-6B2E11CFDB57}"/>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EE0AF24F-10FE-D3A9-F608-B1A237959622}"/>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6D159B9A-F330-FC67-274C-9E6A4EFDA42F}"/>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213D56EF-05B0-2A01-2C0E-645D01DC95E0}"/>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1A1C3F24-6B07-0980-5D21-4158EE9687B8}"/>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6DEED0B7-C7AE-AB2C-7555-1B8B61F88429}"/>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C7273376-E124-13C0-5B0C-2F94167B2ED5}"/>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120EF37C-FC79-581D-0D34-CC4B78486B12}"/>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DABFD5C7-B627-2B1F-C5CA-A23D1F5DAB5A}"/>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F7F9EB4D-EB9F-8404-6472-5BA769AB6AA9}"/>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A7F7428A-B02A-E329-69E5-2ABF774125E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55ADDC30-F8D9-1891-AC2B-A17A17F25F3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DCF16179-46F6-F07F-856B-4C4A001060CF}"/>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FAA591F8-4138-67B9-6287-F8FD5EE5E741}"/>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CEAC8187-553B-28AE-6369-694E863CE490}"/>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B011E30D-E2D9-922A-046B-434E791F241B}"/>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2CFDC989-2C9B-9778-CF8F-2EBCD8CE3A50}"/>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38008570-1E9B-2972-5687-577CDB4802E9}"/>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F2AEDDCB-F6BC-BC22-D8DE-6EB610CB37EE}"/>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F82528D8-BAD5-6606-1D9A-21A49ADCC7B0}"/>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E8097B1C-BEF6-7253-9AB5-1E1831A1E804}"/>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9F4F63C9-E867-E547-3DC0-8FDA83E9DDBE}"/>
              </a:ext>
            </a:extLst>
          </p:cNvPr>
          <p:cNvSpPr/>
          <p:nvPr/>
        </p:nvSpPr>
        <p:spPr>
          <a:xfrm rot="5400000">
            <a:off x="6457202" y="-61583"/>
            <a:ext cx="439200" cy="1046068"/>
          </a:xfrm>
          <a:prstGeom prst="round2SameRect">
            <a:avLst/>
          </a:pr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E902EBCF-43A0-310E-5CDD-B5E9DC4560DF}"/>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92AB5C09-83A2-0829-057B-5194D64C6A62}"/>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B43DF6E9-910C-32E2-209D-A703D3BB10A3}"/>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E27BEC56-0C9E-5FA2-89CD-51A2F5E073E1}"/>
              </a:ext>
            </a:extLst>
          </p:cNvPr>
          <p:cNvSpPr txBox="1"/>
          <p:nvPr/>
        </p:nvSpPr>
        <p:spPr>
          <a:xfrm>
            <a:off x="466037" y="3626876"/>
            <a:ext cx="3027600" cy="468629"/>
          </a:xfrm>
          <a:prstGeom prst="roundRect">
            <a:avLst/>
          </a:prstGeom>
          <a:solidFill>
            <a:schemeClr val="accent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EF5CE8CD-289F-ED39-B6FC-22603293378E}"/>
              </a:ext>
            </a:extLst>
          </p:cNvPr>
          <p:cNvSpPr txBox="1"/>
          <p:nvPr/>
        </p:nvSpPr>
        <p:spPr>
          <a:xfrm>
            <a:off x="4066037" y="4258131"/>
            <a:ext cx="3027600" cy="1469633"/>
          </a:xfrm>
          <a:prstGeom prst="rect">
            <a:avLst/>
          </a:prstGeom>
        </p:spPr>
        <p:txBody>
          <a:bodyPr wrap="square" lIns="0" tIns="0" rIns="0" bIns="0" rtlCol="0" anchor="t">
            <a:spAutoFit/>
          </a:bodyPr>
          <a:lstStyle/>
          <a:p>
            <a:pPr>
              <a:lnSpc>
                <a:spcPct val="95000"/>
              </a:lnSpc>
              <a:spcAft>
                <a:spcPts val="600"/>
              </a:spcAft>
              <a:buClr>
                <a:schemeClr val="accent1"/>
              </a:buClr>
              <a:buSzPct val="120000"/>
            </a:pPr>
            <a:r>
              <a:rPr lang="en-US" sz="1500" dirty="0">
                <a:latin typeface="Roboto Condensed"/>
                <a:ea typeface="Roboto Condensed"/>
                <a:cs typeface="Roboto Condensed"/>
                <a:sym typeface="Roboto Condensed"/>
              </a:rPr>
              <a:t>Having a baby can be a change in someone’s life.</a:t>
            </a:r>
          </a:p>
          <a:p>
            <a:pPr>
              <a:lnSpc>
                <a:spcPct val="95000"/>
              </a:lnSpc>
              <a:spcAft>
                <a:spcPts val="600"/>
              </a:spcAft>
              <a:buClr>
                <a:schemeClr val="accent1"/>
              </a:buClr>
              <a:buSzPct val="120000"/>
            </a:pPr>
            <a:r>
              <a:rPr lang="en-US" sz="1500" dirty="0">
                <a:latin typeface="Roboto Condensed"/>
                <a:ea typeface="Roboto Condensed"/>
                <a:cs typeface="Roboto Condensed"/>
                <a:sym typeface="Roboto Condensed"/>
              </a:rPr>
              <a:t>They might need support as they prepare and adjust.</a:t>
            </a:r>
          </a:p>
          <a:p>
            <a:pPr>
              <a:lnSpc>
                <a:spcPct val="95000"/>
              </a:lnSpc>
              <a:spcAft>
                <a:spcPts val="600"/>
              </a:spcAft>
              <a:buClr>
                <a:schemeClr val="accent1"/>
              </a:buClr>
              <a:buSzPct val="120000"/>
            </a:pPr>
            <a:r>
              <a:rPr lang="en-US" sz="1500" dirty="0">
                <a:latin typeface="Roboto Condensed"/>
                <a:ea typeface="Roboto Condensed"/>
                <a:cs typeface="Roboto Condensed"/>
                <a:sym typeface="Roboto Condensed"/>
              </a:rPr>
              <a:t>We can be thoughtful and respectful during this time.</a:t>
            </a:r>
          </a:p>
        </p:txBody>
      </p:sp>
      <p:sp>
        <p:nvSpPr>
          <p:cNvPr id="35" name="TextBox 17">
            <a:extLst>
              <a:ext uri="{FF2B5EF4-FFF2-40B4-BE49-F238E27FC236}">
                <a16:creationId xmlns:a16="http://schemas.microsoft.com/office/drawing/2014/main" id="{72277ACB-2790-95CC-8902-6A2D383359E7}"/>
              </a:ext>
            </a:extLst>
          </p:cNvPr>
          <p:cNvSpPr txBox="1"/>
          <p:nvPr/>
        </p:nvSpPr>
        <p:spPr>
          <a:xfrm>
            <a:off x="4066038" y="6399268"/>
            <a:ext cx="3027600" cy="508848"/>
          </a:xfrm>
          <a:prstGeom prst="roundRect">
            <a:avLst/>
          </a:prstGeom>
          <a:solidFill>
            <a:schemeClr val="accent1"/>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CD7C5821-7BAE-DD02-78D9-DE110B88CB61}"/>
              </a:ext>
            </a:extLst>
          </p:cNvPr>
          <p:cNvSpPr txBox="1"/>
          <p:nvPr/>
        </p:nvSpPr>
        <p:spPr>
          <a:xfrm>
            <a:off x="4066037" y="3626876"/>
            <a:ext cx="3027600" cy="468629"/>
          </a:xfrm>
          <a:prstGeom prst="roundRect">
            <a:avLst/>
          </a:prstGeom>
          <a:solidFill>
            <a:schemeClr val="accent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79BD25AF-9292-1114-D8C0-AACDF77E9F88}"/>
              </a:ext>
            </a:extLst>
          </p:cNvPr>
          <p:cNvSpPr txBox="1"/>
          <p:nvPr/>
        </p:nvSpPr>
        <p:spPr>
          <a:xfrm>
            <a:off x="466037" y="6452276"/>
            <a:ext cx="3027600" cy="468629"/>
          </a:xfrm>
          <a:prstGeom prst="roundRect">
            <a:avLst/>
          </a:prstGeom>
          <a:solidFill>
            <a:schemeClr val="accent1"/>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594" name="Group 593">
            <a:extLst>
              <a:ext uri="{FF2B5EF4-FFF2-40B4-BE49-F238E27FC236}">
                <a16:creationId xmlns:a16="http://schemas.microsoft.com/office/drawing/2014/main" id="{8779B931-0D61-F5BA-FB4A-D459AD2EE3F0}"/>
              </a:ext>
            </a:extLst>
          </p:cNvPr>
          <p:cNvGrpSpPr/>
          <p:nvPr/>
        </p:nvGrpSpPr>
        <p:grpSpPr>
          <a:xfrm>
            <a:off x="5561183" y="1082411"/>
            <a:ext cx="1638654" cy="2247297"/>
            <a:chOff x="-1900263" y="1082411"/>
            <a:chExt cx="1638654" cy="2247297"/>
          </a:xfrm>
        </p:grpSpPr>
        <p:sp>
          <p:nvSpPr>
            <p:cNvPr id="28" name="Rounded Rectangle 27">
              <a:extLst>
                <a:ext uri="{FF2B5EF4-FFF2-40B4-BE49-F238E27FC236}">
                  <a16:creationId xmlns:a16="http://schemas.microsoft.com/office/drawing/2014/main" id="{21AA4CD9-4DC2-ADCB-687E-AC7D9E67129E}"/>
                </a:ext>
              </a:extLst>
            </p:cNvPr>
            <p:cNvSpPr/>
            <p:nvPr/>
          </p:nvSpPr>
          <p:spPr>
            <a:xfrm>
              <a:off x="-1900263" y="1082411"/>
              <a:ext cx="1638654" cy="2247297"/>
            </a:xfrm>
            <a:prstGeom prst="roundRect">
              <a:avLst>
                <a:gd name="adj" fmla="val 6588"/>
              </a:avLst>
            </a:prstGeom>
            <a:solidFill>
              <a:schemeClr val="accent1"/>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a:extLst>
                <a:ext uri="{FF2B5EF4-FFF2-40B4-BE49-F238E27FC236}">
                  <a16:creationId xmlns:a16="http://schemas.microsoft.com/office/drawing/2014/main" id="{5CF0324C-5AD7-21C5-8B22-325104022BB8}"/>
                </a:ext>
              </a:extLst>
            </p:cNvPr>
            <p:cNvGrpSpPr>
              <a:grpSpLocks noChangeAspect="1"/>
            </p:cNvGrpSpPr>
            <p:nvPr/>
          </p:nvGrpSpPr>
          <p:grpSpPr>
            <a:xfrm>
              <a:off x="-1598058" y="2706899"/>
              <a:ext cx="1034245" cy="237600"/>
              <a:chOff x="8317819" y="4601661"/>
              <a:chExt cx="728842" cy="167439"/>
            </a:xfrm>
          </p:grpSpPr>
          <p:sp>
            <p:nvSpPr>
              <p:cNvPr id="46" name="Freeform 45">
                <a:extLst>
                  <a:ext uri="{FF2B5EF4-FFF2-40B4-BE49-F238E27FC236}">
                    <a16:creationId xmlns:a16="http://schemas.microsoft.com/office/drawing/2014/main" id="{D892DA3F-71AC-90FC-E679-8A459620BAEE}"/>
                  </a:ext>
                </a:extLst>
              </p:cNvPr>
              <p:cNvSpPr/>
              <p:nvPr/>
            </p:nvSpPr>
            <p:spPr>
              <a:xfrm>
                <a:off x="8317819" y="4601661"/>
                <a:ext cx="81568" cy="129674"/>
              </a:xfrm>
              <a:custGeom>
                <a:avLst/>
                <a:gdLst>
                  <a:gd name="connsiteX0" fmla="*/ 82064 w 82220"/>
                  <a:gd name="connsiteY0" fmla="*/ 41497 h 130711"/>
                  <a:gd name="connsiteX1" fmla="*/ 82064 w 82220"/>
                  <a:gd name="connsiteY1" fmla="*/ 44199 h 130711"/>
                  <a:gd name="connsiteX2" fmla="*/ 82064 w 82220"/>
                  <a:gd name="connsiteY2" fmla="*/ 46463 h 130711"/>
                  <a:gd name="connsiteX3" fmla="*/ 76289 w 82220"/>
                  <a:gd name="connsiteY3" fmla="*/ 62678 h 130711"/>
                  <a:gd name="connsiteX4" fmla="*/ 49169 w 82220"/>
                  <a:gd name="connsiteY4" fmla="*/ 82617 h 130711"/>
                  <a:gd name="connsiteX5" fmla="*/ 31844 w 82220"/>
                  <a:gd name="connsiteY5" fmla="*/ 83421 h 130711"/>
                  <a:gd name="connsiteX6" fmla="*/ 31844 w 82220"/>
                  <a:gd name="connsiteY6" fmla="*/ 88460 h 130711"/>
                  <a:gd name="connsiteX7" fmla="*/ 31844 w 82220"/>
                  <a:gd name="connsiteY7" fmla="*/ 95764 h 130711"/>
                  <a:gd name="connsiteX8" fmla="*/ 31844 w 82220"/>
                  <a:gd name="connsiteY8" fmla="*/ 108327 h 130711"/>
                  <a:gd name="connsiteX9" fmla="*/ 32282 w 82220"/>
                  <a:gd name="connsiteY9" fmla="*/ 129654 h 130711"/>
                  <a:gd name="connsiteX10" fmla="*/ 32282 w 82220"/>
                  <a:gd name="connsiteY10" fmla="*/ 129654 h 130711"/>
                  <a:gd name="connsiteX11" fmla="*/ 31770 w 82220"/>
                  <a:gd name="connsiteY11" fmla="*/ 129654 h 130711"/>
                  <a:gd name="connsiteX12" fmla="*/ 25191 w 82220"/>
                  <a:gd name="connsiteY12" fmla="*/ 130677 h 130711"/>
                  <a:gd name="connsiteX13" fmla="*/ 16931 w 82220"/>
                  <a:gd name="connsiteY13" fmla="*/ 130677 h 130711"/>
                  <a:gd name="connsiteX14" fmla="*/ 8378 w 82220"/>
                  <a:gd name="connsiteY14" fmla="*/ 130677 h 130711"/>
                  <a:gd name="connsiteX15" fmla="*/ 1068 w 82220"/>
                  <a:gd name="connsiteY15" fmla="*/ 130092 h 130711"/>
                  <a:gd name="connsiteX16" fmla="*/ 556 w 82220"/>
                  <a:gd name="connsiteY16" fmla="*/ 100877 h 130711"/>
                  <a:gd name="connsiteX17" fmla="*/ 556 w 82220"/>
                  <a:gd name="connsiteY17" fmla="*/ 68594 h 130711"/>
                  <a:gd name="connsiteX18" fmla="*/ 556 w 82220"/>
                  <a:gd name="connsiteY18" fmla="*/ 35361 h 130711"/>
                  <a:gd name="connsiteX19" fmla="*/ -102 w 82220"/>
                  <a:gd name="connsiteY19" fmla="*/ 3297 h 130711"/>
                  <a:gd name="connsiteX20" fmla="*/ 16419 w 82220"/>
                  <a:gd name="connsiteY20" fmla="*/ 376 h 130711"/>
                  <a:gd name="connsiteX21" fmla="*/ 34256 w 82220"/>
                  <a:gd name="connsiteY21" fmla="*/ 376 h 130711"/>
                  <a:gd name="connsiteX22" fmla="*/ 51654 w 82220"/>
                  <a:gd name="connsiteY22" fmla="*/ 3590 h 130711"/>
                  <a:gd name="connsiteX23" fmla="*/ 66274 w 82220"/>
                  <a:gd name="connsiteY23" fmla="*/ 10893 h 130711"/>
                  <a:gd name="connsiteX24" fmla="*/ 77020 w 82220"/>
                  <a:gd name="connsiteY24" fmla="*/ 23164 h 130711"/>
                  <a:gd name="connsiteX25" fmla="*/ 82064 w 82220"/>
                  <a:gd name="connsiteY25" fmla="*/ 41497 h 130711"/>
                  <a:gd name="connsiteX26" fmla="*/ 49827 w 82220"/>
                  <a:gd name="connsiteY26" fmla="*/ 33755 h 130711"/>
                  <a:gd name="connsiteX27" fmla="*/ 39154 w 82220"/>
                  <a:gd name="connsiteY27" fmla="*/ 29080 h 130711"/>
                  <a:gd name="connsiteX28" fmla="*/ 27238 w 82220"/>
                  <a:gd name="connsiteY28" fmla="*/ 29591 h 130711"/>
                  <a:gd name="connsiteX29" fmla="*/ 26653 w 82220"/>
                  <a:gd name="connsiteY29" fmla="*/ 29591 h 130711"/>
                  <a:gd name="connsiteX30" fmla="*/ 26653 w 82220"/>
                  <a:gd name="connsiteY30" fmla="*/ 36895 h 130711"/>
                  <a:gd name="connsiteX31" fmla="*/ 26653 w 82220"/>
                  <a:gd name="connsiteY31" fmla="*/ 44199 h 130711"/>
                  <a:gd name="connsiteX32" fmla="*/ 27019 w 82220"/>
                  <a:gd name="connsiteY32" fmla="*/ 51503 h 130711"/>
                  <a:gd name="connsiteX33" fmla="*/ 28262 w 82220"/>
                  <a:gd name="connsiteY33" fmla="*/ 57711 h 130711"/>
                  <a:gd name="connsiteX34" fmla="*/ 28773 w 82220"/>
                  <a:gd name="connsiteY34" fmla="*/ 57711 h 130711"/>
                  <a:gd name="connsiteX35" fmla="*/ 35060 w 82220"/>
                  <a:gd name="connsiteY35" fmla="*/ 57711 h 130711"/>
                  <a:gd name="connsiteX36" fmla="*/ 41566 w 82220"/>
                  <a:gd name="connsiteY36" fmla="*/ 57273 h 130711"/>
                  <a:gd name="connsiteX37" fmla="*/ 47853 w 82220"/>
                  <a:gd name="connsiteY37" fmla="*/ 55885 h 130711"/>
                  <a:gd name="connsiteX38" fmla="*/ 53116 w 82220"/>
                  <a:gd name="connsiteY38" fmla="*/ 52672 h 130711"/>
                  <a:gd name="connsiteX39" fmla="*/ 55236 w 82220"/>
                  <a:gd name="connsiteY39" fmla="*/ 48070 h 130711"/>
                  <a:gd name="connsiteX40" fmla="*/ 55236 w 82220"/>
                  <a:gd name="connsiteY40" fmla="*/ 42884 h 130711"/>
                  <a:gd name="connsiteX41" fmla="*/ 53409 w 82220"/>
                  <a:gd name="connsiteY41" fmla="*/ 38137 h 130711"/>
                  <a:gd name="connsiteX42" fmla="*/ 49827 w 82220"/>
                  <a:gd name="connsiteY42" fmla="*/ 33755 h 130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82220" h="130711">
                    <a:moveTo>
                      <a:pt x="82064" y="41497"/>
                    </a:moveTo>
                    <a:lnTo>
                      <a:pt x="82064" y="44199"/>
                    </a:lnTo>
                    <a:cubicBezTo>
                      <a:pt x="82137" y="44951"/>
                      <a:pt x="82137" y="45711"/>
                      <a:pt x="82064" y="46463"/>
                    </a:cubicBezTo>
                    <a:cubicBezTo>
                      <a:pt x="81399" y="52233"/>
                      <a:pt x="79418" y="57784"/>
                      <a:pt x="76289" y="62678"/>
                    </a:cubicBezTo>
                    <a:cubicBezTo>
                      <a:pt x="70039" y="72458"/>
                      <a:pt x="60375" y="79564"/>
                      <a:pt x="49169" y="82617"/>
                    </a:cubicBezTo>
                    <a:cubicBezTo>
                      <a:pt x="43525" y="84166"/>
                      <a:pt x="37604" y="84436"/>
                      <a:pt x="31844" y="83421"/>
                    </a:cubicBezTo>
                    <a:cubicBezTo>
                      <a:pt x="31844" y="85174"/>
                      <a:pt x="31844" y="86854"/>
                      <a:pt x="31844" y="88460"/>
                    </a:cubicBezTo>
                    <a:lnTo>
                      <a:pt x="31844" y="95764"/>
                    </a:lnTo>
                    <a:cubicBezTo>
                      <a:pt x="31844" y="98832"/>
                      <a:pt x="31844" y="103068"/>
                      <a:pt x="31844" y="108327"/>
                    </a:cubicBezTo>
                    <a:cubicBezTo>
                      <a:pt x="31844" y="113586"/>
                      <a:pt x="31844" y="120744"/>
                      <a:pt x="32282" y="129654"/>
                    </a:cubicBezTo>
                    <a:lnTo>
                      <a:pt x="32282" y="129654"/>
                    </a:lnTo>
                    <a:lnTo>
                      <a:pt x="31770" y="129654"/>
                    </a:lnTo>
                    <a:cubicBezTo>
                      <a:pt x="29621" y="130239"/>
                      <a:pt x="27414" y="130582"/>
                      <a:pt x="25191" y="130677"/>
                    </a:cubicBezTo>
                    <a:cubicBezTo>
                      <a:pt x="22560" y="130677"/>
                      <a:pt x="19782" y="130677"/>
                      <a:pt x="16931" y="130677"/>
                    </a:cubicBezTo>
                    <a:cubicBezTo>
                      <a:pt x="14080" y="130677"/>
                      <a:pt x="11156" y="130677"/>
                      <a:pt x="8378" y="130677"/>
                    </a:cubicBezTo>
                    <a:cubicBezTo>
                      <a:pt x="5600" y="130677"/>
                      <a:pt x="3115" y="130677"/>
                      <a:pt x="1068" y="130092"/>
                    </a:cubicBezTo>
                    <a:cubicBezTo>
                      <a:pt x="702" y="121182"/>
                      <a:pt x="556" y="111468"/>
                      <a:pt x="556" y="100877"/>
                    </a:cubicBezTo>
                    <a:lnTo>
                      <a:pt x="556" y="68594"/>
                    </a:lnTo>
                    <a:cubicBezTo>
                      <a:pt x="556" y="57565"/>
                      <a:pt x="556" y="46682"/>
                      <a:pt x="556" y="35361"/>
                    </a:cubicBezTo>
                    <a:cubicBezTo>
                      <a:pt x="556" y="24040"/>
                      <a:pt x="556" y="13450"/>
                      <a:pt x="-102" y="3297"/>
                    </a:cubicBezTo>
                    <a:cubicBezTo>
                      <a:pt x="5330" y="1924"/>
                      <a:pt x="10849" y="946"/>
                      <a:pt x="16419" y="376"/>
                    </a:cubicBezTo>
                    <a:cubicBezTo>
                      <a:pt x="22355" y="-172"/>
                      <a:pt x="28320" y="-172"/>
                      <a:pt x="34256" y="376"/>
                    </a:cubicBezTo>
                    <a:cubicBezTo>
                      <a:pt x="40155" y="814"/>
                      <a:pt x="45989" y="1895"/>
                      <a:pt x="51654" y="3590"/>
                    </a:cubicBezTo>
                    <a:cubicBezTo>
                      <a:pt x="56925" y="5138"/>
                      <a:pt x="61874" y="7607"/>
                      <a:pt x="66274" y="10893"/>
                    </a:cubicBezTo>
                    <a:cubicBezTo>
                      <a:pt x="70668" y="14195"/>
                      <a:pt x="74330" y="18373"/>
                      <a:pt x="77020" y="23164"/>
                    </a:cubicBezTo>
                    <a:cubicBezTo>
                      <a:pt x="80193" y="28766"/>
                      <a:pt x="81925" y="35062"/>
                      <a:pt x="82064" y="41497"/>
                    </a:cubicBezTo>
                    <a:close/>
                    <a:moveTo>
                      <a:pt x="49827" y="33755"/>
                    </a:moveTo>
                    <a:cubicBezTo>
                      <a:pt x="46734" y="31301"/>
                      <a:pt x="43057" y="29686"/>
                      <a:pt x="39154" y="29080"/>
                    </a:cubicBezTo>
                    <a:cubicBezTo>
                      <a:pt x="35192" y="28408"/>
                      <a:pt x="31127" y="28583"/>
                      <a:pt x="27238" y="29591"/>
                    </a:cubicBezTo>
                    <a:cubicBezTo>
                      <a:pt x="27238" y="29591"/>
                      <a:pt x="26800" y="29591"/>
                      <a:pt x="26653" y="29591"/>
                    </a:cubicBezTo>
                    <a:cubicBezTo>
                      <a:pt x="26653" y="31782"/>
                      <a:pt x="26653" y="34120"/>
                      <a:pt x="26653" y="36895"/>
                    </a:cubicBezTo>
                    <a:cubicBezTo>
                      <a:pt x="26653" y="39671"/>
                      <a:pt x="26653" y="41789"/>
                      <a:pt x="26653" y="44199"/>
                    </a:cubicBezTo>
                    <a:cubicBezTo>
                      <a:pt x="26653" y="46609"/>
                      <a:pt x="26653" y="49020"/>
                      <a:pt x="27019" y="51503"/>
                    </a:cubicBezTo>
                    <a:cubicBezTo>
                      <a:pt x="27187" y="53614"/>
                      <a:pt x="27604" y="55695"/>
                      <a:pt x="28262" y="57711"/>
                    </a:cubicBezTo>
                    <a:lnTo>
                      <a:pt x="28773" y="57711"/>
                    </a:lnTo>
                    <a:lnTo>
                      <a:pt x="35060" y="57711"/>
                    </a:lnTo>
                    <a:cubicBezTo>
                      <a:pt x="37253" y="57711"/>
                      <a:pt x="39446" y="57711"/>
                      <a:pt x="41566" y="57273"/>
                    </a:cubicBezTo>
                    <a:cubicBezTo>
                      <a:pt x="43701" y="57003"/>
                      <a:pt x="45806" y="56535"/>
                      <a:pt x="47853" y="55885"/>
                    </a:cubicBezTo>
                    <a:cubicBezTo>
                      <a:pt x="49834" y="55235"/>
                      <a:pt x="51632" y="54132"/>
                      <a:pt x="53116" y="52672"/>
                    </a:cubicBezTo>
                    <a:cubicBezTo>
                      <a:pt x="54088" y="51276"/>
                      <a:pt x="54805" y="49714"/>
                      <a:pt x="55236" y="48070"/>
                    </a:cubicBezTo>
                    <a:cubicBezTo>
                      <a:pt x="55565" y="46354"/>
                      <a:pt x="55565" y="44601"/>
                      <a:pt x="55236" y="42884"/>
                    </a:cubicBezTo>
                    <a:cubicBezTo>
                      <a:pt x="54958" y="41197"/>
                      <a:pt x="54337" y="39576"/>
                      <a:pt x="53409" y="38137"/>
                    </a:cubicBezTo>
                    <a:cubicBezTo>
                      <a:pt x="52568" y="36420"/>
                      <a:pt x="51347" y="34916"/>
                      <a:pt x="49827" y="33755"/>
                    </a:cubicBezTo>
                    <a:close/>
                  </a:path>
                </a:pathLst>
              </a:custGeom>
              <a:solidFill>
                <a:srgbClr val="FFFFFF"/>
              </a:solidFill>
              <a:ln w="730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A4CF076-1105-5F37-3EE7-8F3D10536539}"/>
                  </a:ext>
                </a:extLst>
              </p:cNvPr>
              <p:cNvSpPr/>
              <p:nvPr/>
            </p:nvSpPr>
            <p:spPr>
              <a:xfrm>
                <a:off x="8407819" y="4641260"/>
                <a:ext cx="59612" cy="91524"/>
              </a:xfrm>
              <a:custGeom>
                <a:avLst/>
                <a:gdLst>
                  <a:gd name="connsiteX0" fmla="*/ 25922 w 60089"/>
                  <a:gd name="connsiteY0" fmla="*/ 6328 h 92256"/>
                  <a:gd name="connsiteX1" fmla="*/ 29358 w 60089"/>
                  <a:gd name="connsiteY1" fmla="*/ 4868 h 92256"/>
                  <a:gd name="connsiteX2" fmla="*/ 34621 w 60089"/>
                  <a:gd name="connsiteY2" fmla="*/ 2896 h 92256"/>
                  <a:gd name="connsiteX3" fmla="*/ 42516 w 60089"/>
                  <a:gd name="connsiteY3" fmla="*/ 1143 h 92256"/>
                  <a:gd name="connsiteX4" fmla="*/ 50777 w 60089"/>
                  <a:gd name="connsiteY4" fmla="*/ 266 h 92256"/>
                  <a:gd name="connsiteX5" fmla="*/ 57356 w 60089"/>
                  <a:gd name="connsiteY5" fmla="*/ 266 h 92256"/>
                  <a:gd name="connsiteX6" fmla="*/ 59988 w 60089"/>
                  <a:gd name="connsiteY6" fmla="*/ 266 h 92256"/>
                  <a:gd name="connsiteX7" fmla="*/ 59988 w 60089"/>
                  <a:gd name="connsiteY7" fmla="*/ 11295 h 92256"/>
                  <a:gd name="connsiteX8" fmla="*/ 59988 w 60089"/>
                  <a:gd name="connsiteY8" fmla="*/ 19841 h 92256"/>
                  <a:gd name="connsiteX9" fmla="*/ 59988 w 60089"/>
                  <a:gd name="connsiteY9" fmla="*/ 26706 h 92256"/>
                  <a:gd name="connsiteX10" fmla="*/ 59988 w 60089"/>
                  <a:gd name="connsiteY10" fmla="*/ 32622 h 92256"/>
                  <a:gd name="connsiteX11" fmla="*/ 58306 w 60089"/>
                  <a:gd name="connsiteY11" fmla="*/ 32111 h 92256"/>
                  <a:gd name="connsiteX12" fmla="*/ 56406 w 60089"/>
                  <a:gd name="connsiteY12" fmla="*/ 31454 h 92256"/>
                  <a:gd name="connsiteX13" fmla="*/ 54432 w 60089"/>
                  <a:gd name="connsiteY13" fmla="*/ 30796 h 92256"/>
                  <a:gd name="connsiteX14" fmla="*/ 49973 w 60089"/>
                  <a:gd name="connsiteY14" fmla="*/ 29847 h 92256"/>
                  <a:gd name="connsiteX15" fmla="*/ 47487 w 60089"/>
                  <a:gd name="connsiteY15" fmla="*/ 29482 h 92256"/>
                  <a:gd name="connsiteX16" fmla="*/ 38350 w 60089"/>
                  <a:gd name="connsiteY16" fmla="*/ 28970 h 92256"/>
                  <a:gd name="connsiteX17" fmla="*/ 31039 w 60089"/>
                  <a:gd name="connsiteY17" fmla="*/ 30212 h 92256"/>
                  <a:gd name="connsiteX18" fmla="*/ 26361 w 60089"/>
                  <a:gd name="connsiteY18" fmla="*/ 34302 h 92256"/>
                  <a:gd name="connsiteX19" fmla="*/ 24899 w 60089"/>
                  <a:gd name="connsiteY19" fmla="*/ 42190 h 92256"/>
                  <a:gd name="connsiteX20" fmla="*/ 25264 w 60089"/>
                  <a:gd name="connsiteY20" fmla="*/ 54315 h 92256"/>
                  <a:gd name="connsiteX21" fmla="*/ 25264 w 60089"/>
                  <a:gd name="connsiteY21" fmla="*/ 65855 h 92256"/>
                  <a:gd name="connsiteX22" fmla="*/ 25264 w 60089"/>
                  <a:gd name="connsiteY22" fmla="*/ 77614 h 92256"/>
                  <a:gd name="connsiteX23" fmla="*/ 25264 w 60089"/>
                  <a:gd name="connsiteY23" fmla="*/ 90396 h 92256"/>
                  <a:gd name="connsiteX24" fmla="*/ 25264 w 60089"/>
                  <a:gd name="connsiteY24" fmla="*/ 91126 h 92256"/>
                  <a:gd name="connsiteX25" fmla="*/ 19562 w 60089"/>
                  <a:gd name="connsiteY25" fmla="*/ 92222 h 92256"/>
                  <a:gd name="connsiteX26" fmla="*/ 14226 w 60089"/>
                  <a:gd name="connsiteY26" fmla="*/ 92222 h 92256"/>
                  <a:gd name="connsiteX27" fmla="*/ 8232 w 60089"/>
                  <a:gd name="connsiteY27" fmla="*/ 92222 h 92256"/>
                  <a:gd name="connsiteX28" fmla="*/ 556 w 60089"/>
                  <a:gd name="connsiteY28" fmla="*/ 92222 h 92256"/>
                  <a:gd name="connsiteX29" fmla="*/ 117 w 60089"/>
                  <a:gd name="connsiteY29" fmla="*/ 47011 h 92256"/>
                  <a:gd name="connsiteX30" fmla="*/ 117 w 60089"/>
                  <a:gd name="connsiteY30" fmla="*/ 47 h 92256"/>
                  <a:gd name="connsiteX31" fmla="*/ 3773 w 60089"/>
                  <a:gd name="connsiteY31" fmla="*/ 47 h 92256"/>
                  <a:gd name="connsiteX32" fmla="*/ 6550 w 60089"/>
                  <a:gd name="connsiteY32" fmla="*/ 47 h 92256"/>
                  <a:gd name="connsiteX33" fmla="*/ 9328 w 60089"/>
                  <a:gd name="connsiteY33" fmla="*/ 47 h 92256"/>
                  <a:gd name="connsiteX34" fmla="*/ 12983 w 60089"/>
                  <a:gd name="connsiteY34" fmla="*/ 47 h 92256"/>
                  <a:gd name="connsiteX35" fmla="*/ 15688 w 60089"/>
                  <a:gd name="connsiteY35" fmla="*/ 47 h 92256"/>
                  <a:gd name="connsiteX36" fmla="*/ 19709 w 60089"/>
                  <a:gd name="connsiteY36" fmla="*/ 47 h 92256"/>
                  <a:gd name="connsiteX37" fmla="*/ 23364 w 60089"/>
                  <a:gd name="connsiteY37" fmla="*/ 47 h 92256"/>
                  <a:gd name="connsiteX38" fmla="*/ 24972 w 60089"/>
                  <a:gd name="connsiteY38" fmla="*/ 485 h 92256"/>
                  <a:gd name="connsiteX39" fmla="*/ 24972 w 60089"/>
                  <a:gd name="connsiteY39" fmla="*/ 3918 h 92256"/>
                  <a:gd name="connsiteX40" fmla="*/ 24972 w 60089"/>
                  <a:gd name="connsiteY40" fmla="*/ 4868 h 92256"/>
                  <a:gd name="connsiteX41" fmla="*/ 25922 w 60089"/>
                  <a:gd name="connsiteY41" fmla="*/ 6328 h 92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60089" h="92256">
                    <a:moveTo>
                      <a:pt x="25922" y="6328"/>
                    </a:moveTo>
                    <a:lnTo>
                      <a:pt x="29358" y="4868"/>
                    </a:lnTo>
                    <a:lnTo>
                      <a:pt x="34621" y="2896"/>
                    </a:lnTo>
                    <a:cubicBezTo>
                      <a:pt x="37202" y="2107"/>
                      <a:pt x="39841" y="1515"/>
                      <a:pt x="42516" y="1143"/>
                    </a:cubicBezTo>
                    <a:cubicBezTo>
                      <a:pt x="45440" y="705"/>
                      <a:pt x="48218" y="412"/>
                      <a:pt x="50777" y="266"/>
                    </a:cubicBezTo>
                    <a:cubicBezTo>
                      <a:pt x="53335" y="120"/>
                      <a:pt x="55528" y="266"/>
                      <a:pt x="57356" y="266"/>
                    </a:cubicBezTo>
                    <a:cubicBezTo>
                      <a:pt x="59184" y="266"/>
                      <a:pt x="59988" y="266"/>
                      <a:pt x="59988" y="266"/>
                    </a:cubicBezTo>
                    <a:cubicBezTo>
                      <a:pt x="59988" y="4429"/>
                      <a:pt x="59988" y="8081"/>
                      <a:pt x="59988" y="11295"/>
                    </a:cubicBezTo>
                    <a:cubicBezTo>
                      <a:pt x="59988" y="14509"/>
                      <a:pt x="59988" y="17357"/>
                      <a:pt x="59988" y="19841"/>
                    </a:cubicBezTo>
                    <a:lnTo>
                      <a:pt x="59988" y="26706"/>
                    </a:lnTo>
                    <a:cubicBezTo>
                      <a:pt x="59988" y="28846"/>
                      <a:pt x="59988" y="30818"/>
                      <a:pt x="59988" y="32622"/>
                    </a:cubicBezTo>
                    <a:lnTo>
                      <a:pt x="58306" y="32111"/>
                    </a:lnTo>
                    <a:cubicBezTo>
                      <a:pt x="57700" y="31819"/>
                      <a:pt x="57064" y="31593"/>
                      <a:pt x="56406" y="31454"/>
                    </a:cubicBezTo>
                    <a:lnTo>
                      <a:pt x="54432" y="30796"/>
                    </a:lnTo>
                    <a:lnTo>
                      <a:pt x="49973" y="29847"/>
                    </a:lnTo>
                    <a:lnTo>
                      <a:pt x="47487" y="29482"/>
                    </a:lnTo>
                    <a:cubicBezTo>
                      <a:pt x="44454" y="29146"/>
                      <a:pt x="41405" y="28970"/>
                      <a:pt x="38350" y="28970"/>
                    </a:cubicBezTo>
                    <a:cubicBezTo>
                      <a:pt x="35857" y="28905"/>
                      <a:pt x="33371" y="29328"/>
                      <a:pt x="31039" y="30212"/>
                    </a:cubicBezTo>
                    <a:cubicBezTo>
                      <a:pt x="29080" y="31037"/>
                      <a:pt x="27435" y="32469"/>
                      <a:pt x="26361" y="34302"/>
                    </a:cubicBezTo>
                    <a:cubicBezTo>
                      <a:pt x="25148" y="36742"/>
                      <a:pt x="24643" y="39473"/>
                      <a:pt x="24899" y="42190"/>
                    </a:cubicBezTo>
                    <a:cubicBezTo>
                      <a:pt x="24899" y="46500"/>
                      <a:pt x="24899" y="50517"/>
                      <a:pt x="25264" y="54315"/>
                    </a:cubicBezTo>
                    <a:cubicBezTo>
                      <a:pt x="25630" y="58113"/>
                      <a:pt x="25264" y="61619"/>
                      <a:pt x="25264" y="65855"/>
                    </a:cubicBezTo>
                    <a:cubicBezTo>
                      <a:pt x="25264" y="70091"/>
                      <a:pt x="25264" y="73597"/>
                      <a:pt x="25264" y="77614"/>
                    </a:cubicBezTo>
                    <a:cubicBezTo>
                      <a:pt x="25264" y="81631"/>
                      <a:pt x="25264" y="85868"/>
                      <a:pt x="25264" y="90396"/>
                    </a:cubicBezTo>
                    <a:lnTo>
                      <a:pt x="25264" y="91126"/>
                    </a:lnTo>
                    <a:cubicBezTo>
                      <a:pt x="23400" y="91659"/>
                      <a:pt x="21492" y="92032"/>
                      <a:pt x="19562" y="92222"/>
                    </a:cubicBezTo>
                    <a:cubicBezTo>
                      <a:pt x="17808" y="92222"/>
                      <a:pt x="16054" y="92222"/>
                      <a:pt x="14226" y="92222"/>
                    </a:cubicBezTo>
                    <a:lnTo>
                      <a:pt x="8232" y="92222"/>
                    </a:lnTo>
                    <a:cubicBezTo>
                      <a:pt x="5673" y="92090"/>
                      <a:pt x="3115" y="92090"/>
                      <a:pt x="556" y="92222"/>
                    </a:cubicBezTo>
                    <a:cubicBezTo>
                      <a:pt x="556" y="77125"/>
                      <a:pt x="410" y="62057"/>
                      <a:pt x="117" y="47011"/>
                    </a:cubicBezTo>
                    <a:cubicBezTo>
                      <a:pt x="-175" y="31965"/>
                      <a:pt x="-175" y="16313"/>
                      <a:pt x="117" y="47"/>
                    </a:cubicBezTo>
                    <a:lnTo>
                      <a:pt x="3773" y="47"/>
                    </a:lnTo>
                    <a:lnTo>
                      <a:pt x="6550" y="47"/>
                    </a:lnTo>
                    <a:lnTo>
                      <a:pt x="9328" y="47"/>
                    </a:lnTo>
                    <a:lnTo>
                      <a:pt x="12983" y="47"/>
                    </a:lnTo>
                    <a:cubicBezTo>
                      <a:pt x="13883" y="98"/>
                      <a:pt x="14789" y="98"/>
                      <a:pt x="15688" y="47"/>
                    </a:cubicBezTo>
                    <a:lnTo>
                      <a:pt x="19709" y="47"/>
                    </a:lnTo>
                    <a:cubicBezTo>
                      <a:pt x="20922" y="-62"/>
                      <a:pt x="22150" y="-62"/>
                      <a:pt x="23364" y="47"/>
                    </a:cubicBezTo>
                    <a:cubicBezTo>
                      <a:pt x="24460" y="47"/>
                      <a:pt x="24972" y="47"/>
                      <a:pt x="24972" y="485"/>
                    </a:cubicBezTo>
                    <a:lnTo>
                      <a:pt x="24972" y="3918"/>
                    </a:lnTo>
                    <a:cubicBezTo>
                      <a:pt x="24935" y="4232"/>
                      <a:pt x="24935" y="4554"/>
                      <a:pt x="24972" y="4868"/>
                    </a:cubicBezTo>
                    <a:cubicBezTo>
                      <a:pt x="25323" y="5328"/>
                      <a:pt x="25645" y="5817"/>
                      <a:pt x="25922" y="6328"/>
                    </a:cubicBezTo>
                    <a:close/>
                  </a:path>
                </a:pathLst>
              </a:custGeom>
              <a:solidFill>
                <a:srgbClr val="FFFFFF"/>
              </a:solidFill>
              <a:ln w="730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32B9AE23-749C-1CDE-E9A8-27FD049B782A}"/>
                  </a:ext>
                </a:extLst>
              </p:cNvPr>
              <p:cNvSpPr/>
              <p:nvPr/>
            </p:nvSpPr>
            <p:spPr>
              <a:xfrm>
                <a:off x="8472218" y="4638058"/>
                <a:ext cx="73880" cy="97063"/>
              </a:xfrm>
              <a:custGeom>
                <a:avLst/>
                <a:gdLst>
                  <a:gd name="connsiteX0" fmla="*/ 24752 w 74471"/>
                  <a:gd name="connsiteY0" fmla="*/ 48924 h 97839"/>
                  <a:gd name="connsiteX1" fmla="*/ 24752 w 74471"/>
                  <a:gd name="connsiteY1" fmla="*/ 52283 h 97839"/>
                  <a:gd name="connsiteX2" fmla="*/ 25191 w 74471"/>
                  <a:gd name="connsiteY2" fmla="*/ 61267 h 97839"/>
                  <a:gd name="connsiteX3" fmla="*/ 27457 w 74471"/>
                  <a:gd name="connsiteY3" fmla="*/ 68060 h 97839"/>
                  <a:gd name="connsiteX4" fmla="*/ 33744 w 74471"/>
                  <a:gd name="connsiteY4" fmla="*/ 74341 h 97839"/>
                  <a:gd name="connsiteX5" fmla="*/ 41639 w 74471"/>
                  <a:gd name="connsiteY5" fmla="*/ 75656 h 97839"/>
                  <a:gd name="connsiteX6" fmla="*/ 48218 w 74471"/>
                  <a:gd name="connsiteY6" fmla="*/ 71127 h 97839"/>
                  <a:gd name="connsiteX7" fmla="*/ 50484 w 74471"/>
                  <a:gd name="connsiteY7" fmla="*/ 59806 h 97839"/>
                  <a:gd name="connsiteX8" fmla="*/ 55455 w 74471"/>
                  <a:gd name="connsiteY8" fmla="*/ 59806 h 97839"/>
                  <a:gd name="connsiteX9" fmla="*/ 61961 w 74471"/>
                  <a:gd name="connsiteY9" fmla="*/ 59806 h 97839"/>
                  <a:gd name="connsiteX10" fmla="*/ 68540 w 74471"/>
                  <a:gd name="connsiteY10" fmla="*/ 59806 h 97839"/>
                  <a:gd name="connsiteX11" fmla="*/ 73657 w 74471"/>
                  <a:gd name="connsiteY11" fmla="*/ 60464 h 97839"/>
                  <a:gd name="connsiteX12" fmla="*/ 72926 w 74471"/>
                  <a:gd name="connsiteY12" fmla="*/ 69813 h 97839"/>
                  <a:gd name="connsiteX13" fmla="*/ 72049 w 74471"/>
                  <a:gd name="connsiteY13" fmla="*/ 78431 h 97839"/>
                  <a:gd name="connsiteX14" fmla="*/ 70660 w 74471"/>
                  <a:gd name="connsiteY14" fmla="*/ 85224 h 97839"/>
                  <a:gd name="connsiteX15" fmla="*/ 68540 w 74471"/>
                  <a:gd name="connsiteY15" fmla="*/ 89168 h 97839"/>
                  <a:gd name="connsiteX16" fmla="*/ 60426 w 74471"/>
                  <a:gd name="connsiteY16" fmla="*/ 95376 h 97839"/>
                  <a:gd name="connsiteX17" fmla="*/ 49534 w 74471"/>
                  <a:gd name="connsiteY17" fmla="*/ 97640 h 97839"/>
                  <a:gd name="connsiteX18" fmla="*/ 37472 w 74471"/>
                  <a:gd name="connsiteY18" fmla="*/ 97640 h 97839"/>
                  <a:gd name="connsiteX19" fmla="*/ 26214 w 74471"/>
                  <a:gd name="connsiteY19" fmla="*/ 97202 h 97839"/>
                  <a:gd name="connsiteX20" fmla="*/ 16784 w 74471"/>
                  <a:gd name="connsiteY20" fmla="*/ 93550 h 97839"/>
                  <a:gd name="connsiteX21" fmla="*/ 8451 w 74471"/>
                  <a:gd name="connsiteY21" fmla="*/ 84493 h 97839"/>
                  <a:gd name="connsiteX22" fmla="*/ 3114 w 74471"/>
                  <a:gd name="connsiteY22" fmla="*/ 72150 h 97839"/>
                  <a:gd name="connsiteX23" fmla="*/ 410 w 74471"/>
                  <a:gd name="connsiteY23" fmla="*/ 57542 h 97839"/>
                  <a:gd name="connsiteX24" fmla="*/ 44 w 74471"/>
                  <a:gd name="connsiteY24" fmla="*/ 42423 h 97839"/>
                  <a:gd name="connsiteX25" fmla="*/ 1214 w 74471"/>
                  <a:gd name="connsiteY25" fmla="*/ 29276 h 97839"/>
                  <a:gd name="connsiteX26" fmla="*/ 4065 w 74471"/>
                  <a:gd name="connsiteY26" fmla="*/ 16860 h 97839"/>
                  <a:gd name="connsiteX27" fmla="*/ 11375 w 74471"/>
                  <a:gd name="connsiteY27" fmla="*/ 7803 h 97839"/>
                  <a:gd name="connsiteX28" fmla="*/ 22559 w 74471"/>
                  <a:gd name="connsiteY28" fmla="*/ 2106 h 97839"/>
                  <a:gd name="connsiteX29" fmla="*/ 35864 w 74471"/>
                  <a:gd name="connsiteY29" fmla="*/ -12 h 97839"/>
                  <a:gd name="connsiteX30" fmla="*/ 49461 w 74471"/>
                  <a:gd name="connsiteY30" fmla="*/ 1449 h 97839"/>
                  <a:gd name="connsiteX31" fmla="*/ 63058 w 74471"/>
                  <a:gd name="connsiteY31" fmla="*/ 7292 h 97839"/>
                  <a:gd name="connsiteX32" fmla="*/ 70879 w 74471"/>
                  <a:gd name="connsiteY32" fmla="*/ 17955 h 97839"/>
                  <a:gd name="connsiteX33" fmla="*/ 74096 w 74471"/>
                  <a:gd name="connsiteY33" fmla="*/ 31760 h 97839"/>
                  <a:gd name="connsiteX34" fmla="*/ 74096 w 74471"/>
                  <a:gd name="connsiteY34" fmla="*/ 47025 h 97839"/>
                  <a:gd name="connsiteX35" fmla="*/ 69271 w 74471"/>
                  <a:gd name="connsiteY35" fmla="*/ 47755 h 97839"/>
                  <a:gd name="connsiteX36" fmla="*/ 60792 w 74471"/>
                  <a:gd name="connsiteY36" fmla="*/ 48485 h 97839"/>
                  <a:gd name="connsiteX37" fmla="*/ 50411 w 74471"/>
                  <a:gd name="connsiteY37" fmla="*/ 49070 h 97839"/>
                  <a:gd name="connsiteX38" fmla="*/ 39811 w 74471"/>
                  <a:gd name="connsiteY38" fmla="*/ 49070 h 97839"/>
                  <a:gd name="connsiteX39" fmla="*/ 30674 w 74471"/>
                  <a:gd name="connsiteY39" fmla="*/ 49070 h 97839"/>
                  <a:gd name="connsiteX40" fmla="*/ 24752 w 74471"/>
                  <a:gd name="connsiteY40" fmla="*/ 48924 h 97839"/>
                  <a:gd name="connsiteX41" fmla="*/ 46683 w 74471"/>
                  <a:gd name="connsiteY41" fmla="*/ 20439 h 97839"/>
                  <a:gd name="connsiteX42" fmla="*/ 43759 w 74471"/>
                  <a:gd name="connsiteY42" fmla="*/ 19051 h 97839"/>
                  <a:gd name="connsiteX43" fmla="*/ 40250 w 74471"/>
                  <a:gd name="connsiteY43" fmla="*/ 18613 h 97839"/>
                  <a:gd name="connsiteX44" fmla="*/ 32940 w 74471"/>
                  <a:gd name="connsiteY44" fmla="*/ 19489 h 97839"/>
                  <a:gd name="connsiteX45" fmla="*/ 28481 w 74471"/>
                  <a:gd name="connsiteY45" fmla="*/ 22118 h 97839"/>
                  <a:gd name="connsiteX46" fmla="*/ 25995 w 74471"/>
                  <a:gd name="connsiteY46" fmla="*/ 25990 h 97839"/>
                  <a:gd name="connsiteX47" fmla="*/ 24826 w 74471"/>
                  <a:gd name="connsiteY47" fmla="*/ 30591 h 97839"/>
                  <a:gd name="connsiteX48" fmla="*/ 24826 w 74471"/>
                  <a:gd name="connsiteY48" fmla="*/ 33366 h 97839"/>
                  <a:gd name="connsiteX49" fmla="*/ 26580 w 74471"/>
                  <a:gd name="connsiteY49" fmla="*/ 34535 h 97839"/>
                  <a:gd name="connsiteX50" fmla="*/ 31843 w 74471"/>
                  <a:gd name="connsiteY50" fmla="*/ 34535 h 97839"/>
                  <a:gd name="connsiteX51" fmla="*/ 42443 w 74471"/>
                  <a:gd name="connsiteY51" fmla="*/ 34535 h 97839"/>
                  <a:gd name="connsiteX52" fmla="*/ 49753 w 74471"/>
                  <a:gd name="connsiteY52" fmla="*/ 34535 h 97839"/>
                  <a:gd name="connsiteX53" fmla="*/ 53189 w 74471"/>
                  <a:gd name="connsiteY53" fmla="*/ 34535 h 97839"/>
                  <a:gd name="connsiteX54" fmla="*/ 54139 w 74471"/>
                  <a:gd name="connsiteY54" fmla="*/ 33951 h 97839"/>
                  <a:gd name="connsiteX55" fmla="*/ 54139 w 74471"/>
                  <a:gd name="connsiteY55" fmla="*/ 32052 h 97839"/>
                  <a:gd name="connsiteX56" fmla="*/ 52239 w 74471"/>
                  <a:gd name="connsiteY56" fmla="*/ 24748 h 97839"/>
                  <a:gd name="connsiteX57" fmla="*/ 46975 w 74471"/>
                  <a:gd name="connsiteY57" fmla="*/ 20512 h 9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471" h="97839">
                    <a:moveTo>
                      <a:pt x="24752" y="48924"/>
                    </a:moveTo>
                    <a:lnTo>
                      <a:pt x="24752" y="52283"/>
                    </a:lnTo>
                    <a:cubicBezTo>
                      <a:pt x="24752" y="55935"/>
                      <a:pt x="24899" y="58930"/>
                      <a:pt x="25191" y="61267"/>
                    </a:cubicBezTo>
                    <a:cubicBezTo>
                      <a:pt x="25388" y="63677"/>
                      <a:pt x="26163" y="66015"/>
                      <a:pt x="27457" y="68060"/>
                    </a:cubicBezTo>
                    <a:cubicBezTo>
                      <a:pt x="28817" y="70777"/>
                      <a:pt x="31025" y="72983"/>
                      <a:pt x="33744" y="74341"/>
                    </a:cubicBezTo>
                    <a:cubicBezTo>
                      <a:pt x="36164" y="75612"/>
                      <a:pt x="38934" y="76072"/>
                      <a:pt x="41639" y="75656"/>
                    </a:cubicBezTo>
                    <a:cubicBezTo>
                      <a:pt x="44329" y="75042"/>
                      <a:pt x="46683" y="73421"/>
                      <a:pt x="48218" y="71127"/>
                    </a:cubicBezTo>
                    <a:cubicBezTo>
                      <a:pt x="50163" y="67695"/>
                      <a:pt x="50959" y="63728"/>
                      <a:pt x="50484" y="59806"/>
                    </a:cubicBezTo>
                    <a:cubicBezTo>
                      <a:pt x="52136" y="59923"/>
                      <a:pt x="53803" y="59923"/>
                      <a:pt x="55455" y="59806"/>
                    </a:cubicBezTo>
                    <a:lnTo>
                      <a:pt x="61961" y="59806"/>
                    </a:lnTo>
                    <a:cubicBezTo>
                      <a:pt x="64227" y="59806"/>
                      <a:pt x="66420" y="59806"/>
                      <a:pt x="68540" y="59806"/>
                    </a:cubicBezTo>
                    <a:cubicBezTo>
                      <a:pt x="70265" y="59836"/>
                      <a:pt x="71983" y="60055"/>
                      <a:pt x="73657" y="60464"/>
                    </a:cubicBezTo>
                    <a:cubicBezTo>
                      <a:pt x="73657" y="63677"/>
                      <a:pt x="73219" y="66745"/>
                      <a:pt x="72926" y="69813"/>
                    </a:cubicBezTo>
                    <a:cubicBezTo>
                      <a:pt x="72634" y="72880"/>
                      <a:pt x="72415" y="75729"/>
                      <a:pt x="72049" y="78431"/>
                    </a:cubicBezTo>
                    <a:cubicBezTo>
                      <a:pt x="71728" y="80725"/>
                      <a:pt x="71267" y="82989"/>
                      <a:pt x="70660" y="85224"/>
                    </a:cubicBezTo>
                    <a:cubicBezTo>
                      <a:pt x="70302" y="86699"/>
                      <a:pt x="69571" y="88058"/>
                      <a:pt x="68540" y="89168"/>
                    </a:cubicBezTo>
                    <a:cubicBezTo>
                      <a:pt x="66537" y="92024"/>
                      <a:pt x="63708" y="94193"/>
                      <a:pt x="60426" y="95376"/>
                    </a:cubicBezTo>
                    <a:cubicBezTo>
                      <a:pt x="56924" y="96647"/>
                      <a:pt x="53255" y="97414"/>
                      <a:pt x="49534" y="97640"/>
                    </a:cubicBezTo>
                    <a:cubicBezTo>
                      <a:pt x="45513" y="97860"/>
                      <a:pt x="41493" y="97860"/>
                      <a:pt x="37472" y="97640"/>
                    </a:cubicBezTo>
                    <a:cubicBezTo>
                      <a:pt x="33378" y="97640"/>
                      <a:pt x="29650" y="97202"/>
                      <a:pt x="26214" y="97202"/>
                    </a:cubicBezTo>
                    <a:cubicBezTo>
                      <a:pt x="22852" y="96654"/>
                      <a:pt x="19643" y="95413"/>
                      <a:pt x="16784" y="93550"/>
                    </a:cubicBezTo>
                    <a:cubicBezTo>
                      <a:pt x="13392" y="91155"/>
                      <a:pt x="10556" y="88072"/>
                      <a:pt x="8451" y="84493"/>
                    </a:cubicBezTo>
                    <a:cubicBezTo>
                      <a:pt x="6221" y="80593"/>
                      <a:pt x="4430" y="76452"/>
                      <a:pt x="3114" y="72150"/>
                    </a:cubicBezTo>
                    <a:cubicBezTo>
                      <a:pt x="1711" y="67388"/>
                      <a:pt x="804" y="62494"/>
                      <a:pt x="410" y="57542"/>
                    </a:cubicBezTo>
                    <a:cubicBezTo>
                      <a:pt x="-117" y="52517"/>
                      <a:pt x="-234" y="47463"/>
                      <a:pt x="44" y="42423"/>
                    </a:cubicBezTo>
                    <a:cubicBezTo>
                      <a:pt x="410" y="37895"/>
                      <a:pt x="775" y="33512"/>
                      <a:pt x="1214" y="29276"/>
                    </a:cubicBezTo>
                    <a:cubicBezTo>
                      <a:pt x="1660" y="25040"/>
                      <a:pt x="2617" y="20870"/>
                      <a:pt x="4065" y="16860"/>
                    </a:cubicBezTo>
                    <a:cubicBezTo>
                      <a:pt x="5688" y="13266"/>
                      <a:pt x="8202" y="10147"/>
                      <a:pt x="11375" y="7803"/>
                    </a:cubicBezTo>
                    <a:cubicBezTo>
                      <a:pt x="14716" y="5225"/>
                      <a:pt x="18510" y="3289"/>
                      <a:pt x="22559" y="2106"/>
                    </a:cubicBezTo>
                    <a:cubicBezTo>
                      <a:pt x="26865" y="762"/>
                      <a:pt x="31346" y="46"/>
                      <a:pt x="35864" y="-12"/>
                    </a:cubicBezTo>
                    <a:cubicBezTo>
                      <a:pt x="40440" y="-151"/>
                      <a:pt x="45016" y="346"/>
                      <a:pt x="49461" y="1449"/>
                    </a:cubicBezTo>
                    <a:cubicBezTo>
                      <a:pt x="54439" y="2128"/>
                      <a:pt x="59139" y="4144"/>
                      <a:pt x="63058" y="7292"/>
                    </a:cubicBezTo>
                    <a:cubicBezTo>
                      <a:pt x="66450" y="10206"/>
                      <a:pt x="69125" y="13851"/>
                      <a:pt x="70879" y="17955"/>
                    </a:cubicBezTo>
                    <a:cubicBezTo>
                      <a:pt x="72736" y="22338"/>
                      <a:pt x="73825" y="27005"/>
                      <a:pt x="74096" y="31760"/>
                    </a:cubicBezTo>
                    <a:cubicBezTo>
                      <a:pt x="74462" y="36843"/>
                      <a:pt x="74462" y="41941"/>
                      <a:pt x="74096" y="47025"/>
                    </a:cubicBezTo>
                    <a:cubicBezTo>
                      <a:pt x="72517" y="47426"/>
                      <a:pt x="70901" y="47667"/>
                      <a:pt x="69271" y="47755"/>
                    </a:cubicBezTo>
                    <a:cubicBezTo>
                      <a:pt x="66859" y="47755"/>
                      <a:pt x="64008" y="48266"/>
                      <a:pt x="60792" y="48485"/>
                    </a:cubicBezTo>
                    <a:cubicBezTo>
                      <a:pt x="57575" y="48704"/>
                      <a:pt x="54066" y="48924"/>
                      <a:pt x="50411" y="49070"/>
                    </a:cubicBezTo>
                    <a:lnTo>
                      <a:pt x="39811" y="49070"/>
                    </a:lnTo>
                    <a:cubicBezTo>
                      <a:pt x="36376" y="49070"/>
                      <a:pt x="33378" y="49070"/>
                      <a:pt x="30674" y="49070"/>
                    </a:cubicBezTo>
                    <a:cubicBezTo>
                      <a:pt x="28700" y="49179"/>
                      <a:pt x="26719" y="49128"/>
                      <a:pt x="24752" y="48924"/>
                    </a:cubicBezTo>
                    <a:close/>
                    <a:moveTo>
                      <a:pt x="46683" y="20439"/>
                    </a:moveTo>
                    <a:cubicBezTo>
                      <a:pt x="45769" y="19862"/>
                      <a:pt x="44790" y="19394"/>
                      <a:pt x="43759" y="19051"/>
                    </a:cubicBezTo>
                    <a:cubicBezTo>
                      <a:pt x="42618" y="18744"/>
                      <a:pt x="41434" y="18598"/>
                      <a:pt x="40250" y="18613"/>
                    </a:cubicBezTo>
                    <a:cubicBezTo>
                      <a:pt x="37779" y="18532"/>
                      <a:pt x="35316" y="18825"/>
                      <a:pt x="32940" y="19489"/>
                    </a:cubicBezTo>
                    <a:cubicBezTo>
                      <a:pt x="31288" y="20052"/>
                      <a:pt x="29767" y="20942"/>
                      <a:pt x="28481" y="22118"/>
                    </a:cubicBezTo>
                    <a:cubicBezTo>
                      <a:pt x="27399" y="23229"/>
                      <a:pt x="26551" y="24543"/>
                      <a:pt x="25995" y="25990"/>
                    </a:cubicBezTo>
                    <a:cubicBezTo>
                      <a:pt x="25454" y="27480"/>
                      <a:pt x="25060" y="29021"/>
                      <a:pt x="24826" y="30591"/>
                    </a:cubicBezTo>
                    <a:cubicBezTo>
                      <a:pt x="24716" y="31511"/>
                      <a:pt x="24716" y="32446"/>
                      <a:pt x="24826" y="33366"/>
                    </a:cubicBezTo>
                    <a:cubicBezTo>
                      <a:pt x="24826" y="33951"/>
                      <a:pt x="25484" y="34316"/>
                      <a:pt x="26580" y="34535"/>
                    </a:cubicBezTo>
                    <a:cubicBezTo>
                      <a:pt x="28334" y="34666"/>
                      <a:pt x="30089" y="34666"/>
                      <a:pt x="31843" y="34535"/>
                    </a:cubicBezTo>
                    <a:lnTo>
                      <a:pt x="42443" y="34535"/>
                    </a:lnTo>
                    <a:lnTo>
                      <a:pt x="49753" y="34535"/>
                    </a:lnTo>
                    <a:cubicBezTo>
                      <a:pt x="50894" y="34630"/>
                      <a:pt x="52049" y="34630"/>
                      <a:pt x="53189" y="34535"/>
                    </a:cubicBezTo>
                    <a:cubicBezTo>
                      <a:pt x="53847" y="34535"/>
                      <a:pt x="54139" y="34535"/>
                      <a:pt x="54139" y="33951"/>
                    </a:cubicBezTo>
                    <a:lnTo>
                      <a:pt x="54139" y="32052"/>
                    </a:lnTo>
                    <a:cubicBezTo>
                      <a:pt x="54227" y="29488"/>
                      <a:pt x="53562" y="26946"/>
                      <a:pt x="52239" y="24748"/>
                    </a:cubicBezTo>
                    <a:cubicBezTo>
                      <a:pt x="50901" y="22885"/>
                      <a:pt x="49081" y="21425"/>
                      <a:pt x="46975" y="20512"/>
                    </a:cubicBezTo>
                    <a:close/>
                  </a:path>
                </a:pathLst>
              </a:custGeom>
              <a:solidFill>
                <a:srgbClr val="FFFFFF"/>
              </a:solid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BC1D6C94-1A8B-12F8-426B-A0EFC3FFB4B0}"/>
                  </a:ext>
                </a:extLst>
              </p:cNvPr>
              <p:cNvSpPr/>
              <p:nvPr/>
            </p:nvSpPr>
            <p:spPr>
              <a:xfrm>
                <a:off x="8553804" y="4640415"/>
                <a:ext cx="75277" cy="128685"/>
              </a:xfrm>
              <a:custGeom>
                <a:avLst/>
                <a:gdLst>
                  <a:gd name="connsiteX0" fmla="*/ 53262 w 75879"/>
                  <a:gd name="connsiteY0" fmla="*/ 129520 h 129714"/>
                  <a:gd name="connsiteX1" fmla="*/ 46683 w 75879"/>
                  <a:gd name="connsiteY1" fmla="*/ 129520 h 129714"/>
                  <a:gd name="connsiteX2" fmla="*/ 34329 w 75879"/>
                  <a:gd name="connsiteY2" fmla="*/ 129520 h 129714"/>
                  <a:gd name="connsiteX3" fmla="*/ 18831 w 75879"/>
                  <a:gd name="connsiteY3" fmla="*/ 125868 h 129714"/>
                  <a:gd name="connsiteX4" fmla="*/ 7793 w 75879"/>
                  <a:gd name="connsiteY4" fmla="*/ 115935 h 129714"/>
                  <a:gd name="connsiteX5" fmla="*/ 6404 w 75879"/>
                  <a:gd name="connsiteY5" fmla="*/ 112502 h 129714"/>
                  <a:gd name="connsiteX6" fmla="*/ 5308 w 75879"/>
                  <a:gd name="connsiteY6" fmla="*/ 108193 h 129714"/>
                  <a:gd name="connsiteX7" fmla="*/ 4796 w 75879"/>
                  <a:gd name="connsiteY7" fmla="*/ 103957 h 129714"/>
                  <a:gd name="connsiteX8" fmla="*/ 4796 w 75879"/>
                  <a:gd name="connsiteY8" fmla="*/ 100451 h 129714"/>
                  <a:gd name="connsiteX9" fmla="*/ 9767 w 75879"/>
                  <a:gd name="connsiteY9" fmla="*/ 99428 h 129714"/>
                  <a:gd name="connsiteX10" fmla="*/ 16273 w 75879"/>
                  <a:gd name="connsiteY10" fmla="*/ 99428 h 129714"/>
                  <a:gd name="connsiteX11" fmla="*/ 22925 w 75879"/>
                  <a:gd name="connsiteY11" fmla="*/ 99428 h 129714"/>
                  <a:gd name="connsiteX12" fmla="*/ 28335 w 75879"/>
                  <a:gd name="connsiteY12" fmla="*/ 100086 h 129714"/>
                  <a:gd name="connsiteX13" fmla="*/ 31405 w 75879"/>
                  <a:gd name="connsiteY13" fmla="*/ 107389 h 129714"/>
                  <a:gd name="connsiteX14" fmla="*/ 38203 w 75879"/>
                  <a:gd name="connsiteY14" fmla="*/ 110603 h 129714"/>
                  <a:gd name="connsiteX15" fmla="*/ 45513 w 75879"/>
                  <a:gd name="connsiteY15" fmla="*/ 108777 h 129714"/>
                  <a:gd name="connsiteX16" fmla="*/ 50192 w 75879"/>
                  <a:gd name="connsiteY16" fmla="*/ 101473 h 129714"/>
                  <a:gd name="connsiteX17" fmla="*/ 50192 w 75879"/>
                  <a:gd name="connsiteY17" fmla="*/ 97749 h 129714"/>
                  <a:gd name="connsiteX18" fmla="*/ 50192 w 75879"/>
                  <a:gd name="connsiteY18" fmla="*/ 94316 h 129714"/>
                  <a:gd name="connsiteX19" fmla="*/ 50192 w 75879"/>
                  <a:gd name="connsiteY19" fmla="*/ 87888 h 129714"/>
                  <a:gd name="connsiteX20" fmla="*/ 45879 w 75879"/>
                  <a:gd name="connsiteY20" fmla="*/ 90810 h 129714"/>
                  <a:gd name="connsiteX21" fmla="*/ 40543 w 75879"/>
                  <a:gd name="connsiteY21" fmla="*/ 92125 h 129714"/>
                  <a:gd name="connsiteX22" fmla="*/ 34694 w 75879"/>
                  <a:gd name="connsiteY22" fmla="*/ 92125 h 129714"/>
                  <a:gd name="connsiteX23" fmla="*/ 29212 w 75879"/>
                  <a:gd name="connsiteY23" fmla="*/ 92125 h 129714"/>
                  <a:gd name="connsiteX24" fmla="*/ 21902 w 75879"/>
                  <a:gd name="connsiteY24" fmla="*/ 91613 h 129714"/>
                  <a:gd name="connsiteX25" fmla="*/ 15103 w 75879"/>
                  <a:gd name="connsiteY25" fmla="*/ 89787 h 129714"/>
                  <a:gd name="connsiteX26" fmla="*/ 9255 w 75879"/>
                  <a:gd name="connsiteY26" fmla="*/ 86282 h 129714"/>
                  <a:gd name="connsiteX27" fmla="*/ 5088 w 75879"/>
                  <a:gd name="connsiteY27" fmla="*/ 80584 h 129714"/>
                  <a:gd name="connsiteX28" fmla="*/ 1360 w 75879"/>
                  <a:gd name="connsiteY28" fmla="*/ 70213 h 129714"/>
                  <a:gd name="connsiteX29" fmla="*/ -102 w 75879"/>
                  <a:gd name="connsiteY29" fmla="*/ 59038 h 129714"/>
                  <a:gd name="connsiteX30" fmla="*/ 264 w 75879"/>
                  <a:gd name="connsiteY30" fmla="*/ 40486 h 129714"/>
                  <a:gd name="connsiteX31" fmla="*/ 3480 w 75879"/>
                  <a:gd name="connsiteY31" fmla="*/ 21788 h 129714"/>
                  <a:gd name="connsiteX32" fmla="*/ 12618 w 75879"/>
                  <a:gd name="connsiteY32" fmla="*/ 7181 h 129714"/>
                  <a:gd name="connsiteX33" fmla="*/ 30674 w 75879"/>
                  <a:gd name="connsiteY33" fmla="*/ 461 h 129714"/>
                  <a:gd name="connsiteX34" fmla="*/ 41566 w 75879"/>
                  <a:gd name="connsiteY34" fmla="*/ 1995 h 129714"/>
                  <a:gd name="connsiteX35" fmla="*/ 48876 w 75879"/>
                  <a:gd name="connsiteY35" fmla="*/ 9299 h 129714"/>
                  <a:gd name="connsiteX36" fmla="*/ 49680 w 75879"/>
                  <a:gd name="connsiteY36" fmla="*/ 8642 h 129714"/>
                  <a:gd name="connsiteX37" fmla="*/ 49680 w 75879"/>
                  <a:gd name="connsiteY37" fmla="*/ 6085 h 129714"/>
                  <a:gd name="connsiteX38" fmla="*/ 49680 w 75879"/>
                  <a:gd name="connsiteY38" fmla="*/ 3017 h 129714"/>
                  <a:gd name="connsiteX39" fmla="*/ 50119 w 75879"/>
                  <a:gd name="connsiteY39" fmla="*/ 461 h 129714"/>
                  <a:gd name="connsiteX40" fmla="*/ 62473 w 75879"/>
                  <a:gd name="connsiteY40" fmla="*/ 23 h 129714"/>
                  <a:gd name="connsiteX41" fmla="*/ 74973 w 75879"/>
                  <a:gd name="connsiteY41" fmla="*/ 23 h 129714"/>
                  <a:gd name="connsiteX42" fmla="*/ 75778 w 75879"/>
                  <a:gd name="connsiteY42" fmla="*/ 48082 h 129714"/>
                  <a:gd name="connsiteX43" fmla="*/ 74754 w 75879"/>
                  <a:gd name="connsiteY43" fmla="*/ 99720 h 129714"/>
                  <a:gd name="connsiteX44" fmla="*/ 74754 w 75879"/>
                  <a:gd name="connsiteY44" fmla="*/ 108412 h 129714"/>
                  <a:gd name="connsiteX45" fmla="*/ 73146 w 75879"/>
                  <a:gd name="connsiteY45" fmla="*/ 115716 h 129714"/>
                  <a:gd name="connsiteX46" fmla="*/ 67883 w 75879"/>
                  <a:gd name="connsiteY46" fmla="*/ 122143 h 129714"/>
                  <a:gd name="connsiteX47" fmla="*/ 62619 w 75879"/>
                  <a:gd name="connsiteY47" fmla="*/ 125942 h 129714"/>
                  <a:gd name="connsiteX48" fmla="*/ 57502 w 75879"/>
                  <a:gd name="connsiteY48" fmla="*/ 127841 h 129714"/>
                  <a:gd name="connsiteX49" fmla="*/ 53262 w 75879"/>
                  <a:gd name="connsiteY49" fmla="*/ 129520 h 129714"/>
                  <a:gd name="connsiteX50" fmla="*/ 21463 w 75879"/>
                  <a:gd name="connsiteY50" fmla="*/ 49178 h 129714"/>
                  <a:gd name="connsiteX51" fmla="*/ 21463 w 75879"/>
                  <a:gd name="connsiteY51" fmla="*/ 50785 h 129714"/>
                  <a:gd name="connsiteX52" fmla="*/ 26946 w 75879"/>
                  <a:gd name="connsiteY52" fmla="*/ 66780 h 129714"/>
                  <a:gd name="connsiteX53" fmla="*/ 35791 w 75879"/>
                  <a:gd name="connsiteY53" fmla="*/ 71674 h 129714"/>
                  <a:gd name="connsiteX54" fmla="*/ 46098 w 75879"/>
                  <a:gd name="connsiteY54" fmla="*/ 71016 h 129714"/>
                  <a:gd name="connsiteX55" fmla="*/ 48657 w 75879"/>
                  <a:gd name="connsiteY55" fmla="*/ 69264 h 129714"/>
                  <a:gd name="connsiteX56" fmla="*/ 50119 w 75879"/>
                  <a:gd name="connsiteY56" fmla="*/ 66561 h 129714"/>
                  <a:gd name="connsiteX57" fmla="*/ 50996 w 75879"/>
                  <a:gd name="connsiteY57" fmla="*/ 63201 h 129714"/>
                  <a:gd name="connsiteX58" fmla="*/ 51435 w 75879"/>
                  <a:gd name="connsiteY58" fmla="*/ 59841 h 129714"/>
                  <a:gd name="connsiteX59" fmla="*/ 51435 w 75879"/>
                  <a:gd name="connsiteY59" fmla="*/ 44796 h 129714"/>
                  <a:gd name="connsiteX60" fmla="*/ 49315 w 75879"/>
                  <a:gd name="connsiteY60" fmla="*/ 30188 h 129714"/>
                  <a:gd name="connsiteX61" fmla="*/ 45733 w 75879"/>
                  <a:gd name="connsiteY61" fmla="*/ 25879 h 129714"/>
                  <a:gd name="connsiteX62" fmla="*/ 34548 w 75879"/>
                  <a:gd name="connsiteY62" fmla="*/ 24418 h 129714"/>
                  <a:gd name="connsiteX63" fmla="*/ 29431 w 75879"/>
                  <a:gd name="connsiteY63" fmla="*/ 27047 h 129714"/>
                  <a:gd name="connsiteX64" fmla="*/ 24753 w 75879"/>
                  <a:gd name="connsiteY64" fmla="*/ 33986 h 129714"/>
                  <a:gd name="connsiteX65" fmla="*/ 22121 w 75879"/>
                  <a:gd name="connsiteY65" fmla="*/ 41947 h 129714"/>
                  <a:gd name="connsiteX66" fmla="*/ 21755 w 75879"/>
                  <a:gd name="connsiteY66" fmla="*/ 45526 h 129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75879" h="129714">
                    <a:moveTo>
                      <a:pt x="53262" y="129520"/>
                    </a:moveTo>
                    <a:cubicBezTo>
                      <a:pt x="51077" y="129732"/>
                      <a:pt x="48869" y="129732"/>
                      <a:pt x="46683" y="129520"/>
                    </a:cubicBezTo>
                    <a:lnTo>
                      <a:pt x="34329" y="129520"/>
                    </a:lnTo>
                    <a:cubicBezTo>
                      <a:pt x="28941" y="129608"/>
                      <a:pt x="23612" y="128352"/>
                      <a:pt x="18831" y="125868"/>
                    </a:cubicBezTo>
                    <a:cubicBezTo>
                      <a:pt x="14409" y="123487"/>
                      <a:pt x="10622" y="120076"/>
                      <a:pt x="7793" y="115935"/>
                    </a:cubicBezTo>
                    <a:cubicBezTo>
                      <a:pt x="7238" y="114832"/>
                      <a:pt x="6777" y="113678"/>
                      <a:pt x="6404" y="112502"/>
                    </a:cubicBezTo>
                    <a:cubicBezTo>
                      <a:pt x="5958" y="111086"/>
                      <a:pt x="5593" y="109646"/>
                      <a:pt x="5308" y="108193"/>
                    </a:cubicBezTo>
                    <a:cubicBezTo>
                      <a:pt x="5001" y="106798"/>
                      <a:pt x="4833" y="105381"/>
                      <a:pt x="4796" y="103957"/>
                    </a:cubicBezTo>
                    <a:cubicBezTo>
                      <a:pt x="4679" y="102788"/>
                      <a:pt x="4679" y="101620"/>
                      <a:pt x="4796" y="100451"/>
                    </a:cubicBezTo>
                    <a:cubicBezTo>
                      <a:pt x="6397" y="99881"/>
                      <a:pt x="8071" y="99538"/>
                      <a:pt x="9767" y="99428"/>
                    </a:cubicBezTo>
                    <a:cubicBezTo>
                      <a:pt x="11931" y="99319"/>
                      <a:pt x="14109" y="99319"/>
                      <a:pt x="16273" y="99428"/>
                    </a:cubicBezTo>
                    <a:cubicBezTo>
                      <a:pt x="18539" y="99428"/>
                      <a:pt x="20805" y="99428"/>
                      <a:pt x="22925" y="99428"/>
                    </a:cubicBezTo>
                    <a:cubicBezTo>
                      <a:pt x="24738" y="99538"/>
                      <a:pt x="26544" y="99757"/>
                      <a:pt x="28335" y="100086"/>
                    </a:cubicBezTo>
                    <a:cubicBezTo>
                      <a:pt x="28298" y="102839"/>
                      <a:pt x="29409" y="105483"/>
                      <a:pt x="31405" y="107389"/>
                    </a:cubicBezTo>
                    <a:cubicBezTo>
                      <a:pt x="33232" y="109215"/>
                      <a:pt x="35637" y="110348"/>
                      <a:pt x="38203" y="110603"/>
                    </a:cubicBezTo>
                    <a:cubicBezTo>
                      <a:pt x="40777" y="110830"/>
                      <a:pt x="43350" y="110187"/>
                      <a:pt x="45513" y="108777"/>
                    </a:cubicBezTo>
                    <a:cubicBezTo>
                      <a:pt x="48014" y="107090"/>
                      <a:pt x="49702" y="104446"/>
                      <a:pt x="50192" y="101473"/>
                    </a:cubicBezTo>
                    <a:cubicBezTo>
                      <a:pt x="50192" y="100305"/>
                      <a:pt x="50192" y="98990"/>
                      <a:pt x="50192" y="97749"/>
                    </a:cubicBezTo>
                    <a:cubicBezTo>
                      <a:pt x="50338" y="96609"/>
                      <a:pt x="50338" y="95455"/>
                      <a:pt x="50192" y="94316"/>
                    </a:cubicBezTo>
                    <a:cubicBezTo>
                      <a:pt x="49973" y="92183"/>
                      <a:pt x="49973" y="90029"/>
                      <a:pt x="50192" y="87888"/>
                    </a:cubicBezTo>
                    <a:cubicBezTo>
                      <a:pt x="49000" y="89181"/>
                      <a:pt x="47524" y="90182"/>
                      <a:pt x="45879" y="90810"/>
                    </a:cubicBezTo>
                    <a:cubicBezTo>
                      <a:pt x="44154" y="91445"/>
                      <a:pt x="42363" y="91883"/>
                      <a:pt x="40543" y="92125"/>
                    </a:cubicBezTo>
                    <a:cubicBezTo>
                      <a:pt x="38598" y="92234"/>
                      <a:pt x="36639" y="92234"/>
                      <a:pt x="34694" y="92125"/>
                    </a:cubicBezTo>
                    <a:lnTo>
                      <a:pt x="29212" y="92125"/>
                    </a:lnTo>
                    <a:cubicBezTo>
                      <a:pt x="26763" y="92146"/>
                      <a:pt x="24321" y="91971"/>
                      <a:pt x="21902" y="91613"/>
                    </a:cubicBezTo>
                    <a:cubicBezTo>
                      <a:pt x="19577" y="91248"/>
                      <a:pt x="17296" y="90635"/>
                      <a:pt x="15103" y="89787"/>
                    </a:cubicBezTo>
                    <a:cubicBezTo>
                      <a:pt x="12976" y="88940"/>
                      <a:pt x="11002" y="87757"/>
                      <a:pt x="9255" y="86282"/>
                    </a:cubicBezTo>
                    <a:cubicBezTo>
                      <a:pt x="7479" y="84696"/>
                      <a:pt x="6061" y="82754"/>
                      <a:pt x="5088" y="80584"/>
                    </a:cubicBezTo>
                    <a:cubicBezTo>
                      <a:pt x="3363" y="77320"/>
                      <a:pt x="2106" y="73828"/>
                      <a:pt x="1360" y="70213"/>
                    </a:cubicBezTo>
                    <a:cubicBezTo>
                      <a:pt x="615" y="66525"/>
                      <a:pt x="125" y="62792"/>
                      <a:pt x="-102" y="59038"/>
                    </a:cubicBezTo>
                    <a:cubicBezTo>
                      <a:pt x="-102" y="53268"/>
                      <a:pt x="-102" y="47133"/>
                      <a:pt x="264" y="40486"/>
                    </a:cubicBezTo>
                    <a:cubicBezTo>
                      <a:pt x="446" y="34132"/>
                      <a:pt x="1528" y="27836"/>
                      <a:pt x="3480" y="21788"/>
                    </a:cubicBezTo>
                    <a:cubicBezTo>
                      <a:pt x="5264" y="16237"/>
                      <a:pt x="8400" y="11212"/>
                      <a:pt x="12618" y="7181"/>
                    </a:cubicBezTo>
                    <a:cubicBezTo>
                      <a:pt x="17633" y="2850"/>
                      <a:pt x="24044" y="461"/>
                      <a:pt x="30674" y="461"/>
                    </a:cubicBezTo>
                    <a:cubicBezTo>
                      <a:pt x="34373" y="213"/>
                      <a:pt x="38079" y="739"/>
                      <a:pt x="41566" y="1995"/>
                    </a:cubicBezTo>
                    <a:cubicBezTo>
                      <a:pt x="44943" y="3259"/>
                      <a:pt x="47612" y="5924"/>
                      <a:pt x="48876" y="9299"/>
                    </a:cubicBezTo>
                    <a:cubicBezTo>
                      <a:pt x="49315" y="9299"/>
                      <a:pt x="49607" y="9299"/>
                      <a:pt x="49680" y="8642"/>
                    </a:cubicBezTo>
                    <a:cubicBezTo>
                      <a:pt x="49753" y="7794"/>
                      <a:pt x="49753" y="6932"/>
                      <a:pt x="49680" y="6085"/>
                    </a:cubicBezTo>
                    <a:cubicBezTo>
                      <a:pt x="49680" y="5063"/>
                      <a:pt x="49680" y="4040"/>
                      <a:pt x="49680" y="3017"/>
                    </a:cubicBezTo>
                    <a:cubicBezTo>
                      <a:pt x="49571" y="2141"/>
                      <a:pt x="49724" y="1250"/>
                      <a:pt x="50119" y="461"/>
                    </a:cubicBezTo>
                    <a:cubicBezTo>
                      <a:pt x="54220" y="23"/>
                      <a:pt x="58350" y="-130"/>
                      <a:pt x="62473" y="23"/>
                    </a:cubicBezTo>
                    <a:cubicBezTo>
                      <a:pt x="66640" y="23"/>
                      <a:pt x="70807" y="23"/>
                      <a:pt x="74973" y="23"/>
                    </a:cubicBezTo>
                    <a:cubicBezTo>
                      <a:pt x="75412" y="15361"/>
                      <a:pt x="75683" y="31378"/>
                      <a:pt x="75778" y="48082"/>
                    </a:cubicBezTo>
                    <a:cubicBezTo>
                      <a:pt x="75778" y="64881"/>
                      <a:pt x="75778" y="82045"/>
                      <a:pt x="74754" y="99720"/>
                    </a:cubicBezTo>
                    <a:cubicBezTo>
                      <a:pt x="74754" y="102642"/>
                      <a:pt x="74754" y="105563"/>
                      <a:pt x="74754" y="108412"/>
                    </a:cubicBezTo>
                    <a:cubicBezTo>
                      <a:pt x="74959" y="110954"/>
                      <a:pt x="74396" y="113496"/>
                      <a:pt x="73146" y="115716"/>
                    </a:cubicBezTo>
                    <a:cubicBezTo>
                      <a:pt x="71669" y="118068"/>
                      <a:pt x="69900" y="120230"/>
                      <a:pt x="67883" y="122143"/>
                    </a:cubicBezTo>
                    <a:cubicBezTo>
                      <a:pt x="66274" y="123604"/>
                      <a:pt x="64513" y="124882"/>
                      <a:pt x="62619" y="125942"/>
                    </a:cubicBezTo>
                    <a:cubicBezTo>
                      <a:pt x="61004" y="126796"/>
                      <a:pt x="59286" y="127439"/>
                      <a:pt x="57502" y="127841"/>
                    </a:cubicBezTo>
                    <a:cubicBezTo>
                      <a:pt x="56121" y="128469"/>
                      <a:pt x="54702" y="129031"/>
                      <a:pt x="53262" y="129520"/>
                    </a:cubicBezTo>
                    <a:close/>
                    <a:moveTo>
                      <a:pt x="21463" y="49178"/>
                    </a:moveTo>
                    <a:lnTo>
                      <a:pt x="21463" y="50785"/>
                    </a:lnTo>
                    <a:cubicBezTo>
                      <a:pt x="21302" y="56599"/>
                      <a:pt x="23254" y="62281"/>
                      <a:pt x="26946" y="66780"/>
                    </a:cubicBezTo>
                    <a:cubicBezTo>
                      <a:pt x="29146" y="69497"/>
                      <a:pt x="32319" y="71258"/>
                      <a:pt x="35791" y="71674"/>
                    </a:cubicBezTo>
                    <a:cubicBezTo>
                      <a:pt x="39227" y="72280"/>
                      <a:pt x="42765" y="72054"/>
                      <a:pt x="46098" y="71016"/>
                    </a:cubicBezTo>
                    <a:cubicBezTo>
                      <a:pt x="47114" y="70717"/>
                      <a:pt x="48006" y="70103"/>
                      <a:pt x="48657" y="69264"/>
                    </a:cubicBezTo>
                    <a:cubicBezTo>
                      <a:pt x="49300" y="68453"/>
                      <a:pt x="49797" y="67540"/>
                      <a:pt x="50119" y="66561"/>
                    </a:cubicBezTo>
                    <a:cubicBezTo>
                      <a:pt x="50492" y="65465"/>
                      <a:pt x="50784" y="64341"/>
                      <a:pt x="50996" y="63201"/>
                    </a:cubicBezTo>
                    <a:lnTo>
                      <a:pt x="51435" y="59841"/>
                    </a:lnTo>
                    <a:cubicBezTo>
                      <a:pt x="51435" y="54948"/>
                      <a:pt x="51435" y="49908"/>
                      <a:pt x="51435" y="44796"/>
                    </a:cubicBezTo>
                    <a:cubicBezTo>
                      <a:pt x="51296" y="39858"/>
                      <a:pt x="50579" y="34957"/>
                      <a:pt x="49315" y="30188"/>
                    </a:cubicBezTo>
                    <a:cubicBezTo>
                      <a:pt x="48635" y="28391"/>
                      <a:pt x="47370" y="26879"/>
                      <a:pt x="45733" y="25879"/>
                    </a:cubicBezTo>
                    <a:cubicBezTo>
                      <a:pt x="42370" y="23848"/>
                      <a:pt x="38320" y="23322"/>
                      <a:pt x="34548" y="24418"/>
                    </a:cubicBezTo>
                    <a:cubicBezTo>
                      <a:pt x="32684" y="24944"/>
                      <a:pt x="30944" y="25842"/>
                      <a:pt x="29431" y="27047"/>
                    </a:cubicBezTo>
                    <a:cubicBezTo>
                      <a:pt x="27596" y="29165"/>
                      <a:pt x="26032" y="31495"/>
                      <a:pt x="24753" y="33986"/>
                    </a:cubicBezTo>
                    <a:cubicBezTo>
                      <a:pt x="23444" y="36476"/>
                      <a:pt x="22552" y="39164"/>
                      <a:pt x="22121" y="41947"/>
                    </a:cubicBezTo>
                    <a:cubicBezTo>
                      <a:pt x="21865" y="43123"/>
                      <a:pt x="21741" y="44321"/>
                      <a:pt x="21755" y="45526"/>
                    </a:cubicBezTo>
                    <a:close/>
                  </a:path>
                </a:pathLst>
              </a:custGeom>
              <a:solidFill>
                <a:srgbClr val="FFFFFF"/>
              </a:solidFill>
              <a:ln w="730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4CEFF34D-F721-2F40-A7A3-F13477B734FA}"/>
                  </a:ext>
                </a:extLst>
              </p:cNvPr>
              <p:cNvSpPr/>
              <p:nvPr/>
            </p:nvSpPr>
            <p:spPr>
              <a:xfrm>
                <a:off x="8641628" y="4642063"/>
                <a:ext cx="69693" cy="91954"/>
              </a:xfrm>
              <a:custGeom>
                <a:avLst/>
                <a:gdLst>
                  <a:gd name="connsiteX0" fmla="*/ 24387 w 70250"/>
                  <a:gd name="connsiteY0" fmla="*/ 9172 h 92689"/>
                  <a:gd name="connsiteX1" fmla="*/ 26653 w 70250"/>
                  <a:gd name="connsiteY1" fmla="*/ 7930 h 92689"/>
                  <a:gd name="connsiteX2" fmla="*/ 28993 w 70250"/>
                  <a:gd name="connsiteY2" fmla="*/ 6469 h 92689"/>
                  <a:gd name="connsiteX3" fmla="*/ 37619 w 70250"/>
                  <a:gd name="connsiteY3" fmla="*/ 2014 h 92689"/>
                  <a:gd name="connsiteX4" fmla="*/ 47487 w 70250"/>
                  <a:gd name="connsiteY4" fmla="*/ 188 h 92689"/>
                  <a:gd name="connsiteX5" fmla="*/ 57356 w 70250"/>
                  <a:gd name="connsiteY5" fmla="*/ 1283 h 92689"/>
                  <a:gd name="connsiteX6" fmla="*/ 65982 w 70250"/>
                  <a:gd name="connsiteY6" fmla="*/ 5885 h 92689"/>
                  <a:gd name="connsiteX7" fmla="*/ 68833 w 70250"/>
                  <a:gd name="connsiteY7" fmla="*/ 13189 h 92689"/>
                  <a:gd name="connsiteX8" fmla="*/ 70149 w 70250"/>
                  <a:gd name="connsiteY8" fmla="*/ 25751 h 92689"/>
                  <a:gd name="connsiteX9" fmla="*/ 70149 w 70250"/>
                  <a:gd name="connsiteY9" fmla="*/ 41820 h 92689"/>
                  <a:gd name="connsiteX10" fmla="*/ 70149 w 70250"/>
                  <a:gd name="connsiteY10" fmla="*/ 59495 h 92689"/>
                  <a:gd name="connsiteX11" fmla="*/ 70149 w 70250"/>
                  <a:gd name="connsiteY11" fmla="*/ 76732 h 92689"/>
                  <a:gd name="connsiteX12" fmla="*/ 70149 w 70250"/>
                  <a:gd name="connsiteY12" fmla="*/ 91340 h 92689"/>
                  <a:gd name="connsiteX13" fmla="*/ 58599 w 70250"/>
                  <a:gd name="connsiteY13" fmla="*/ 92216 h 92689"/>
                  <a:gd name="connsiteX14" fmla="*/ 47122 w 70250"/>
                  <a:gd name="connsiteY14" fmla="*/ 92216 h 92689"/>
                  <a:gd name="connsiteX15" fmla="*/ 46756 w 70250"/>
                  <a:gd name="connsiteY15" fmla="*/ 82648 h 92689"/>
                  <a:gd name="connsiteX16" fmla="*/ 46756 w 70250"/>
                  <a:gd name="connsiteY16" fmla="*/ 71619 h 92689"/>
                  <a:gd name="connsiteX17" fmla="*/ 46756 w 70250"/>
                  <a:gd name="connsiteY17" fmla="*/ 60225 h 92689"/>
                  <a:gd name="connsiteX18" fmla="*/ 46318 w 70250"/>
                  <a:gd name="connsiteY18" fmla="*/ 49562 h 92689"/>
                  <a:gd name="connsiteX19" fmla="*/ 45952 w 70250"/>
                  <a:gd name="connsiteY19" fmla="*/ 44668 h 92689"/>
                  <a:gd name="connsiteX20" fmla="*/ 45294 w 70250"/>
                  <a:gd name="connsiteY20" fmla="*/ 39483 h 92689"/>
                  <a:gd name="connsiteX21" fmla="*/ 44052 w 70250"/>
                  <a:gd name="connsiteY21" fmla="*/ 34881 h 92689"/>
                  <a:gd name="connsiteX22" fmla="*/ 41712 w 70250"/>
                  <a:gd name="connsiteY22" fmla="*/ 31740 h 92689"/>
                  <a:gd name="connsiteX23" fmla="*/ 41347 w 70250"/>
                  <a:gd name="connsiteY23" fmla="*/ 31740 h 92689"/>
                  <a:gd name="connsiteX24" fmla="*/ 40981 w 70250"/>
                  <a:gd name="connsiteY24" fmla="*/ 31740 h 92689"/>
                  <a:gd name="connsiteX25" fmla="*/ 36668 w 70250"/>
                  <a:gd name="connsiteY25" fmla="*/ 30499 h 92689"/>
                  <a:gd name="connsiteX26" fmla="*/ 31039 w 70250"/>
                  <a:gd name="connsiteY26" fmla="*/ 30937 h 92689"/>
                  <a:gd name="connsiteX27" fmla="*/ 26069 w 70250"/>
                  <a:gd name="connsiteY27" fmla="*/ 34224 h 92689"/>
                  <a:gd name="connsiteX28" fmla="*/ 23510 w 70250"/>
                  <a:gd name="connsiteY28" fmla="*/ 41528 h 92689"/>
                  <a:gd name="connsiteX29" fmla="*/ 23510 w 70250"/>
                  <a:gd name="connsiteY29" fmla="*/ 54090 h 92689"/>
                  <a:gd name="connsiteX30" fmla="*/ 24022 w 70250"/>
                  <a:gd name="connsiteY30" fmla="*/ 66434 h 92689"/>
                  <a:gd name="connsiteX31" fmla="*/ 24022 w 70250"/>
                  <a:gd name="connsiteY31" fmla="*/ 78631 h 92689"/>
                  <a:gd name="connsiteX32" fmla="*/ 23291 w 70250"/>
                  <a:gd name="connsiteY32" fmla="*/ 90829 h 92689"/>
                  <a:gd name="connsiteX33" fmla="*/ 23291 w 70250"/>
                  <a:gd name="connsiteY33" fmla="*/ 91559 h 92689"/>
                  <a:gd name="connsiteX34" fmla="*/ 17881 w 70250"/>
                  <a:gd name="connsiteY34" fmla="*/ 92655 h 92689"/>
                  <a:gd name="connsiteX35" fmla="*/ 13203 w 70250"/>
                  <a:gd name="connsiteY35" fmla="*/ 92655 h 92689"/>
                  <a:gd name="connsiteX36" fmla="*/ 7866 w 70250"/>
                  <a:gd name="connsiteY36" fmla="*/ 92655 h 92689"/>
                  <a:gd name="connsiteX37" fmla="*/ 556 w 70250"/>
                  <a:gd name="connsiteY37" fmla="*/ 92655 h 92689"/>
                  <a:gd name="connsiteX38" fmla="*/ 118 w 70250"/>
                  <a:gd name="connsiteY38" fmla="*/ 47444 h 92689"/>
                  <a:gd name="connsiteX39" fmla="*/ 118 w 70250"/>
                  <a:gd name="connsiteY39" fmla="*/ 480 h 92689"/>
                  <a:gd name="connsiteX40" fmla="*/ 3773 w 70250"/>
                  <a:gd name="connsiteY40" fmla="*/ 480 h 92689"/>
                  <a:gd name="connsiteX41" fmla="*/ 6551 w 70250"/>
                  <a:gd name="connsiteY41" fmla="*/ 480 h 92689"/>
                  <a:gd name="connsiteX42" fmla="*/ 9255 w 70250"/>
                  <a:gd name="connsiteY42" fmla="*/ 480 h 92689"/>
                  <a:gd name="connsiteX43" fmla="*/ 12983 w 70250"/>
                  <a:gd name="connsiteY43" fmla="*/ 480 h 92689"/>
                  <a:gd name="connsiteX44" fmla="*/ 15542 w 70250"/>
                  <a:gd name="connsiteY44" fmla="*/ 480 h 92689"/>
                  <a:gd name="connsiteX45" fmla="*/ 19197 w 70250"/>
                  <a:gd name="connsiteY45" fmla="*/ 42 h 92689"/>
                  <a:gd name="connsiteX46" fmla="*/ 22560 w 70250"/>
                  <a:gd name="connsiteY46" fmla="*/ 42 h 92689"/>
                  <a:gd name="connsiteX47" fmla="*/ 24022 w 70250"/>
                  <a:gd name="connsiteY47" fmla="*/ 699 h 92689"/>
                  <a:gd name="connsiteX48" fmla="*/ 24022 w 70250"/>
                  <a:gd name="connsiteY48" fmla="*/ 5812 h 92689"/>
                  <a:gd name="connsiteX49" fmla="*/ 24387 w 70250"/>
                  <a:gd name="connsiteY49" fmla="*/ 9172 h 92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70250" h="92689">
                    <a:moveTo>
                      <a:pt x="24387" y="9172"/>
                    </a:moveTo>
                    <a:lnTo>
                      <a:pt x="26653" y="7930"/>
                    </a:lnTo>
                    <a:cubicBezTo>
                      <a:pt x="27458" y="7484"/>
                      <a:pt x="28240" y="6995"/>
                      <a:pt x="28993" y="6469"/>
                    </a:cubicBezTo>
                    <a:cubicBezTo>
                      <a:pt x="31617" y="4541"/>
                      <a:pt x="34526" y="3036"/>
                      <a:pt x="37619" y="2014"/>
                    </a:cubicBezTo>
                    <a:cubicBezTo>
                      <a:pt x="40806" y="933"/>
                      <a:pt x="44125" y="319"/>
                      <a:pt x="47487" y="188"/>
                    </a:cubicBezTo>
                    <a:cubicBezTo>
                      <a:pt x="50813" y="34"/>
                      <a:pt x="54147" y="407"/>
                      <a:pt x="57356" y="1283"/>
                    </a:cubicBezTo>
                    <a:cubicBezTo>
                      <a:pt x="60536" y="2167"/>
                      <a:pt x="63482" y="3738"/>
                      <a:pt x="65982" y="5885"/>
                    </a:cubicBezTo>
                    <a:cubicBezTo>
                      <a:pt x="67685" y="7959"/>
                      <a:pt x="68679" y="10515"/>
                      <a:pt x="68833" y="13189"/>
                    </a:cubicBezTo>
                    <a:cubicBezTo>
                      <a:pt x="69564" y="17337"/>
                      <a:pt x="70003" y="21537"/>
                      <a:pt x="70149" y="25751"/>
                    </a:cubicBezTo>
                    <a:cubicBezTo>
                      <a:pt x="70149" y="30645"/>
                      <a:pt x="70149" y="36050"/>
                      <a:pt x="70149" y="41820"/>
                    </a:cubicBezTo>
                    <a:cubicBezTo>
                      <a:pt x="70149" y="47590"/>
                      <a:pt x="70149" y="53579"/>
                      <a:pt x="70149" y="59495"/>
                    </a:cubicBezTo>
                    <a:cubicBezTo>
                      <a:pt x="70149" y="65411"/>
                      <a:pt x="70149" y="71181"/>
                      <a:pt x="70149" y="76732"/>
                    </a:cubicBezTo>
                    <a:cubicBezTo>
                      <a:pt x="70149" y="82283"/>
                      <a:pt x="70149" y="87031"/>
                      <a:pt x="70149" y="91340"/>
                    </a:cubicBezTo>
                    <a:cubicBezTo>
                      <a:pt x="66326" y="91924"/>
                      <a:pt x="62466" y="92216"/>
                      <a:pt x="58599" y="92216"/>
                    </a:cubicBezTo>
                    <a:lnTo>
                      <a:pt x="47122" y="92216"/>
                    </a:lnTo>
                    <a:cubicBezTo>
                      <a:pt x="47122" y="89441"/>
                      <a:pt x="46756" y="86227"/>
                      <a:pt x="46756" y="82648"/>
                    </a:cubicBezTo>
                    <a:cubicBezTo>
                      <a:pt x="46756" y="79070"/>
                      <a:pt x="46756" y="75345"/>
                      <a:pt x="46756" y="71619"/>
                    </a:cubicBezTo>
                    <a:cubicBezTo>
                      <a:pt x="46756" y="67894"/>
                      <a:pt x="46756" y="64316"/>
                      <a:pt x="46756" y="60225"/>
                    </a:cubicBezTo>
                    <a:cubicBezTo>
                      <a:pt x="46756" y="56135"/>
                      <a:pt x="46756" y="52922"/>
                      <a:pt x="46318" y="49562"/>
                    </a:cubicBezTo>
                    <a:cubicBezTo>
                      <a:pt x="46318" y="48101"/>
                      <a:pt x="46318" y="46494"/>
                      <a:pt x="45952" y="44668"/>
                    </a:cubicBezTo>
                    <a:cubicBezTo>
                      <a:pt x="45587" y="42842"/>
                      <a:pt x="45952" y="41162"/>
                      <a:pt x="45294" y="39483"/>
                    </a:cubicBezTo>
                    <a:cubicBezTo>
                      <a:pt x="45038" y="37912"/>
                      <a:pt x="44622" y="36371"/>
                      <a:pt x="44052" y="34881"/>
                    </a:cubicBezTo>
                    <a:cubicBezTo>
                      <a:pt x="43569" y="33640"/>
                      <a:pt x="42765" y="32558"/>
                      <a:pt x="41712" y="31740"/>
                    </a:cubicBezTo>
                    <a:cubicBezTo>
                      <a:pt x="41712" y="31740"/>
                      <a:pt x="41712" y="31740"/>
                      <a:pt x="41347" y="31740"/>
                    </a:cubicBezTo>
                    <a:cubicBezTo>
                      <a:pt x="41230" y="31791"/>
                      <a:pt x="41098" y="31791"/>
                      <a:pt x="40981" y="31740"/>
                    </a:cubicBezTo>
                    <a:cubicBezTo>
                      <a:pt x="39607" y="31142"/>
                      <a:pt x="38152" y="30725"/>
                      <a:pt x="36668" y="30499"/>
                    </a:cubicBezTo>
                    <a:cubicBezTo>
                      <a:pt x="34782" y="30243"/>
                      <a:pt x="32860" y="30389"/>
                      <a:pt x="31039" y="30937"/>
                    </a:cubicBezTo>
                    <a:cubicBezTo>
                      <a:pt x="29095" y="31514"/>
                      <a:pt x="27363" y="32661"/>
                      <a:pt x="26069" y="34224"/>
                    </a:cubicBezTo>
                    <a:cubicBezTo>
                      <a:pt x="24460" y="36327"/>
                      <a:pt x="23561" y="38884"/>
                      <a:pt x="23510" y="41528"/>
                    </a:cubicBezTo>
                    <a:cubicBezTo>
                      <a:pt x="23510" y="45837"/>
                      <a:pt x="23510" y="50000"/>
                      <a:pt x="23510" y="54090"/>
                    </a:cubicBezTo>
                    <a:cubicBezTo>
                      <a:pt x="23510" y="58180"/>
                      <a:pt x="23510" y="62344"/>
                      <a:pt x="24022" y="66434"/>
                    </a:cubicBezTo>
                    <a:cubicBezTo>
                      <a:pt x="24533" y="70524"/>
                      <a:pt x="24022" y="74614"/>
                      <a:pt x="24022" y="78631"/>
                    </a:cubicBezTo>
                    <a:cubicBezTo>
                      <a:pt x="24036" y="82707"/>
                      <a:pt x="23788" y="86782"/>
                      <a:pt x="23291" y="90829"/>
                    </a:cubicBezTo>
                    <a:lnTo>
                      <a:pt x="23291" y="91559"/>
                    </a:lnTo>
                    <a:cubicBezTo>
                      <a:pt x="21522" y="92085"/>
                      <a:pt x="19716" y="92450"/>
                      <a:pt x="17881" y="92655"/>
                    </a:cubicBezTo>
                    <a:cubicBezTo>
                      <a:pt x="16346" y="92655"/>
                      <a:pt x="14811" y="92655"/>
                      <a:pt x="13203" y="92655"/>
                    </a:cubicBezTo>
                    <a:lnTo>
                      <a:pt x="7866" y="92655"/>
                    </a:lnTo>
                    <a:cubicBezTo>
                      <a:pt x="5432" y="92523"/>
                      <a:pt x="2990" y="92523"/>
                      <a:pt x="556" y="92655"/>
                    </a:cubicBezTo>
                    <a:cubicBezTo>
                      <a:pt x="556" y="77557"/>
                      <a:pt x="410" y="62490"/>
                      <a:pt x="118" y="47444"/>
                    </a:cubicBezTo>
                    <a:cubicBezTo>
                      <a:pt x="-175" y="32398"/>
                      <a:pt x="-175" y="16746"/>
                      <a:pt x="118" y="480"/>
                    </a:cubicBezTo>
                    <a:lnTo>
                      <a:pt x="3773" y="480"/>
                    </a:lnTo>
                    <a:lnTo>
                      <a:pt x="6551" y="480"/>
                    </a:lnTo>
                    <a:lnTo>
                      <a:pt x="9255" y="480"/>
                    </a:lnTo>
                    <a:lnTo>
                      <a:pt x="12983" y="480"/>
                    </a:lnTo>
                    <a:lnTo>
                      <a:pt x="15542" y="480"/>
                    </a:lnTo>
                    <a:lnTo>
                      <a:pt x="19197" y="42"/>
                    </a:lnTo>
                    <a:cubicBezTo>
                      <a:pt x="20315" y="-61"/>
                      <a:pt x="21441" y="-61"/>
                      <a:pt x="22560" y="42"/>
                    </a:cubicBezTo>
                    <a:cubicBezTo>
                      <a:pt x="23510" y="42"/>
                      <a:pt x="24022" y="42"/>
                      <a:pt x="24022" y="699"/>
                    </a:cubicBezTo>
                    <a:cubicBezTo>
                      <a:pt x="24109" y="2401"/>
                      <a:pt x="24109" y="4110"/>
                      <a:pt x="24022" y="5812"/>
                    </a:cubicBezTo>
                    <a:cubicBezTo>
                      <a:pt x="24087" y="6937"/>
                      <a:pt x="24204" y="8061"/>
                      <a:pt x="24387" y="9172"/>
                    </a:cubicBezTo>
                    <a:close/>
                  </a:path>
                </a:pathLst>
              </a:custGeom>
              <a:solidFill>
                <a:srgbClr val="FFFFFF"/>
              </a:solidFill>
              <a:ln w="730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B79A44BB-5043-8B10-9E62-D13E1785F364}"/>
                  </a:ext>
                </a:extLst>
              </p:cNvPr>
              <p:cNvSpPr/>
              <p:nvPr/>
            </p:nvSpPr>
            <p:spPr>
              <a:xfrm>
                <a:off x="8719949" y="4640563"/>
                <a:ext cx="77722" cy="92158"/>
              </a:xfrm>
              <a:custGeom>
                <a:avLst/>
                <a:gdLst>
                  <a:gd name="connsiteX0" fmla="*/ 77973 w 78343"/>
                  <a:gd name="connsiteY0" fmla="*/ 969 h 92895"/>
                  <a:gd name="connsiteX1" fmla="*/ 77973 w 78343"/>
                  <a:gd name="connsiteY1" fmla="*/ 3234 h 92895"/>
                  <a:gd name="connsiteX2" fmla="*/ 77973 w 78343"/>
                  <a:gd name="connsiteY2" fmla="*/ 5425 h 92895"/>
                  <a:gd name="connsiteX3" fmla="*/ 77973 w 78343"/>
                  <a:gd name="connsiteY3" fmla="*/ 7251 h 92895"/>
                  <a:gd name="connsiteX4" fmla="*/ 77973 w 78343"/>
                  <a:gd name="connsiteY4" fmla="*/ 46326 h 92895"/>
                  <a:gd name="connsiteX5" fmla="*/ 77462 w 78343"/>
                  <a:gd name="connsiteY5" fmla="*/ 85256 h 92895"/>
                  <a:gd name="connsiteX6" fmla="*/ 77462 w 78343"/>
                  <a:gd name="connsiteY6" fmla="*/ 90003 h 92895"/>
                  <a:gd name="connsiteX7" fmla="*/ 75298 w 78343"/>
                  <a:gd name="connsiteY7" fmla="*/ 92772 h 92895"/>
                  <a:gd name="connsiteX8" fmla="*/ 75196 w 78343"/>
                  <a:gd name="connsiteY8" fmla="*/ 92779 h 92895"/>
                  <a:gd name="connsiteX9" fmla="*/ 73003 w 78343"/>
                  <a:gd name="connsiteY9" fmla="*/ 92779 h 92895"/>
                  <a:gd name="connsiteX10" fmla="*/ 67008 w 78343"/>
                  <a:gd name="connsiteY10" fmla="*/ 92779 h 92895"/>
                  <a:gd name="connsiteX11" fmla="*/ 61014 w 78343"/>
                  <a:gd name="connsiteY11" fmla="*/ 92779 h 92895"/>
                  <a:gd name="connsiteX12" fmla="*/ 57066 w 78343"/>
                  <a:gd name="connsiteY12" fmla="*/ 92779 h 92895"/>
                  <a:gd name="connsiteX13" fmla="*/ 53119 w 78343"/>
                  <a:gd name="connsiteY13" fmla="*/ 92779 h 92895"/>
                  <a:gd name="connsiteX14" fmla="*/ 51365 w 78343"/>
                  <a:gd name="connsiteY14" fmla="*/ 91318 h 92895"/>
                  <a:gd name="connsiteX15" fmla="*/ 50926 w 78343"/>
                  <a:gd name="connsiteY15" fmla="*/ 88689 h 92895"/>
                  <a:gd name="connsiteX16" fmla="*/ 51291 w 78343"/>
                  <a:gd name="connsiteY16" fmla="*/ 85402 h 92895"/>
                  <a:gd name="connsiteX17" fmla="*/ 51291 w 78343"/>
                  <a:gd name="connsiteY17" fmla="*/ 82261 h 92895"/>
                  <a:gd name="connsiteX18" fmla="*/ 40107 w 78343"/>
                  <a:gd name="connsiteY18" fmla="*/ 89565 h 92895"/>
                  <a:gd name="connsiteX19" fmla="*/ 26949 w 78343"/>
                  <a:gd name="connsiteY19" fmla="*/ 92706 h 92895"/>
                  <a:gd name="connsiteX20" fmla="*/ 14741 w 78343"/>
                  <a:gd name="connsiteY20" fmla="*/ 87739 h 92895"/>
                  <a:gd name="connsiteX21" fmla="*/ 6334 w 78343"/>
                  <a:gd name="connsiteY21" fmla="*/ 75469 h 92895"/>
                  <a:gd name="connsiteX22" fmla="*/ 1509 w 78343"/>
                  <a:gd name="connsiteY22" fmla="*/ 59473 h 92895"/>
                  <a:gd name="connsiteX23" fmla="*/ -99 w 78343"/>
                  <a:gd name="connsiteY23" fmla="*/ 43478 h 92895"/>
                  <a:gd name="connsiteX24" fmla="*/ 2313 w 78343"/>
                  <a:gd name="connsiteY24" fmla="*/ 26533 h 92895"/>
                  <a:gd name="connsiteX25" fmla="*/ 8820 w 78343"/>
                  <a:gd name="connsiteY25" fmla="*/ 13167 h 92895"/>
                  <a:gd name="connsiteX26" fmla="*/ 18688 w 78343"/>
                  <a:gd name="connsiteY26" fmla="*/ 4402 h 92895"/>
                  <a:gd name="connsiteX27" fmla="*/ 30823 w 78343"/>
                  <a:gd name="connsiteY27" fmla="*/ 969 h 92895"/>
                  <a:gd name="connsiteX28" fmla="*/ 37548 w 78343"/>
                  <a:gd name="connsiteY28" fmla="*/ 969 h 92895"/>
                  <a:gd name="connsiteX29" fmla="*/ 42739 w 78343"/>
                  <a:gd name="connsiteY29" fmla="*/ 1919 h 92895"/>
                  <a:gd name="connsiteX30" fmla="*/ 46978 w 78343"/>
                  <a:gd name="connsiteY30" fmla="*/ 4475 h 92895"/>
                  <a:gd name="connsiteX31" fmla="*/ 50122 w 78343"/>
                  <a:gd name="connsiteY31" fmla="*/ 9369 h 92895"/>
                  <a:gd name="connsiteX32" fmla="*/ 50122 w 78343"/>
                  <a:gd name="connsiteY32" fmla="*/ 4329 h 92895"/>
                  <a:gd name="connsiteX33" fmla="*/ 50560 w 78343"/>
                  <a:gd name="connsiteY33" fmla="*/ 20 h 92895"/>
                  <a:gd name="connsiteX34" fmla="*/ 51803 w 78343"/>
                  <a:gd name="connsiteY34" fmla="*/ 20 h 92895"/>
                  <a:gd name="connsiteX35" fmla="*/ 54435 w 78343"/>
                  <a:gd name="connsiteY35" fmla="*/ 20 h 92895"/>
                  <a:gd name="connsiteX36" fmla="*/ 59406 w 78343"/>
                  <a:gd name="connsiteY36" fmla="*/ 20 h 92895"/>
                  <a:gd name="connsiteX37" fmla="*/ 67081 w 78343"/>
                  <a:gd name="connsiteY37" fmla="*/ 385 h 92895"/>
                  <a:gd name="connsiteX38" fmla="*/ 24390 w 78343"/>
                  <a:gd name="connsiteY38" fmla="*/ 37489 h 92895"/>
                  <a:gd name="connsiteX39" fmla="*/ 23440 w 78343"/>
                  <a:gd name="connsiteY39" fmla="*/ 42382 h 92895"/>
                  <a:gd name="connsiteX40" fmla="*/ 23440 w 78343"/>
                  <a:gd name="connsiteY40" fmla="*/ 47276 h 92895"/>
                  <a:gd name="connsiteX41" fmla="*/ 27753 w 78343"/>
                  <a:gd name="connsiteY41" fmla="*/ 61299 h 92895"/>
                  <a:gd name="connsiteX42" fmla="*/ 39814 w 78343"/>
                  <a:gd name="connsiteY42" fmla="*/ 67142 h 92895"/>
                  <a:gd name="connsiteX43" fmla="*/ 46686 w 78343"/>
                  <a:gd name="connsiteY43" fmla="*/ 65609 h 92895"/>
                  <a:gd name="connsiteX44" fmla="*/ 50049 w 78343"/>
                  <a:gd name="connsiteY44" fmla="*/ 61153 h 92895"/>
                  <a:gd name="connsiteX45" fmla="*/ 51145 w 78343"/>
                  <a:gd name="connsiteY45" fmla="*/ 53849 h 92895"/>
                  <a:gd name="connsiteX46" fmla="*/ 51145 w 78343"/>
                  <a:gd name="connsiteY46" fmla="*/ 44573 h 92895"/>
                  <a:gd name="connsiteX47" fmla="*/ 51145 w 78343"/>
                  <a:gd name="connsiteY47" fmla="*/ 34421 h 92895"/>
                  <a:gd name="connsiteX48" fmla="*/ 50195 w 78343"/>
                  <a:gd name="connsiteY48" fmla="*/ 28578 h 92895"/>
                  <a:gd name="connsiteX49" fmla="*/ 47490 w 78343"/>
                  <a:gd name="connsiteY49" fmla="*/ 26022 h 92895"/>
                  <a:gd name="connsiteX50" fmla="*/ 41642 w 78343"/>
                  <a:gd name="connsiteY50" fmla="*/ 25437 h 92895"/>
                  <a:gd name="connsiteX51" fmla="*/ 29800 w 78343"/>
                  <a:gd name="connsiteY51" fmla="*/ 29089 h 92895"/>
                  <a:gd name="connsiteX52" fmla="*/ 24390 w 78343"/>
                  <a:gd name="connsiteY52" fmla="*/ 37562 h 92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8343" h="92895">
                    <a:moveTo>
                      <a:pt x="77973" y="969"/>
                    </a:moveTo>
                    <a:cubicBezTo>
                      <a:pt x="77973" y="1700"/>
                      <a:pt x="77973" y="2503"/>
                      <a:pt x="77973" y="3234"/>
                    </a:cubicBezTo>
                    <a:cubicBezTo>
                      <a:pt x="77973" y="3964"/>
                      <a:pt x="77973" y="4694"/>
                      <a:pt x="77973" y="5425"/>
                    </a:cubicBezTo>
                    <a:lnTo>
                      <a:pt x="77973" y="7251"/>
                    </a:lnTo>
                    <a:cubicBezTo>
                      <a:pt x="77608" y="20471"/>
                      <a:pt x="77973" y="33545"/>
                      <a:pt x="77973" y="46326"/>
                    </a:cubicBezTo>
                    <a:cubicBezTo>
                      <a:pt x="78456" y="59305"/>
                      <a:pt x="78288" y="72299"/>
                      <a:pt x="77462" y="85256"/>
                    </a:cubicBezTo>
                    <a:cubicBezTo>
                      <a:pt x="77462" y="86789"/>
                      <a:pt x="77462" y="88397"/>
                      <a:pt x="77462" y="90003"/>
                    </a:cubicBezTo>
                    <a:cubicBezTo>
                      <a:pt x="77630" y="91362"/>
                      <a:pt x="76658" y="92604"/>
                      <a:pt x="75298" y="92772"/>
                    </a:cubicBezTo>
                    <a:cubicBezTo>
                      <a:pt x="75261" y="92772"/>
                      <a:pt x="75232" y="92779"/>
                      <a:pt x="75196" y="92779"/>
                    </a:cubicBezTo>
                    <a:lnTo>
                      <a:pt x="73003" y="92779"/>
                    </a:lnTo>
                    <a:cubicBezTo>
                      <a:pt x="71007" y="92888"/>
                      <a:pt x="69004" y="92888"/>
                      <a:pt x="67008" y="92779"/>
                    </a:cubicBezTo>
                    <a:cubicBezTo>
                      <a:pt x="64961" y="92779"/>
                      <a:pt x="62988" y="92779"/>
                      <a:pt x="61014" y="92779"/>
                    </a:cubicBezTo>
                    <a:cubicBezTo>
                      <a:pt x="59698" y="92706"/>
                      <a:pt x="58382" y="92706"/>
                      <a:pt x="57066" y="92779"/>
                    </a:cubicBezTo>
                    <a:cubicBezTo>
                      <a:pt x="55751" y="92888"/>
                      <a:pt x="54435" y="92888"/>
                      <a:pt x="53119" y="92779"/>
                    </a:cubicBezTo>
                    <a:cubicBezTo>
                      <a:pt x="52330" y="92618"/>
                      <a:pt x="51664" y="92070"/>
                      <a:pt x="51365" y="91318"/>
                    </a:cubicBezTo>
                    <a:cubicBezTo>
                      <a:pt x="51058" y="90478"/>
                      <a:pt x="50911" y="89587"/>
                      <a:pt x="50926" y="88689"/>
                    </a:cubicBezTo>
                    <a:cubicBezTo>
                      <a:pt x="50875" y="87579"/>
                      <a:pt x="50999" y="86476"/>
                      <a:pt x="51291" y="85402"/>
                    </a:cubicBezTo>
                    <a:cubicBezTo>
                      <a:pt x="51423" y="84357"/>
                      <a:pt x="51423" y="83306"/>
                      <a:pt x="51291" y="82261"/>
                    </a:cubicBezTo>
                    <a:cubicBezTo>
                      <a:pt x="48038" y="85351"/>
                      <a:pt x="44244" y="87827"/>
                      <a:pt x="40107" y="89565"/>
                    </a:cubicBezTo>
                    <a:cubicBezTo>
                      <a:pt x="36013" y="91588"/>
                      <a:pt x="31518" y="92662"/>
                      <a:pt x="26949" y="92706"/>
                    </a:cubicBezTo>
                    <a:cubicBezTo>
                      <a:pt x="22365" y="92808"/>
                      <a:pt x="17950" y="91004"/>
                      <a:pt x="14741" y="87739"/>
                    </a:cubicBezTo>
                    <a:cubicBezTo>
                      <a:pt x="11210" y="84197"/>
                      <a:pt x="8366" y="80034"/>
                      <a:pt x="6334" y="75469"/>
                    </a:cubicBezTo>
                    <a:cubicBezTo>
                      <a:pt x="4075" y="70356"/>
                      <a:pt x="2452" y="64980"/>
                      <a:pt x="1509" y="59473"/>
                    </a:cubicBezTo>
                    <a:cubicBezTo>
                      <a:pt x="471" y="54200"/>
                      <a:pt x="-62" y="48846"/>
                      <a:pt x="-99" y="43478"/>
                    </a:cubicBezTo>
                    <a:cubicBezTo>
                      <a:pt x="-157" y="37737"/>
                      <a:pt x="661" y="32025"/>
                      <a:pt x="2313" y="26533"/>
                    </a:cubicBezTo>
                    <a:cubicBezTo>
                      <a:pt x="3754" y="21756"/>
                      <a:pt x="5947" y="17242"/>
                      <a:pt x="8820" y="13167"/>
                    </a:cubicBezTo>
                    <a:cubicBezTo>
                      <a:pt x="11444" y="9573"/>
                      <a:pt x="14814" y="6586"/>
                      <a:pt x="18688" y="4402"/>
                    </a:cubicBezTo>
                    <a:cubicBezTo>
                      <a:pt x="22387" y="2269"/>
                      <a:pt x="26554" y="1094"/>
                      <a:pt x="30823" y="969"/>
                    </a:cubicBezTo>
                    <a:lnTo>
                      <a:pt x="37548" y="969"/>
                    </a:lnTo>
                    <a:cubicBezTo>
                      <a:pt x="39317" y="1006"/>
                      <a:pt x="41072" y="1327"/>
                      <a:pt x="42739" y="1919"/>
                    </a:cubicBezTo>
                    <a:cubicBezTo>
                      <a:pt x="44325" y="2437"/>
                      <a:pt x="45780" y="3314"/>
                      <a:pt x="46978" y="4475"/>
                    </a:cubicBezTo>
                    <a:cubicBezTo>
                      <a:pt x="48360" y="5863"/>
                      <a:pt x="49435" y="7535"/>
                      <a:pt x="50122" y="9369"/>
                    </a:cubicBezTo>
                    <a:cubicBezTo>
                      <a:pt x="49888" y="7696"/>
                      <a:pt x="49888" y="6002"/>
                      <a:pt x="50122" y="4329"/>
                    </a:cubicBezTo>
                    <a:cubicBezTo>
                      <a:pt x="50407" y="2912"/>
                      <a:pt x="50560" y="1466"/>
                      <a:pt x="50560" y="20"/>
                    </a:cubicBezTo>
                    <a:cubicBezTo>
                      <a:pt x="50560" y="20"/>
                      <a:pt x="50999" y="20"/>
                      <a:pt x="51803" y="20"/>
                    </a:cubicBezTo>
                    <a:cubicBezTo>
                      <a:pt x="52680" y="-53"/>
                      <a:pt x="53558" y="-53"/>
                      <a:pt x="54435" y="20"/>
                    </a:cubicBezTo>
                    <a:lnTo>
                      <a:pt x="59406" y="20"/>
                    </a:lnTo>
                    <a:lnTo>
                      <a:pt x="67081" y="385"/>
                    </a:lnTo>
                    <a:close/>
                    <a:moveTo>
                      <a:pt x="24390" y="37489"/>
                    </a:moveTo>
                    <a:cubicBezTo>
                      <a:pt x="23893" y="39081"/>
                      <a:pt x="23571" y="40724"/>
                      <a:pt x="23440" y="42382"/>
                    </a:cubicBezTo>
                    <a:cubicBezTo>
                      <a:pt x="23440" y="44062"/>
                      <a:pt x="23440" y="45669"/>
                      <a:pt x="23440" y="47276"/>
                    </a:cubicBezTo>
                    <a:cubicBezTo>
                      <a:pt x="23294" y="52293"/>
                      <a:pt x="24814" y="57224"/>
                      <a:pt x="27753" y="61299"/>
                    </a:cubicBezTo>
                    <a:cubicBezTo>
                      <a:pt x="30589" y="65083"/>
                      <a:pt x="35085" y="67259"/>
                      <a:pt x="39814" y="67142"/>
                    </a:cubicBezTo>
                    <a:cubicBezTo>
                      <a:pt x="42205" y="67303"/>
                      <a:pt x="44588" y="66770"/>
                      <a:pt x="46686" y="65609"/>
                    </a:cubicBezTo>
                    <a:cubicBezTo>
                      <a:pt x="48228" y="64498"/>
                      <a:pt x="49405" y="62943"/>
                      <a:pt x="50049" y="61153"/>
                    </a:cubicBezTo>
                    <a:cubicBezTo>
                      <a:pt x="50794" y="58794"/>
                      <a:pt x="51167" y="56325"/>
                      <a:pt x="51145" y="53849"/>
                    </a:cubicBezTo>
                    <a:cubicBezTo>
                      <a:pt x="51145" y="51147"/>
                      <a:pt x="51145" y="48006"/>
                      <a:pt x="51145" y="44573"/>
                    </a:cubicBezTo>
                    <a:cubicBezTo>
                      <a:pt x="51145" y="41141"/>
                      <a:pt x="51145" y="36904"/>
                      <a:pt x="51145" y="34421"/>
                    </a:cubicBezTo>
                    <a:cubicBezTo>
                      <a:pt x="51182" y="32434"/>
                      <a:pt x="50860" y="30455"/>
                      <a:pt x="50195" y="28578"/>
                    </a:cubicBezTo>
                    <a:cubicBezTo>
                      <a:pt x="49756" y="27344"/>
                      <a:pt x="48747" y="26394"/>
                      <a:pt x="47490" y="26022"/>
                    </a:cubicBezTo>
                    <a:cubicBezTo>
                      <a:pt x="45575" y="25576"/>
                      <a:pt x="43608" y="25386"/>
                      <a:pt x="41642" y="25437"/>
                    </a:cubicBezTo>
                    <a:cubicBezTo>
                      <a:pt x="37380" y="25196"/>
                      <a:pt x="33177" y="26489"/>
                      <a:pt x="29800" y="29089"/>
                    </a:cubicBezTo>
                    <a:cubicBezTo>
                      <a:pt x="26993" y="31134"/>
                      <a:pt x="25063" y="34158"/>
                      <a:pt x="24390" y="37562"/>
                    </a:cubicBezTo>
                    <a:close/>
                  </a:path>
                </a:pathLst>
              </a:custGeom>
              <a:solidFill>
                <a:srgbClr val="FFFFFF"/>
              </a:solidFill>
              <a:ln w="730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7FCF4A1-0C85-F6B5-7564-3E1DE1FC97C6}"/>
                  </a:ext>
                </a:extLst>
              </p:cNvPr>
              <p:cNvSpPr/>
              <p:nvPr/>
            </p:nvSpPr>
            <p:spPr>
              <a:xfrm>
                <a:off x="8810458" y="4641410"/>
                <a:ext cx="69765" cy="92171"/>
              </a:xfrm>
              <a:custGeom>
                <a:avLst/>
                <a:gdLst>
                  <a:gd name="connsiteX0" fmla="*/ 24460 w 70323"/>
                  <a:gd name="connsiteY0" fmla="*/ 9829 h 92908"/>
                  <a:gd name="connsiteX1" fmla="*/ 26726 w 70323"/>
                  <a:gd name="connsiteY1" fmla="*/ 8587 h 92908"/>
                  <a:gd name="connsiteX2" fmla="*/ 29066 w 70323"/>
                  <a:gd name="connsiteY2" fmla="*/ 7126 h 92908"/>
                  <a:gd name="connsiteX3" fmla="*/ 37692 w 70323"/>
                  <a:gd name="connsiteY3" fmla="*/ 2671 h 92908"/>
                  <a:gd name="connsiteX4" fmla="*/ 47560 w 70323"/>
                  <a:gd name="connsiteY4" fmla="*/ 845 h 92908"/>
                  <a:gd name="connsiteX5" fmla="*/ 57429 w 70323"/>
                  <a:gd name="connsiteY5" fmla="*/ 1941 h 92908"/>
                  <a:gd name="connsiteX6" fmla="*/ 66055 w 70323"/>
                  <a:gd name="connsiteY6" fmla="*/ 6542 h 92908"/>
                  <a:gd name="connsiteX7" fmla="*/ 68906 w 70323"/>
                  <a:gd name="connsiteY7" fmla="*/ 13846 h 92908"/>
                  <a:gd name="connsiteX8" fmla="*/ 70222 w 70323"/>
                  <a:gd name="connsiteY8" fmla="*/ 26409 h 92908"/>
                  <a:gd name="connsiteX9" fmla="*/ 70222 w 70323"/>
                  <a:gd name="connsiteY9" fmla="*/ 42477 h 92908"/>
                  <a:gd name="connsiteX10" fmla="*/ 70222 w 70323"/>
                  <a:gd name="connsiteY10" fmla="*/ 60153 h 92908"/>
                  <a:gd name="connsiteX11" fmla="*/ 69856 w 70323"/>
                  <a:gd name="connsiteY11" fmla="*/ 77390 h 92908"/>
                  <a:gd name="connsiteX12" fmla="*/ 69856 w 70323"/>
                  <a:gd name="connsiteY12" fmla="*/ 91997 h 92908"/>
                  <a:gd name="connsiteX13" fmla="*/ 58306 w 70323"/>
                  <a:gd name="connsiteY13" fmla="*/ 92874 h 92908"/>
                  <a:gd name="connsiteX14" fmla="*/ 46829 w 70323"/>
                  <a:gd name="connsiteY14" fmla="*/ 92874 h 92908"/>
                  <a:gd name="connsiteX15" fmla="*/ 46829 w 70323"/>
                  <a:gd name="connsiteY15" fmla="*/ 83306 h 92908"/>
                  <a:gd name="connsiteX16" fmla="*/ 46829 w 70323"/>
                  <a:gd name="connsiteY16" fmla="*/ 72277 h 92908"/>
                  <a:gd name="connsiteX17" fmla="*/ 46829 w 70323"/>
                  <a:gd name="connsiteY17" fmla="*/ 60883 h 92908"/>
                  <a:gd name="connsiteX18" fmla="*/ 46391 w 70323"/>
                  <a:gd name="connsiteY18" fmla="*/ 50219 h 92908"/>
                  <a:gd name="connsiteX19" fmla="*/ 46391 w 70323"/>
                  <a:gd name="connsiteY19" fmla="*/ 45326 h 92908"/>
                  <a:gd name="connsiteX20" fmla="*/ 45733 w 70323"/>
                  <a:gd name="connsiteY20" fmla="*/ 40140 h 92908"/>
                  <a:gd name="connsiteX21" fmla="*/ 44490 w 70323"/>
                  <a:gd name="connsiteY21" fmla="*/ 35538 h 92908"/>
                  <a:gd name="connsiteX22" fmla="*/ 41347 w 70323"/>
                  <a:gd name="connsiteY22" fmla="*/ 31740 h 92908"/>
                  <a:gd name="connsiteX23" fmla="*/ 40981 w 70323"/>
                  <a:gd name="connsiteY23" fmla="*/ 31740 h 92908"/>
                  <a:gd name="connsiteX24" fmla="*/ 36668 w 70323"/>
                  <a:gd name="connsiteY24" fmla="*/ 30499 h 92908"/>
                  <a:gd name="connsiteX25" fmla="*/ 31039 w 70323"/>
                  <a:gd name="connsiteY25" fmla="*/ 30937 h 92908"/>
                  <a:gd name="connsiteX26" fmla="*/ 26069 w 70323"/>
                  <a:gd name="connsiteY26" fmla="*/ 34224 h 92908"/>
                  <a:gd name="connsiteX27" fmla="*/ 23510 w 70323"/>
                  <a:gd name="connsiteY27" fmla="*/ 41528 h 92908"/>
                  <a:gd name="connsiteX28" fmla="*/ 23510 w 70323"/>
                  <a:gd name="connsiteY28" fmla="*/ 54090 h 92908"/>
                  <a:gd name="connsiteX29" fmla="*/ 24022 w 70323"/>
                  <a:gd name="connsiteY29" fmla="*/ 66434 h 92908"/>
                  <a:gd name="connsiteX30" fmla="*/ 24022 w 70323"/>
                  <a:gd name="connsiteY30" fmla="*/ 78631 h 92908"/>
                  <a:gd name="connsiteX31" fmla="*/ 23291 w 70323"/>
                  <a:gd name="connsiteY31" fmla="*/ 90829 h 92908"/>
                  <a:gd name="connsiteX32" fmla="*/ 23291 w 70323"/>
                  <a:gd name="connsiteY32" fmla="*/ 91559 h 92908"/>
                  <a:gd name="connsiteX33" fmla="*/ 17881 w 70323"/>
                  <a:gd name="connsiteY33" fmla="*/ 92655 h 92908"/>
                  <a:gd name="connsiteX34" fmla="*/ 13203 w 70323"/>
                  <a:gd name="connsiteY34" fmla="*/ 92655 h 92908"/>
                  <a:gd name="connsiteX35" fmla="*/ 7866 w 70323"/>
                  <a:gd name="connsiteY35" fmla="*/ 92655 h 92908"/>
                  <a:gd name="connsiteX36" fmla="*/ 556 w 70323"/>
                  <a:gd name="connsiteY36" fmla="*/ 92655 h 92908"/>
                  <a:gd name="connsiteX37" fmla="*/ 117 w 70323"/>
                  <a:gd name="connsiteY37" fmla="*/ 47444 h 92908"/>
                  <a:gd name="connsiteX38" fmla="*/ 117 w 70323"/>
                  <a:gd name="connsiteY38" fmla="*/ 480 h 92908"/>
                  <a:gd name="connsiteX39" fmla="*/ 3773 w 70323"/>
                  <a:gd name="connsiteY39" fmla="*/ 480 h 92908"/>
                  <a:gd name="connsiteX40" fmla="*/ 6550 w 70323"/>
                  <a:gd name="connsiteY40" fmla="*/ 480 h 92908"/>
                  <a:gd name="connsiteX41" fmla="*/ 9255 w 70323"/>
                  <a:gd name="connsiteY41" fmla="*/ 480 h 92908"/>
                  <a:gd name="connsiteX42" fmla="*/ 12983 w 70323"/>
                  <a:gd name="connsiteY42" fmla="*/ 480 h 92908"/>
                  <a:gd name="connsiteX43" fmla="*/ 15542 w 70323"/>
                  <a:gd name="connsiteY43" fmla="*/ 480 h 92908"/>
                  <a:gd name="connsiteX44" fmla="*/ 19197 w 70323"/>
                  <a:gd name="connsiteY44" fmla="*/ 42 h 92908"/>
                  <a:gd name="connsiteX45" fmla="*/ 22560 w 70323"/>
                  <a:gd name="connsiteY45" fmla="*/ 42 h 92908"/>
                  <a:gd name="connsiteX46" fmla="*/ 24022 w 70323"/>
                  <a:gd name="connsiteY46" fmla="*/ 699 h 92908"/>
                  <a:gd name="connsiteX47" fmla="*/ 24022 w 70323"/>
                  <a:gd name="connsiteY47" fmla="*/ 5812 h 92908"/>
                  <a:gd name="connsiteX48" fmla="*/ 24460 w 70323"/>
                  <a:gd name="connsiteY48" fmla="*/ 9829 h 92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0323" h="92908">
                    <a:moveTo>
                      <a:pt x="24460" y="9829"/>
                    </a:moveTo>
                    <a:lnTo>
                      <a:pt x="26726" y="8587"/>
                    </a:lnTo>
                    <a:cubicBezTo>
                      <a:pt x="27531" y="8142"/>
                      <a:pt x="28313" y="7652"/>
                      <a:pt x="29066" y="7126"/>
                    </a:cubicBezTo>
                    <a:cubicBezTo>
                      <a:pt x="31690" y="5198"/>
                      <a:pt x="34599" y="3694"/>
                      <a:pt x="37692" y="2671"/>
                    </a:cubicBezTo>
                    <a:cubicBezTo>
                      <a:pt x="40879" y="1590"/>
                      <a:pt x="44198" y="977"/>
                      <a:pt x="47560" y="845"/>
                    </a:cubicBezTo>
                    <a:cubicBezTo>
                      <a:pt x="50886" y="692"/>
                      <a:pt x="54220" y="1064"/>
                      <a:pt x="57429" y="1941"/>
                    </a:cubicBezTo>
                    <a:cubicBezTo>
                      <a:pt x="60609" y="2824"/>
                      <a:pt x="63555" y="4395"/>
                      <a:pt x="66055" y="6542"/>
                    </a:cubicBezTo>
                    <a:cubicBezTo>
                      <a:pt x="67758" y="8617"/>
                      <a:pt x="68752" y="11173"/>
                      <a:pt x="68906" y="13846"/>
                    </a:cubicBezTo>
                    <a:cubicBezTo>
                      <a:pt x="69637" y="17995"/>
                      <a:pt x="70076" y="22194"/>
                      <a:pt x="70222" y="26409"/>
                    </a:cubicBezTo>
                    <a:cubicBezTo>
                      <a:pt x="70222" y="31302"/>
                      <a:pt x="70222" y="36707"/>
                      <a:pt x="70222" y="42477"/>
                    </a:cubicBezTo>
                    <a:cubicBezTo>
                      <a:pt x="70222" y="48247"/>
                      <a:pt x="70222" y="54236"/>
                      <a:pt x="70222" y="60153"/>
                    </a:cubicBezTo>
                    <a:cubicBezTo>
                      <a:pt x="70222" y="66069"/>
                      <a:pt x="70222" y="71839"/>
                      <a:pt x="69856" y="77390"/>
                    </a:cubicBezTo>
                    <a:cubicBezTo>
                      <a:pt x="69491" y="82941"/>
                      <a:pt x="69856" y="87688"/>
                      <a:pt x="69856" y="91997"/>
                    </a:cubicBezTo>
                    <a:cubicBezTo>
                      <a:pt x="66033" y="92582"/>
                      <a:pt x="62173" y="92874"/>
                      <a:pt x="58306" y="92874"/>
                    </a:cubicBezTo>
                    <a:lnTo>
                      <a:pt x="46829" y="92874"/>
                    </a:lnTo>
                    <a:cubicBezTo>
                      <a:pt x="46829" y="90098"/>
                      <a:pt x="46829" y="86885"/>
                      <a:pt x="46829" y="83306"/>
                    </a:cubicBezTo>
                    <a:cubicBezTo>
                      <a:pt x="46829" y="79727"/>
                      <a:pt x="46829" y="76002"/>
                      <a:pt x="46829" y="72277"/>
                    </a:cubicBezTo>
                    <a:cubicBezTo>
                      <a:pt x="46829" y="68552"/>
                      <a:pt x="46829" y="64973"/>
                      <a:pt x="46829" y="60883"/>
                    </a:cubicBezTo>
                    <a:cubicBezTo>
                      <a:pt x="46829" y="56793"/>
                      <a:pt x="46829" y="53579"/>
                      <a:pt x="46391" y="50219"/>
                    </a:cubicBezTo>
                    <a:cubicBezTo>
                      <a:pt x="46391" y="48758"/>
                      <a:pt x="46391" y="47151"/>
                      <a:pt x="46391" y="45326"/>
                    </a:cubicBezTo>
                    <a:cubicBezTo>
                      <a:pt x="46391" y="43500"/>
                      <a:pt x="46025" y="41820"/>
                      <a:pt x="45733" y="40140"/>
                    </a:cubicBezTo>
                    <a:cubicBezTo>
                      <a:pt x="45477" y="38570"/>
                      <a:pt x="45060" y="37028"/>
                      <a:pt x="44490" y="35538"/>
                    </a:cubicBezTo>
                    <a:cubicBezTo>
                      <a:pt x="43913" y="33946"/>
                      <a:pt x="42801" y="32602"/>
                      <a:pt x="41347" y="31740"/>
                    </a:cubicBezTo>
                    <a:cubicBezTo>
                      <a:pt x="41347" y="31740"/>
                      <a:pt x="41347" y="31740"/>
                      <a:pt x="40981" y="31740"/>
                    </a:cubicBezTo>
                    <a:cubicBezTo>
                      <a:pt x="39607" y="31142"/>
                      <a:pt x="38152" y="30725"/>
                      <a:pt x="36668" y="30499"/>
                    </a:cubicBezTo>
                    <a:cubicBezTo>
                      <a:pt x="34782" y="30243"/>
                      <a:pt x="32860" y="30389"/>
                      <a:pt x="31039" y="30937"/>
                    </a:cubicBezTo>
                    <a:cubicBezTo>
                      <a:pt x="29095" y="31514"/>
                      <a:pt x="27362" y="32661"/>
                      <a:pt x="26069" y="34224"/>
                    </a:cubicBezTo>
                    <a:cubicBezTo>
                      <a:pt x="24460" y="36327"/>
                      <a:pt x="23561" y="38884"/>
                      <a:pt x="23510" y="41528"/>
                    </a:cubicBezTo>
                    <a:cubicBezTo>
                      <a:pt x="23510" y="45837"/>
                      <a:pt x="23510" y="50000"/>
                      <a:pt x="23510" y="54090"/>
                    </a:cubicBezTo>
                    <a:cubicBezTo>
                      <a:pt x="23510" y="58180"/>
                      <a:pt x="23510" y="62344"/>
                      <a:pt x="24022" y="66434"/>
                    </a:cubicBezTo>
                    <a:cubicBezTo>
                      <a:pt x="24533" y="70524"/>
                      <a:pt x="24022" y="74614"/>
                      <a:pt x="24022" y="78631"/>
                    </a:cubicBezTo>
                    <a:cubicBezTo>
                      <a:pt x="24036" y="82707"/>
                      <a:pt x="23788" y="86782"/>
                      <a:pt x="23291" y="90829"/>
                    </a:cubicBezTo>
                    <a:lnTo>
                      <a:pt x="23291" y="91559"/>
                    </a:lnTo>
                    <a:cubicBezTo>
                      <a:pt x="21522" y="92085"/>
                      <a:pt x="19716" y="92450"/>
                      <a:pt x="17881" y="92655"/>
                    </a:cubicBezTo>
                    <a:cubicBezTo>
                      <a:pt x="16346" y="92655"/>
                      <a:pt x="14811" y="92655"/>
                      <a:pt x="13203" y="92655"/>
                    </a:cubicBezTo>
                    <a:lnTo>
                      <a:pt x="7866" y="92655"/>
                    </a:lnTo>
                    <a:cubicBezTo>
                      <a:pt x="5432" y="92523"/>
                      <a:pt x="2990" y="92523"/>
                      <a:pt x="556" y="92655"/>
                    </a:cubicBezTo>
                    <a:cubicBezTo>
                      <a:pt x="556" y="77558"/>
                      <a:pt x="410" y="62490"/>
                      <a:pt x="117" y="47444"/>
                    </a:cubicBezTo>
                    <a:cubicBezTo>
                      <a:pt x="-175" y="32398"/>
                      <a:pt x="-175" y="16746"/>
                      <a:pt x="117" y="480"/>
                    </a:cubicBezTo>
                    <a:lnTo>
                      <a:pt x="3773" y="480"/>
                    </a:lnTo>
                    <a:lnTo>
                      <a:pt x="6550" y="480"/>
                    </a:lnTo>
                    <a:lnTo>
                      <a:pt x="9255" y="480"/>
                    </a:lnTo>
                    <a:lnTo>
                      <a:pt x="12983" y="480"/>
                    </a:lnTo>
                    <a:lnTo>
                      <a:pt x="15542" y="480"/>
                    </a:lnTo>
                    <a:lnTo>
                      <a:pt x="19197" y="42"/>
                    </a:lnTo>
                    <a:cubicBezTo>
                      <a:pt x="20315" y="-61"/>
                      <a:pt x="21441" y="-61"/>
                      <a:pt x="22560" y="42"/>
                    </a:cubicBezTo>
                    <a:cubicBezTo>
                      <a:pt x="23510" y="42"/>
                      <a:pt x="24022" y="42"/>
                      <a:pt x="24022" y="699"/>
                    </a:cubicBezTo>
                    <a:cubicBezTo>
                      <a:pt x="24146" y="2401"/>
                      <a:pt x="24146" y="4110"/>
                      <a:pt x="24022" y="5812"/>
                    </a:cubicBezTo>
                    <a:cubicBezTo>
                      <a:pt x="24087" y="7156"/>
                      <a:pt x="24234" y="8500"/>
                      <a:pt x="24460" y="9829"/>
                    </a:cubicBezTo>
                    <a:close/>
                  </a:path>
                </a:pathLst>
              </a:custGeom>
              <a:solidFill>
                <a:srgbClr val="FFFFFF"/>
              </a:solidFill>
              <a:ln w="730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DE002B0-EAD4-33E3-41F1-80D43983FBD1}"/>
                  </a:ext>
                </a:extLst>
              </p:cNvPr>
              <p:cNvSpPr/>
              <p:nvPr/>
            </p:nvSpPr>
            <p:spPr>
              <a:xfrm>
                <a:off x="8890377" y="4638860"/>
                <a:ext cx="73029" cy="95935"/>
              </a:xfrm>
              <a:custGeom>
                <a:avLst/>
                <a:gdLst>
                  <a:gd name="connsiteX0" fmla="*/ 73073 w 73613"/>
                  <a:gd name="connsiteY0" fmla="*/ 58998 h 96702"/>
                  <a:gd name="connsiteX1" fmla="*/ 72342 w 73613"/>
                  <a:gd name="connsiteY1" fmla="*/ 68347 h 96702"/>
                  <a:gd name="connsiteX2" fmla="*/ 71465 w 73613"/>
                  <a:gd name="connsiteY2" fmla="*/ 76893 h 96702"/>
                  <a:gd name="connsiteX3" fmla="*/ 70076 w 73613"/>
                  <a:gd name="connsiteY3" fmla="*/ 83759 h 96702"/>
                  <a:gd name="connsiteX4" fmla="*/ 67956 w 73613"/>
                  <a:gd name="connsiteY4" fmla="*/ 87849 h 96702"/>
                  <a:gd name="connsiteX5" fmla="*/ 59768 w 73613"/>
                  <a:gd name="connsiteY5" fmla="*/ 94130 h 96702"/>
                  <a:gd name="connsiteX6" fmla="*/ 48803 w 73613"/>
                  <a:gd name="connsiteY6" fmla="*/ 96394 h 96702"/>
                  <a:gd name="connsiteX7" fmla="*/ 36668 w 73613"/>
                  <a:gd name="connsiteY7" fmla="*/ 96394 h 96702"/>
                  <a:gd name="connsiteX8" fmla="*/ 25264 w 73613"/>
                  <a:gd name="connsiteY8" fmla="*/ 95956 h 96702"/>
                  <a:gd name="connsiteX9" fmla="*/ 9401 w 73613"/>
                  <a:gd name="connsiteY9" fmla="*/ 87849 h 96702"/>
                  <a:gd name="connsiteX10" fmla="*/ 2603 w 73613"/>
                  <a:gd name="connsiteY10" fmla="*/ 76820 h 96702"/>
                  <a:gd name="connsiteX11" fmla="*/ 410 w 73613"/>
                  <a:gd name="connsiteY11" fmla="*/ 62943 h 96702"/>
                  <a:gd name="connsiteX12" fmla="*/ 410 w 73613"/>
                  <a:gd name="connsiteY12" fmla="*/ 48335 h 96702"/>
                  <a:gd name="connsiteX13" fmla="*/ -102 w 73613"/>
                  <a:gd name="connsiteY13" fmla="*/ 34896 h 96702"/>
                  <a:gd name="connsiteX14" fmla="*/ 995 w 73613"/>
                  <a:gd name="connsiteY14" fmla="*/ 21676 h 96702"/>
                  <a:gd name="connsiteX15" fmla="*/ 2310 w 73613"/>
                  <a:gd name="connsiteY15" fmla="*/ 16125 h 96702"/>
                  <a:gd name="connsiteX16" fmla="*/ 3992 w 73613"/>
                  <a:gd name="connsiteY16" fmla="*/ 10793 h 96702"/>
                  <a:gd name="connsiteX17" fmla="*/ 8086 w 73613"/>
                  <a:gd name="connsiteY17" fmla="*/ 6045 h 96702"/>
                  <a:gd name="connsiteX18" fmla="*/ 14738 w 73613"/>
                  <a:gd name="connsiteY18" fmla="*/ 2613 h 96702"/>
                  <a:gd name="connsiteX19" fmla="*/ 22852 w 73613"/>
                  <a:gd name="connsiteY19" fmla="*/ 714 h 96702"/>
                  <a:gd name="connsiteX20" fmla="*/ 31551 w 73613"/>
                  <a:gd name="connsiteY20" fmla="*/ 129 h 96702"/>
                  <a:gd name="connsiteX21" fmla="*/ 38861 w 73613"/>
                  <a:gd name="connsiteY21" fmla="*/ 129 h 96702"/>
                  <a:gd name="connsiteX22" fmla="*/ 46171 w 73613"/>
                  <a:gd name="connsiteY22" fmla="*/ 129 h 96702"/>
                  <a:gd name="connsiteX23" fmla="*/ 57356 w 73613"/>
                  <a:gd name="connsiteY23" fmla="*/ 2320 h 96702"/>
                  <a:gd name="connsiteX24" fmla="*/ 66567 w 73613"/>
                  <a:gd name="connsiteY24" fmla="*/ 7798 h 96702"/>
                  <a:gd name="connsiteX25" fmla="*/ 70514 w 73613"/>
                  <a:gd name="connsiteY25" fmla="*/ 12765 h 96702"/>
                  <a:gd name="connsiteX26" fmla="*/ 72634 w 73613"/>
                  <a:gd name="connsiteY26" fmla="*/ 20069 h 96702"/>
                  <a:gd name="connsiteX27" fmla="*/ 73511 w 73613"/>
                  <a:gd name="connsiteY27" fmla="*/ 29564 h 96702"/>
                  <a:gd name="connsiteX28" fmla="*/ 73511 w 73613"/>
                  <a:gd name="connsiteY28" fmla="*/ 40885 h 96702"/>
                  <a:gd name="connsiteX29" fmla="*/ 68102 w 73613"/>
                  <a:gd name="connsiteY29" fmla="*/ 41396 h 96702"/>
                  <a:gd name="connsiteX30" fmla="*/ 61888 w 73613"/>
                  <a:gd name="connsiteY30" fmla="*/ 41396 h 96702"/>
                  <a:gd name="connsiteX31" fmla="*/ 55602 w 73613"/>
                  <a:gd name="connsiteY31" fmla="*/ 40812 h 96702"/>
                  <a:gd name="connsiteX32" fmla="*/ 50192 w 73613"/>
                  <a:gd name="connsiteY32" fmla="*/ 40081 h 96702"/>
                  <a:gd name="connsiteX33" fmla="*/ 44856 w 73613"/>
                  <a:gd name="connsiteY33" fmla="*/ 30075 h 96702"/>
                  <a:gd name="connsiteX34" fmla="*/ 33232 w 73613"/>
                  <a:gd name="connsiteY34" fmla="*/ 28322 h 96702"/>
                  <a:gd name="connsiteX35" fmla="*/ 27019 w 73613"/>
                  <a:gd name="connsiteY35" fmla="*/ 32339 h 96702"/>
                  <a:gd name="connsiteX36" fmla="*/ 25337 w 73613"/>
                  <a:gd name="connsiteY36" fmla="*/ 36064 h 96702"/>
                  <a:gd name="connsiteX37" fmla="*/ 24606 w 73613"/>
                  <a:gd name="connsiteY37" fmla="*/ 47604 h 96702"/>
                  <a:gd name="connsiteX38" fmla="*/ 24241 w 73613"/>
                  <a:gd name="connsiteY38" fmla="*/ 59948 h 96702"/>
                  <a:gd name="connsiteX39" fmla="*/ 26361 w 73613"/>
                  <a:gd name="connsiteY39" fmla="*/ 66594 h 96702"/>
                  <a:gd name="connsiteX40" fmla="*/ 32355 w 73613"/>
                  <a:gd name="connsiteY40" fmla="*/ 69808 h 96702"/>
                  <a:gd name="connsiteX41" fmla="*/ 39665 w 73613"/>
                  <a:gd name="connsiteY41" fmla="*/ 69808 h 96702"/>
                  <a:gd name="connsiteX42" fmla="*/ 45513 w 73613"/>
                  <a:gd name="connsiteY42" fmla="*/ 67836 h 96702"/>
                  <a:gd name="connsiteX43" fmla="*/ 48364 w 73613"/>
                  <a:gd name="connsiteY43" fmla="*/ 63527 h 96702"/>
                  <a:gd name="connsiteX44" fmla="*/ 49973 w 73613"/>
                  <a:gd name="connsiteY44" fmla="*/ 58122 h 96702"/>
                  <a:gd name="connsiteX45" fmla="*/ 54944 w 73613"/>
                  <a:gd name="connsiteY45" fmla="*/ 58122 h 96702"/>
                  <a:gd name="connsiteX46" fmla="*/ 61523 w 73613"/>
                  <a:gd name="connsiteY46" fmla="*/ 58122 h 96702"/>
                  <a:gd name="connsiteX47" fmla="*/ 68175 w 73613"/>
                  <a:gd name="connsiteY47" fmla="*/ 58122 h 96702"/>
                  <a:gd name="connsiteX48" fmla="*/ 73073 w 73613"/>
                  <a:gd name="connsiteY48" fmla="*/ 58998 h 96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13" h="96702">
                    <a:moveTo>
                      <a:pt x="73073" y="58998"/>
                    </a:moveTo>
                    <a:cubicBezTo>
                      <a:pt x="73073" y="62212"/>
                      <a:pt x="72634" y="65280"/>
                      <a:pt x="72342" y="68347"/>
                    </a:cubicBezTo>
                    <a:cubicBezTo>
                      <a:pt x="72049" y="71415"/>
                      <a:pt x="71830" y="74263"/>
                      <a:pt x="71465" y="76893"/>
                    </a:cubicBezTo>
                    <a:cubicBezTo>
                      <a:pt x="71136" y="79208"/>
                      <a:pt x="70675" y="81502"/>
                      <a:pt x="70076" y="83759"/>
                    </a:cubicBezTo>
                    <a:cubicBezTo>
                      <a:pt x="69725" y="85278"/>
                      <a:pt x="68994" y="86687"/>
                      <a:pt x="67956" y="87849"/>
                    </a:cubicBezTo>
                    <a:cubicBezTo>
                      <a:pt x="65923" y="90719"/>
                      <a:pt x="63073" y="92910"/>
                      <a:pt x="59768" y="94130"/>
                    </a:cubicBezTo>
                    <a:cubicBezTo>
                      <a:pt x="56238" y="95393"/>
                      <a:pt x="52546" y="96161"/>
                      <a:pt x="48803" y="96394"/>
                    </a:cubicBezTo>
                    <a:cubicBezTo>
                      <a:pt x="44768" y="96759"/>
                      <a:pt x="40703" y="96759"/>
                      <a:pt x="36668" y="96394"/>
                    </a:cubicBezTo>
                    <a:cubicBezTo>
                      <a:pt x="32523" y="96102"/>
                      <a:pt x="28722" y="95956"/>
                      <a:pt x="25264" y="95956"/>
                    </a:cubicBezTo>
                    <a:cubicBezTo>
                      <a:pt x="19255" y="94999"/>
                      <a:pt x="13700" y="92158"/>
                      <a:pt x="9401" y="87849"/>
                    </a:cubicBezTo>
                    <a:cubicBezTo>
                      <a:pt x="6097" y="84920"/>
                      <a:pt x="3736" y="81085"/>
                      <a:pt x="2603" y="76820"/>
                    </a:cubicBezTo>
                    <a:cubicBezTo>
                      <a:pt x="1338" y="72291"/>
                      <a:pt x="607" y="67639"/>
                      <a:pt x="410" y="62943"/>
                    </a:cubicBezTo>
                    <a:cubicBezTo>
                      <a:pt x="410" y="58122"/>
                      <a:pt x="410" y="53228"/>
                      <a:pt x="410" y="48335"/>
                    </a:cubicBezTo>
                    <a:cubicBezTo>
                      <a:pt x="585" y="43850"/>
                      <a:pt x="410" y="39358"/>
                      <a:pt x="-102" y="34896"/>
                    </a:cubicBezTo>
                    <a:cubicBezTo>
                      <a:pt x="-102" y="30470"/>
                      <a:pt x="264" y="26043"/>
                      <a:pt x="995" y="21676"/>
                    </a:cubicBezTo>
                    <a:cubicBezTo>
                      <a:pt x="1258" y="19791"/>
                      <a:pt x="1696" y="17929"/>
                      <a:pt x="2310" y="16125"/>
                    </a:cubicBezTo>
                    <a:cubicBezTo>
                      <a:pt x="3042" y="13788"/>
                      <a:pt x="3626" y="12035"/>
                      <a:pt x="3992" y="10793"/>
                    </a:cubicBezTo>
                    <a:cubicBezTo>
                      <a:pt x="4891" y="8865"/>
                      <a:pt x="6309" y="7214"/>
                      <a:pt x="8086" y="6045"/>
                    </a:cubicBezTo>
                    <a:cubicBezTo>
                      <a:pt x="10140" y="4614"/>
                      <a:pt x="12377" y="3460"/>
                      <a:pt x="14738" y="2613"/>
                    </a:cubicBezTo>
                    <a:cubicBezTo>
                      <a:pt x="17369" y="1692"/>
                      <a:pt x="20089" y="1057"/>
                      <a:pt x="22852" y="714"/>
                    </a:cubicBezTo>
                    <a:cubicBezTo>
                      <a:pt x="25739" y="334"/>
                      <a:pt x="28642" y="137"/>
                      <a:pt x="31551" y="129"/>
                    </a:cubicBezTo>
                    <a:cubicBezTo>
                      <a:pt x="33978" y="399"/>
                      <a:pt x="36434" y="399"/>
                      <a:pt x="38861" y="129"/>
                    </a:cubicBezTo>
                    <a:cubicBezTo>
                      <a:pt x="41296" y="-90"/>
                      <a:pt x="43737" y="-90"/>
                      <a:pt x="46171" y="129"/>
                    </a:cubicBezTo>
                    <a:cubicBezTo>
                      <a:pt x="49987" y="319"/>
                      <a:pt x="53752" y="1057"/>
                      <a:pt x="57356" y="2320"/>
                    </a:cubicBezTo>
                    <a:cubicBezTo>
                      <a:pt x="60784" y="3467"/>
                      <a:pt x="63920" y="5337"/>
                      <a:pt x="66567" y="7798"/>
                    </a:cubicBezTo>
                    <a:cubicBezTo>
                      <a:pt x="68321" y="9055"/>
                      <a:pt x="69688" y="10771"/>
                      <a:pt x="70514" y="12765"/>
                    </a:cubicBezTo>
                    <a:cubicBezTo>
                      <a:pt x="71538" y="15095"/>
                      <a:pt x="72247" y="17549"/>
                      <a:pt x="72634" y="20069"/>
                    </a:cubicBezTo>
                    <a:cubicBezTo>
                      <a:pt x="73175" y="23210"/>
                      <a:pt x="73468" y="26379"/>
                      <a:pt x="73511" y="29564"/>
                    </a:cubicBezTo>
                    <a:cubicBezTo>
                      <a:pt x="73511" y="33070"/>
                      <a:pt x="73511" y="36868"/>
                      <a:pt x="73511" y="40885"/>
                    </a:cubicBezTo>
                    <a:cubicBezTo>
                      <a:pt x="71735" y="41257"/>
                      <a:pt x="69922" y="41433"/>
                      <a:pt x="68102" y="41396"/>
                    </a:cubicBezTo>
                    <a:lnTo>
                      <a:pt x="61888" y="41396"/>
                    </a:lnTo>
                    <a:cubicBezTo>
                      <a:pt x="59695" y="41396"/>
                      <a:pt x="57648" y="41396"/>
                      <a:pt x="55602" y="40812"/>
                    </a:cubicBezTo>
                    <a:lnTo>
                      <a:pt x="50192" y="40081"/>
                    </a:lnTo>
                    <a:cubicBezTo>
                      <a:pt x="49775" y="36181"/>
                      <a:pt x="47860" y="32595"/>
                      <a:pt x="44856" y="30075"/>
                    </a:cubicBezTo>
                    <a:cubicBezTo>
                      <a:pt x="41508" y="27606"/>
                      <a:pt x="37158" y="26949"/>
                      <a:pt x="33232" y="28322"/>
                    </a:cubicBezTo>
                    <a:cubicBezTo>
                      <a:pt x="30784" y="28958"/>
                      <a:pt x="28598" y="30367"/>
                      <a:pt x="27019" y="32339"/>
                    </a:cubicBezTo>
                    <a:cubicBezTo>
                      <a:pt x="26215" y="32850"/>
                      <a:pt x="25703" y="34092"/>
                      <a:pt x="25337" y="36064"/>
                    </a:cubicBezTo>
                    <a:cubicBezTo>
                      <a:pt x="24840" y="39892"/>
                      <a:pt x="24592" y="43748"/>
                      <a:pt x="24606" y="47604"/>
                    </a:cubicBezTo>
                    <a:cubicBezTo>
                      <a:pt x="24606" y="51548"/>
                      <a:pt x="24606" y="55639"/>
                      <a:pt x="24241" y="59948"/>
                    </a:cubicBezTo>
                    <a:cubicBezTo>
                      <a:pt x="23773" y="62380"/>
                      <a:pt x="24570" y="64878"/>
                      <a:pt x="26361" y="66594"/>
                    </a:cubicBezTo>
                    <a:cubicBezTo>
                      <a:pt x="28028" y="68194"/>
                      <a:pt x="30096" y="69304"/>
                      <a:pt x="32355" y="69808"/>
                    </a:cubicBezTo>
                    <a:cubicBezTo>
                      <a:pt x="34775" y="70232"/>
                      <a:pt x="37246" y="70232"/>
                      <a:pt x="39665" y="69808"/>
                    </a:cubicBezTo>
                    <a:cubicBezTo>
                      <a:pt x="41749" y="69633"/>
                      <a:pt x="43752" y="68961"/>
                      <a:pt x="45513" y="67836"/>
                    </a:cubicBezTo>
                    <a:cubicBezTo>
                      <a:pt x="46910" y="66755"/>
                      <a:pt x="47911" y="65236"/>
                      <a:pt x="48364" y="63527"/>
                    </a:cubicBezTo>
                    <a:cubicBezTo>
                      <a:pt x="49022" y="61555"/>
                      <a:pt x="49607" y="59729"/>
                      <a:pt x="49973" y="58122"/>
                    </a:cubicBezTo>
                    <a:cubicBezTo>
                      <a:pt x="51625" y="58239"/>
                      <a:pt x="53292" y="58239"/>
                      <a:pt x="54944" y="58122"/>
                    </a:cubicBezTo>
                    <a:lnTo>
                      <a:pt x="61523" y="58122"/>
                    </a:lnTo>
                    <a:cubicBezTo>
                      <a:pt x="63862" y="58122"/>
                      <a:pt x="66055" y="58122"/>
                      <a:pt x="68175" y="58122"/>
                    </a:cubicBezTo>
                    <a:cubicBezTo>
                      <a:pt x="69834" y="58231"/>
                      <a:pt x="71479" y="58524"/>
                      <a:pt x="73073" y="58998"/>
                    </a:cubicBezTo>
                    <a:close/>
                  </a:path>
                </a:pathLst>
              </a:custGeom>
              <a:solidFill>
                <a:srgbClr val="FFFFFF"/>
              </a:solidFill>
              <a:ln w="730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DC6D4931-F611-FA41-1F34-65BF848FD970}"/>
                  </a:ext>
                </a:extLst>
              </p:cNvPr>
              <p:cNvSpPr/>
              <p:nvPr/>
            </p:nvSpPr>
            <p:spPr>
              <a:xfrm>
                <a:off x="8963023" y="4640327"/>
                <a:ext cx="83638" cy="124185"/>
              </a:xfrm>
              <a:custGeom>
                <a:avLst/>
                <a:gdLst>
                  <a:gd name="connsiteX0" fmla="*/ 30768 w 84307"/>
                  <a:gd name="connsiteY0" fmla="*/ 1426 h 125178"/>
                  <a:gd name="connsiteX1" fmla="*/ 33765 w 84307"/>
                  <a:gd name="connsiteY1" fmla="*/ 17129 h 125178"/>
                  <a:gd name="connsiteX2" fmla="*/ 37201 w 84307"/>
                  <a:gd name="connsiteY2" fmla="*/ 35608 h 125178"/>
                  <a:gd name="connsiteX3" fmla="*/ 41075 w 84307"/>
                  <a:gd name="connsiteY3" fmla="*/ 53575 h 125178"/>
                  <a:gd name="connsiteX4" fmla="*/ 45169 w 84307"/>
                  <a:gd name="connsiteY4" fmla="*/ 67599 h 125178"/>
                  <a:gd name="connsiteX5" fmla="*/ 48459 w 84307"/>
                  <a:gd name="connsiteY5" fmla="*/ 52991 h 125178"/>
                  <a:gd name="connsiteX6" fmla="*/ 50944 w 84307"/>
                  <a:gd name="connsiteY6" fmla="*/ 34293 h 125178"/>
                  <a:gd name="connsiteX7" fmla="*/ 53649 w 84307"/>
                  <a:gd name="connsiteY7" fmla="*/ 15522 h 125178"/>
                  <a:gd name="connsiteX8" fmla="*/ 57304 w 84307"/>
                  <a:gd name="connsiteY8" fmla="*/ 915 h 125178"/>
                  <a:gd name="connsiteX9" fmla="*/ 70024 w 84307"/>
                  <a:gd name="connsiteY9" fmla="*/ 915 h 125178"/>
                  <a:gd name="connsiteX10" fmla="*/ 84205 w 84307"/>
                  <a:gd name="connsiteY10" fmla="*/ 915 h 125178"/>
                  <a:gd name="connsiteX11" fmla="*/ 78942 w 84307"/>
                  <a:gd name="connsiteY11" fmla="*/ 21950 h 125178"/>
                  <a:gd name="connsiteX12" fmla="*/ 74410 w 84307"/>
                  <a:gd name="connsiteY12" fmla="*/ 41524 h 125178"/>
                  <a:gd name="connsiteX13" fmla="*/ 70097 w 84307"/>
                  <a:gd name="connsiteY13" fmla="*/ 60514 h 125178"/>
                  <a:gd name="connsiteX14" fmla="*/ 65272 w 84307"/>
                  <a:gd name="connsiteY14" fmla="*/ 80015 h 125178"/>
                  <a:gd name="connsiteX15" fmla="*/ 57962 w 84307"/>
                  <a:gd name="connsiteY15" fmla="*/ 98202 h 125178"/>
                  <a:gd name="connsiteX16" fmla="*/ 46266 w 84307"/>
                  <a:gd name="connsiteY16" fmla="*/ 112810 h 125178"/>
                  <a:gd name="connsiteX17" fmla="*/ 28210 w 84307"/>
                  <a:gd name="connsiteY17" fmla="*/ 122451 h 125178"/>
                  <a:gd name="connsiteX18" fmla="*/ 1820 w 84307"/>
                  <a:gd name="connsiteY18" fmla="*/ 124861 h 125178"/>
                  <a:gd name="connsiteX19" fmla="*/ -81 w 84307"/>
                  <a:gd name="connsiteY19" fmla="*/ 112445 h 125178"/>
                  <a:gd name="connsiteX20" fmla="*/ 723 w 84307"/>
                  <a:gd name="connsiteY20" fmla="*/ 100393 h 125178"/>
                  <a:gd name="connsiteX21" fmla="*/ 9861 w 84307"/>
                  <a:gd name="connsiteY21" fmla="*/ 100393 h 125178"/>
                  <a:gd name="connsiteX22" fmla="*/ 18195 w 84307"/>
                  <a:gd name="connsiteY22" fmla="*/ 99955 h 125178"/>
                  <a:gd name="connsiteX23" fmla="*/ 23823 w 84307"/>
                  <a:gd name="connsiteY23" fmla="*/ 96376 h 125178"/>
                  <a:gd name="connsiteX24" fmla="*/ 24847 w 84307"/>
                  <a:gd name="connsiteY24" fmla="*/ 87538 h 125178"/>
                  <a:gd name="connsiteX25" fmla="*/ 15051 w 84307"/>
                  <a:gd name="connsiteY25" fmla="*/ 43058 h 125178"/>
                  <a:gd name="connsiteX26" fmla="*/ 3501 w 84307"/>
                  <a:gd name="connsiteY26" fmla="*/ -35 h 125178"/>
                  <a:gd name="connsiteX27" fmla="*/ 17464 w 84307"/>
                  <a:gd name="connsiteY27" fmla="*/ -35 h 125178"/>
                  <a:gd name="connsiteX28" fmla="*/ 30768 w 84307"/>
                  <a:gd name="connsiteY28" fmla="*/ 1426 h 125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307" h="125178">
                    <a:moveTo>
                      <a:pt x="30768" y="1426"/>
                    </a:moveTo>
                    <a:cubicBezTo>
                      <a:pt x="31645" y="5808"/>
                      <a:pt x="32669" y="11067"/>
                      <a:pt x="33765" y="17129"/>
                    </a:cubicBezTo>
                    <a:cubicBezTo>
                      <a:pt x="34862" y="23191"/>
                      <a:pt x="36031" y="29400"/>
                      <a:pt x="37201" y="35608"/>
                    </a:cubicBezTo>
                    <a:cubicBezTo>
                      <a:pt x="38371" y="41816"/>
                      <a:pt x="39760" y="47878"/>
                      <a:pt x="41075" y="53575"/>
                    </a:cubicBezTo>
                    <a:cubicBezTo>
                      <a:pt x="42157" y="58330"/>
                      <a:pt x="43524" y="63012"/>
                      <a:pt x="45169" y="67599"/>
                    </a:cubicBezTo>
                    <a:cubicBezTo>
                      <a:pt x="46741" y="62851"/>
                      <a:pt x="47845" y="57958"/>
                      <a:pt x="48459" y="52991"/>
                    </a:cubicBezTo>
                    <a:cubicBezTo>
                      <a:pt x="49336" y="47002"/>
                      <a:pt x="50140" y="40794"/>
                      <a:pt x="50944" y="34293"/>
                    </a:cubicBezTo>
                    <a:cubicBezTo>
                      <a:pt x="51748" y="27793"/>
                      <a:pt x="52626" y="21511"/>
                      <a:pt x="53649" y="15522"/>
                    </a:cubicBezTo>
                    <a:cubicBezTo>
                      <a:pt x="54336" y="10534"/>
                      <a:pt x="55564" y="5640"/>
                      <a:pt x="57304" y="915"/>
                    </a:cubicBezTo>
                    <a:cubicBezTo>
                      <a:pt x="61544" y="1134"/>
                      <a:pt x="65784" y="1134"/>
                      <a:pt x="70024" y="915"/>
                    </a:cubicBezTo>
                    <a:cubicBezTo>
                      <a:pt x="74746" y="630"/>
                      <a:pt x="79483" y="630"/>
                      <a:pt x="84205" y="915"/>
                    </a:cubicBezTo>
                    <a:cubicBezTo>
                      <a:pt x="82210" y="8313"/>
                      <a:pt x="80455" y="15325"/>
                      <a:pt x="78942" y="21950"/>
                    </a:cubicBezTo>
                    <a:cubicBezTo>
                      <a:pt x="77407" y="28669"/>
                      <a:pt x="75872" y="35170"/>
                      <a:pt x="74410" y="41524"/>
                    </a:cubicBezTo>
                    <a:cubicBezTo>
                      <a:pt x="72948" y="47878"/>
                      <a:pt x="71413" y="53868"/>
                      <a:pt x="70097" y="60514"/>
                    </a:cubicBezTo>
                    <a:cubicBezTo>
                      <a:pt x="68817" y="67087"/>
                      <a:pt x="67209" y="73602"/>
                      <a:pt x="65272" y="80015"/>
                    </a:cubicBezTo>
                    <a:cubicBezTo>
                      <a:pt x="63415" y="86297"/>
                      <a:pt x="60966" y="92381"/>
                      <a:pt x="57962" y="98202"/>
                    </a:cubicBezTo>
                    <a:cubicBezTo>
                      <a:pt x="55023" y="103767"/>
                      <a:pt x="51054" y="108727"/>
                      <a:pt x="46266" y="112810"/>
                    </a:cubicBezTo>
                    <a:cubicBezTo>
                      <a:pt x="41010" y="117287"/>
                      <a:pt x="34855" y="120574"/>
                      <a:pt x="28210" y="122451"/>
                    </a:cubicBezTo>
                    <a:cubicBezTo>
                      <a:pt x="19627" y="124817"/>
                      <a:pt x="10687" y="125635"/>
                      <a:pt x="1820" y="124861"/>
                    </a:cubicBezTo>
                    <a:cubicBezTo>
                      <a:pt x="548" y="120844"/>
                      <a:pt x="-95" y="116659"/>
                      <a:pt x="-81" y="112445"/>
                    </a:cubicBezTo>
                    <a:cubicBezTo>
                      <a:pt x="-183" y="108413"/>
                      <a:pt x="87" y="104381"/>
                      <a:pt x="723" y="100393"/>
                    </a:cubicBezTo>
                    <a:cubicBezTo>
                      <a:pt x="3648" y="100393"/>
                      <a:pt x="6718" y="100393"/>
                      <a:pt x="9861" y="100393"/>
                    </a:cubicBezTo>
                    <a:cubicBezTo>
                      <a:pt x="12646" y="100671"/>
                      <a:pt x="15453" y="100517"/>
                      <a:pt x="18195" y="99955"/>
                    </a:cubicBezTo>
                    <a:cubicBezTo>
                      <a:pt x="20454" y="99517"/>
                      <a:pt x="22464" y="98239"/>
                      <a:pt x="23823" y="96376"/>
                    </a:cubicBezTo>
                    <a:cubicBezTo>
                      <a:pt x="25249" y="93659"/>
                      <a:pt x="25607" y="90511"/>
                      <a:pt x="24847" y="87538"/>
                    </a:cubicBezTo>
                    <a:cubicBezTo>
                      <a:pt x="22266" y="72930"/>
                      <a:pt x="18999" y="58104"/>
                      <a:pt x="15051" y="43058"/>
                    </a:cubicBezTo>
                    <a:cubicBezTo>
                      <a:pt x="11177" y="28450"/>
                      <a:pt x="7303" y="13842"/>
                      <a:pt x="3501" y="-35"/>
                    </a:cubicBezTo>
                    <a:cubicBezTo>
                      <a:pt x="8143" y="374"/>
                      <a:pt x="12822" y="374"/>
                      <a:pt x="17464" y="-35"/>
                    </a:cubicBezTo>
                    <a:cubicBezTo>
                      <a:pt x="21938" y="31"/>
                      <a:pt x="26389" y="520"/>
                      <a:pt x="30768" y="1426"/>
                    </a:cubicBezTo>
                    <a:close/>
                  </a:path>
                </a:pathLst>
              </a:custGeom>
              <a:solidFill>
                <a:srgbClr val="FFFFFF"/>
              </a:solidFill>
              <a:ln w="7301" cap="flat">
                <a:noFill/>
                <a:prstDash val="solid"/>
                <a:miter/>
              </a:ln>
            </p:spPr>
            <p:txBody>
              <a:bodyPr rtlCol="0" anchor="ctr"/>
              <a:lstStyle/>
              <a:p>
                <a:endParaRPr lang="en-US"/>
              </a:p>
            </p:txBody>
          </p:sp>
        </p:grpSp>
        <p:grpSp>
          <p:nvGrpSpPr>
            <p:cNvPr id="56" name="Group 55">
              <a:extLst>
                <a:ext uri="{FF2B5EF4-FFF2-40B4-BE49-F238E27FC236}">
                  <a16:creationId xmlns:a16="http://schemas.microsoft.com/office/drawing/2014/main" id="{710FCD1D-2D57-3D52-206A-3536022B2999}"/>
                </a:ext>
              </a:extLst>
            </p:cNvPr>
            <p:cNvGrpSpPr>
              <a:grpSpLocks noChangeAspect="1"/>
            </p:cNvGrpSpPr>
            <p:nvPr/>
          </p:nvGrpSpPr>
          <p:grpSpPr>
            <a:xfrm>
              <a:off x="-1774146" y="2948399"/>
              <a:ext cx="1386421" cy="237600"/>
              <a:chOff x="8203667" y="4783362"/>
              <a:chExt cx="956636" cy="163945"/>
            </a:xfrm>
          </p:grpSpPr>
          <p:sp>
            <p:nvSpPr>
              <p:cNvPr id="57" name="Freeform 56">
                <a:extLst>
                  <a:ext uri="{FF2B5EF4-FFF2-40B4-BE49-F238E27FC236}">
                    <a16:creationId xmlns:a16="http://schemas.microsoft.com/office/drawing/2014/main" id="{4645CBEE-CDB1-4AA5-951C-511C03780DD6}"/>
                  </a:ext>
                </a:extLst>
              </p:cNvPr>
              <p:cNvSpPr/>
              <p:nvPr/>
            </p:nvSpPr>
            <p:spPr>
              <a:xfrm>
                <a:off x="8203667" y="4822997"/>
                <a:ext cx="77358" cy="92149"/>
              </a:xfrm>
              <a:custGeom>
                <a:avLst/>
                <a:gdLst>
                  <a:gd name="connsiteX0" fmla="*/ 77608 w 77977"/>
                  <a:gd name="connsiteY0" fmla="*/ 987 h 92886"/>
                  <a:gd name="connsiteX1" fmla="*/ 77608 w 77977"/>
                  <a:gd name="connsiteY1" fmla="*/ 3179 h 92886"/>
                  <a:gd name="connsiteX2" fmla="*/ 77608 w 77977"/>
                  <a:gd name="connsiteY2" fmla="*/ 5443 h 92886"/>
                  <a:gd name="connsiteX3" fmla="*/ 77608 w 77977"/>
                  <a:gd name="connsiteY3" fmla="*/ 7269 h 92886"/>
                  <a:gd name="connsiteX4" fmla="*/ 77608 w 77977"/>
                  <a:gd name="connsiteY4" fmla="*/ 46344 h 92886"/>
                  <a:gd name="connsiteX5" fmla="*/ 77096 w 77977"/>
                  <a:gd name="connsiteY5" fmla="*/ 85201 h 92886"/>
                  <a:gd name="connsiteX6" fmla="*/ 77096 w 77977"/>
                  <a:gd name="connsiteY6" fmla="*/ 90021 h 92886"/>
                  <a:gd name="connsiteX7" fmla="*/ 74830 w 77977"/>
                  <a:gd name="connsiteY7" fmla="*/ 92797 h 92886"/>
                  <a:gd name="connsiteX8" fmla="*/ 72637 w 77977"/>
                  <a:gd name="connsiteY8" fmla="*/ 92797 h 92886"/>
                  <a:gd name="connsiteX9" fmla="*/ 66643 w 77977"/>
                  <a:gd name="connsiteY9" fmla="*/ 92797 h 92886"/>
                  <a:gd name="connsiteX10" fmla="*/ 60648 w 77977"/>
                  <a:gd name="connsiteY10" fmla="*/ 92797 h 92886"/>
                  <a:gd name="connsiteX11" fmla="*/ 56701 w 77977"/>
                  <a:gd name="connsiteY11" fmla="*/ 92797 h 92886"/>
                  <a:gd name="connsiteX12" fmla="*/ 52753 w 77977"/>
                  <a:gd name="connsiteY12" fmla="*/ 92797 h 92886"/>
                  <a:gd name="connsiteX13" fmla="*/ 50999 w 77977"/>
                  <a:gd name="connsiteY13" fmla="*/ 91336 h 92886"/>
                  <a:gd name="connsiteX14" fmla="*/ 50487 w 77977"/>
                  <a:gd name="connsiteY14" fmla="*/ 88707 h 92886"/>
                  <a:gd name="connsiteX15" fmla="*/ 50926 w 77977"/>
                  <a:gd name="connsiteY15" fmla="*/ 85420 h 92886"/>
                  <a:gd name="connsiteX16" fmla="*/ 51291 w 77977"/>
                  <a:gd name="connsiteY16" fmla="*/ 82279 h 92886"/>
                  <a:gd name="connsiteX17" fmla="*/ 40107 w 77977"/>
                  <a:gd name="connsiteY17" fmla="*/ 89583 h 92886"/>
                  <a:gd name="connsiteX18" fmla="*/ 26949 w 77977"/>
                  <a:gd name="connsiteY18" fmla="*/ 92724 h 92886"/>
                  <a:gd name="connsiteX19" fmla="*/ 14741 w 77977"/>
                  <a:gd name="connsiteY19" fmla="*/ 87757 h 92886"/>
                  <a:gd name="connsiteX20" fmla="*/ 6334 w 77977"/>
                  <a:gd name="connsiteY20" fmla="*/ 75487 h 92886"/>
                  <a:gd name="connsiteX21" fmla="*/ 1436 w 77977"/>
                  <a:gd name="connsiteY21" fmla="*/ 59491 h 92886"/>
                  <a:gd name="connsiteX22" fmla="*/ -99 w 77977"/>
                  <a:gd name="connsiteY22" fmla="*/ 43423 h 92886"/>
                  <a:gd name="connsiteX23" fmla="*/ 2313 w 77977"/>
                  <a:gd name="connsiteY23" fmla="*/ 26551 h 92886"/>
                  <a:gd name="connsiteX24" fmla="*/ 8820 w 77977"/>
                  <a:gd name="connsiteY24" fmla="*/ 13185 h 92886"/>
                  <a:gd name="connsiteX25" fmla="*/ 18688 w 77977"/>
                  <a:gd name="connsiteY25" fmla="*/ 4347 h 92886"/>
                  <a:gd name="connsiteX26" fmla="*/ 30823 w 77977"/>
                  <a:gd name="connsiteY26" fmla="*/ 987 h 92886"/>
                  <a:gd name="connsiteX27" fmla="*/ 36964 w 77977"/>
                  <a:gd name="connsiteY27" fmla="*/ 987 h 92886"/>
                  <a:gd name="connsiteX28" fmla="*/ 42227 w 77977"/>
                  <a:gd name="connsiteY28" fmla="*/ 1937 h 92886"/>
                  <a:gd name="connsiteX29" fmla="*/ 46467 w 77977"/>
                  <a:gd name="connsiteY29" fmla="*/ 4493 h 92886"/>
                  <a:gd name="connsiteX30" fmla="*/ 49610 w 77977"/>
                  <a:gd name="connsiteY30" fmla="*/ 9387 h 92886"/>
                  <a:gd name="connsiteX31" fmla="*/ 49610 w 77977"/>
                  <a:gd name="connsiteY31" fmla="*/ 4274 h 92886"/>
                  <a:gd name="connsiteX32" fmla="*/ 50049 w 77977"/>
                  <a:gd name="connsiteY32" fmla="*/ -35 h 92886"/>
                  <a:gd name="connsiteX33" fmla="*/ 51218 w 77977"/>
                  <a:gd name="connsiteY33" fmla="*/ -35 h 92886"/>
                  <a:gd name="connsiteX34" fmla="*/ 53923 w 77977"/>
                  <a:gd name="connsiteY34" fmla="*/ -35 h 92886"/>
                  <a:gd name="connsiteX35" fmla="*/ 56847 w 77977"/>
                  <a:gd name="connsiteY35" fmla="*/ -35 h 92886"/>
                  <a:gd name="connsiteX36" fmla="*/ 58894 w 77977"/>
                  <a:gd name="connsiteY36" fmla="*/ -35 h 92886"/>
                  <a:gd name="connsiteX37" fmla="*/ 66204 w 77977"/>
                  <a:gd name="connsiteY37" fmla="*/ -35 h 92886"/>
                  <a:gd name="connsiteX38" fmla="*/ 24025 w 77977"/>
                  <a:gd name="connsiteY38" fmla="*/ 37506 h 92886"/>
                  <a:gd name="connsiteX39" fmla="*/ 23074 w 77977"/>
                  <a:gd name="connsiteY39" fmla="*/ 42400 h 92886"/>
                  <a:gd name="connsiteX40" fmla="*/ 23074 w 77977"/>
                  <a:gd name="connsiteY40" fmla="*/ 47294 h 92886"/>
                  <a:gd name="connsiteX41" fmla="*/ 27387 w 77977"/>
                  <a:gd name="connsiteY41" fmla="*/ 61317 h 92886"/>
                  <a:gd name="connsiteX42" fmla="*/ 39449 w 77977"/>
                  <a:gd name="connsiteY42" fmla="*/ 67160 h 92886"/>
                  <a:gd name="connsiteX43" fmla="*/ 46321 w 77977"/>
                  <a:gd name="connsiteY43" fmla="*/ 65554 h 92886"/>
                  <a:gd name="connsiteX44" fmla="*/ 49683 w 77977"/>
                  <a:gd name="connsiteY44" fmla="*/ 61171 h 92886"/>
                  <a:gd name="connsiteX45" fmla="*/ 50780 w 77977"/>
                  <a:gd name="connsiteY45" fmla="*/ 53868 h 92886"/>
                  <a:gd name="connsiteX46" fmla="*/ 50780 w 77977"/>
                  <a:gd name="connsiteY46" fmla="*/ 44591 h 92886"/>
                  <a:gd name="connsiteX47" fmla="*/ 50780 w 77977"/>
                  <a:gd name="connsiteY47" fmla="*/ 34366 h 92886"/>
                  <a:gd name="connsiteX48" fmla="*/ 49829 w 77977"/>
                  <a:gd name="connsiteY48" fmla="*/ 28596 h 92886"/>
                  <a:gd name="connsiteX49" fmla="*/ 47052 w 77977"/>
                  <a:gd name="connsiteY49" fmla="*/ 26040 h 92886"/>
                  <a:gd name="connsiteX50" fmla="*/ 41277 w 77977"/>
                  <a:gd name="connsiteY50" fmla="*/ 25455 h 92886"/>
                  <a:gd name="connsiteX51" fmla="*/ 29434 w 77977"/>
                  <a:gd name="connsiteY51" fmla="*/ 29034 h 92886"/>
                  <a:gd name="connsiteX52" fmla="*/ 24317 w 77977"/>
                  <a:gd name="connsiteY52" fmla="*/ 37580 h 92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7977" h="92886">
                    <a:moveTo>
                      <a:pt x="77608" y="987"/>
                    </a:moveTo>
                    <a:lnTo>
                      <a:pt x="77608" y="3179"/>
                    </a:lnTo>
                    <a:cubicBezTo>
                      <a:pt x="77608" y="3982"/>
                      <a:pt x="77608" y="4712"/>
                      <a:pt x="77608" y="5443"/>
                    </a:cubicBezTo>
                    <a:lnTo>
                      <a:pt x="77608" y="7269"/>
                    </a:lnTo>
                    <a:cubicBezTo>
                      <a:pt x="77243" y="20489"/>
                      <a:pt x="77243" y="33489"/>
                      <a:pt x="77608" y="46344"/>
                    </a:cubicBezTo>
                    <a:cubicBezTo>
                      <a:pt x="78091" y="59294"/>
                      <a:pt x="77922" y="72266"/>
                      <a:pt x="77096" y="85201"/>
                    </a:cubicBezTo>
                    <a:cubicBezTo>
                      <a:pt x="77096" y="86808"/>
                      <a:pt x="77096" y="88415"/>
                      <a:pt x="77096" y="90021"/>
                    </a:cubicBezTo>
                    <a:cubicBezTo>
                      <a:pt x="77184" y="91395"/>
                      <a:pt x="76197" y="92607"/>
                      <a:pt x="74830" y="92797"/>
                    </a:cubicBezTo>
                    <a:lnTo>
                      <a:pt x="72637" y="92797"/>
                    </a:lnTo>
                    <a:cubicBezTo>
                      <a:pt x="70663" y="92797"/>
                      <a:pt x="68617" y="92797"/>
                      <a:pt x="66643" y="92797"/>
                    </a:cubicBezTo>
                    <a:cubicBezTo>
                      <a:pt x="64669" y="92797"/>
                      <a:pt x="62622" y="92797"/>
                      <a:pt x="60648" y="92797"/>
                    </a:cubicBezTo>
                    <a:cubicBezTo>
                      <a:pt x="59333" y="92724"/>
                      <a:pt x="58017" y="92724"/>
                      <a:pt x="56701" y="92797"/>
                    </a:cubicBezTo>
                    <a:cubicBezTo>
                      <a:pt x="55385" y="92870"/>
                      <a:pt x="54069" y="92870"/>
                      <a:pt x="52753" y="92797"/>
                    </a:cubicBezTo>
                    <a:cubicBezTo>
                      <a:pt x="51971" y="92614"/>
                      <a:pt x="51321" y="92074"/>
                      <a:pt x="50999" y="91336"/>
                    </a:cubicBezTo>
                    <a:cubicBezTo>
                      <a:pt x="50670" y="90496"/>
                      <a:pt x="50495" y="89605"/>
                      <a:pt x="50487" y="88707"/>
                    </a:cubicBezTo>
                    <a:cubicBezTo>
                      <a:pt x="50458" y="87597"/>
                      <a:pt x="50604" y="86487"/>
                      <a:pt x="50926" y="85420"/>
                    </a:cubicBezTo>
                    <a:cubicBezTo>
                      <a:pt x="51174" y="84390"/>
                      <a:pt x="51299" y="83338"/>
                      <a:pt x="51291" y="82279"/>
                    </a:cubicBezTo>
                    <a:cubicBezTo>
                      <a:pt x="48009" y="85332"/>
                      <a:pt x="44223" y="87801"/>
                      <a:pt x="40107" y="89583"/>
                    </a:cubicBezTo>
                    <a:cubicBezTo>
                      <a:pt x="36013" y="91607"/>
                      <a:pt x="31518" y="92680"/>
                      <a:pt x="26949" y="92724"/>
                    </a:cubicBezTo>
                    <a:cubicBezTo>
                      <a:pt x="22365" y="92826"/>
                      <a:pt x="17950" y="91022"/>
                      <a:pt x="14741" y="87757"/>
                    </a:cubicBezTo>
                    <a:cubicBezTo>
                      <a:pt x="11188" y="84230"/>
                      <a:pt x="8337" y="80066"/>
                      <a:pt x="6334" y="75487"/>
                    </a:cubicBezTo>
                    <a:cubicBezTo>
                      <a:pt x="4104" y="70360"/>
                      <a:pt x="2460" y="64991"/>
                      <a:pt x="1436" y="59491"/>
                    </a:cubicBezTo>
                    <a:cubicBezTo>
                      <a:pt x="457" y="54188"/>
                      <a:pt x="-55" y="48813"/>
                      <a:pt x="-99" y="43423"/>
                    </a:cubicBezTo>
                    <a:cubicBezTo>
                      <a:pt x="-157" y="37711"/>
                      <a:pt x="661" y="32021"/>
                      <a:pt x="2313" y="26551"/>
                    </a:cubicBezTo>
                    <a:cubicBezTo>
                      <a:pt x="3702" y="21759"/>
                      <a:pt x="5903" y="17239"/>
                      <a:pt x="8820" y="13185"/>
                    </a:cubicBezTo>
                    <a:cubicBezTo>
                      <a:pt x="11466" y="9591"/>
                      <a:pt x="14821" y="6582"/>
                      <a:pt x="18688" y="4347"/>
                    </a:cubicBezTo>
                    <a:cubicBezTo>
                      <a:pt x="22402" y="2266"/>
                      <a:pt x="26569" y="1112"/>
                      <a:pt x="30823" y="987"/>
                    </a:cubicBezTo>
                    <a:lnTo>
                      <a:pt x="36964" y="987"/>
                    </a:lnTo>
                    <a:cubicBezTo>
                      <a:pt x="38755" y="1031"/>
                      <a:pt x="40531" y="1345"/>
                      <a:pt x="42227" y="1937"/>
                    </a:cubicBezTo>
                    <a:cubicBezTo>
                      <a:pt x="43813" y="2456"/>
                      <a:pt x="45268" y="3332"/>
                      <a:pt x="46467" y="4493"/>
                    </a:cubicBezTo>
                    <a:cubicBezTo>
                      <a:pt x="47848" y="5881"/>
                      <a:pt x="48923" y="7554"/>
                      <a:pt x="49610" y="9387"/>
                    </a:cubicBezTo>
                    <a:cubicBezTo>
                      <a:pt x="49340" y="7692"/>
                      <a:pt x="49340" y="5968"/>
                      <a:pt x="49610" y="4274"/>
                    </a:cubicBezTo>
                    <a:cubicBezTo>
                      <a:pt x="49903" y="2857"/>
                      <a:pt x="50049" y="1411"/>
                      <a:pt x="50049" y="-35"/>
                    </a:cubicBezTo>
                    <a:cubicBezTo>
                      <a:pt x="50049" y="-35"/>
                      <a:pt x="50049" y="-35"/>
                      <a:pt x="51218" y="-35"/>
                    </a:cubicBezTo>
                    <a:lnTo>
                      <a:pt x="53923" y="-35"/>
                    </a:lnTo>
                    <a:lnTo>
                      <a:pt x="56847" y="-35"/>
                    </a:lnTo>
                    <a:lnTo>
                      <a:pt x="58894" y="-35"/>
                    </a:lnTo>
                    <a:lnTo>
                      <a:pt x="66204" y="-35"/>
                    </a:lnTo>
                    <a:close/>
                    <a:moveTo>
                      <a:pt x="24025" y="37506"/>
                    </a:moveTo>
                    <a:cubicBezTo>
                      <a:pt x="23527" y="39099"/>
                      <a:pt x="23206" y="40735"/>
                      <a:pt x="23074" y="42400"/>
                    </a:cubicBezTo>
                    <a:cubicBezTo>
                      <a:pt x="23074" y="44080"/>
                      <a:pt x="23074" y="45687"/>
                      <a:pt x="23074" y="47294"/>
                    </a:cubicBezTo>
                    <a:cubicBezTo>
                      <a:pt x="22906" y="52319"/>
                      <a:pt x="24427" y="57256"/>
                      <a:pt x="27387" y="61317"/>
                    </a:cubicBezTo>
                    <a:cubicBezTo>
                      <a:pt x="30165" y="65174"/>
                      <a:pt x="34697" y="67365"/>
                      <a:pt x="39449" y="67160"/>
                    </a:cubicBezTo>
                    <a:cubicBezTo>
                      <a:pt x="41847" y="67343"/>
                      <a:pt x="44252" y="66780"/>
                      <a:pt x="46321" y="65554"/>
                    </a:cubicBezTo>
                    <a:cubicBezTo>
                      <a:pt x="47878" y="64487"/>
                      <a:pt x="49055" y="62953"/>
                      <a:pt x="49683" y="61171"/>
                    </a:cubicBezTo>
                    <a:cubicBezTo>
                      <a:pt x="50429" y="58812"/>
                      <a:pt x="50802" y="56343"/>
                      <a:pt x="50780" y="53868"/>
                    </a:cubicBezTo>
                    <a:cubicBezTo>
                      <a:pt x="50780" y="51092"/>
                      <a:pt x="50780" y="48024"/>
                      <a:pt x="50780" y="44591"/>
                    </a:cubicBezTo>
                    <a:cubicBezTo>
                      <a:pt x="50780" y="41158"/>
                      <a:pt x="50780" y="37288"/>
                      <a:pt x="50780" y="34366"/>
                    </a:cubicBezTo>
                    <a:cubicBezTo>
                      <a:pt x="50816" y="32401"/>
                      <a:pt x="50495" y="30444"/>
                      <a:pt x="49829" y="28596"/>
                    </a:cubicBezTo>
                    <a:cubicBezTo>
                      <a:pt x="49384" y="27332"/>
                      <a:pt x="48345" y="26376"/>
                      <a:pt x="47052" y="26040"/>
                    </a:cubicBezTo>
                    <a:cubicBezTo>
                      <a:pt x="45158" y="25594"/>
                      <a:pt x="43221" y="25397"/>
                      <a:pt x="41277" y="25455"/>
                    </a:cubicBezTo>
                    <a:cubicBezTo>
                      <a:pt x="37029" y="25192"/>
                      <a:pt x="32826" y="26463"/>
                      <a:pt x="29434" y="29034"/>
                    </a:cubicBezTo>
                    <a:cubicBezTo>
                      <a:pt x="26751" y="31167"/>
                      <a:pt x="24931" y="34205"/>
                      <a:pt x="24317" y="37580"/>
                    </a:cubicBezTo>
                    <a:close/>
                  </a:path>
                </a:pathLst>
              </a:custGeom>
              <a:solidFill>
                <a:srgbClr val="FFFFFF"/>
              </a:solidFill>
              <a:ln w="7301"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17B0AA6D-4D09-A871-9193-D19312CC89F2}"/>
                  </a:ext>
                </a:extLst>
              </p:cNvPr>
              <p:cNvSpPr/>
              <p:nvPr/>
            </p:nvSpPr>
            <p:spPr>
              <a:xfrm>
                <a:off x="8294201" y="4823885"/>
                <a:ext cx="69523" cy="92004"/>
              </a:xfrm>
              <a:custGeom>
                <a:avLst/>
                <a:gdLst>
                  <a:gd name="connsiteX0" fmla="*/ 24217 w 70079"/>
                  <a:gd name="connsiteY0" fmla="*/ 9661 h 92740"/>
                  <a:gd name="connsiteX1" fmla="*/ 26556 w 70079"/>
                  <a:gd name="connsiteY1" fmla="*/ 8419 h 92740"/>
                  <a:gd name="connsiteX2" fmla="*/ 28822 w 70079"/>
                  <a:gd name="connsiteY2" fmla="*/ 6885 h 92740"/>
                  <a:gd name="connsiteX3" fmla="*/ 37521 w 70079"/>
                  <a:gd name="connsiteY3" fmla="*/ 2503 h 92740"/>
                  <a:gd name="connsiteX4" fmla="*/ 47317 w 70079"/>
                  <a:gd name="connsiteY4" fmla="*/ 677 h 92740"/>
                  <a:gd name="connsiteX5" fmla="*/ 57185 w 70079"/>
                  <a:gd name="connsiteY5" fmla="*/ 1773 h 92740"/>
                  <a:gd name="connsiteX6" fmla="*/ 65811 w 70079"/>
                  <a:gd name="connsiteY6" fmla="*/ 6374 h 92740"/>
                  <a:gd name="connsiteX7" fmla="*/ 68662 w 70079"/>
                  <a:gd name="connsiteY7" fmla="*/ 13240 h 92740"/>
                  <a:gd name="connsiteX8" fmla="*/ 69978 w 70079"/>
                  <a:gd name="connsiteY8" fmla="*/ 25875 h 92740"/>
                  <a:gd name="connsiteX9" fmla="*/ 69978 w 70079"/>
                  <a:gd name="connsiteY9" fmla="*/ 41944 h 92740"/>
                  <a:gd name="connsiteX10" fmla="*/ 69978 w 70079"/>
                  <a:gd name="connsiteY10" fmla="*/ 59619 h 92740"/>
                  <a:gd name="connsiteX11" fmla="*/ 69613 w 70079"/>
                  <a:gd name="connsiteY11" fmla="*/ 76783 h 92740"/>
                  <a:gd name="connsiteX12" fmla="*/ 69613 w 70079"/>
                  <a:gd name="connsiteY12" fmla="*/ 91391 h 92740"/>
                  <a:gd name="connsiteX13" fmla="*/ 58136 w 70079"/>
                  <a:gd name="connsiteY13" fmla="*/ 92267 h 92740"/>
                  <a:gd name="connsiteX14" fmla="*/ 46586 w 70079"/>
                  <a:gd name="connsiteY14" fmla="*/ 92267 h 92740"/>
                  <a:gd name="connsiteX15" fmla="*/ 46586 w 70079"/>
                  <a:gd name="connsiteY15" fmla="*/ 82699 h 92740"/>
                  <a:gd name="connsiteX16" fmla="*/ 46586 w 70079"/>
                  <a:gd name="connsiteY16" fmla="*/ 71671 h 92740"/>
                  <a:gd name="connsiteX17" fmla="*/ 46586 w 70079"/>
                  <a:gd name="connsiteY17" fmla="*/ 60277 h 92740"/>
                  <a:gd name="connsiteX18" fmla="*/ 46074 w 70079"/>
                  <a:gd name="connsiteY18" fmla="*/ 49613 h 92740"/>
                  <a:gd name="connsiteX19" fmla="*/ 45709 w 70079"/>
                  <a:gd name="connsiteY19" fmla="*/ 44719 h 92740"/>
                  <a:gd name="connsiteX20" fmla="*/ 45051 w 70079"/>
                  <a:gd name="connsiteY20" fmla="*/ 39534 h 92740"/>
                  <a:gd name="connsiteX21" fmla="*/ 43808 w 70079"/>
                  <a:gd name="connsiteY21" fmla="*/ 34932 h 92740"/>
                  <a:gd name="connsiteX22" fmla="*/ 41469 w 70079"/>
                  <a:gd name="connsiteY22" fmla="*/ 31791 h 92740"/>
                  <a:gd name="connsiteX23" fmla="*/ 41103 w 70079"/>
                  <a:gd name="connsiteY23" fmla="*/ 31791 h 92740"/>
                  <a:gd name="connsiteX24" fmla="*/ 36790 w 70079"/>
                  <a:gd name="connsiteY24" fmla="*/ 30550 h 92740"/>
                  <a:gd name="connsiteX25" fmla="*/ 31161 w 70079"/>
                  <a:gd name="connsiteY25" fmla="*/ 30988 h 92740"/>
                  <a:gd name="connsiteX26" fmla="*/ 26190 w 70079"/>
                  <a:gd name="connsiteY26" fmla="*/ 34275 h 92740"/>
                  <a:gd name="connsiteX27" fmla="*/ 23632 w 70079"/>
                  <a:gd name="connsiteY27" fmla="*/ 41579 h 92740"/>
                  <a:gd name="connsiteX28" fmla="*/ 23632 w 70079"/>
                  <a:gd name="connsiteY28" fmla="*/ 54141 h 92740"/>
                  <a:gd name="connsiteX29" fmla="*/ 24070 w 70079"/>
                  <a:gd name="connsiteY29" fmla="*/ 66485 h 92740"/>
                  <a:gd name="connsiteX30" fmla="*/ 24070 w 70079"/>
                  <a:gd name="connsiteY30" fmla="*/ 78682 h 92740"/>
                  <a:gd name="connsiteX31" fmla="*/ 23339 w 70079"/>
                  <a:gd name="connsiteY31" fmla="*/ 90880 h 92740"/>
                  <a:gd name="connsiteX32" fmla="*/ 23339 w 70079"/>
                  <a:gd name="connsiteY32" fmla="*/ 91610 h 92740"/>
                  <a:gd name="connsiteX33" fmla="*/ 17857 w 70079"/>
                  <a:gd name="connsiteY33" fmla="*/ 92706 h 92740"/>
                  <a:gd name="connsiteX34" fmla="*/ 13178 w 70079"/>
                  <a:gd name="connsiteY34" fmla="*/ 92706 h 92740"/>
                  <a:gd name="connsiteX35" fmla="*/ 7842 w 70079"/>
                  <a:gd name="connsiteY35" fmla="*/ 92706 h 92740"/>
                  <a:gd name="connsiteX36" fmla="*/ 532 w 70079"/>
                  <a:gd name="connsiteY36" fmla="*/ 92706 h 92740"/>
                  <a:gd name="connsiteX37" fmla="*/ 93 w 70079"/>
                  <a:gd name="connsiteY37" fmla="*/ 47422 h 92740"/>
                  <a:gd name="connsiteX38" fmla="*/ 93 w 70079"/>
                  <a:gd name="connsiteY38" fmla="*/ 531 h 92740"/>
                  <a:gd name="connsiteX39" fmla="*/ 3748 w 70079"/>
                  <a:gd name="connsiteY39" fmla="*/ 531 h 92740"/>
                  <a:gd name="connsiteX40" fmla="*/ 9304 w 70079"/>
                  <a:gd name="connsiteY40" fmla="*/ 531 h 92740"/>
                  <a:gd name="connsiteX41" fmla="*/ 12959 w 70079"/>
                  <a:gd name="connsiteY41" fmla="*/ 531 h 92740"/>
                  <a:gd name="connsiteX42" fmla="*/ 15518 w 70079"/>
                  <a:gd name="connsiteY42" fmla="*/ 531 h 92740"/>
                  <a:gd name="connsiteX43" fmla="*/ 19246 w 70079"/>
                  <a:gd name="connsiteY43" fmla="*/ 20 h 92740"/>
                  <a:gd name="connsiteX44" fmla="*/ 22535 w 70079"/>
                  <a:gd name="connsiteY44" fmla="*/ 20 h 92740"/>
                  <a:gd name="connsiteX45" fmla="*/ 23997 w 70079"/>
                  <a:gd name="connsiteY45" fmla="*/ 677 h 92740"/>
                  <a:gd name="connsiteX46" fmla="*/ 23997 w 70079"/>
                  <a:gd name="connsiteY46" fmla="*/ 5790 h 92740"/>
                  <a:gd name="connsiteX47" fmla="*/ 24217 w 70079"/>
                  <a:gd name="connsiteY47" fmla="*/ 9661 h 9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0079" h="92740">
                    <a:moveTo>
                      <a:pt x="24217" y="9661"/>
                    </a:moveTo>
                    <a:lnTo>
                      <a:pt x="26556" y="8419"/>
                    </a:lnTo>
                    <a:cubicBezTo>
                      <a:pt x="27353" y="7974"/>
                      <a:pt x="28113" y="7462"/>
                      <a:pt x="28822" y="6885"/>
                    </a:cubicBezTo>
                    <a:cubicBezTo>
                      <a:pt x="31490" y="5008"/>
                      <a:pt x="34422" y="3533"/>
                      <a:pt x="37521" y="2503"/>
                    </a:cubicBezTo>
                    <a:cubicBezTo>
                      <a:pt x="40679" y="1422"/>
                      <a:pt x="43983" y="801"/>
                      <a:pt x="47317" y="677"/>
                    </a:cubicBezTo>
                    <a:cubicBezTo>
                      <a:pt x="50643" y="524"/>
                      <a:pt x="53976" y="896"/>
                      <a:pt x="57185" y="1773"/>
                    </a:cubicBezTo>
                    <a:cubicBezTo>
                      <a:pt x="60373" y="2642"/>
                      <a:pt x="63319" y="4212"/>
                      <a:pt x="65811" y="6374"/>
                    </a:cubicBezTo>
                    <a:cubicBezTo>
                      <a:pt x="67442" y="8317"/>
                      <a:pt x="68443" y="10713"/>
                      <a:pt x="68662" y="13240"/>
                    </a:cubicBezTo>
                    <a:cubicBezTo>
                      <a:pt x="69393" y="17417"/>
                      <a:pt x="69832" y="21639"/>
                      <a:pt x="69978" y="25875"/>
                    </a:cubicBezTo>
                    <a:cubicBezTo>
                      <a:pt x="69978" y="30769"/>
                      <a:pt x="69978" y="36101"/>
                      <a:pt x="69978" y="41944"/>
                    </a:cubicBezTo>
                    <a:cubicBezTo>
                      <a:pt x="69978" y="47787"/>
                      <a:pt x="69978" y="53630"/>
                      <a:pt x="69978" y="59619"/>
                    </a:cubicBezTo>
                    <a:cubicBezTo>
                      <a:pt x="69978" y="65608"/>
                      <a:pt x="69978" y="71305"/>
                      <a:pt x="69613" y="76783"/>
                    </a:cubicBezTo>
                    <a:cubicBezTo>
                      <a:pt x="69247" y="82261"/>
                      <a:pt x="69613" y="87155"/>
                      <a:pt x="69613" y="91391"/>
                    </a:cubicBezTo>
                    <a:cubicBezTo>
                      <a:pt x="65811" y="91975"/>
                      <a:pt x="61981" y="92267"/>
                      <a:pt x="58136" y="92267"/>
                    </a:cubicBezTo>
                    <a:lnTo>
                      <a:pt x="46586" y="92267"/>
                    </a:lnTo>
                    <a:cubicBezTo>
                      <a:pt x="46586" y="89492"/>
                      <a:pt x="46586" y="86278"/>
                      <a:pt x="46586" y="82699"/>
                    </a:cubicBezTo>
                    <a:cubicBezTo>
                      <a:pt x="46586" y="79120"/>
                      <a:pt x="46586" y="75395"/>
                      <a:pt x="46586" y="71671"/>
                    </a:cubicBezTo>
                    <a:lnTo>
                      <a:pt x="46586" y="60277"/>
                    </a:lnTo>
                    <a:cubicBezTo>
                      <a:pt x="46586" y="56479"/>
                      <a:pt x="46586" y="52973"/>
                      <a:pt x="46074" y="49613"/>
                    </a:cubicBezTo>
                    <a:cubicBezTo>
                      <a:pt x="46074" y="48152"/>
                      <a:pt x="46074" y="46545"/>
                      <a:pt x="45709" y="44719"/>
                    </a:cubicBezTo>
                    <a:cubicBezTo>
                      <a:pt x="45635" y="42974"/>
                      <a:pt x="45416" y="41243"/>
                      <a:pt x="45051" y="39534"/>
                    </a:cubicBezTo>
                    <a:cubicBezTo>
                      <a:pt x="44795" y="37963"/>
                      <a:pt x="44378" y="36422"/>
                      <a:pt x="43808" y="34932"/>
                    </a:cubicBezTo>
                    <a:cubicBezTo>
                      <a:pt x="43325" y="33691"/>
                      <a:pt x="42521" y="32609"/>
                      <a:pt x="41469" y="31791"/>
                    </a:cubicBezTo>
                    <a:cubicBezTo>
                      <a:pt x="41359" y="31726"/>
                      <a:pt x="41213" y="31726"/>
                      <a:pt x="41103" y="31791"/>
                    </a:cubicBezTo>
                    <a:cubicBezTo>
                      <a:pt x="39729" y="31185"/>
                      <a:pt x="38281" y="30762"/>
                      <a:pt x="36790" y="30550"/>
                    </a:cubicBezTo>
                    <a:cubicBezTo>
                      <a:pt x="34904" y="30257"/>
                      <a:pt x="32982" y="30404"/>
                      <a:pt x="31161" y="30988"/>
                    </a:cubicBezTo>
                    <a:cubicBezTo>
                      <a:pt x="29224" y="31587"/>
                      <a:pt x="27499" y="32726"/>
                      <a:pt x="26190" y="34275"/>
                    </a:cubicBezTo>
                    <a:cubicBezTo>
                      <a:pt x="24568" y="36371"/>
                      <a:pt x="23668" y="38935"/>
                      <a:pt x="23632" y="41579"/>
                    </a:cubicBezTo>
                    <a:cubicBezTo>
                      <a:pt x="23632" y="45888"/>
                      <a:pt x="23632" y="50051"/>
                      <a:pt x="23632" y="54141"/>
                    </a:cubicBezTo>
                    <a:cubicBezTo>
                      <a:pt x="23632" y="58231"/>
                      <a:pt x="23632" y="62395"/>
                      <a:pt x="24070" y="66485"/>
                    </a:cubicBezTo>
                    <a:cubicBezTo>
                      <a:pt x="24509" y="70575"/>
                      <a:pt x="24070" y="74665"/>
                      <a:pt x="24070" y="78682"/>
                    </a:cubicBezTo>
                    <a:cubicBezTo>
                      <a:pt x="24049" y="82758"/>
                      <a:pt x="23800" y="86833"/>
                      <a:pt x="23339" y="90880"/>
                    </a:cubicBezTo>
                    <a:lnTo>
                      <a:pt x="23339" y="91610"/>
                    </a:lnTo>
                    <a:cubicBezTo>
                      <a:pt x="21548" y="92129"/>
                      <a:pt x="19714" y="92494"/>
                      <a:pt x="17857" y="92706"/>
                    </a:cubicBezTo>
                    <a:cubicBezTo>
                      <a:pt x="16322" y="92706"/>
                      <a:pt x="14786" y="92706"/>
                      <a:pt x="13178" y="92706"/>
                    </a:cubicBezTo>
                    <a:lnTo>
                      <a:pt x="7842" y="92706"/>
                    </a:lnTo>
                    <a:cubicBezTo>
                      <a:pt x="5408" y="92538"/>
                      <a:pt x="2966" y="92538"/>
                      <a:pt x="532" y="92706"/>
                    </a:cubicBezTo>
                    <a:cubicBezTo>
                      <a:pt x="532" y="77587"/>
                      <a:pt x="532" y="62541"/>
                      <a:pt x="93" y="47422"/>
                    </a:cubicBezTo>
                    <a:cubicBezTo>
                      <a:pt x="-345" y="32303"/>
                      <a:pt x="93" y="16746"/>
                      <a:pt x="93" y="531"/>
                    </a:cubicBezTo>
                    <a:lnTo>
                      <a:pt x="3748" y="531"/>
                    </a:lnTo>
                    <a:lnTo>
                      <a:pt x="9304" y="531"/>
                    </a:lnTo>
                    <a:lnTo>
                      <a:pt x="12959" y="531"/>
                    </a:lnTo>
                    <a:lnTo>
                      <a:pt x="15518" y="531"/>
                    </a:lnTo>
                    <a:lnTo>
                      <a:pt x="19246" y="20"/>
                    </a:lnTo>
                    <a:cubicBezTo>
                      <a:pt x="20342" y="-53"/>
                      <a:pt x="21439" y="-53"/>
                      <a:pt x="22535" y="20"/>
                    </a:cubicBezTo>
                    <a:cubicBezTo>
                      <a:pt x="23486" y="20"/>
                      <a:pt x="23997" y="20"/>
                      <a:pt x="23997" y="677"/>
                    </a:cubicBezTo>
                    <a:cubicBezTo>
                      <a:pt x="24122" y="2379"/>
                      <a:pt x="24122" y="4088"/>
                      <a:pt x="23997" y="5790"/>
                    </a:cubicBezTo>
                    <a:cubicBezTo>
                      <a:pt x="23997" y="7083"/>
                      <a:pt x="24070" y="8375"/>
                      <a:pt x="24217" y="9661"/>
                    </a:cubicBezTo>
                    <a:close/>
                  </a:path>
                </a:pathLst>
              </a:custGeom>
              <a:solidFill>
                <a:srgbClr val="FFFFFF"/>
              </a:solidFill>
              <a:ln w="7301"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27A7F8E4-65D3-6E05-23FD-68CF950B9588}"/>
                  </a:ext>
                </a:extLst>
              </p:cNvPr>
              <p:cNvSpPr/>
              <p:nvPr/>
            </p:nvSpPr>
            <p:spPr>
              <a:xfrm>
                <a:off x="8373514" y="4786405"/>
                <a:ext cx="74481" cy="129011"/>
              </a:xfrm>
              <a:custGeom>
                <a:avLst/>
                <a:gdLst>
                  <a:gd name="connsiteX0" fmla="*/ 50487 w 75077"/>
                  <a:gd name="connsiteY0" fmla="*/ 2449 h 130043"/>
                  <a:gd name="connsiteX1" fmla="*/ 50487 w 75077"/>
                  <a:gd name="connsiteY1" fmla="*/ 403 h 130043"/>
                  <a:gd name="connsiteX2" fmla="*/ 52972 w 75077"/>
                  <a:gd name="connsiteY2" fmla="*/ -35 h 130043"/>
                  <a:gd name="connsiteX3" fmla="*/ 59039 w 75077"/>
                  <a:gd name="connsiteY3" fmla="*/ -35 h 130043"/>
                  <a:gd name="connsiteX4" fmla="*/ 66350 w 75077"/>
                  <a:gd name="connsiteY4" fmla="*/ -35 h 130043"/>
                  <a:gd name="connsiteX5" fmla="*/ 73660 w 75077"/>
                  <a:gd name="connsiteY5" fmla="*/ 623 h 130043"/>
                  <a:gd name="connsiteX6" fmla="*/ 73660 w 75077"/>
                  <a:gd name="connsiteY6" fmla="*/ 12747 h 130043"/>
                  <a:gd name="connsiteX7" fmla="*/ 74537 w 75077"/>
                  <a:gd name="connsiteY7" fmla="*/ 73442 h 130043"/>
                  <a:gd name="connsiteX8" fmla="*/ 74537 w 75077"/>
                  <a:gd name="connsiteY8" fmla="*/ 129901 h 130043"/>
                  <a:gd name="connsiteX9" fmla="*/ 62037 w 75077"/>
                  <a:gd name="connsiteY9" fmla="*/ 129901 h 130043"/>
                  <a:gd name="connsiteX10" fmla="*/ 49682 w 75077"/>
                  <a:gd name="connsiteY10" fmla="*/ 129463 h 130043"/>
                  <a:gd name="connsiteX11" fmla="*/ 49682 w 75077"/>
                  <a:gd name="connsiteY11" fmla="*/ 128221 h 130043"/>
                  <a:gd name="connsiteX12" fmla="*/ 49682 w 75077"/>
                  <a:gd name="connsiteY12" fmla="*/ 125226 h 130043"/>
                  <a:gd name="connsiteX13" fmla="*/ 49682 w 75077"/>
                  <a:gd name="connsiteY13" fmla="*/ 122086 h 130043"/>
                  <a:gd name="connsiteX14" fmla="*/ 48878 w 75077"/>
                  <a:gd name="connsiteY14" fmla="*/ 120771 h 130043"/>
                  <a:gd name="connsiteX15" fmla="*/ 47855 w 75077"/>
                  <a:gd name="connsiteY15" fmla="*/ 121356 h 130043"/>
                  <a:gd name="connsiteX16" fmla="*/ 40545 w 75077"/>
                  <a:gd name="connsiteY16" fmla="*/ 128659 h 130043"/>
                  <a:gd name="connsiteX17" fmla="*/ 30822 w 75077"/>
                  <a:gd name="connsiteY17" fmla="*/ 129536 h 130043"/>
                  <a:gd name="connsiteX18" fmla="*/ 14228 w 75077"/>
                  <a:gd name="connsiteY18" fmla="*/ 124058 h 130043"/>
                  <a:gd name="connsiteX19" fmla="*/ 5090 w 75077"/>
                  <a:gd name="connsiteY19" fmla="*/ 112153 h 130043"/>
                  <a:gd name="connsiteX20" fmla="*/ 1070 w 75077"/>
                  <a:gd name="connsiteY20" fmla="*/ 95865 h 130043"/>
                  <a:gd name="connsiteX21" fmla="*/ -100 w 75077"/>
                  <a:gd name="connsiteY21" fmla="*/ 77678 h 130043"/>
                  <a:gd name="connsiteX22" fmla="*/ 704 w 75077"/>
                  <a:gd name="connsiteY22" fmla="*/ 65116 h 130043"/>
                  <a:gd name="connsiteX23" fmla="*/ 3263 w 75077"/>
                  <a:gd name="connsiteY23" fmla="*/ 54014 h 130043"/>
                  <a:gd name="connsiteX24" fmla="*/ 7868 w 75077"/>
                  <a:gd name="connsiteY24" fmla="*/ 45395 h 130043"/>
                  <a:gd name="connsiteX25" fmla="*/ 15179 w 75077"/>
                  <a:gd name="connsiteY25" fmla="*/ 40356 h 130043"/>
                  <a:gd name="connsiteX26" fmla="*/ 26071 w 75077"/>
                  <a:gd name="connsiteY26" fmla="*/ 38018 h 130043"/>
                  <a:gd name="connsiteX27" fmla="*/ 37401 w 75077"/>
                  <a:gd name="connsiteY27" fmla="*/ 38018 h 130043"/>
                  <a:gd name="connsiteX28" fmla="*/ 46466 w 75077"/>
                  <a:gd name="connsiteY28" fmla="*/ 39771 h 130043"/>
                  <a:gd name="connsiteX29" fmla="*/ 50487 w 75077"/>
                  <a:gd name="connsiteY29" fmla="*/ 42693 h 130043"/>
                  <a:gd name="connsiteX30" fmla="*/ 50487 w 75077"/>
                  <a:gd name="connsiteY30" fmla="*/ 28742 h 130043"/>
                  <a:gd name="connsiteX31" fmla="*/ 50487 w 75077"/>
                  <a:gd name="connsiteY31" fmla="*/ 20197 h 130043"/>
                  <a:gd name="connsiteX32" fmla="*/ 50487 w 75077"/>
                  <a:gd name="connsiteY32" fmla="*/ 15230 h 130043"/>
                  <a:gd name="connsiteX33" fmla="*/ 50487 w 75077"/>
                  <a:gd name="connsiteY33" fmla="*/ 11943 h 130043"/>
                  <a:gd name="connsiteX34" fmla="*/ 50487 w 75077"/>
                  <a:gd name="connsiteY34" fmla="*/ 8438 h 130043"/>
                  <a:gd name="connsiteX35" fmla="*/ 50487 w 75077"/>
                  <a:gd name="connsiteY35" fmla="*/ 2449 h 130043"/>
                  <a:gd name="connsiteX36" fmla="*/ 21904 w 75077"/>
                  <a:gd name="connsiteY36" fmla="*/ 71762 h 130043"/>
                  <a:gd name="connsiteX37" fmla="*/ 20807 w 75077"/>
                  <a:gd name="connsiteY37" fmla="*/ 77094 h 130043"/>
                  <a:gd name="connsiteX38" fmla="*/ 20807 w 75077"/>
                  <a:gd name="connsiteY38" fmla="*/ 82426 h 130043"/>
                  <a:gd name="connsiteX39" fmla="*/ 21904 w 75077"/>
                  <a:gd name="connsiteY39" fmla="*/ 91336 h 130043"/>
                  <a:gd name="connsiteX40" fmla="*/ 25193 w 75077"/>
                  <a:gd name="connsiteY40" fmla="*/ 99078 h 130043"/>
                  <a:gd name="connsiteX41" fmla="*/ 30530 w 75077"/>
                  <a:gd name="connsiteY41" fmla="*/ 104483 h 130043"/>
                  <a:gd name="connsiteX42" fmla="*/ 37840 w 75077"/>
                  <a:gd name="connsiteY42" fmla="*/ 106529 h 130043"/>
                  <a:gd name="connsiteX43" fmla="*/ 45150 w 75077"/>
                  <a:gd name="connsiteY43" fmla="*/ 104483 h 130043"/>
                  <a:gd name="connsiteX44" fmla="*/ 49244 w 75077"/>
                  <a:gd name="connsiteY44" fmla="*/ 99005 h 130043"/>
                  <a:gd name="connsiteX45" fmla="*/ 50487 w 75077"/>
                  <a:gd name="connsiteY45" fmla="*/ 90095 h 130043"/>
                  <a:gd name="connsiteX46" fmla="*/ 50487 w 75077"/>
                  <a:gd name="connsiteY46" fmla="*/ 79358 h 130043"/>
                  <a:gd name="connsiteX47" fmla="*/ 50487 w 75077"/>
                  <a:gd name="connsiteY47" fmla="*/ 68037 h 130043"/>
                  <a:gd name="connsiteX48" fmla="*/ 49098 w 75077"/>
                  <a:gd name="connsiteY48" fmla="*/ 61683 h 130043"/>
                  <a:gd name="connsiteX49" fmla="*/ 45735 w 75077"/>
                  <a:gd name="connsiteY49" fmla="*/ 58834 h 130043"/>
                  <a:gd name="connsiteX50" fmla="*/ 39594 w 75077"/>
                  <a:gd name="connsiteY50" fmla="*/ 58177 h 130043"/>
                  <a:gd name="connsiteX51" fmla="*/ 27533 w 75077"/>
                  <a:gd name="connsiteY51" fmla="*/ 61537 h 130043"/>
                  <a:gd name="connsiteX52" fmla="*/ 22123 w 75077"/>
                  <a:gd name="connsiteY52" fmla="*/ 71543 h 130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5077" h="130043">
                    <a:moveTo>
                      <a:pt x="50487" y="2449"/>
                    </a:moveTo>
                    <a:lnTo>
                      <a:pt x="50487" y="403"/>
                    </a:lnTo>
                    <a:cubicBezTo>
                      <a:pt x="51283" y="111"/>
                      <a:pt x="52124" y="-35"/>
                      <a:pt x="52972" y="-35"/>
                    </a:cubicBezTo>
                    <a:cubicBezTo>
                      <a:pt x="54580" y="-35"/>
                      <a:pt x="56627" y="-35"/>
                      <a:pt x="59039" y="-35"/>
                    </a:cubicBezTo>
                    <a:lnTo>
                      <a:pt x="66350" y="-35"/>
                    </a:lnTo>
                    <a:cubicBezTo>
                      <a:pt x="68799" y="-13"/>
                      <a:pt x="71247" y="206"/>
                      <a:pt x="73660" y="623"/>
                    </a:cubicBezTo>
                    <a:lnTo>
                      <a:pt x="73660" y="12747"/>
                    </a:lnTo>
                    <a:cubicBezTo>
                      <a:pt x="73660" y="33198"/>
                      <a:pt x="73952" y="53429"/>
                      <a:pt x="74537" y="73442"/>
                    </a:cubicBezTo>
                    <a:cubicBezTo>
                      <a:pt x="75122" y="93455"/>
                      <a:pt x="75122" y="112277"/>
                      <a:pt x="74537" y="129901"/>
                    </a:cubicBezTo>
                    <a:lnTo>
                      <a:pt x="62037" y="129901"/>
                    </a:lnTo>
                    <a:cubicBezTo>
                      <a:pt x="57914" y="130135"/>
                      <a:pt x="53776" y="129988"/>
                      <a:pt x="49682" y="129463"/>
                    </a:cubicBezTo>
                    <a:cubicBezTo>
                      <a:pt x="49587" y="129053"/>
                      <a:pt x="49587" y="128630"/>
                      <a:pt x="49682" y="128221"/>
                    </a:cubicBezTo>
                    <a:cubicBezTo>
                      <a:pt x="49682" y="126979"/>
                      <a:pt x="49682" y="125957"/>
                      <a:pt x="49682" y="125226"/>
                    </a:cubicBezTo>
                    <a:cubicBezTo>
                      <a:pt x="49682" y="124496"/>
                      <a:pt x="49682" y="123474"/>
                      <a:pt x="49682" y="122086"/>
                    </a:cubicBezTo>
                    <a:cubicBezTo>
                      <a:pt x="49514" y="121596"/>
                      <a:pt x="49236" y="121151"/>
                      <a:pt x="48878" y="120771"/>
                    </a:cubicBezTo>
                    <a:cubicBezTo>
                      <a:pt x="48878" y="120771"/>
                      <a:pt x="48220" y="120771"/>
                      <a:pt x="47855" y="121356"/>
                    </a:cubicBezTo>
                    <a:cubicBezTo>
                      <a:pt x="46546" y="124708"/>
                      <a:pt x="43893" y="127352"/>
                      <a:pt x="40545" y="128659"/>
                    </a:cubicBezTo>
                    <a:cubicBezTo>
                      <a:pt x="37423" y="129726"/>
                      <a:pt x="34090" y="130025"/>
                      <a:pt x="30822" y="129536"/>
                    </a:cubicBezTo>
                    <a:cubicBezTo>
                      <a:pt x="24872" y="129390"/>
                      <a:pt x="19097" y="127483"/>
                      <a:pt x="14228" y="124058"/>
                    </a:cubicBezTo>
                    <a:cubicBezTo>
                      <a:pt x="10200" y="120953"/>
                      <a:pt x="7050" y="116849"/>
                      <a:pt x="5090" y="112153"/>
                    </a:cubicBezTo>
                    <a:cubicBezTo>
                      <a:pt x="3007" y="106930"/>
                      <a:pt x="1655" y="101452"/>
                      <a:pt x="1070" y="95865"/>
                    </a:cubicBezTo>
                    <a:cubicBezTo>
                      <a:pt x="412" y="89875"/>
                      <a:pt x="-27" y="83814"/>
                      <a:pt x="-100" y="77678"/>
                    </a:cubicBezTo>
                    <a:cubicBezTo>
                      <a:pt x="-129" y="73478"/>
                      <a:pt x="142" y="69279"/>
                      <a:pt x="704" y="65116"/>
                    </a:cubicBezTo>
                    <a:cubicBezTo>
                      <a:pt x="1209" y="61339"/>
                      <a:pt x="2064" y="57629"/>
                      <a:pt x="3263" y="54014"/>
                    </a:cubicBezTo>
                    <a:cubicBezTo>
                      <a:pt x="4301" y="50902"/>
                      <a:pt x="5858" y="47988"/>
                      <a:pt x="7868" y="45395"/>
                    </a:cubicBezTo>
                    <a:cubicBezTo>
                      <a:pt x="9747" y="43021"/>
                      <a:pt x="12291" y="41269"/>
                      <a:pt x="15179" y="40356"/>
                    </a:cubicBezTo>
                    <a:cubicBezTo>
                      <a:pt x="18680" y="39063"/>
                      <a:pt x="22350" y="38274"/>
                      <a:pt x="26071" y="38018"/>
                    </a:cubicBezTo>
                    <a:cubicBezTo>
                      <a:pt x="29843" y="37726"/>
                      <a:pt x="33629" y="37726"/>
                      <a:pt x="37401" y="38018"/>
                    </a:cubicBezTo>
                    <a:cubicBezTo>
                      <a:pt x="40486" y="38215"/>
                      <a:pt x="43527" y="38807"/>
                      <a:pt x="46466" y="39771"/>
                    </a:cubicBezTo>
                    <a:cubicBezTo>
                      <a:pt x="48878" y="40648"/>
                      <a:pt x="50267" y="41597"/>
                      <a:pt x="50487" y="42693"/>
                    </a:cubicBezTo>
                    <a:cubicBezTo>
                      <a:pt x="50487" y="36923"/>
                      <a:pt x="50487" y="32321"/>
                      <a:pt x="50487" y="28742"/>
                    </a:cubicBezTo>
                    <a:lnTo>
                      <a:pt x="50487" y="20197"/>
                    </a:lnTo>
                    <a:cubicBezTo>
                      <a:pt x="50487" y="18006"/>
                      <a:pt x="50487" y="16399"/>
                      <a:pt x="50487" y="15230"/>
                    </a:cubicBezTo>
                    <a:cubicBezTo>
                      <a:pt x="50487" y="14062"/>
                      <a:pt x="50487" y="12966"/>
                      <a:pt x="50487" y="11943"/>
                    </a:cubicBezTo>
                    <a:lnTo>
                      <a:pt x="50487" y="8438"/>
                    </a:lnTo>
                    <a:cubicBezTo>
                      <a:pt x="50487" y="6539"/>
                      <a:pt x="50487" y="4713"/>
                      <a:pt x="50487" y="2449"/>
                    </a:cubicBezTo>
                    <a:close/>
                    <a:moveTo>
                      <a:pt x="21904" y="71762"/>
                    </a:moveTo>
                    <a:cubicBezTo>
                      <a:pt x="21319" y="73486"/>
                      <a:pt x="20954" y="75275"/>
                      <a:pt x="20807" y="77094"/>
                    </a:cubicBezTo>
                    <a:cubicBezTo>
                      <a:pt x="20807" y="78920"/>
                      <a:pt x="20807" y="80746"/>
                      <a:pt x="20807" y="82426"/>
                    </a:cubicBezTo>
                    <a:cubicBezTo>
                      <a:pt x="20800" y="85428"/>
                      <a:pt x="21166" y="88422"/>
                      <a:pt x="21904" y="91336"/>
                    </a:cubicBezTo>
                    <a:cubicBezTo>
                      <a:pt x="22562" y="94083"/>
                      <a:pt x="23680" y="96697"/>
                      <a:pt x="25193" y="99078"/>
                    </a:cubicBezTo>
                    <a:cubicBezTo>
                      <a:pt x="26568" y="101241"/>
                      <a:pt x="28388" y="103081"/>
                      <a:pt x="30530" y="104483"/>
                    </a:cubicBezTo>
                    <a:cubicBezTo>
                      <a:pt x="32694" y="105908"/>
                      <a:pt x="35252" y="106623"/>
                      <a:pt x="37840" y="106529"/>
                    </a:cubicBezTo>
                    <a:cubicBezTo>
                      <a:pt x="40442" y="106704"/>
                      <a:pt x="43023" y="105988"/>
                      <a:pt x="45150" y="104483"/>
                    </a:cubicBezTo>
                    <a:cubicBezTo>
                      <a:pt x="47014" y="103088"/>
                      <a:pt x="48432" y="101182"/>
                      <a:pt x="49244" y="99005"/>
                    </a:cubicBezTo>
                    <a:cubicBezTo>
                      <a:pt x="50150" y="96128"/>
                      <a:pt x="50567" y="93111"/>
                      <a:pt x="50487" y="90095"/>
                    </a:cubicBezTo>
                    <a:cubicBezTo>
                      <a:pt x="50487" y="86881"/>
                      <a:pt x="50487" y="83302"/>
                      <a:pt x="50487" y="79358"/>
                    </a:cubicBezTo>
                    <a:cubicBezTo>
                      <a:pt x="50487" y="75414"/>
                      <a:pt x="50487" y="70813"/>
                      <a:pt x="50487" y="68037"/>
                    </a:cubicBezTo>
                    <a:cubicBezTo>
                      <a:pt x="50487" y="65846"/>
                      <a:pt x="50011" y="63677"/>
                      <a:pt x="49098" y="61683"/>
                    </a:cubicBezTo>
                    <a:cubicBezTo>
                      <a:pt x="48454" y="60281"/>
                      <a:pt x="47226" y="59236"/>
                      <a:pt x="45735" y="58834"/>
                    </a:cubicBezTo>
                    <a:cubicBezTo>
                      <a:pt x="43725" y="58345"/>
                      <a:pt x="41663" y="58119"/>
                      <a:pt x="39594" y="58177"/>
                    </a:cubicBezTo>
                    <a:cubicBezTo>
                      <a:pt x="35311" y="57943"/>
                      <a:pt x="31078" y="59127"/>
                      <a:pt x="27533" y="61537"/>
                    </a:cubicBezTo>
                    <a:cubicBezTo>
                      <a:pt x="24375" y="63940"/>
                      <a:pt x="22401" y="67585"/>
                      <a:pt x="22123" y="71543"/>
                    </a:cubicBezTo>
                    <a:close/>
                  </a:path>
                </a:pathLst>
              </a:custGeom>
              <a:solidFill>
                <a:srgbClr val="FFFFFF"/>
              </a:solidFill>
              <a:ln w="7301"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399AE5C8-3729-A191-4C7F-1DAFC7C0AA3B}"/>
                  </a:ext>
                </a:extLst>
              </p:cNvPr>
              <p:cNvSpPr/>
              <p:nvPr/>
            </p:nvSpPr>
            <p:spPr>
              <a:xfrm>
                <a:off x="8498761" y="4788144"/>
                <a:ext cx="76257" cy="126971"/>
              </a:xfrm>
              <a:custGeom>
                <a:avLst/>
                <a:gdLst>
                  <a:gd name="connsiteX0" fmla="*/ 76289 w 76867"/>
                  <a:gd name="connsiteY0" fmla="*/ 69279 h 127986"/>
                  <a:gd name="connsiteX1" fmla="*/ 75704 w 76867"/>
                  <a:gd name="connsiteY1" fmla="*/ 127709 h 127986"/>
                  <a:gd name="connsiteX2" fmla="*/ 69637 w 76867"/>
                  <a:gd name="connsiteY2" fmla="*/ 127709 h 127986"/>
                  <a:gd name="connsiteX3" fmla="*/ 51435 w 76867"/>
                  <a:gd name="connsiteY3" fmla="*/ 127709 h 127986"/>
                  <a:gd name="connsiteX4" fmla="*/ 50996 w 76867"/>
                  <a:gd name="connsiteY4" fmla="*/ 110618 h 127986"/>
                  <a:gd name="connsiteX5" fmla="*/ 50996 w 76867"/>
                  <a:gd name="connsiteY5" fmla="*/ 91847 h 127986"/>
                  <a:gd name="connsiteX6" fmla="*/ 50484 w 76867"/>
                  <a:gd name="connsiteY6" fmla="*/ 73076 h 127986"/>
                  <a:gd name="connsiteX7" fmla="*/ 49095 w 76867"/>
                  <a:gd name="connsiteY7" fmla="*/ 56204 h 127986"/>
                  <a:gd name="connsiteX8" fmla="*/ 46098 w 76867"/>
                  <a:gd name="connsiteY8" fmla="*/ 62559 h 127986"/>
                  <a:gd name="connsiteX9" fmla="*/ 42809 w 76867"/>
                  <a:gd name="connsiteY9" fmla="*/ 71470 h 127986"/>
                  <a:gd name="connsiteX10" fmla="*/ 39665 w 76867"/>
                  <a:gd name="connsiteY10" fmla="*/ 79577 h 127986"/>
                  <a:gd name="connsiteX11" fmla="*/ 37472 w 76867"/>
                  <a:gd name="connsiteY11" fmla="*/ 83010 h 127986"/>
                  <a:gd name="connsiteX12" fmla="*/ 35352 w 76867"/>
                  <a:gd name="connsiteY12" fmla="*/ 81111 h 127986"/>
                  <a:gd name="connsiteX13" fmla="*/ 32940 w 76867"/>
                  <a:gd name="connsiteY13" fmla="*/ 76217 h 127986"/>
                  <a:gd name="connsiteX14" fmla="*/ 30455 w 76867"/>
                  <a:gd name="connsiteY14" fmla="*/ 70009 h 127986"/>
                  <a:gd name="connsiteX15" fmla="*/ 28262 w 76867"/>
                  <a:gd name="connsiteY15" fmla="*/ 63946 h 127986"/>
                  <a:gd name="connsiteX16" fmla="*/ 26068 w 76867"/>
                  <a:gd name="connsiteY16" fmla="*/ 57446 h 127986"/>
                  <a:gd name="connsiteX17" fmla="*/ 25045 w 76867"/>
                  <a:gd name="connsiteY17" fmla="*/ 92432 h 127986"/>
                  <a:gd name="connsiteX18" fmla="*/ 26653 w 76867"/>
                  <a:gd name="connsiteY18" fmla="*/ 127198 h 127986"/>
                  <a:gd name="connsiteX19" fmla="*/ 13714 w 76867"/>
                  <a:gd name="connsiteY19" fmla="*/ 127928 h 127986"/>
                  <a:gd name="connsiteX20" fmla="*/ 848 w 76867"/>
                  <a:gd name="connsiteY20" fmla="*/ 127928 h 127986"/>
                  <a:gd name="connsiteX21" fmla="*/ 337 w 76867"/>
                  <a:gd name="connsiteY21" fmla="*/ 127417 h 127986"/>
                  <a:gd name="connsiteX22" fmla="*/ -102 w 76867"/>
                  <a:gd name="connsiteY22" fmla="*/ 123911 h 127986"/>
                  <a:gd name="connsiteX23" fmla="*/ -102 w 76867"/>
                  <a:gd name="connsiteY23" fmla="*/ 115512 h 127986"/>
                  <a:gd name="connsiteX24" fmla="*/ -102 w 76867"/>
                  <a:gd name="connsiteY24" fmla="*/ 100904 h 127986"/>
                  <a:gd name="connsiteX25" fmla="*/ -102 w 76867"/>
                  <a:gd name="connsiteY25" fmla="*/ 78116 h 127986"/>
                  <a:gd name="connsiteX26" fmla="*/ -102 w 76867"/>
                  <a:gd name="connsiteY26" fmla="*/ 45760 h 127986"/>
                  <a:gd name="connsiteX27" fmla="*/ -102 w 76867"/>
                  <a:gd name="connsiteY27" fmla="*/ 1937 h 127986"/>
                  <a:gd name="connsiteX28" fmla="*/ 5454 w 76867"/>
                  <a:gd name="connsiteY28" fmla="*/ 987 h 127986"/>
                  <a:gd name="connsiteX29" fmla="*/ 11887 w 76867"/>
                  <a:gd name="connsiteY29" fmla="*/ 987 h 127986"/>
                  <a:gd name="connsiteX30" fmla="*/ 18466 w 76867"/>
                  <a:gd name="connsiteY30" fmla="*/ 987 h 127986"/>
                  <a:gd name="connsiteX31" fmla="*/ 24899 w 76867"/>
                  <a:gd name="connsiteY31" fmla="*/ 987 h 127986"/>
                  <a:gd name="connsiteX32" fmla="*/ 24899 w 76867"/>
                  <a:gd name="connsiteY32" fmla="*/ 987 h 127986"/>
                  <a:gd name="connsiteX33" fmla="*/ 28188 w 76867"/>
                  <a:gd name="connsiteY33" fmla="*/ 6611 h 127986"/>
                  <a:gd name="connsiteX34" fmla="*/ 31332 w 76867"/>
                  <a:gd name="connsiteY34" fmla="*/ 14645 h 127986"/>
                  <a:gd name="connsiteX35" fmla="*/ 34183 w 76867"/>
                  <a:gd name="connsiteY35" fmla="*/ 22680 h 127986"/>
                  <a:gd name="connsiteX36" fmla="*/ 37034 w 76867"/>
                  <a:gd name="connsiteY36" fmla="*/ 28742 h 127986"/>
                  <a:gd name="connsiteX37" fmla="*/ 38130 w 76867"/>
                  <a:gd name="connsiteY37" fmla="*/ 29326 h 127986"/>
                  <a:gd name="connsiteX38" fmla="*/ 39885 w 76867"/>
                  <a:gd name="connsiteY38" fmla="*/ 25821 h 127986"/>
                  <a:gd name="connsiteX39" fmla="*/ 42443 w 76867"/>
                  <a:gd name="connsiteY39" fmla="*/ 17275 h 127986"/>
                  <a:gd name="connsiteX40" fmla="*/ 45587 w 76867"/>
                  <a:gd name="connsiteY40" fmla="*/ 7634 h 127986"/>
                  <a:gd name="connsiteX41" fmla="*/ 49022 w 76867"/>
                  <a:gd name="connsiteY41" fmla="*/ 330 h 127986"/>
                  <a:gd name="connsiteX42" fmla="*/ 53701 w 76867"/>
                  <a:gd name="connsiteY42" fmla="*/ 330 h 127986"/>
                  <a:gd name="connsiteX43" fmla="*/ 61011 w 76867"/>
                  <a:gd name="connsiteY43" fmla="*/ -35 h 127986"/>
                  <a:gd name="connsiteX44" fmla="*/ 69052 w 76867"/>
                  <a:gd name="connsiteY44" fmla="*/ -35 h 127986"/>
                  <a:gd name="connsiteX45" fmla="*/ 76362 w 76867"/>
                  <a:gd name="connsiteY45" fmla="*/ -35 h 127986"/>
                  <a:gd name="connsiteX46" fmla="*/ 76362 w 76867"/>
                  <a:gd name="connsiteY46" fmla="*/ 34804 h 127986"/>
                  <a:gd name="connsiteX47" fmla="*/ 76289 w 76867"/>
                  <a:gd name="connsiteY47" fmla="*/ 69279 h 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76867" h="127986">
                    <a:moveTo>
                      <a:pt x="76289" y="69279"/>
                    </a:moveTo>
                    <a:lnTo>
                      <a:pt x="75704" y="127709"/>
                    </a:lnTo>
                    <a:cubicBezTo>
                      <a:pt x="73687" y="127556"/>
                      <a:pt x="71655" y="127556"/>
                      <a:pt x="69637" y="127709"/>
                    </a:cubicBezTo>
                    <a:lnTo>
                      <a:pt x="51435" y="127709"/>
                    </a:lnTo>
                    <a:cubicBezTo>
                      <a:pt x="51435" y="122450"/>
                      <a:pt x="50996" y="116754"/>
                      <a:pt x="50996" y="110618"/>
                    </a:cubicBezTo>
                    <a:cubicBezTo>
                      <a:pt x="50996" y="104483"/>
                      <a:pt x="50996" y="98202"/>
                      <a:pt x="50996" y="91847"/>
                    </a:cubicBezTo>
                    <a:cubicBezTo>
                      <a:pt x="50996" y="85493"/>
                      <a:pt x="50996" y="79212"/>
                      <a:pt x="50484" y="73076"/>
                    </a:cubicBezTo>
                    <a:cubicBezTo>
                      <a:pt x="49973" y="66941"/>
                      <a:pt x="49680" y="61317"/>
                      <a:pt x="49095" y="56204"/>
                    </a:cubicBezTo>
                    <a:cubicBezTo>
                      <a:pt x="47904" y="58228"/>
                      <a:pt x="46902" y="60353"/>
                      <a:pt x="46098" y="62559"/>
                    </a:cubicBezTo>
                    <a:cubicBezTo>
                      <a:pt x="45002" y="65407"/>
                      <a:pt x="43905" y="68402"/>
                      <a:pt x="42809" y="71470"/>
                    </a:cubicBezTo>
                    <a:cubicBezTo>
                      <a:pt x="41712" y="74537"/>
                      <a:pt x="40689" y="77240"/>
                      <a:pt x="39665" y="79577"/>
                    </a:cubicBezTo>
                    <a:cubicBezTo>
                      <a:pt x="38642" y="81914"/>
                      <a:pt x="37984" y="83010"/>
                      <a:pt x="37472" y="83010"/>
                    </a:cubicBezTo>
                    <a:cubicBezTo>
                      <a:pt x="36961" y="83010"/>
                      <a:pt x="36156" y="82425"/>
                      <a:pt x="35352" y="81111"/>
                    </a:cubicBezTo>
                    <a:cubicBezTo>
                      <a:pt x="34417" y="79548"/>
                      <a:pt x="33613" y="77912"/>
                      <a:pt x="32940" y="76217"/>
                    </a:cubicBezTo>
                    <a:lnTo>
                      <a:pt x="30455" y="70009"/>
                    </a:lnTo>
                    <a:lnTo>
                      <a:pt x="28262" y="63946"/>
                    </a:lnTo>
                    <a:cubicBezTo>
                      <a:pt x="27677" y="62048"/>
                      <a:pt x="26946" y="59929"/>
                      <a:pt x="26068" y="57446"/>
                    </a:cubicBezTo>
                    <a:cubicBezTo>
                      <a:pt x="25067" y="69081"/>
                      <a:pt x="24723" y="80760"/>
                      <a:pt x="25045" y="92432"/>
                    </a:cubicBezTo>
                    <a:cubicBezTo>
                      <a:pt x="25045" y="104191"/>
                      <a:pt x="25849" y="115731"/>
                      <a:pt x="26653" y="127198"/>
                    </a:cubicBezTo>
                    <a:cubicBezTo>
                      <a:pt x="22370" y="127790"/>
                      <a:pt x="18042" y="128031"/>
                      <a:pt x="13714" y="127928"/>
                    </a:cubicBezTo>
                    <a:lnTo>
                      <a:pt x="848" y="127928"/>
                    </a:lnTo>
                    <a:cubicBezTo>
                      <a:pt x="848" y="127928"/>
                      <a:pt x="410" y="127928"/>
                      <a:pt x="337" y="127417"/>
                    </a:cubicBezTo>
                    <a:cubicBezTo>
                      <a:pt x="103" y="126263"/>
                      <a:pt x="-43" y="125087"/>
                      <a:pt x="-102" y="123911"/>
                    </a:cubicBezTo>
                    <a:cubicBezTo>
                      <a:pt x="-102" y="122085"/>
                      <a:pt x="-102" y="119237"/>
                      <a:pt x="-102" y="115512"/>
                    </a:cubicBezTo>
                    <a:cubicBezTo>
                      <a:pt x="-102" y="111787"/>
                      <a:pt x="-102" y="106893"/>
                      <a:pt x="-102" y="100904"/>
                    </a:cubicBezTo>
                    <a:cubicBezTo>
                      <a:pt x="-102" y="94915"/>
                      <a:pt x="-102" y="87246"/>
                      <a:pt x="-102" y="78116"/>
                    </a:cubicBezTo>
                    <a:cubicBezTo>
                      <a:pt x="-102" y="68986"/>
                      <a:pt x="-102" y="58250"/>
                      <a:pt x="-102" y="45760"/>
                    </a:cubicBezTo>
                    <a:cubicBezTo>
                      <a:pt x="-102" y="33271"/>
                      <a:pt x="-102" y="18663"/>
                      <a:pt x="-102" y="1937"/>
                    </a:cubicBezTo>
                    <a:cubicBezTo>
                      <a:pt x="1704" y="1404"/>
                      <a:pt x="3568" y="1082"/>
                      <a:pt x="5454" y="987"/>
                    </a:cubicBezTo>
                    <a:cubicBezTo>
                      <a:pt x="7501" y="987"/>
                      <a:pt x="9621" y="987"/>
                      <a:pt x="11887" y="987"/>
                    </a:cubicBezTo>
                    <a:lnTo>
                      <a:pt x="18466" y="987"/>
                    </a:lnTo>
                    <a:cubicBezTo>
                      <a:pt x="20608" y="1097"/>
                      <a:pt x="22757" y="1097"/>
                      <a:pt x="24899" y="987"/>
                    </a:cubicBezTo>
                    <a:lnTo>
                      <a:pt x="24899" y="987"/>
                    </a:lnTo>
                    <a:cubicBezTo>
                      <a:pt x="26266" y="2689"/>
                      <a:pt x="27370" y="4588"/>
                      <a:pt x="28188" y="6611"/>
                    </a:cubicBezTo>
                    <a:cubicBezTo>
                      <a:pt x="29285" y="9095"/>
                      <a:pt x="30382" y="11797"/>
                      <a:pt x="31332" y="14645"/>
                    </a:cubicBezTo>
                    <a:cubicBezTo>
                      <a:pt x="32282" y="17494"/>
                      <a:pt x="33306" y="20123"/>
                      <a:pt x="34183" y="22680"/>
                    </a:cubicBezTo>
                    <a:cubicBezTo>
                      <a:pt x="34899" y="24798"/>
                      <a:pt x="35857" y="26836"/>
                      <a:pt x="37034" y="28742"/>
                    </a:cubicBezTo>
                    <a:cubicBezTo>
                      <a:pt x="37290" y="29100"/>
                      <a:pt x="37692" y="29312"/>
                      <a:pt x="38130" y="29326"/>
                    </a:cubicBezTo>
                    <a:cubicBezTo>
                      <a:pt x="38130" y="29326"/>
                      <a:pt x="39081" y="28304"/>
                      <a:pt x="39885" y="25821"/>
                    </a:cubicBezTo>
                    <a:cubicBezTo>
                      <a:pt x="40689" y="23337"/>
                      <a:pt x="41566" y="20561"/>
                      <a:pt x="42443" y="17275"/>
                    </a:cubicBezTo>
                    <a:cubicBezTo>
                      <a:pt x="43320" y="13988"/>
                      <a:pt x="44417" y="10848"/>
                      <a:pt x="45587" y="7634"/>
                    </a:cubicBezTo>
                    <a:cubicBezTo>
                      <a:pt x="46391" y="5056"/>
                      <a:pt x="47546" y="2594"/>
                      <a:pt x="49022" y="330"/>
                    </a:cubicBezTo>
                    <a:cubicBezTo>
                      <a:pt x="50579" y="483"/>
                      <a:pt x="52144" y="483"/>
                      <a:pt x="53701" y="330"/>
                    </a:cubicBezTo>
                    <a:lnTo>
                      <a:pt x="61011" y="-35"/>
                    </a:lnTo>
                    <a:cubicBezTo>
                      <a:pt x="63643" y="-35"/>
                      <a:pt x="66347" y="-35"/>
                      <a:pt x="69052" y="-35"/>
                    </a:cubicBezTo>
                    <a:lnTo>
                      <a:pt x="76362" y="-35"/>
                    </a:lnTo>
                    <a:cubicBezTo>
                      <a:pt x="75924" y="11746"/>
                      <a:pt x="75924" y="23359"/>
                      <a:pt x="76362" y="34804"/>
                    </a:cubicBezTo>
                    <a:cubicBezTo>
                      <a:pt x="76947" y="45833"/>
                      <a:pt x="76874" y="57446"/>
                      <a:pt x="76289" y="69279"/>
                    </a:cubicBezTo>
                    <a:close/>
                  </a:path>
                </a:pathLst>
              </a:custGeom>
              <a:solidFill>
                <a:srgbClr val="FFFFFF"/>
              </a:solidFill>
              <a:ln w="7301"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F7A0168B-2172-D95C-98E0-E75FFCA09840}"/>
                  </a:ext>
                </a:extLst>
              </p:cNvPr>
              <p:cNvSpPr/>
              <p:nvPr/>
            </p:nvSpPr>
            <p:spPr>
              <a:xfrm>
                <a:off x="8585203" y="4822997"/>
                <a:ext cx="77457" cy="92149"/>
              </a:xfrm>
              <a:custGeom>
                <a:avLst/>
                <a:gdLst>
                  <a:gd name="connsiteX0" fmla="*/ 77681 w 78076"/>
                  <a:gd name="connsiteY0" fmla="*/ 987 h 92886"/>
                  <a:gd name="connsiteX1" fmla="*/ 77681 w 78076"/>
                  <a:gd name="connsiteY1" fmla="*/ 3179 h 92886"/>
                  <a:gd name="connsiteX2" fmla="*/ 77681 w 78076"/>
                  <a:gd name="connsiteY2" fmla="*/ 5443 h 92886"/>
                  <a:gd name="connsiteX3" fmla="*/ 77681 w 78076"/>
                  <a:gd name="connsiteY3" fmla="*/ 7269 h 92886"/>
                  <a:gd name="connsiteX4" fmla="*/ 77681 w 78076"/>
                  <a:gd name="connsiteY4" fmla="*/ 46344 h 92886"/>
                  <a:gd name="connsiteX5" fmla="*/ 77169 w 78076"/>
                  <a:gd name="connsiteY5" fmla="*/ 85201 h 92886"/>
                  <a:gd name="connsiteX6" fmla="*/ 77169 w 78076"/>
                  <a:gd name="connsiteY6" fmla="*/ 90021 h 92886"/>
                  <a:gd name="connsiteX7" fmla="*/ 74830 w 78076"/>
                  <a:gd name="connsiteY7" fmla="*/ 92797 h 92886"/>
                  <a:gd name="connsiteX8" fmla="*/ 72637 w 78076"/>
                  <a:gd name="connsiteY8" fmla="*/ 92797 h 92886"/>
                  <a:gd name="connsiteX9" fmla="*/ 66643 w 78076"/>
                  <a:gd name="connsiteY9" fmla="*/ 92797 h 92886"/>
                  <a:gd name="connsiteX10" fmla="*/ 60648 w 78076"/>
                  <a:gd name="connsiteY10" fmla="*/ 92797 h 92886"/>
                  <a:gd name="connsiteX11" fmla="*/ 56701 w 78076"/>
                  <a:gd name="connsiteY11" fmla="*/ 92797 h 92886"/>
                  <a:gd name="connsiteX12" fmla="*/ 52753 w 78076"/>
                  <a:gd name="connsiteY12" fmla="*/ 92797 h 92886"/>
                  <a:gd name="connsiteX13" fmla="*/ 50999 w 78076"/>
                  <a:gd name="connsiteY13" fmla="*/ 91336 h 92886"/>
                  <a:gd name="connsiteX14" fmla="*/ 50560 w 78076"/>
                  <a:gd name="connsiteY14" fmla="*/ 88707 h 92886"/>
                  <a:gd name="connsiteX15" fmla="*/ 50926 w 78076"/>
                  <a:gd name="connsiteY15" fmla="*/ 85420 h 92886"/>
                  <a:gd name="connsiteX16" fmla="*/ 51291 w 78076"/>
                  <a:gd name="connsiteY16" fmla="*/ 82279 h 92886"/>
                  <a:gd name="connsiteX17" fmla="*/ 40180 w 78076"/>
                  <a:gd name="connsiteY17" fmla="*/ 89583 h 92886"/>
                  <a:gd name="connsiteX18" fmla="*/ 27022 w 78076"/>
                  <a:gd name="connsiteY18" fmla="*/ 92724 h 92886"/>
                  <a:gd name="connsiteX19" fmla="*/ 14741 w 78076"/>
                  <a:gd name="connsiteY19" fmla="*/ 87757 h 92886"/>
                  <a:gd name="connsiteX20" fmla="*/ 6407 w 78076"/>
                  <a:gd name="connsiteY20" fmla="*/ 75487 h 92886"/>
                  <a:gd name="connsiteX21" fmla="*/ 1509 w 78076"/>
                  <a:gd name="connsiteY21" fmla="*/ 59491 h 92886"/>
                  <a:gd name="connsiteX22" fmla="*/ -99 w 78076"/>
                  <a:gd name="connsiteY22" fmla="*/ 43423 h 92886"/>
                  <a:gd name="connsiteX23" fmla="*/ 2313 w 78076"/>
                  <a:gd name="connsiteY23" fmla="*/ 26551 h 92886"/>
                  <a:gd name="connsiteX24" fmla="*/ 8820 w 78076"/>
                  <a:gd name="connsiteY24" fmla="*/ 13185 h 92886"/>
                  <a:gd name="connsiteX25" fmla="*/ 18688 w 78076"/>
                  <a:gd name="connsiteY25" fmla="*/ 4347 h 92886"/>
                  <a:gd name="connsiteX26" fmla="*/ 30823 w 78076"/>
                  <a:gd name="connsiteY26" fmla="*/ 987 h 92886"/>
                  <a:gd name="connsiteX27" fmla="*/ 37037 w 78076"/>
                  <a:gd name="connsiteY27" fmla="*/ 987 h 92886"/>
                  <a:gd name="connsiteX28" fmla="*/ 42300 w 78076"/>
                  <a:gd name="connsiteY28" fmla="*/ 1937 h 92886"/>
                  <a:gd name="connsiteX29" fmla="*/ 46467 w 78076"/>
                  <a:gd name="connsiteY29" fmla="*/ 4493 h 92886"/>
                  <a:gd name="connsiteX30" fmla="*/ 49610 w 78076"/>
                  <a:gd name="connsiteY30" fmla="*/ 9387 h 92886"/>
                  <a:gd name="connsiteX31" fmla="*/ 49610 w 78076"/>
                  <a:gd name="connsiteY31" fmla="*/ 4274 h 92886"/>
                  <a:gd name="connsiteX32" fmla="*/ 50049 w 78076"/>
                  <a:gd name="connsiteY32" fmla="*/ -35 h 92886"/>
                  <a:gd name="connsiteX33" fmla="*/ 51291 w 78076"/>
                  <a:gd name="connsiteY33" fmla="*/ -35 h 92886"/>
                  <a:gd name="connsiteX34" fmla="*/ 53923 w 78076"/>
                  <a:gd name="connsiteY34" fmla="*/ -35 h 92886"/>
                  <a:gd name="connsiteX35" fmla="*/ 56847 w 78076"/>
                  <a:gd name="connsiteY35" fmla="*/ -35 h 92886"/>
                  <a:gd name="connsiteX36" fmla="*/ 58894 w 78076"/>
                  <a:gd name="connsiteY36" fmla="*/ -35 h 92886"/>
                  <a:gd name="connsiteX37" fmla="*/ 66570 w 78076"/>
                  <a:gd name="connsiteY37" fmla="*/ -35 h 92886"/>
                  <a:gd name="connsiteX38" fmla="*/ 24098 w 78076"/>
                  <a:gd name="connsiteY38" fmla="*/ 37506 h 92886"/>
                  <a:gd name="connsiteX39" fmla="*/ 23221 w 78076"/>
                  <a:gd name="connsiteY39" fmla="*/ 42400 h 92886"/>
                  <a:gd name="connsiteX40" fmla="*/ 23221 w 78076"/>
                  <a:gd name="connsiteY40" fmla="*/ 47294 h 92886"/>
                  <a:gd name="connsiteX41" fmla="*/ 27533 w 78076"/>
                  <a:gd name="connsiteY41" fmla="*/ 61317 h 92886"/>
                  <a:gd name="connsiteX42" fmla="*/ 39595 w 78076"/>
                  <a:gd name="connsiteY42" fmla="*/ 67160 h 92886"/>
                  <a:gd name="connsiteX43" fmla="*/ 46905 w 78076"/>
                  <a:gd name="connsiteY43" fmla="*/ 65554 h 92886"/>
                  <a:gd name="connsiteX44" fmla="*/ 50195 w 78076"/>
                  <a:gd name="connsiteY44" fmla="*/ 61171 h 92886"/>
                  <a:gd name="connsiteX45" fmla="*/ 51291 w 78076"/>
                  <a:gd name="connsiteY45" fmla="*/ 53868 h 92886"/>
                  <a:gd name="connsiteX46" fmla="*/ 51291 w 78076"/>
                  <a:gd name="connsiteY46" fmla="*/ 44591 h 92886"/>
                  <a:gd name="connsiteX47" fmla="*/ 51291 w 78076"/>
                  <a:gd name="connsiteY47" fmla="*/ 34366 h 92886"/>
                  <a:gd name="connsiteX48" fmla="*/ 50341 w 78076"/>
                  <a:gd name="connsiteY48" fmla="*/ 28596 h 92886"/>
                  <a:gd name="connsiteX49" fmla="*/ 47636 w 78076"/>
                  <a:gd name="connsiteY49" fmla="*/ 26040 h 92886"/>
                  <a:gd name="connsiteX50" fmla="*/ 41788 w 78076"/>
                  <a:gd name="connsiteY50" fmla="*/ 25455 h 92886"/>
                  <a:gd name="connsiteX51" fmla="*/ 29946 w 78076"/>
                  <a:gd name="connsiteY51" fmla="*/ 29034 h 92886"/>
                  <a:gd name="connsiteX52" fmla="*/ 24098 w 78076"/>
                  <a:gd name="connsiteY52" fmla="*/ 37580 h 92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8076" h="92886">
                    <a:moveTo>
                      <a:pt x="77681" y="987"/>
                    </a:moveTo>
                    <a:cubicBezTo>
                      <a:pt x="77681" y="1718"/>
                      <a:pt x="77681" y="2448"/>
                      <a:pt x="77681" y="3179"/>
                    </a:cubicBezTo>
                    <a:cubicBezTo>
                      <a:pt x="77681" y="3909"/>
                      <a:pt x="77681" y="4712"/>
                      <a:pt x="77681" y="5443"/>
                    </a:cubicBezTo>
                    <a:lnTo>
                      <a:pt x="77681" y="7269"/>
                    </a:lnTo>
                    <a:cubicBezTo>
                      <a:pt x="77316" y="20489"/>
                      <a:pt x="77681" y="33489"/>
                      <a:pt x="77681" y="46344"/>
                    </a:cubicBezTo>
                    <a:cubicBezTo>
                      <a:pt x="78200" y="59294"/>
                      <a:pt x="78032" y="72266"/>
                      <a:pt x="77169" y="85201"/>
                    </a:cubicBezTo>
                    <a:cubicBezTo>
                      <a:pt x="77169" y="86808"/>
                      <a:pt x="77169" y="88415"/>
                      <a:pt x="77169" y="90021"/>
                    </a:cubicBezTo>
                    <a:cubicBezTo>
                      <a:pt x="77257" y="91424"/>
                      <a:pt x="76226" y="92643"/>
                      <a:pt x="74830" y="92797"/>
                    </a:cubicBezTo>
                    <a:lnTo>
                      <a:pt x="72637" y="92797"/>
                    </a:lnTo>
                    <a:cubicBezTo>
                      <a:pt x="70663" y="92797"/>
                      <a:pt x="68690" y="92797"/>
                      <a:pt x="66643" y="92797"/>
                    </a:cubicBezTo>
                    <a:cubicBezTo>
                      <a:pt x="64596" y="92797"/>
                      <a:pt x="62622" y="92797"/>
                      <a:pt x="60648" y="92797"/>
                    </a:cubicBezTo>
                    <a:cubicBezTo>
                      <a:pt x="59333" y="92724"/>
                      <a:pt x="58017" y="92724"/>
                      <a:pt x="56701" y="92797"/>
                    </a:cubicBezTo>
                    <a:cubicBezTo>
                      <a:pt x="55385" y="92870"/>
                      <a:pt x="54069" y="92870"/>
                      <a:pt x="52753" y="92797"/>
                    </a:cubicBezTo>
                    <a:cubicBezTo>
                      <a:pt x="51971" y="92614"/>
                      <a:pt x="51321" y="92074"/>
                      <a:pt x="50999" y="91336"/>
                    </a:cubicBezTo>
                    <a:cubicBezTo>
                      <a:pt x="50692" y="90496"/>
                      <a:pt x="50546" y="89605"/>
                      <a:pt x="50560" y="88707"/>
                    </a:cubicBezTo>
                    <a:cubicBezTo>
                      <a:pt x="50546" y="87597"/>
                      <a:pt x="50670" y="86494"/>
                      <a:pt x="50926" y="85420"/>
                    </a:cubicBezTo>
                    <a:cubicBezTo>
                      <a:pt x="51174" y="84390"/>
                      <a:pt x="51299" y="83338"/>
                      <a:pt x="51291" y="82279"/>
                    </a:cubicBezTo>
                    <a:cubicBezTo>
                      <a:pt x="48046" y="85347"/>
                      <a:pt x="44281" y="87815"/>
                      <a:pt x="40180" y="89583"/>
                    </a:cubicBezTo>
                    <a:cubicBezTo>
                      <a:pt x="36079" y="91585"/>
                      <a:pt x="31583" y="92658"/>
                      <a:pt x="27022" y="92724"/>
                    </a:cubicBezTo>
                    <a:cubicBezTo>
                      <a:pt x="22416" y="92833"/>
                      <a:pt x="17972" y="91037"/>
                      <a:pt x="14741" y="87757"/>
                    </a:cubicBezTo>
                    <a:cubicBezTo>
                      <a:pt x="11210" y="84230"/>
                      <a:pt x="8388" y="80066"/>
                      <a:pt x="6407" y="75487"/>
                    </a:cubicBezTo>
                    <a:cubicBezTo>
                      <a:pt x="4112" y="70381"/>
                      <a:pt x="2467" y="65006"/>
                      <a:pt x="1509" y="59491"/>
                    </a:cubicBezTo>
                    <a:cubicBezTo>
                      <a:pt x="508" y="54188"/>
                      <a:pt x="-33" y="48813"/>
                      <a:pt x="-99" y="43423"/>
                    </a:cubicBezTo>
                    <a:cubicBezTo>
                      <a:pt x="-157" y="37711"/>
                      <a:pt x="661" y="32021"/>
                      <a:pt x="2313" y="26551"/>
                    </a:cubicBezTo>
                    <a:cubicBezTo>
                      <a:pt x="3739" y="21767"/>
                      <a:pt x="5932" y="17253"/>
                      <a:pt x="8820" y="13185"/>
                    </a:cubicBezTo>
                    <a:cubicBezTo>
                      <a:pt x="11466" y="9591"/>
                      <a:pt x="14821" y="6582"/>
                      <a:pt x="18688" y="4347"/>
                    </a:cubicBezTo>
                    <a:cubicBezTo>
                      <a:pt x="22402" y="2273"/>
                      <a:pt x="26569" y="1119"/>
                      <a:pt x="30823" y="987"/>
                    </a:cubicBezTo>
                    <a:lnTo>
                      <a:pt x="37037" y="987"/>
                    </a:lnTo>
                    <a:cubicBezTo>
                      <a:pt x="38828" y="1031"/>
                      <a:pt x="40604" y="1345"/>
                      <a:pt x="42300" y="1937"/>
                    </a:cubicBezTo>
                    <a:cubicBezTo>
                      <a:pt x="43864" y="2456"/>
                      <a:pt x="45290" y="3332"/>
                      <a:pt x="46467" y="4493"/>
                    </a:cubicBezTo>
                    <a:cubicBezTo>
                      <a:pt x="47848" y="5881"/>
                      <a:pt x="48923" y="7554"/>
                      <a:pt x="49610" y="9387"/>
                    </a:cubicBezTo>
                    <a:cubicBezTo>
                      <a:pt x="49413" y="7685"/>
                      <a:pt x="49413" y="5968"/>
                      <a:pt x="49610" y="4274"/>
                    </a:cubicBezTo>
                    <a:cubicBezTo>
                      <a:pt x="49903" y="2857"/>
                      <a:pt x="50049" y="1411"/>
                      <a:pt x="50049" y="-35"/>
                    </a:cubicBezTo>
                    <a:cubicBezTo>
                      <a:pt x="50049" y="-35"/>
                      <a:pt x="50487" y="-35"/>
                      <a:pt x="51291" y="-35"/>
                    </a:cubicBezTo>
                    <a:lnTo>
                      <a:pt x="53923" y="-35"/>
                    </a:lnTo>
                    <a:lnTo>
                      <a:pt x="56847" y="-35"/>
                    </a:lnTo>
                    <a:lnTo>
                      <a:pt x="58894" y="-35"/>
                    </a:lnTo>
                    <a:lnTo>
                      <a:pt x="66570" y="-35"/>
                    </a:lnTo>
                    <a:close/>
                    <a:moveTo>
                      <a:pt x="24098" y="37506"/>
                    </a:moveTo>
                    <a:cubicBezTo>
                      <a:pt x="23586" y="39092"/>
                      <a:pt x="23294" y="40735"/>
                      <a:pt x="23221" y="42400"/>
                    </a:cubicBezTo>
                    <a:cubicBezTo>
                      <a:pt x="23221" y="44080"/>
                      <a:pt x="23221" y="45687"/>
                      <a:pt x="23221" y="47294"/>
                    </a:cubicBezTo>
                    <a:cubicBezTo>
                      <a:pt x="23089" y="52312"/>
                      <a:pt x="24602" y="57242"/>
                      <a:pt x="27533" y="61317"/>
                    </a:cubicBezTo>
                    <a:cubicBezTo>
                      <a:pt x="30370" y="65101"/>
                      <a:pt x="34866" y="67277"/>
                      <a:pt x="39595" y="67160"/>
                    </a:cubicBezTo>
                    <a:cubicBezTo>
                      <a:pt x="42139" y="67416"/>
                      <a:pt x="44698" y="66846"/>
                      <a:pt x="46905" y="65554"/>
                    </a:cubicBezTo>
                    <a:cubicBezTo>
                      <a:pt x="48462" y="64502"/>
                      <a:pt x="49617" y="62961"/>
                      <a:pt x="50195" y="61171"/>
                    </a:cubicBezTo>
                    <a:cubicBezTo>
                      <a:pt x="50941" y="58812"/>
                      <a:pt x="51313" y="56343"/>
                      <a:pt x="51291" y="53868"/>
                    </a:cubicBezTo>
                    <a:cubicBezTo>
                      <a:pt x="51291" y="51092"/>
                      <a:pt x="51291" y="48024"/>
                      <a:pt x="51291" y="44591"/>
                    </a:cubicBezTo>
                    <a:cubicBezTo>
                      <a:pt x="51291" y="41158"/>
                      <a:pt x="51291" y="37288"/>
                      <a:pt x="51291" y="34366"/>
                    </a:cubicBezTo>
                    <a:cubicBezTo>
                      <a:pt x="51328" y="32401"/>
                      <a:pt x="51006" y="30444"/>
                      <a:pt x="50341" y="28596"/>
                    </a:cubicBezTo>
                    <a:cubicBezTo>
                      <a:pt x="49903" y="27362"/>
                      <a:pt x="48894" y="26412"/>
                      <a:pt x="47636" y="26040"/>
                    </a:cubicBezTo>
                    <a:cubicBezTo>
                      <a:pt x="45721" y="25594"/>
                      <a:pt x="43755" y="25397"/>
                      <a:pt x="41788" y="25455"/>
                    </a:cubicBezTo>
                    <a:cubicBezTo>
                      <a:pt x="37541" y="25207"/>
                      <a:pt x="33345" y="26470"/>
                      <a:pt x="29946" y="29034"/>
                    </a:cubicBezTo>
                    <a:cubicBezTo>
                      <a:pt x="27014" y="31072"/>
                      <a:pt x="24938" y="34110"/>
                      <a:pt x="24098" y="37580"/>
                    </a:cubicBezTo>
                    <a:close/>
                  </a:path>
                </a:pathLst>
              </a:custGeom>
              <a:solidFill>
                <a:srgbClr val="FFFFFF"/>
              </a:solidFill>
              <a:ln w="7301"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AB86EA8D-ED31-B06A-9607-2EB3A8D85FC8}"/>
                  </a:ext>
                </a:extLst>
              </p:cNvPr>
              <p:cNvSpPr/>
              <p:nvPr/>
            </p:nvSpPr>
            <p:spPr>
              <a:xfrm>
                <a:off x="8670782" y="4789089"/>
                <a:ext cx="67146" cy="126002"/>
              </a:xfrm>
              <a:custGeom>
                <a:avLst/>
                <a:gdLst>
                  <a:gd name="connsiteX0" fmla="*/ 37765 w 67683"/>
                  <a:gd name="connsiteY0" fmla="*/ 984 h 127010"/>
                  <a:gd name="connsiteX1" fmla="*/ 37765 w 67683"/>
                  <a:gd name="connsiteY1" fmla="*/ 25598 h 127010"/>
                  <a:gd name="connsiteX2" fmla="*/ 37765 w 67683"/>
                  <a:gd name="connsiteY2" fmla="*/ 30564 h 127010"/>
                  <a:gd name="connsiteX3" fmla="*/ 37765 w 67683"/>
                  <a:gd name="connsiteY3" fmla="*/ 35897 h 127010"/>
                  <a:gd name="connsiteX4" fmla="*/ 49826 w 67683"/>
                  <a:gd name="connsiteY4" fmla="*/ 35385 h 127010"/>
                  <a:gd name="connsiteX5" fmla="*/ 65543 w 67683"/>
                  <a:gd name="connsiteY5" fmla="*/ 34436 h 127010"/>
                  <a:gd name="connsiteX6" fmla="*/ 67005 w 67683"/>
                  <a:gd name="connsiteY6" fmla="*/ 38745 h 127010"/>
                  <a:gd name="connsiteX7" fmla="*/ 67005 w 67683"/>
                  <a:gd name="connsiteY7" fmla="*/ 44953 h 127010"/>
                  <a:gd name="connsiteX8" fmla="*/ 66567 w 67683"/>
                  <a:gd name="connsiteY8" fmla="*/ 51673 h 127010"/>
                  <a:gd name="connsiteX9" fmla="*/ 66567 w 67683"/>
                  <a:gd name="connsiteY9" fmla="*/ 57443 h 127010"/>
                  <a:gd name="connsiteX10" fmla="*/ 38057 w 67683"/>
                  <a:gd name="connsiteY10" fmla="*/ 57443 h 127010"/>
                  <a:gd name="connsiteX11" fmla="*/ 38057 w 67683"/>
                  <a:gd name="connsiteY11" fmla="*/ 76871 h 127010"/>
                  <a:gd name="connsiteX12" fmla="*/ 38057 w 67683"/>
                  <a:gd name="connsiteY12" fmla="*/ 94619 h 127010"/>
                  <a:gd name="connsiteX13" fmla="*/ 43394 w 67683"/>
                  <a:gd name="connsiteY13" fmla="*/ 98636 h 127010"/>
                  <a:gd name="connsiteX14" fmla="*/ 50704 w 67683"/>
                  <a:gd name="connsiteY14" fmla="*/ 100901 h 127010"/>
                  <a:gd name="connsiteX15" fmla="*/ 58891 w 67683"/>
                  <a:gd name="connsiteY15" fmla="*/ 101923 h 127010"/>
                  <a:gd name="connsiteX16" fmla="*/ 66201 w 67683"/>
                  <a:gd name="connsiteY16" fmla="*/ 101923 h 127010"/>
                  <a:gd name="connsiteX17" fmla="*/ 66932 w 67683"/>
                  <a:gd name="connsiteY17" fmla="*/ 107620 h 127010"/>
                  <a:gd name="connsiteX18" fmla="*/ 67517 w 67683"/>
                  <a:gd name="connsiteY18" fmla="*/ 114048 h 127010"/>
                  <a:gd name="connsiteX19" fmla="*/ 67517 w 67683"/>
                  <a:gd name="connsiteY19" fmla="*/ 120694 h 127010"/>
                  <a:gd name="connsiteX20" fmla="*/ 66274 w 67683"/>
                  <a:gd name="connsiteY20" fmla="*/ 126757 h 127010"/>
                  <a:gd name="connsiteX21" fmla="*/ 50996 w 67683"/>
                  <a:gd name="connsiteY21" fmla="*/ 126757 h 127010"/>
                  <a:gd name="connsiteX22" fmla="*/ 36376 w 67683"/>
                  <a:gd name="connsiteY22" fmla="*/ 124638 h 127010"/>
                  <a:gd name="connsiteX23" fmla="*/ 23949 w 67683"/>
                  <a:gd name="connsiteY23" fmla="*/ 119672 h 127010"/>
                  <a:gd name="connsiteX24" fmla="*/ 16127 w 67683"/>
                  <a:gd name="connsiteY24" fmla="*/ 110688 h 127010"/>
                  <a:gd name="connsiteX25" fmla="*/ 13349 w 67683"/>
                  <a:gd name="connsiteY25" fmla="*/ 83883 h 127010"/>
                  <a:gd name="connsiteX26" fmla="*/ 13349 w 67683"/>
                  <a:gd name="connsiteY26" fmla="*/ 57881 h 127010"/>
                  <a:gd name="connsiteX27" fmla="*/ 7208 w 67683"/>
                  <a:gd name="connsiteY27" fmla="*/ 57881 h 127010"/>
                  <a:gd name="connsiteX28" fmla="*/ -102 w 67683"/>
                  <a:gd name="connsiteY28" fmla="*/ 57881 h 127010"/>
                  <a:gd name="connsiteX29" fmla="*/ 410 w 67683"/>
                  <a:gd name="connsiteY29" fmla="*/ 35458 h 127010"/>
                  <a:gd name="connsiteX30" fmla="*/ 7354 w 67683"/>
                  <a:gd name="connsiteY30" fmla="*/ 35458 h 127010"/>
                  <a:gd name="connsiteX31" fmla="*/ 14007 w 67683"/>
                  <a:gd name="connsiteY31" fmla="*/ 35458 h 127010"/>
                  <a:gd name="connsiteX32" fmla="*/ 14007 w 67683"/>
                  <a:gd name="connsiteY32" fmla="*/ 26694 h 127010"/>
                  <a:gd name="connsiteX33" fmla="*/ 14007 w 67683"/>
                  <a:gd name="connsiteY33" fmla="*/ 17199 h 127010"/>
                  <a:gd name="connsiteX34" fmla="*/ 14007 w 67683"/>
                  <a:gd name="connsiteY34" fmla="*/ 8069 h 127010"/>
                  <a:gd name="connsiteX35" fmla="*/ 14518 w 67683"/>
                  <a:gd name="connsiteY35" fmla="*/ 107 h 127010"/>
                  <a:gd name="connsiteX36" fmla="*/ 19709 w 67683"/>
                  <a:gd name="connsiteY36" fmla="*/ 107 h 127010"/>
                  <a:gd name="connsiteX37" fmla="*/ 25703 w 67683"/>
                  <a:gd name="connsiteY37" fmla="*/ 546 h 127010"/>
                  <a:gd name="connsiteX38" fmla="*/ 31990 w 67683"/>
                  <a:gd name="connsiteY38" fmla="*/ 984 h 127010"/>
                  <a:gd name="connsiteX39" fmla="*/ 37765 w 67683"/>
                  <a:gd name="connsiteY39" fmla="*/ 984 h 127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683" h="127010">
                    <a:moveTo>
                      <a:pt x="37765" y="984"/>
                    </a:moveTo>
                    <a:lnTo>
                      <a:pt x="37765" y="25598"/>
                    </a:lnTo>
                    <a:cubicBezTo>
                      <a:pt x="37765" y="27205"/>
                      <a:pt x="37765" y="28885"/>
                      <a:pt x="37765" y="30564"/>
                    </a:cubicBezTo>
                    <a:cubicBezTo>
                      <a:pt x="37765" y="32245"/>
                      <a:pt x="37765" y="34071"/>
                      <a:pt x="37765" y="35897"/>
                    </a:cubicBezTo>
                    <a:cubicBezTo>
                      <a:pt x="41566" y="35897"/>
                      <a:pt x="45587" y="35897"/>
                      <a:pt x="49826" y="35385"/>
                    </a:cubicBezTo>
                    <a:lnTo>
                      <a:pt x="65543" y="34436"/>
                    </a:lnTo>
                    <a:cubicBezTo>
                      <a:pt x="66479" y="35677"/>
                      <a:pt x="66991" y="37189"/>
                      <a:pt x="67005" y="38745"/>
                    </a:cubicBezTo>
                    <a:cubicBezTo>
                      <a:pt x="67152" y="40812"/>
                      <a:pt x="67152" y="42886"/>
                      <a:pt x="67005" y="44953"/>
                    </a:cubicBezTo>
                    <a:lnTo>
                      <a:pt x="66567" y="51673"/>
                    </a:lnTo>
                    <a:cubicBezTo>
                      <a:pt x="66340" y="53586"/>
                      <a:pt x="66340" y="55529"/>
                      <a:pt x="66567" y="57443"/>
                    </a:cubicBezTo>
                    <a:lnTo>
                      <a:pt x="38057" y="57443"/>
                    </a:lnTo>
                    <a:lnTo>
                      <a:pt x="38057" y="76871"/>
                    </a:lnTo>
                    <a:cubicBezTo>
                      <a:pt x="38057" y="83152"/>
                      <a:pt x="38057" y="89068"/>
                      <a:pt x="38057" y="94619"/>
                    </a:cubicBezTo>
                    <a:cubicBezTo>
                      <a:pt x="39439" y="96416"/>
                      <a:pt x="41288" y="97804"/>
                      <a:pt x="43394" y="98636"/>
                    </a:cubicBezTo>
                    <a:cubicBezTo>
                      <a:pt x="45755" y="99623"/>
                      <a:pt x="48204" y="100382"/>
                      <a:pt x="50704" y="100901"/>
                    </a:cubicBezTo>
                    <a:cubicBezTo>
                      <a:pt x="53394" y="101500"/>
                      <a:pt x="56135" y="101843"/>
                      <a:pt x="58891" y="101923"/>
                    </a:cubicBezTo>
                    <a:cubicBezTo>
                      <a:pt x="61325" y="102069"/>
                      <a:pt x="63767" y="102069"/>
                      <a:pt x="66201" y="101923"/>
                    </a:cubicBezTo>
                    <a:cubicBezTo>
                      <a:pt x="66201" y="103676"/>
                      <a:pt x="66713" y="105575"/>
                      <a:pt x="66932" y="107620"/>
                    </a:cubicBezTo>
                    <a:cubicBezTo>
                      <a:pt x="67152" y="109665"/>
                      <a:pt x="67371" y="111856"/>
                      <a:pt x="67517" y="114048"/>
                    </a:cubicBezTo>
                    <a:cubicBezTo>
                      <a:pt x="67663" y="116239"/>
                      <a:pt x="67517" y="118503"/>
                      <a:pt x="67517" y="120694"/>
                    </a:cubicBezTo>
                    <a:cubicBezTo>
                      <a:pt x="67349" y="122761"/>
                      <a:pt x="66932" y="124791"/>
                      <a:pt x="66274" y="126757"/>
                    </a:cubicBezTo>
                    <a:cubicBezTo>
                      <a:pt x="61186" y="127049"/>
                      <a:pt x="56084" y="127049"/>
                      <a:pt x="50996" y="126757"/>
                    </a:cubicBezTo>
                    <a:cubicBezTo>
                      <a:pt x="46069" y="126472"/>
                      <a:pt x="41179" y="125763"/>
                      <a:pt x="36376" y="124638"/>
                    </a:cubicBezTo>
                    <a:cubicBezTo>
                      <a:pt x="31997" y="123645"/>
                      <a:pt x="27808" y="121965"/>
                      <a:pt x="23949" y="119672"/>
                    </a:cubicBezTo>
                    <a:cubicBezTo>
                      <a:pt x="20447" y="117590"/>
                      <a:pt x="17706" y="114442"/>
                      <a:pt x="16127" y="110688"/>
                    </a:cubicBezTo>
                    <a:cubicBezTo>
                      <a:pt x="14606" y="101828"/>
                      <a:pt x="13678" y="92867"/>
                      <a:pt x="13349" y="83883"/>
                    </a:cubicBezTo>
                    <a:cubicBezTo>
                      <a:pt x="13349" y="75483"/>
                      <a:pt x="13349" y="66792"/>
                      <a:pt x="13349" y="57881"/>
                    </a:cubicBezTo>
                    <a:cubicBezTo>
                      <a:pt x="11375" y="57881"/>
                      <a:pt x="9328" y="57881"/>
                      <a:pt x="7208" y="57881"/>
                    </a:cubicBezTo>
                    <a:lnTo>
                      <a:pt x="-102" y="57881"/>
                    </a:lnTo>
                    <a:lnTo>
                      <a:pt x="410" y="35458"/>
                    </a:lnTo>
                    <a:lnTo>
                      <a:pt x="7354" y="35458"/>
                    </a:lnTo>
                    <a:lnTo>
                      <a:pt x="14007" y="35458"/>
                    </a:lnTo>
                    <a:cubicBezTo>
                      <a:pt x="14007" y="32778"/>
                      <a:pt x="14007" y="29856"/>
                      <a:pt x="14007" y="26694"/>
                    </a:cubicBezTo>
                    <a:cubicBezTo>
                      <a:pt x="14007" y="23626"/>
                      <a:pt x="14007" y="20412"/>
                      <a:pt x="14007" y="17199"/>
                    </a:cubicBezTo>
                    <a:cubicBezTo>
                      <a:pt x="14007" y="13985"/>
                      <a:pt x="14007" y="10990"/>
                      <a:pt x="14007" y="8069"/>
                    </a:cubicBezTo>
                    <a:cubicBezTo>
                      <a:pt x="14007" y="5147"/>
                      <a:pt x="14007" y="2445"/>
                      <a:pt x="14518" y="107"/>
                    </a:cubicBezTo>
                    <a:cubicBezTo>
                      <a:pt x="16244" y="-82"/>
                      <a:pt x="17983" y="-82"/>
                      <a:pt x="19709" y="107"/>
                    </a:cubicBezTo>
                    <a:lnTo>
                      <a:pt x="25703" y="546"/>
                    </a:lnTo>
                    <a:cubicBezTo>
                      <a:pt x="27823" y="546"/>
                      <a:pt x="29870" y="546"/>
                      <a:pt x="31990" y="984"/>
                    </a:cubicBezTo>
                    <a:cubicBezTo>
                      <a:pt x="33912" y="1145"/>
                      <a:pt x="35842" y="1145"/>
                      <a:pt x="37765" y="984"/>
                    </a:cubicBezTo>
                    <a:close/>
                  </a:path>
                </a:pathLst>
              </a:custGeom>
              <a:solidFill>
                <a:srgbClr val="FFFFFF"/>
              </a:solidFill>
              <a:ln w="7301"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1538D5DA-DC31-9ADD-FF0B-F7E9DD9BCA78}"/>
                  </a:ext>
                </a:extLst>
              </p:cNvPr>
              <p:cNvSpPr/>
              <p:nvPr/>
            </p:nvSpPr>
            <p:spPr>
              <a:xfrm>
                <a:off x="8743712" y="4820815"/>
                <a:ext cx="74125" cy="96740"/>
              </a:xfrm>
              <a:custGeom>
                <a:avLst/>
                <a:gdLst>
                  <a:gd name="connsiteX0" fmla="*/ 24634 w 74718"/>
                  <a:gd name="connsiteY0" fmla="*/ 48617 h 97514"/>
                  <a:gd name="connsiteX1" fmla="*/ 24634 w 74718"/>
                  <a:gd name="connsiteY1" fmla="*/ 51977 h 97514"/>
                  <a:gd name="connsiteX2" fmla="*/ 25146 w 74718"/>
                  <a:gd name="connsiteY2" fmla="*/ 60961 h 97514"/>
                  <a:gd name="connsiteX3" fmla="*/ 27412 w 74718"/>
                  <a:gd name="connsiteY3" fmla="*/ 67753 h 97514"/>
                  <a:gd name="connsiteX4" fmla="*/ 33698 w 74718"/>
                  <a:gd name="connsiteY4" fmla="*/ 74034 h 97514"/>
                  <a:gd name="connsiteX5" fmla="*/ 41593 w 74718"/>
                  <a:gd name="connsiteY5" fmla="*/ 75276 h 97514"/>
                  <a:gd name="connsiteX6" fmla="*/ 48099 w 74718"/>
                  <a:gd name="connsiteY6" fmla="*/ 70821 h 97514"/>
                  <a:gd name="connsiteX7" fmla="*/ 50439 w 74718"/>
                  <a:gd name="connsiteY7" fmla="*/ 59500 h 97514"/>
                  <a:gd name="connsiteX8" fmla="*/ 55410 w 74718"/>
                  <a:gd name="connsiteY8" fmla="*/ 59500 h 97514"/>
                  <a:gd name="connsiteX9" fmla="*/ 61916 w 74718"/>
                  <a:gd name="connsiteY9" fmla="*/ 59500 h 97514"/>
                  <a:gd name="connsiteX10" fmla="*/ 68422 w 74718"/>
                  <a:gd name="connsiteY10" fmla="*/ 59500 h 97514"/>
                  <a:gd name="connsiteX11" fmla="*/ 73612 w 74718"/>
                  <a:gd name="connsiteY11" fmla="*/ 60157 h 97514"/>
                  <a:gd name="connsiteX12" fmla="*/ 72881 w 74718"/>
                  <a:gd name="connsiteY12" fmla="*/ 69506 h 97514"/>
                  <a:gd name="connsiteX13" fmla="*/ 71931 w 74718"/>
                  <a:gd name="connsiteY13" fmla="*/ 78051 h 97514"/>
                  <a:gd name="connsiteX14" fmla="*/ 70542 w 74718"/>
                  <a:gd name="connsiteY14" fmla="*/ 84917 h 97514"/>
                  <a:gd name="connsiteX15" fmla="*/ 68422 w 74718"/>
                  <a:gd name="connsiteY15" fmla="*/ 88861 h 97514"/>
                  <a:gd name="connsiteX16" fmla="*/ 60380 w 74718"/>
                  <a:gd name="connsiteY16" fmla="*/ 95069 h 97514"/>
                  <a:gd name="connsiteX17" fmla="*/ 49488 w 74718"/>
                  <a:gd name="connsiteY17" fmla="*/ 97261 h 97514"/>
                  <a:gd name="connsiteX18" fmla="*/ 37427 w 74718"/>
                  <a:gd name="connsiteY18" fmla="*/ 97261 h 97514"/>
                  <a:gd name="connsiteX19" fmla="*/ 26096 w 74718"/>
                  <a:gd name="connsiteY19" fmla="*/ 96895 h 97514"/>
                  <a:gd name="connsiteX20" fmla="*/ 16520 w 74718"/>
                  <a:gd name="connsiteY20" fmla="*/ 93609 h 97514"/>
                  <a:gd name="connsiteX21" fmla="*/ 8259 w 74718"/>
                  <a:gd name="connsiteY21" fmla="*/ 84479 h 97514"/>
                  <a:gd name="connsiteX22" fmla="*/ 2923 w 74718"/>
                  <a:gd name="connsiteY22" fmla="*/ 72208 h 97514"/>
                  <a:gd name="connsiteX23" fmla="*/ 145 w 74718"/>
                  <a:gd name="connsiteY23" fmla="*/ 57601 h 97514"/>
                  <a:gd name="connsiteX24" fmla="*/ 145 w 74718"/>
                  <a:gd name="connsiteY24" fmla="*/ 42482 h 97514"/>
                  <a:gd name="connsiteX25" fmla="*/ 1388 w 74718"/>
                  <a:gd name="connsiteY25" fmla="*/ 29335 h 97514"/>
                  <a:gd name="connsiteX26" fmla="*/ 4239 w 74718"/>
                  <a:gd name="connsiteY26" fmla="*/ 16918 h 97514"/>
                  <a:gd name="connsiteX27" fmla="*/ 11549 w 74718"/>
                  <a:gd name="connsiteY27" fmla="*/ 7861 h 97514"/>
                  <a:gd name="connsiteX28" fmla="*/ 22806 w 74718"/>
                  <a:gd name="connsiteY28" fmla="*/ 2091 h 97514"/>
                  <a:gd name="connsiteX29" fmla="*/ 36038 w 74718"/>
                  <a:gd name="connsiteY29" fmla="*/ -27 h 97514"/>
                  <a:gd name="connsiteX30" fmla="*/ 49708 w 74718"/>
                  <a:gd name="connsiteY30" fmla="*/ 1507 h 97514"/>
                  <a:gd name="connsiteX31" fmla="*/ 63305 w 74718"/>
                  <a:gd name="connsiteY31" fmla="*/ 7350 h 97514"/>
                  <a:gd name="connsiteX32" fmla="*/ 71126 w 74718"/>
                  <a:gd name="connsiteY32" fmla="*/ 18014 h 97514"/>
                  <a:gd name="connsiteX33" fmla="*/ 74343 w 74718"/>
                  <a:gd name="connsiteY33" fmla="*/ 31818 h 97514"/>
                  <a:gd name="connsiteX34" fmla="*/ 74343 w 74718"/>
                  <a:gd name="connsiteY34" fmla="*/ 47083 h 97514"/>
                  <a:gd name="connsiteX35" fmla="*/ 69445 w 74718"/>
                  <a:gd name="connsiteY35" fmla="*/ 47814 h 97514"/>
                  <a:gd name="connsiteX36" fmla="*/ 61038 w 74718"/>
                  <a:gd name="connsiteY36" fmla="*/ 48544 h 97514"/>
                  <a:gd name="connsiteX37" fmla="*/ 50585 w 74718"/>
                  <a:gd name="connsiteY37" fmla="*/ 49128 h 97514"/>
                  <a:gd name="connsiteX38" fmla="*/ 39985 w 74718"/>
                  <a:gd name="connsiteY38" fmla="*/ 49128 h 97514"/>
                  <a:gd name="connsiteX39" fmla="*/ 30921 w 74718"/>
                  <a:gd name="connsiteY39" fmla="*/ 49128 h 97514"/>
                  <a:gd name="connsiteX40" fmla="*/ 24634 w 74718"/>
                  <a:gd name="connsiteY40" fmla="*/ 48617 h 97514"/>
                  <a:gd name="connsiteX41" fmla="*/ 46930 w 74718"/>
                  <a:gd name="connsiteY41" fmla="*/ 20132 h 97514"/>
                  <a:gd name="connsiteX42" fmla="*/ 44006 w 74718"/>
                  <a:gd name="connsiteY42" fmla="*/ 18744 h 97514"/>
                  <a:gd name="connsiteX43" fmla="*/ 40497 w 74718"/>
                  <a:gd name="connsiteY43" fmla="*/ 18306 h 97514"/>
                  <a:gd name="connsiteX44" fmla="*/ 33187 w 74718"/>
                  <a:gd name="connsiteY44" fmla="*/ 19182 h 97514"/>
                  <a:gd name="connsiteX45" fmla="*/ 26242 w 74718"/>
                  <a:gd name="connsiteY45" fmla="*/ 25683 h 97514"/>
                  <a:gd name="connsiteX46" fmla="*/ 25073 w 74718"/>
                  <a:gd name="connsiteY46" fmla="*/ 30284 h 97514"/>
                  <a:gd name="connsiteX47" fmla="*/ 25073 w 74718"/>
                  <a:gd name="connsiteY47" fmla="*/ 33060 h 97514"/>
                  <a:gd name="connsiteX48" fmla="*/ 26827 w 74718"/>
                  <a:gd name="connsiteY48" fmla="*/ 34228 h 97514"/>
                  <a:gd name="connsiteX49" fmla="*/ 32090 w 74718"/>
                  <a:gd name="connsiteY49" fmla="*/ 34228 h 97514"/>
                  <a:gd name="connsiteX50" fmla="*/ 42836 w 74718"/>
                  <a:gd name="connsiteY50" fmla="*/ 34228 h 97514"/>
                  <a:gd name="connsiteX51" fmla="*/ 50146 w 74718"/>
                  <a:gd name="connsiteY51" fmla="*/ 34228 h 97514"/>
                  <a:gd name="connsiteX52" fmla="*/ 53509 w 74718"/>
                  <a:gd name="connsiteY52" fmla="*/ 34228 h 97514"/>
                  <a:gd name="connsiteX53" fmla="*/ 54532 w 74718"/>
                  <a:gd name="connsiteY53" fmla="*/ 33644 h 97514"/>
                  <a:gd name="connsiteX54" fmla="*/ 54532 w 74718"/>
                  <a:gd name="connsiteY54" fmla="*/ 31745 h 97514"/>
                  <a:gd name="connsiteX55" fmla="*/ 52632 w 74718"/>
                  <a:gd name="connsiteY55" fmla="*/ 24441 h 97514"/>
                  <a:gd name="connsiteX56" fmla="*/ 46930 w 74718"/>
                  <a:gd name="connsiteY56" fmla="*/ 20132 h 97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718" h="97514">
                    <a:moveTo>
                      <a:pt x="24634" y="48617"/>
                    </a:moveTo>
                    <a:lnTo>
                      <a:pt x="24634" y="51977"/>
                    </a:lnTo>
                    <a:cubicBezTo>
                      <a:pt x="24634" y="55629"/>
                      <a:pt x="24634" y="58623"/>
                      <a:pt x="25146" y="60961"/>
                    </a:cubicBezTo>
                    <a:cubicBezTo>
                      <a:pt x="25343" y="63378"/>
                      <a:pt x="26118" y="65708"/>
                      <a:pt x="27412" y="67753"/>
                    </a:cubicBezTo>
                    <a:cubicBezTo>
                      <a:pt x="28771" y="70470"/>
                      <a:pt x="30979" y="72676"/>
                      <a:pt x="33698" y="74034"/>
                    </a:cubicBezTo>
                    <a:cubicBezTo>
                      <a:pt x="36118" y="75312"/>
                      <a:pt x="38896" y="75751"/>
                      <a:pt x="41593" y="75276"/>
                    </a:cubicBezTo>
                    <a:cubicBezTo>
                      <a:pt x="44276" y="74736"/>
                      <a:pt x="46623" y="73129"/>
                      <a:pt x="48099" y="70821"/>
                    </a:cubicBezTo>
                    <a:cubicBezTo>
                      <a:pt x="50102" y="67410"/>
                      <a:pt x="50928" y="63429"/>
                      <a:pt x="50439" y="59500"/>
                    </a:cubicBezTo>
                    <a:cubicBezTo>
                      <a:pt x="52091" y="59617"/>
                      <a:pt x="53758" y="59617"/>
                      <a:pt x="55410" y="59500"/>
                    </a:cubicBezTo>
                    <a:lnTo>
                      <a:pt x="61916" y="59500"/>
                    </a:lnTo>
                    <a:cubicBezTo>
                      <a:pt x="64182" y="59500"/>
                      <a:pt x="66375" y="59500"/>
                      <a:pt x="68422" y="59500"/>
                    </a:cubicBezTo>
                    <a:cubicBezTo>
                      <a:pt x="70169" y="59529"/>
                      <a:pt x="71909" y="59748"/>
                      <a:pt x="73612" y="60157"/>
                    </a:cubicBezTo>
                    <a:cubicBezTo>
                      <a:pt x="73612" y="63298"/>
                      <a:pt x="73100" y="66438"/>
                      <a:pt x="72881" y="69506"/>
                    </a:cubicBezTo>
                    <a:cubicBezTo>
                      <a:pt x="72662" y="72573"/>
                      <a:pt x="72296" y="75422"/>
                      <a:pt x="71931" y="78051"/>
                    </a:cubicBezTo>
                    <a:cubicBezTo>
                      <a:pt x="71645" y="80374"/>
                      <a:pt x="71178" y="82668"/>
                      <a:pt x="70542" y="84917"/>
                    </a:cubicBezTo>
                    <a:cubicBezTo>
                      <a:pt x="70264" y="86422"/>
                      <a:pt x="69526" y="87802"/>
                      <a:pt x="68422" y="88861"/>
                    </a:cubicBezTo>
                    <a:cubicBezTo>
                      <a:pt x="66441" y="91710"/>
                      <a:pt x="63634" y="93872"/>
                      <a:pt x="60380" y="95069"/>
                    </a:cubicBezTo>
                    <a:cubicBezTo>
                      <a:pt x="56879" y="96340"/>
                      <a:pt x="53209" y="97085"/>
                      <a:pt x="49488" y="97261"/>
                    </a:cubicBezTo>
                    <a:cubicBezTo>
                      <a:pt x="45475" y="97553"/>
                      <a:pt x="41440" y="97553"/>
                      <a:pt x="37427" y="97261"/>
                    </a:cubicBezTo>
                    <a:cubicBezTo>
                      <a:pt x="33333" y="97261"/>
                      <a:pt x="29532" y="96895"/>
                      <a:pt x="26096" y="96895"/>
                    </a:cubicBezTo>
                    <a:cubicBezTo>
                      <a:pt x="22711" y="96464"/>
                      <a:pt x="19451" y="95347"/>
                      <a:pt x="16520" y="93609"/>
                    </a:cubicBezTo>
                    <a:cubicBezTo>
                      <a:pt x="13135" y="91206"/>
                      <a:pt x="10313" y="88087"/>
                      <a:pt x="8259" y="84479"/>
                    </a:cubicBezTo>
                    <a:cubicBezTo>
                      <a:pt x="6015" y="80608"/>
                      <a:pt x="4224" y="76488"/>
                      <a:pt x="2923" y="72208"/>
                    </a:cubicBezTo>
                    <a:cubicBezTo>
                      <a:pt x="1541" y="67439"/>
                      <a:pt x="613" y="62545"/>
                      <a:pt x="145" y="57601"/>
                    </a:cubicBezTo>
                    <a:cubicBezTo>
                      <a:pt x="-184" y="52569"/>
                      <a:pt x="-184" y="47514"/>
                      <a:pt x="145" y="42482"/>
                    </a:cubicBezTo>
                    <a:cubicBezTo>
                      <a:pt x="145" y="37953"/>
                      <a:pt x="949" y="33571"/>
                      <a:pt x="1388" y="29335"/>
                    </a:cubicBezTo>
                    <a:cubicBezTo>
                      <a:pt x="1834" y="25098"/>
                      <a:pt x="2791" y="20928"/>
                      <a:pt x="4239" y="16918"/>
                    </a:cubicBezTo>
                    <a:cubicBezTo>
                      <a:pt x="5876" y="13332"/>
                      <a:pt x="8391" y="10220"/>
                      <a:pt x="11549" y="7861"/>
                    </a:cubicBezTo>
                    <a:cubicBezTo>
                      <a:pt x="14941" y="5298"/>
                      <a:pt x="18749" y="3348"/>
                      <a:pt x="22806" y="2091"/>
                    </a:cubicBezTo>
                    <a:cubicBezTo>
                      <a:pt x="27105" y="821"/>
                      <a:pt x="31557" y="105"/>
                      <a:pt x="36038" y="-27"/>
                    </a:cubicBezTo>
                    <a:cubicBezTo>
                      <a:pt x="40643" y="-107"/>
                      <a:pt x="45234" y="411"/>
                      <a:pt x="49708" y="1507"/>
                    </a:cubicBezTo>
                    <a:cubicBezTo>
                      <a:pt x="54686" y="2186"/>
                      <a:pt x="59386" y="4202"/>
                      <a:pt x="63305" y="7350"/>
                    </a:cubicBezTo>
                    <a:cubicBezTo>
                      <a:pt x="66697" y="10264"/>
                      <a:pt x="69372" y="13909"/>
                      <a:pt x="71126" y="18014"/>
                    </a:cubicBezTo>
                    <a:cubicBezTo>
                      <a:pt x="72939" y="22411"/>
                      <a:pt x="74029" y="27071"/>
                      <a:pt x="74343" y="31818"/>
                    </a:cubicBezTo>
                    <a:cubicBezTo>
                      <a:pt x="74708" y="36902"/>
                      <a:pt x="74708" y="42000"/>
                      <a:pt x="74343" y="47083"/>
                    </a:cubicBezTo>
                    <a:cubicBezTo>
                      <a:pt x="72735" y="47485"/>
                      <a:pt x="71097" y="47726"/>
                      <a:pt x="69445" y="47814"/>
                    </a:cubicBezTo>
                    <a:cubicBezTo>
                      <a:pt x="67106" y="47814"/>
                      <a:pt x="64255" y="48325"/>
                      <a:pt x="61038" y="48544"/>
                    </a:cubicBezTo>
                    <a:cubicBezTo>
                      <a:pt x="57822" y="48763"/>
                      <a:pt x="54313" y="48982"/>
                      <a:pt x="50585" y="49128"/>
                    </a:cubicBezTo>
                    <a:lnTo>
                      <a:pt x="39985" y="49128"/>
                    </a:lnTo>
                    <a:lnTo>
                      <a:pt x="30921" y="49128"/>
                    </a:lnTo>
                    <a:cubicBezTo>
                      <a:pt x="28815" y="49128"/>
                      <a:pt x="26710" y="48953"/>
                      <a:pt x="24634" y="48617"/>
                    </a:cubicBezTo>
                    <a:close/>
                    <a:moveTo>
                      <a:pt x="46930" y="20132"/>
                    </a:moveTo>
                    <a:cubicBezTo>
                      <a:pt x="46023" y="19533"/>
                      <a:pt x="45036" y="19065"/>
                      <a:pt x="44006" y="18744"/>
                    </a:cubicBezTo>
                    <a:cubicBezTo>
                      <a:pt x="42865" y="18437"/>
                      <a:pt x="41681" y="18292"/>
                      <a:pt x="40497" y="18306"/>
                    </a:cubicBezTo>
                    <a:cubicBezTo>
                      <a:pt x="38026" y="18218"/>
                      <a:pt x="35563" y="18510"/>
                      <a:pt x="33187" y="19182"/>
                    </a:cubicBezTo>
                    <a:cubicBezTo>
                      <a:pt x="29970" y="20118"/>
                      <a:pt x="27390" y="22535"/>
                      <a:pt x="26242" y="25683"/>
                    </a:cubicBezTo>
                    <a:cubicBezTo>
                      <a:pt x="25701" y="27173"/>
                      <a:pt x="25306" y="28714"/>
                      <a:pt x="25073" y="30284"/>
                    </a:cubicBezTo>
                    <a:cubicBezTo>
                      <a:pt x="24926" y="31204"/>
                      <a:pt x="24926" y="32140"/>
                      <a:pt x="25073" y="33060"/>
                    </a:cubicBezTo>
                    <a:cubicBezTo>
                      <a:pt x="25073" y="33644"/>
                      <a:pt x="25730" y="34009"/>
                      <a:pt x="26827" y="34228"/>
                    </a:cubicBezTo>
                    <a:cubicBezTo>
                      <a:pt x="28581" y="34360"/>
                      <a:pt x="30336" y="34360"/>
                      <a:pt x="32090" y="34228"/>
                    </a:cubicBezTo>
                    <a:lnTo>
                      <a:pt x="42836" y="34228"/>
                    </a:lnTo>
                    <a:lnTo>
                      <a:pt x="50146" y="34228"/>
                    </a:lnTo>
                    <a:cubicBezTo>
                      <a:pt x="51265" y="34323"/>
                      <a:pt x="52391" y="34323"/>
                      <a:pt x="53509" y="34228"/>
                    </a:cubicBezTo>
                    <a:cubicBezTo>
                      <a:pt x="54167" y="34228"/>
                      <a:pt x="54532" y="34228"/>
                      <a:pt x="54532" y="33644"/>
                    </a:cubicBezTo>
                    <a:lnTo>
                      <a:pt x="54532" y="31745"/>
                    </a:lnTo>
                    <a:cubicBezTo>
                      <a:pt x="54576" y="29181"/>
                      <a:pt x="53918" y="26654"/>
                      <a:pt x="52632" y="24441"/>
                    </a:cubicBezTo>
                    <a:cubicBezTo>
                      <a:pt x="51184" y="22491"/>
                      <a:pt x="49203" y="20994"/>
                      <a:pt x="46930" y="20132"/>
                    </a:cubicBezTo>
                    <a:close/>
                  </a:path>
                </a:pathLst>
              </a:custGeom>
              <a:solidFill>
                <a:srgbClr val="FFFFFF"/>
              </a:solidFill>
              <a:ln w="7301"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2B6865F9-1230-A209-300E-9425F442AF70}"/>
                  </a:ext>
                </a:extLst>
              </p:cNvPr>
              <p:cNvSpPr/>
              <p:nvPr/>
            </p:nvSpPr>
            <p:spPr>
              <a:xfrm>
                <a:off x="8827743" y="4823712"/>
                <a:ext cx="59589" cy="91887"/>
              </a:xfrm>
              <a:custGeom>
                <a:avLst/>
                <a:gdLst>
                  <a:gd name="connsiteX0" fmla="*/ 25898 w 60065"/>
                  <a:gd name="connsiteY0" fmla="*/ 6328 h 92622"/>
                  <a:gd name="connsiteX1" fmla="*/ 29334 w 60065"/>
                  <a:gd name="connsiteY1" fmla="*/ 4868 h 92622"/>
                  <a:gd name="connsiteX2" fmla="*/ 34524 w 60065"/>
                  <a:gd name="connsiteY2" fmla="*/ 2896 h 92622"/>
                  <a:gd name="connsiteX3" fmla="*/ 42492 w 60065"/>
                  <a:gd name="connsiteY3" fmla="*/ 1143 h 92622"/>
                  <a:gd name="connsiteX4" fmla="*/ 50752 w 60065"/>
                  <a:gd name="connsiteY4" fmla="*/ 266 h 92622"/>
                  <a:gd name="connsiteX5" fmla="*/ 57259 w 60065"/>
                  <a:gd name="connsiteY5" fmla="*/ 266 h 92622"/>
                  <a:gd name="connsiteX6" fmla="*/ 59963 w 60065"/>
                  <a:gd name="connsiteY6" fmla="*/ 266 h 92622"/>
                  <a:gd name="connsiteX7" fmla="*/ 59963 w 60065"/>
                  <a:gd name="connsiteY7" fmla="*/ 11295 h 92622"/>
                  <a:gd name="connsiteX8" fmla="*/ 59963 w 60065"/>
                  <a:gd name="connsiteY8" fmla="*/ 19841 h 92622"/>
                  <a:gd name="connsiteX9" fmla="*/ 59963 w 60065"/>
                  <a:gd name="connsiteY9" fmla="*/ 26706 h 92622"/>
                  <a:gd name="connsiteX10" fmla="*/ 59963 w 60065"/>
                  <a:gd name="connsiteY10" fmla="*/ 32623 h 92622"/>
                  <a:gd name="connsiteX11" fmla="*/ 58282 w 60065"/>
                  <a:gd name="connsiteY11" fmla="*/ 32038 h 92622"/>
                  <a:gd name="connsiteX12" fmla="*/ 56381 w 60065"/>
                  <a:gd name="connsiteY12" fmla="*/ 31454 h 92622"/>
                  <a:gd name="connsiteX13" fmla="*/ 54408 w 60065"/>
                  <a:gd name="connsiteY13" fmla="*/ 30797 h 92622"/>
                  <a:gd name="connsiteX14" fmla="*/ 49948 w 60065"/>
                  <a:gd name="connsiteY14" fmla="*/ 29847 h 92622"/>
                  <a:gd name="connsiteX15" fmla="*/ 47463 w 60065"/>
                  <a:gd name="connsiteY15" fmla="*/ 29847 h 92622"/>
                  <a:gd name="connsiteX16" fmla="*/ 38325 w 60065"/>
                  <a:gd name="connsiteY16" fmla="*/ 29336 h 92622"/>
                  <a:gd name="connsiteX17" fmla="*/ 31015 w 60065"/>
                  <a:gd name="connsiteY17" fmla="*/ 30577 h 92622"/>
                  <a:gd name="connsiteX18" fmla="*/ 26337 w 60065"/>
                  <a:gd name="connsiteY18" fmla="*/ 34667 h 92622"/>
                  <a:gd name="connsiteX19" fmla="*/ 24875 w 60065"/>
                  <a:gd name="connsiteY19" fmla="*/ 42556 h 92622"/>
                  <a:gd name="connsiteX20" fmla="*/ 24875 w 60065"/>
                  <a:gd name="connsiteY20" fmla="*/ 54680 h 92622"/>
                  <a:gd name="connsiteX21" fmla="*/ 24875 w 60065"/>
                  <a:gd name="connsiteY21" fmla="*/ 66147 h 92622"/>
                  <a:gd name="connsiteX22" fmla="*/ 24875 w 60065"/>
                  <a:gd name="connsiteY22" fmla="*/ 77979 h 92622"/>
                  <a:gd name="connsiteX23" fmla="*/ 24875 w 60065"/>
                  <a:gd name="connsiteY23" fmla="*/ 90761 h 92622"/>
                  <a:gd name="connsiteX24" fmla="*/ 24875 w 60065"/>
                  <a:gd name="connsiteY24" fmla="*/ 91492 h 92622"/>
                  <a:gd name="connsiteX25" fmla="*/ 19173 w 60065"/>
                  <a:gd name="connsiteY25" fmla="*/ 92587 h 92622"/>
                  <a:gd name="connsiteX26" fmla="*/ 13836 w 60065"/>
                  <a:gd name="connsiteY26" fmla="*/ 92587 h 92622"/>
                  <a:gd name="connsiteX27" fmla="*/ 7842 w 60065"/>
                  <a:gd name="connsiteY27" fmla="*/ 92587 h 92622"/>
                  <a:gd name="connsiteX28" fmla="*/ 532 w 60065"/>
                  <a:gd name="connsiteY28" fmla="*/ 92587 h 92622"/>
                  <a:gd name="connsiteX29" fmla="*/ 93 w 60065"/>
                  <a:gd name="connsiteY29" fmla="*/ 47303 h 92622"/>
                  <a:gd name="connsiteX30" fmla="*/ 93 w 60065"/>
                  <a:gd name="connsiteY30" fmla="*/ 412 h 92622"/>
                  <a:gd name="connsiteX31" fmla="*/ 3748 w 60065"/>
                  <a:gd name="connsiteY31" fmla="*/ 412 h 92622"/>
                  <a:gd name="connsiteX32" fmla="*/ 9304 w 60065"/>
                  <a:gd name="connsiteY32" fmla="*/ 412 h 92622"/>
                  <a:gd name="connsiteX33" fmla="*/ 12959 w 60065"/>
                  <a:gd name="connsiteY33" fmla="*/ 412 h 92622"/>
                  <a:gd name="connsiteX34" fmla="*/ 15591 w 60065"/>
                  <a:gd name="connsiteY34" fmla="*/ 412 h 92622"/>
                  <a:gd name="connsiteX35" fmla="*/ 19684 w 60065"/>
                  <a:gd name="connsiteY35" fmla="*/ 47 h 92622"/>
                  <a:gd name="connsiteX36" fmla="*/ 23339 w 60065"/>
                  <a:gd name="connsiteY36" fmla="*/ 47 h 92622"/>
                  <a:gd name="connsiteX37" fmla="*/ 24948 w 60065"/>
                  <a:gd name="connsiteY37" fmla="*/ 485 h 92622"/>
                  <a:gd name="connsiteX38" fmla="*/ 24948 w 60065"/>
                  <a:gd name="connsiteY38" fmla="*/ 3845 h 92622"/>
                  <a:gd name="connsiteX39" fmla="*/ 24948 w 60065"/>
                  <a:gd name="connsiteY39" fmla="*/ 4868 h 92622"/>
                  <a:gd name="connsiteX40" fmla="*/ 25898 w 60065"/>
                  <a:gd name="connsiteY40" fmla="*/ 6328 h 92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0065" h="92622">
                    <a:moveTo>
                      <a:pt x="25898" y="6328"/>
                    </a:moveTo>
                    <a:lnTo>
                      <a:pt x="29334" y="4868"/>
                    </a:lnTo>
                    <a:lnTo>
                      <a:pt x="34524" y="2896"/>
                    </a:lnTo>
                    <a:cubicBezTo>
                      <a:pt x="37126" y="2107"/>
                      <a:pt x="39795" y="1515"/>
                      <a:pt x="42492" y="1143"/>
                    </a:cubicBezTo>
                    <a:cubicBezTo>
                      <a:pt x="45416" y="704"/>
                      <a:pt x="48194" y="412"/>
                      <a:pt x="50752" y="266"/>
                    </a:cubicBezTo>
                    <a:cubicBezTo>
                      <a:pt x="53311" y="120"/>
                      <a:pt x="55504" y="266"/>
                      <a:pt x="57259" y="266"/>
                    </a:cubicBezTo>
                    <a:cubicBezTo>
                      <a:pt x="59013" y="266"/>
                      <a:pt x="59963" y="266"/>
                      <a:pt x="59963" y="266"/>
                    </a:cubicBezTo>
                    <a:cubicBezTo>
                      <a:pt x="59963" y="4429"/>
                      <a:pt x="59963" y="8081"/>
                      <a:pt x="59963" y="11295"/>
                    </a:cubicBezTo>
                    <a:cubicBezTo>
                      <a:pt x="59963" y="14509"/>
                      <a:pt x="59963" y="17284"/>
                      <a:pt x="59963" y="19841"/>
                    </a:cubicBezTo>
                    <a:lnTo>
                      <a:pt x="59963" y="26706"/>
                    </a:lnTo>
                    <a:cubicBezTo>
                      <a:pt x="59963" y="28803"/>
                      <a:pt x="59963" y="30774"/>
                      <a:pt x="59963" y="32623"/>
                    </a:cubicBezTo>
                    <a:lnTo>
                      <a:pt x="58282" y="32038"/>
                    </a:lnTo>
                    <a:lnTo>
                      <a:pt x="56381" y="31454"/>
                    </a:lnTo>
                    <a:lnTo>
                      <a:pt x="54408" y="30797"/>
                    </a:lnTo>
                    <a:lnTo>
                      <a:pt x="49948" y="29847"/>
                    </a:lnTo>
                    <a:lnTo>
                      <a:pt x="47463" y="29847"/>
                    </a:lnTo>
                    <a:cubicBezTo>
                      <a:pt x="44429" y="29511"/>
                      <a:pt x="41381" y="29343"/>
                      <a:pt x="38325" y="29336"/>
                    </a:cubicBezTo>
                    <a:cubicBezTo>
                      <a:pt x="35825" y="29233"/>
                      <a:pt x="33340" y="29657"/>
                      <a:pt x="31015" y="30577"/>
                    </a:cubicBezTo>
                    <a:cubicBezTo>
                      <a:pt x="29056" y="31402"/>
                      <a:pt x="27411" y="32834"/>
                      <a:pt x="26337" y="34667"/>
                    </a:cubicBezTo>
                    <a:cubicBezTo>
                      <a:pt x="25123" y="37107"/>
                      <a:pt x="24619" y="39839"/>
                      <a:pt x="24875" y="42556"/>
                    </a:cubicBezTo>
                    <a:cubicBezTo>
                      <a:pt x="24875" y="46865"/>
                      <a:pt x="24875" y="50882"/>
                      <a:pt x="24875" y="54680"/>
                    </a:cubicBezTo>
                    <a:cubicBezTo>
                      <a:pt x="24875" y="58478"/>
                      <a:pt x="24875" y="62349"/>
                      <a:pt x="24875" y="66147"/>
                    </a:cubicBezTo>
                    <a:cubicBezTo>
                      <a:pt x="24875" y="69945"/>
                      <a:pt x="24875" y="73962"/>
                      <a:pt x="24875" y="77979"/>
                    </a:cubicBezTo>
                    <a:cubicBezTo>
                      <a:pt x="24875" y="81996"/>
                      <a:pt x="24875" y="86233"/>
                      <a:pt x="24875" y="90761"/>
                    </a:cubicBezTo>
                    <a:lnTo>
                      <a:pt x="24875" y="91492"/>
                    </a:lnTo>
                    <a:cubicBezTo>
                      <a:pt x="23010" y="92025"/>
                      <a:pt x="21102" y="92397"/>
                      <a:pt x="19173" y="92587"/>
                    </a:cubicBezTo>
                    <a:cubicBezTo>
                      <a:pt x="17418" y="92587"/>
                      <a:pt x="15664" y="92587"/>
                      <a:pt x="13836" y="92587"/>
                    </a:cubicBezTo>
                    <a:lnTo>
                      <a:pt x="7842" y="92587"/>
                    </a:lnTo>
                    <a:cubicBezTo>
                      <a:pt x="5408" y="92434"/>
                      <a:pt x="2966" y="92434"/>
                      <a:pt x="532" y="92587"/>
                    </a:cubicBezTo>
                    <a:cubicBezTo>
                      <a:pt x="532" y="77468"/>
                      <a:pt x="532" y="62422"/>
                      <a:pt x="93" y="47303"/>
                    </a:cubicBezTo>
                    <a:cubicBezTo>
                      <a:pt x="-346" y="32184"/>
                      <a:pt x="93" y="16627"/>
                      <a:pt x="93" y="412"/>
                    </a:cubicBezTo>
                    <a:lnTo>
                      <a:pt x="3748" y="412"/>
                    </a:lnTo>
                    <a:lnTo>
                      <a:pt x="9304" y="412"/>
                    </a:lnTo>
                    <a:lnTo>
                      <a:pt x="12959" y="412"/>
                    </a:lnTo>
                    <a:lnTo>
                      <a:pt x="15591" y="412"/>
                    </a:lnTo>
                    <a:lnTo>
                      <a:pt x="19684" y="47"/>
                    </a:lnTo>
                    <a:cubicBezTo>
                      <a:pt x="20898" y="-62"/>
                      <a:pt x="22126" y="-62"/>
                      <a:pt x="23339" y="47"/>
                    </a:cubicBezTo>
                    <a:cubicBezTo>
                      <a:pt x="24363" y="47"/>
                      <a:pt x="24948" y="47"/>
                      <a:pt x="24948" y="485"/>
                    </a:cubicBezTo>
                    <a:lnTo>
                      <a:pt x="24948" y="3845"/>
                    </a:lnTo>
                    <a:cubicBezTo>
                      <a:pt x="24911" y="4189"/>
                      <a:pt x="24911" y="4524"/>
                      <a:pt x="24948" y="4868"/>
                    </a:cubicBezTo>
                    <a:cubicBezTo>
                      <a:pt x="25299" y="5328"/>
                      <a:pt x="25620" y="5817"/>
                      <a:pt x="25898" y="6328"/>
                    </a:cubicBezTo>
                    <a:close/>
                  </a:path>
                </a:pathLst>
              </a:custGeom>
              <a:solidFill>
                <a:srgbClr val="FFFFFF"/>
              </a:solidFill>
              <a:ln w="7301"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35F1FFCD-AFA2-FAD1-E7E9-89D04B2B9DF8}"/>
                  </a:ext>
                </a:extLst>
              </p:cNvPr>
              <p:cNvSpPr/>
              <p:nvPr/>
            </p:nvSpPr>
            <p:spPr>
              <a:xfrm>
                <a:off x="8895188" y="4823885"/>
                <a:ext cx="69306" cy="92004"/>
              </a:xfrm>
              <a:custGeom>
                <a:avLst/>
                <a:gdLst>
                  <a:gd name="connsiteX0" fmla="*/ 23997 w 69860"/>
                  <a:gd name="connsiteY0" fmla="*/ 9661 h 92740"/>
                  <a:gd name="connsiteX1" fmla="*/ 26263 w 69860"/>
                  <a:gd name="connsiteY1" fmla="*/ 8419 h 92740"/>
                  <a:gd name="connsiteX2" fmla="*/ 28603 w 69860"/>
                  <a:gd name="connsiteY2" fmla="*/ 6885 h 92740"/>
                  <a:gd name="connsiteX3" fmla="*/ 37229 w 69860"/>
                  <a:gd name="connsiteY3" fmla="*/ 2503 h 92740"/>
                  <a:gd name="connsiteX4" fmla="*/ 47097 w 69860"/>
                  <a:gd name="connsiteY4" fmla="*/ 677 h 92740"/>
                  <a:gd name="connsiteX5" fmla="*/ 56966 w 69860"/>
                  <a:gd name="connsiteY5" fmla="*/ 1773 h 92740"/>
                  <a:gd name="connsiteX6" fmla="*/ 65592 w 69860"/>
                  <a:gd name="connsiteY6" fmla="*/ 6374 h 92740"/>
                  <a:gd name="connsiteX7" fmla="*/ 68443 w 69860"/>
                  <a:gd name="connsiteY7" fmla="*/ 13240 h 92740"/>
                  <a:gd name="connsiteX8" fmla="*/ 69759 w 69860"/>
                  <a:gd name="connsiteY8" fmla="*/ 25875 h 92740"/>
                  <a:gd name="connsiteX9" fmla="*/ 69759 w 69860"/>
                  <a:gd name="connsiteY9" fmla="*/ 41944 h 92740"/>
                  <a:gd name="connsiteX10" fmla="*/ 69759 w 69860"/>
                  <a:gd name="connsiteY10" fmla="*/ 59619 h 92740"/>
                  <a:gd name="connsiteX11" fmla="*/ 69393 w 69860"/>
                  <a:gd name="connsiteY11" fmla="*/ 76783 h 92740"/>
                  <a:gd name="connsiteX12" fmla="*/ 69393 w 69860"/>
                  <a:gd name="connsiteY12" fmla="*/ 91391 h 92740"/>
                  <a:gd name="connsiteX13" fmla="*/ 57916 w 69860"/>
                  <a:gd name="connsiteY13" fmla="*/ 92267 h 92740"/>
                  <a:gd name="connsiteX14" fmla="*/ 46366 w 69860"/>
                  <a:gd name="connsiteY14" fmla="*/ 92267 h 92740"/>
                  <a:gd name="connsiteX15" fmla="*/ 46366 w 69860"/>
                  <a:gd name="connsiteY15" fmla="*/ 82699 h 92740"/>
                  <a:gd name="connsiteX16" fmla="*/ 46366 w 69860"/>
                  <a:gd name="connsiteY16" fmla="*/ 71671 h 92740"/>
                  <a:gd name="connsiteX17" fmla="*/ 46366 w 69860"/>
                  <a:gd name="connsiteY17" fmla="*/ 60277 h 92740"/>
                  <a:gd name="connsiteX18" fmla="*/ 45928 w 69860"/>
                  <a:gd name="connsiteY18" fmla="*/ 49613 h 92740"/>
                  <a:gd name="connsiteX19" fmla="*/ 45562 w 69860"/>
                  <a:gd name="connsiteY19" fmla="*/ 44719 h 92740"/>
                  <a:gd name="connsiteX20" fmla="*/ 44904 w 69860"/>
                  <a:gd name="connsiteY20" fmla="*/ 39534 h 92740"/>
                  <a:gd name="connsiteX21" fmla="*/ 43662 w 69860"/>
                  <a:gd name="connsiteY21" fmla="*/ 34932 h 92740"/>
                  <a:gd name="connsiteX22" fmla="*/ 41322 w 69860"/>
                  <a:gd name="connsiteY22" fmla="*/ 31791 h 92740"/>
                  <a:gd name="connsiteX23" fmla="*/ 40957 w 69860"/>
                  <a:gd name="connsiteY23" fmla="*/ 31791 h 92740"/>
                  <a:gd name="connsiteX24" fmla="*/ 36644 w 69860"/>
                  <a:gd name="connsiteY24" fmla="*/ 30550 h 92740"/>
                  <a:gd name="connsiteX25" fmla="*/ 31015 w 69860"/>
                  <a:gd name="connsiteY25" fmla="*/ 30988 h 92740"/>
                  <a:gd name="connsiteX26" fmla="*/ 26044 w 69860"/>
                  <a:gd name="connsiteY26" fmla="*/ 34275 h 92740"/>
                  <a:gd name="connsiteX27" fmla="*/ 23486 w 69860"/>
                  <a:gd name="connsiteY27" fmla="*/ 41579 h 92740"/>
                  <a:gd name="connsiteX28" fmla="*/ 23486 w 69860"/>
                  <a:gd name="connsiteY28" fmla="*/ 54141 h 92740"/>
                  <a:gd name="connsiteX29" fmla="*/ 23997 w 69860"/>
                  <a:gd name="connsiteY29" fmla="*/ 66485 h 92740"/>
                  <a:gd name="connsiteX30" fmla="*/ 23997 w 69860"/>
                  <a:gd name="connsiteY30" fmla="*/ 78682 h 92740"/>
                  <a:gd name="connsiteX31" fmla="*/ 23266 w 69860"/>
                  <a:gd name="connsiteY31" fmla="*/ 90880 h 92740"/>
                  <a:gd name="connsiteX32" fmla="*/ 23266 w 69860"/>
                  <a:gd name="connsiteY32" fmla="*/ 91610 h 92740"/>
                  <a:gd name="connsiteX33" fmla="*/ 17857 w 69860"/>
                  <a:gd name="connsiteY33" fmla="*/ 92706 h 92740"/>
                  <a:gd name="connsiteX34" fmla="*/ 13178 w 69860"/>
                  <a:gd name="connsiteY34" fmla="*/ 92706 h 92740"/>
                  <a:gd name="connsiteX35" fmla="*/ 7842 w 69860"/>
                  <a:gd name="connsiteY35" fmla="*/ 92706 h 92740"/>
                  <a:gd name="connsiteX36" fmla="*/ 532 w 69860"/>
                  <a:gd name="connsiteY36" fmla="*/ 92706 h 92740"/>
                  <a:gd name="connsiteX37" fmla="*/ 93 w 69860"/>
                  <a:gd name="connsiteY37" fmla="*/ 47422 h 92740"/>
                  <a:gd name="connsiteX38" fmla="*/ 93 w 69860"/>
                  <a:gd name="connsiteY38" fmla="*/ 531 h 92740"/>
                  <a:gd name="connsiteX39" fmla="*/ 3748 w 69860"/>
                  <a:gd name="connsiteY39" fmla="*/ 531 h 92740"/>
                  <a:gd name="connsiteX40" fmla="*/ 9304 w 69860"/>
                  <a:gd name="connsiteY40" fmla="*/ 531 h 92740"/>
                  <a:gd name="connsiteX41" fmla="*/ 12959 w 69860"/>
                  <a:gd name="connsiteY41" fmla="*/ 531 h 92740"/>
                  <a:gd name="connsiteX42" fmla="*/ 15518 w 69860"/>
                  <a:gd name="connsiteY42" fmla="*/ 531 h 92740"/>
                  <a:gd name="connsiteX43" fmla="*/ 19173 w 69860"/>
                  <a:gd name="connsiteY43" fmla="*/ 20 h 92740"/>
                  <a:gd name="connsiteX44" fmla="*/ 22535 w 69860"/>
                  <a:gd name="connsiteY44" fmla="*/ 20 h 92740"/>
                  <a:gd name="connsiteX45" fmla="*/ 23997 w 69860"/>
                  <a:gd name="connsiteY45" fmla="*/ 677 h 92740"/>
                  <a:gd name="connsiteX46" fmla="*/ 23997 w 69860"/>
                  <a:gd name="connsiteY46" fmla="*/ 5790 h 92740"/>
                  <a:gd name="connsiteX47" fmla="*/ 23997 w 69860"/>
                  <a:gd name="connsiteY47" fmla="*/ 9661 h 9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9860" h="92740">
                    <a:moveTo>
                      <a:pt x="23997" y="9661"/>
                    </a:moveTo>
                    <a:lnTo>
                      <a:pt x="26263" y="8419"/>
                    </a:lnTo>
                    <a:cubicBezTo>
                      <a:pt x="27097" y="7996"/>
                      <a:pt x="27879" y="7477"/>
                      <a:pt x="28603" y="6885"/>
                    </a:cubicBezTo>
                    <a:cubicBezTo>
                      <a:pt x="31256" y="5023"/>
                      <a:pt x="34158" y="3547"/>
                      <a:pt x="37229" y="2503"/>
                    </a:cubicBezTo>
                    <a:cubicBezTo>
                      <a:pt x="40416" y="1422"/>
                      <a:pt x="43735" y="808"/>
                      <a:pt x="47097" y="677"/>
                    </a:cubicBezTo>
                    <a:cubicBezTo>
                      <a:pt x="50424" y="524"/>
                      <a:pt x="53757" y="896"/>
                      <a:pt x="56966" y="1773"/>
                    </a:cubicBezTo>
                    <a:cubicBezTo>
                      <a:pt x="60146" y="2656"/>
                      <a:pt x="63092" y="4227"/>
                      <a:pt x="65592" y="6374"/>
                    </a:cubicBezTo>
                    <a:cubicBezTo>
                      <a:pt x="67222" y="8317"/>
                      <a:pt x="68224" y="10713"/>
                      <a:pt x="68443" y="13240"/>
                    </a:cubicBezTo>
                    <a:cubicBezTo>
                      <a:pt x="69174" y="17417"/>
                      <a:pt x="69613" y="21639"/>
                      <a:pt x="69759" y="25875"/>
                    </a:cubicBezTo>
                    <a:cubicBezTo>
                      <a:pt x="69759" y="30769"/>
                      <a:pt x="69759" y="36101"/>
                      <a:pt x="69759" y="41944"/>
                    </a:cubicBezTo>
                    <a:cubicBezTo>
                      <a:pt x="69759" y="47787"/>
                      <a:pt x="69759" y="53630"/>
                      <a:pt x="69759" y="59619"/>
                    </a:cubicBezTo>
                    <a:cubicBezTo>
                      <a:pt x="69759" y="65608"/>
                      <a:pt x="69759" y="71305"/>
                      <a:pt x="69393" y="76783"/>
                    </a:cubicBezTo>
                    <a:cubicBezTo>
                      <a:pt x="69028" y="82261"/>
                      <a:pt x="69393" y="87155"/>
                      <a:pt x="69393" y="91391"/>
                    </a:cubicBezTo>
                    <a:cubicBezTo>
                      <a:pt x="65592" y="91975"/>
                      <a:pt x="61762" y="92267"/>
                      <a:pt x="57916" y="92267"/>
                    </a:cubicBezTo>
                    <a:lnTo>
                      <a:pt x="46366" y="92267"/>
                    </a:lnTo>
                    <a:cubicBezTo>
                      <a:pt x="46366" y="89492"/>
                      <a:pt x="46366" y="86278"/>
                      <a:pt x="46366" y="82699"/>
                    </a:cubicBezTo>
                    <a:cubicBezTo>
                      <a:pt x="46366" y="79120"/>
                      <a:pt x="46366" y="75395"/>
                      <a:pt x="46366" y="71671"/>
                    </a:cubicBezTo>
                    <a:cubicBezTo>
                      <a:pt x="46366" y="67946"/>
                      <a:pt x="46366" y="64367"/>
                      <a:pt x="46366" y="60277"/>
                    </a:cubicBezTo>
                    <a:cubicBezTo>
                      <a:pt x="46366" y="56187"/>
                      <a:pt x="46366" y="52973"/>
                      <a:pt x="45928" y="49613"/>
                    </a:cubicBezTo>
                    <a:cubicBezTo>
                      <a:pt x="45928" y="48152"/>
                      <a:pt x="45928" y="46545"/>
                      <a:pt x="45562" y="44719"/>
                    </a:cubicBezTo>
                    <a:cubicBezTo>
                      <a:pt x="45197" y="42893"/>
                      <a:pt x="45562" y="41213"/>
                      <a:pt x="44904" y="39534"/>
                    </a:cubicBezTo>
                    <a:cubicBezTo>
                      <a:pt x="44649" y="37963"/>
                      <a:pt x="44232" y="36422"/>
                      <a:pt x="43662" y="34932"/>
                    </a:cubicBezTo>
                    <a:cubicBezTo>
                      <a:pt x="43179" y="33691"/>
                      <a:pt x="42375" y="32609"/>
                      <a:pt x="41322" y="31791"/>
                    </a:cubicBezTo>
                    <a:cubicBezTo>
                      <a:pt x="41322" y="31791"/>
                      <a:pt x="41322" y="31791"/>
                      <a:pt x="40957" y="31791"/>
                    </a:cubicBezTo>
                    <a:cubicBezTo>
                      <a:pt x="39583" y="31185"/>
                      <a:pt x="38135" y="30762"/>
                      <a:pt x="36644" y="30550"/>
                    </a:cubicBezTo>
                    <a:cubicBezTo>
                      <a:pt x="34758" y="30257"/>
                      <a:pt x="32828" y="30404"/>
                      <a:pt x="31015" y="30988"/>
                    </a:cubicBezTo>
                    <a:cubicBezTo>
                      <a:pt x="29071" y="31565"/>
                      <a:pt x="27338" y="32712"/>
                      <a:pt x="26044" y="34275"/>
                    </a:cubicBezTo>
                    <a:cubicBezTo>
                      <a:pt x="24421" y="36371"/>
                      <a:pt x="23522" y="38935"/>
                      <a:pt x="23486" y="41579"/>
                    </a:cubicBezTo>
                    <a:cubicBezTo>
                      <a:pt x="23486" y="45888"/>
                      <a:pt x="23486" y="50051"/>
                      <a:pt x="23486" y="54141"/>
                    </a:cubicBezTo>
                    <a:cubicBezTo>
                      <a:pt x="23486" y="58231"/>
                      <a:pt x="23486" y="62395"/>
                      <a:pt x="23997" y="66485"/>
                    </a:cubicBezTo>
                    <a:cubicBezTo>
                      <a:pt x="24509" y="70575"/>
                      <a:pt x="23997" y="74665"/>
                      <a:pt x="23997" y="78682"/>
                    </a:cubicBezTo>
                    <a:cubicBezTo>
                      <a:pt x="24012" y="82758"/>
                      <a:pt x="23763" y="86833"/>
                      <a:pt x="23266" y="90880"/>
                    </a:cubicBezTo>
                    <a:lnTo>
                      <a:pt x="23266" y="91610"/>
                    </a:lnTo>
                    <a:cubicBezTo>
                      <a:pt x="21497" y="92136"/>
                      <a:pt x="19692" y="92501"/>
                      <a:pt x="17857" y="92706"/>
                    </a:cubicBezTo>
                    <a:cubicBezTo>
                      <a:pt x="16322" y="92706"/>
                      <a:pt x="14787" y="92706"/>
                      <a:pt x="13178" y="92706"/>
                    </a:cubicBezTo>
                    <a:lnTo>
                      <a:pt x="7842" y="92706"/>
                    </a:lnTo>
                    <a:cubicBezTo>
                      <a:pt x="5408" y="92538"/>
                      <a:pt x="2966" y="92538"/>
                      <a:pt x="532" y="92706"/>
                    </a:cubicBezTo>
                    <a:cubicBezTo>
                      <a:pt x="532" y="77587"/>
                      <a:pt x="532" y="62541"/>
                      <a:pt x="93" y="47422"/>
                    </a:cubicBezTo>
                    <a:cubicBezTo>
                      <a:pt x="-345" y="32303"/>
                      <a:pt x="93" y="16746"/>
                      <a:pt x="93" y="531"/>
                    </a:cubicBezTo>
                    <a:lnTo>
                      <a:pt x="3748" y="531"/>
                    </a:lnTo>
                    <a:lnTo>
                      <a:pt x="9304" y="531"/>
                    </a:lnTo>
                    <a:lnTo>
                      <a:pt x="12959" y="531"/>
                    </a:lnTo>
                    <a:lnTo>
                      <a:pt x="15518" y="531"/>
                    </a:lnTo>
                    <a:lnTo>
                      <a:pt x="19173" y="20"/>
                    </a:lnTo>
                    <a:cubicBezTo>
                      <a:pt x="20291" y="-53"/>
                      <a:pt x="21417" y="-53"/>
                      <a:pt x="22535" y="20"/>
                    </a:cubicBezTo>
                    <a:cubicBezTo>
                      <a:pt x="23486" y="20"/>
                      <a:pt x="23997" y="20"/>
                      <a:pt x="23997" y="677"/>
                    </a:cubicBezTo>
                    <a:cubicBezTo>
                      <a:pt x="24122" y="2379"/>
                      <a:pt x="24122" y="4088"/>
                      <a:pt x="23997" y="5790"/>
                    </a:cubicBezTo>
                    <a:cubicBezTo>
                      <a:pt x="23924" y="7083"/>
                      <a:pt x="23924" y="8375"/>
                      <a:pt x="23997" y="9661"/>
                    </a:cubicBezTo>
                    <a:close/>
                  </a:path>
                </a:pathLst>
              </a:custGeom>
              <a:solidFill>
                <a:srgbClr val="FFFFFF"/>
              </a:solidFill>
              <a:ln w="7301"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FB3BEB4F-14ED-DB18-CB57-2A3BA030B80D}"/>
                  </a:ext>
                </a:extLst>
              </p:cNvPr>
              <p:cNvSpPr/>
              <p:nvPr/>
            </p:nvSpPr>
            <p:spPr>
              <a:xfrm>
                <a:off x="8976166" y="4783362"/>
                <a:ext cx="26185" cy="131639"/>
              </a:xfrm>
              <a:custGeom>
                <a:avLst/>
                <a:gdLst>
                  <a:gd name="connsiteX0" fmla="*/ 23149 w 26394"/>
                  <a:gd name="connsiteY0" fmla="*/ 40063 h 132692"/>
                  <a:gd name="connsiteX1" fmla="*/ 26292 w 26394"/>
                  <a:gd name="connsiteY1" fmla="*/ 40063 h 132692"/>
                  <a:gd name="connsiteX2" fmla="*/ 26292 w 26394"/>
                  <a:gd name="connsiteY2" fmla="*/ 40574 h 132692"/>
                  <a:gd name="connsiteX3" fmla="*/ 25488 w 26394"/>
                  <a:gd name="connsiteY3" fmla="*/ 86005 h 132692"/>
                  <a:gd name="connsiteX4" fmla="*/ 26146 w 26394"/>
                  <a:gd name="connsiteY4" fmla="*/ 131434 h 132692"/>
                  <a:gd name="connsiteX5" fmla="*/ 21541 w 26394"/>
                  <a:gd name="connsiteY5" fmla="*/ 132603 h 132692"/>
                  <a:gd name="connsiteX6" fmla="*/ 13207 w 26394"/>
                  <a:gd name="connsiteY6" fmla="*/ 132603 h 132692"/>
                  <a:gd name="connsiteX7" fmla="*/ 5020 w 26394"/>
                  <a:gd name="connsiteY7" fmla="*/ 132603 h 132692"/>
                  <a:gd name="connsiteX8" fmla="*/ -97 w 26394"/>
                  <a:gd name="connsiteY8" fmla="*/ 132603 h 132692"/>
                  <a:gd name="connsiteX9" fmla="*/ 707 w 26394"/>
                  <a:gd name="connsiteY9" fmla="*/ 109085 h 132692"/>
                  <a:gd name="connsiteX10" fmla="*/ 268 w 26394"/>
                  <a:gd name="connsiteY10" fmla="*/ 85347 h 132692"/>
                  <a:gd name="connsiteX11" fmla="*/ -97 w 26394"/>
                  <a:gd name="connsiteY11" fmla="*/ 62121 h 132692"/>
                  <a:gd name="connsiteX12" fmla="*/ 999 w 26394"/>
                  <a:gd name="connsiteY12" fmla="*/ 39771 h 132692"/>
                  <a:gd name="connsiteX13" fmla="*/ 999 w 26394"/>
                  <a:gd name="connsiteY13" fmla="*/ 39771 h 132692"/>
                  <a:gd name="connsiteX14" fmla="*/ 3485 w 26394"/>
                  <a:gd name="connsiteY14" fmla="*/ 39771 h 132692"/>
                  <a:gd name="connsiteX15" fmla="*/ 6116 w 26394"/>
                  <a:gd name="connsiteY15" fmla="*/ 39771 h 132692"/>
                  <a:gd name="connsiteX16" fmla="*/ 12769 w 26394"/>
                  <a:gd name="connsiteY16" fmla="*/ 40136 h 132692"/>
                  <a:gd name="connsiteX17" fmla="*/ 561 w 26394"/>
                  <a:gd name="connsiteY17" fmla="*/ -35 h 132692"/>
                  <a:gd name="connsiteX18" fmla="*/ 25561 w 26394"/>
                  <a:gd name="connsiteY18" fmla="*/ 476 h 132692"/>
                  <a:gd name="connsiteX19" fmla="*/ 25561 w 26394"/>
                  <a:gd name="connsiteY19" fmla="*/ 4493 h 132692"/>
                  <a:gd name="connsiteX20" fmla="*/ 25561 w 26394"/>
                  <a:gd name="connsiteY20" fmla="*/ 10702 h 132692"/>
                  <a:gd name="connsiteX21" fmla="*/ 25561 w 26394"/>
                  <a:gd name="connsiteY21" fmla="*/ 18006 h 132692"/>
                  <a:gd name="connsiteX22" fmla="*/ 25561 w 26394"/>
                  <a:gd name="connsiteY22" fmla="*/ 24360 h 132692"/>
                  <a:gd name="connsiteX23" fmla="*/ 22126 w 26394"/>
                  <a:gd name="connsiteY23" fmla="*/ 25821 h 132692"/>
                  <a:gd name="connsiteX24" fmla="*/ 15839 w 26394"/>
                  <a:gd name="connsiteY24" fmla="*/ 25821 h 132692"/>
                  <a:gd name="connsiteX25" fmla="*/ 8529 w 26394"/>
                  <a:gd name="connsiteY25" fmla="*/ 25821 h 132692"/>
                  <a:gd name="connsiteX26" fmla="*/ 1219 w 26394"/>
                  <a:gd name="connsiteY26" fmla="*/ 25821 h 132692"/>
                  <a:gd name="connsiteX27" fmla="*/ 707 w 26394"/>
                  <a:gd name="connsiteY27" fmla="*/ 14719 h 132692"/>
                  <a:gd name="connsiteX28" fmla="*/ 561 w 26394"/>
                  <a:gd name="connsiteY28" fmla="*/ -35 h 132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394" h="132692">
                    <a:moveTo>
                      <a:pt x="23149" y="40063"/>
                    </a:moveTo>
                    <a:lnTo>
                      <a:pt x="26292" y="40063"/>
                    </a:lnTo>
                    <a:lnTo>
                      <a:pt x="26292" y="40574"/>
                    </a:lnTo>
                    <a:cubicBezTo>
                      <a:pt x="26292" y="55182"/>
                      <a:pt x="26292" y="70593"/>
                      <a:pt x="25488" y="86005"/>
                    </a:cubicBezTo>
                    <a:cubicBezTo>
                      <a:pt x="24684" y="101416"/>
                      <a:pt x="25488" y="116608"/>
                      <a:pt x="26146" y="131434"/>
                    </a:cubicBezTo>
                    <a:cubicBezTo>
                      <a:pt x="24816" y="132399"/>
                      <a:pt x="23171" y="132815"/>
                      <a:pt x="21541" y="132603"/>
                    </a:cubicBezTo>
                    <a:lnTo>
                      <a:pt x="13207" y="132603"/>
                    </a:lnTo>
                    <a:cubicBezTo>
                      <a:pt x="10356" y="132603"/>
                      <a:pt x="7578" y="132603"/>
                      <a:pt x="5020" y="132603"/>
                    </a:cubicBezTo>
                    <a:cubicBezTo>
                      <a:pt x="3324" y="132384"/>
                      <a:pt x="1599" y="132384"/>
                      <a:pt x="-97" y="132603"/>
                    </a:cubicBezTo>
                    <a:cubicBezTo>
                      <a:pt x="488" y="124861"/>
                      <a:pt x="780" y="117046"/>
                      <a:pt x="707" y="109085"/>
                    </a:cubicBezTo>
                    <a:cubicBezTo>
                      <a:pt x="634" y="101124"/>
                      <a:pt x="707" y="93162"/>
                      <a:pt x="268" y="85347"/>
                    </a:cubicBezTo>
                    <a:cubicBezTo>
                      <a:pt x="-170" y="77532"/>
                      <a:pt x="-97" y="69790"/>
                      <a:pt x="-97" y="62121"/>
                    </a:cubicBezTo>
                    <a:cubicBezTo>
                      <a:pt x="-104" y="54657"/>
                      <a:pt x="261" y="47199"/>
                      <a:pt x="999" y="39771"/>
                    </a:cubicBezTo>
                    <a:lnTo>
                      <a:pt x="999" y="39771"/>
                    </a:lnTo>
                    <a:lnTo>
                      <a:pt x="3485" y="39771"/>
                    </a:lnTo>
                    <a:lnTo>
                      <a:pt x="6116" y="39771"/>
                    </a:lnTo>
                    <a:lnTo>
                      <a:pt x="12769" y="40136"/>
                    </a:lnTo>
                    <a:close/>
                    <a:moveTo>
                      <a:pt x="561" y="-35"/>
                    </a:moveTo>
                    <a:lnTo>
                      <a:pt x="25561" y="476"/>
                    </a:lnTo>
                    <a:cubicBezTo>
                      <a:pt x="25561" y="1280"/>
                      <a:pt x="25561" y="2594"/>
                      <a:pt x="25561" y="4493"/>
                    </a:cubicBezTo>
                    <a:cubicBezTo>
                      <a:pt x="25561" y="6392"/>
                      <a:pt x="25561" y="8438"/>
                      <a:pt x="25561" y="10702"/>
                    </a:cubicBezTo>
                    <a:cubicBezTo>
                      <a:pt x="25561" y="12966"/>
                      <a:pt x="25561" y="15303"/>
                      <a:pt x="25561" y="18006"/>
                    </a:cubicBezTo>
                    <a:cubicBezTo>
                      <a:pt x="25561" y="20708"/>
                      <a:pt x="25561" y="22461"/>
                      <a:pt x="25561" y="24360"/>
                    </a:cubicBezTo>
                    <a:cubicBezTo>
                      <a:pt x="24655" y="25280"/>
                      <a:pt x="23420" y="25806"/>
                      <a:pt x="22126" y="25821"/>
                    </a:cubicBezTo>
                    <a:cubicBezTo>
                      <a:pt x="20035" y="25945"/>
                      <a:pt x="17930" y="25945"/>
                      <a:pt x="15839" y="25821"/>
                    </a:cubicBezTo>
                    <a:lnTo>
                      <a:pt x="8529" y="25821"/>
                    </a:lnTo>
                    <a:cubicBezTo>
                      <a:pt x="6094" y="25689"/>
                      <a:pt x="3653" y="25689"/>
                      <a:pt x="1219" y="25821"/>
                    </a:cubicBezTo>
                    <a:cubicBezTo>
                      <a:pt x="1219" y="22315"/>
                      <a:pt x="1219" y="18517"/>
                      <a:pt x="707" y="14719"/>
                    </a:cubicBezTo>
                    <a:cubicBezTo>
                      <a:pt x="195" y="10921"/>
                      <a:pt x="415" y="5516"/>
                      <a:pt x="561" y="-35"/>
                    </a:cubicBezTo>
                    <a:close/>
                  </a:path>
                </a:pathLst>
              </a:custGeom>
              <a:solidFill>
                <a:srgbClr val="FFFFFF"/>
              </a:solidFill>
              <a:ln w="7301"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EF630A66-37F7-8872-1E58-CD1EA804FF79}"/>
                  </a:ext>
                </a:extLst>
              </p:cNvPr>
              <p:cNvSpPr/>
              <p:nvPr/>
            </p:nvSpPr>
            <p:spPr>
              <a:xfrm>
                <a:off x="9010836" y="4789089"/>
                <a:ext cx="67118" cy="126002"/>
              </a:xfrm>
              <a:custGeom>
                <a:avLst/>
                <a:gdLst>
                  <a:gd name="connsiteX0" fmla="*/ 37692 w 67655"/>
                  <a:gd name="connsiteY0" fmla="*/ 984 h 127010"/>
                  <a:gd name="connsiteX1" fmla="*/ 37692 w 67655"/>
                  <a:gd name="connsiteY1" fmla="*/ 25598 h 127010"/>
                  <a:gd name="connsiteX2" fmla="*/ 37692 w 67655"/>
                  <a:gd name="connsiteY2" fmla="*/ 30564 h 127010"/>
                  <a:gd name="connsiteX3" fmla="*/ 37692 w 67655"/>
                  <a:gd name="connsiteY3" fmla="*/ 35897 h 127010"/>
                  <a:gd name="connsiteX4" fmla="*/ 49753 w 67655"/>
                  <a:gd name="connsiteY4" fmla="*/ 35385 h 127010"/>
                  <a:gd name="connsiteX5" fmla="*/ 65470 w 67655"/>
                  <a:gd name="connsiteY5" fmla="*/ 34436 h 127010"/>
                  <a:gd name="connsiteX6" fmla="*/ 66932 w 67655"/>
                  <a:gd name="connsiteY6" fmla="*/ 38745 h 127010"/>
                  <a:gd name="connsiteX7" fmla="*/ 66932 w 67655"/>
                  <a:gd name="connsiteY7" fmla="*/ 44953 h 127010"/>
                  <a:gd name="connsiteX8" fmla="*/ 66494 w 67655"/>
                  <a:gd name="connsiteY8" fmla="*/ 51673 h 127010"/>
                  <a:gd name="connsiteX9" fmla="*/ 66494 w 67655"/>
                  <a:gd name="connsiteY9" fmla="*/ 57443 h 127010"/>
                  <a:gd name="connsiteX10" fmla="*/ 37984 w 67655"/>
                  <a:gd name="connsiteY10" fmla="*/ 57443 h 127010"/>
                  <a:gd name="connsiteX11" fmla="*/ 37984 w 67655"/>
                  <a:gd name="connsiteY11" fmla="*/ 76871 h 127010"/>
                  <a:gd name="connsiteX12" fmla="*/ 37984 w 67655"/>
                  <a:gd name="connsiteY12" fmla="*/ 94619 h 127010"/>
                  <a:gd name="connsiteX13" fmla="*/ 43320 w 67655"/>
                  <a:gd name="connsiteY13" fmla="*/ 98636 h 127010"/>
                  <a:gd name="connsiteX14" fmla="*/ 50631 w 67655"/>
                  <a:gd name="connsiteY14" fmla="*/ 100901 h 127010"/>
                  <a:gd name="connsiteX15" fmla="*/ 58818 w 67655"/>
                  <a:gd name="connsiteY15" fmla="*/ 101923 h 127010"/>
                  <a:gd name="connsiteX16" fmla="*/ 66128 w 67655"/>
                  <a:gd name="connsiteY16" fmla="*/ 101923 h 127010"/>
                  <a:gd name="connsiteX17" fmla="*/ 66859 w 67655"/>
                  <a:gd name="connsiteY17" fmla="*/ 107620 h 127010"/>
                  <a:gd name="connsiteX18" fmla="*/ 67444 w 67655"/>
                  <a:gd name="connsiteY18" fmla="*/ 114048 h 127010"/>
                  <a:gd name="connsiteX19" fmla="*/ 67444 w 67655"/>
                  <a:gd name="connsiteY19" fmla="*/ 120694 h 127010"/>
                  <a:gd name="connsiteX20" fmla="*/ 66201 w 67655"/>
                  <a:gd name="connsiteY20" fmla="*/ 126757 h 127010"/>
                  <a:gd name="connsiteX21" fmla="*/ 50923 w 67655"/>
                  <a:gd name="connsiteY21" fmla="*/ 126757 h 127010"/>
                  <a:gd name="connsiteX22" fmla="*/ 36303 w 67655"/>
                  <a:gd name="connsiteY22" fmla="*/ 124638 h 127010"/>
                  <a:gd name="connsiteX23" fmla="*/ 23875 w 67655"/>
                  <a:gd name="connsiteY23" fmla="*/ 119672 h 127010"/>
                  <a:gd name="connsiteX24" fmla="*/ 16054 w 67655"/>
                  <a:gd name="connsiteY24" fmla="*/ 110688 h 127010"/>
                  <a:gd name="connsiteX25" fmla="*/ 13349 w 67655"/>
                  <a:gd name="connsiteY25" fmla="*/ 83883 h 127010"/>
                  <a:gd name="connsiteX26" fmla="*/ 13349 w 67655"/>
                  <a:gd name="connsiteY26" fmla="*/ 57881 h 127010"/>
                  <a:gd name="connsiteX27" fmla="*/ 7208 w 67655"/>
                  <a:gd name="connsiteY27" fmla="*/ 57881 h 127010"/>
                  <a:gd name="connsiteX28" fmla="*/ -102 w 67655"/>
                  <a:gd name="connsiteY28" fmla="*/ 57881 h 127010"/>
                  <a:gd name="connsiteX29" fmla="*/ 410 w 67655"/>
                  <a:gd name="connsiteY29" fmla="*/ 35458 h 127010"/>
                  <a:gd name="connsiteX30" fmla="*/ 7720 w 67655"/>
                  <a:gd name="connsiteY30" fmla="*/ 35458 h 127010"/>
                  <a:gd name="connsiteX31" fmla="*/ 13860 w 67655"/>
                  <a:gd name="connsiteY31" fmla="*/ 35458 h 127010"/>
                  <a:gd name="connsiteX32" fmla="*/ 13860 w 67655"/>
                  <a:gd name="connsiteY32" fmla="*/ 26694 h 127010"/>
                  <a:gd name="connsiteX33" fmla="*/ 13860 w 67655"/>
                  <a:gd name="connsiteY33" fmla="*/ 17199 h 127010"/>
                  <a:gd name="connsiteX34" fmla="*/ 13860 w 67655"/>
                  <a:gd name="connsiteY34" fmla="*/ 8069 h 127010"/>
                  <a:gd name="connsiteX35" fmla="*/ 14372 w 67655"/>
                  <a:gd name="connsiteY35" fmla="*/ 107 h 127010"/>
                  <a:gd name="connsiteX36" fmla="*/ 19562 w 67655"/>
                  <a:gd name="connsiteY36" fmla="*/ 107 h 127010"/>
                  <a:gd name="connsiteX37" fmla="*/ 25557 w 67655"/>
                  <a:gd name="connsiteY37" fmla="*/ 546 h 127010"/>
                  <a:gd name="connsiteX38" fmla="*/ 31844 w 67655"/>
                  <a:gd name="connsiteY38" fmla="*/ 984 h 127010"/>
                  <a:gd name="connsiteX39" fmla="*/ 37692 w 67655"/>
                  <a:gd name="connsiteY39" fmla="*/ 984 h 127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67655" h="127010">
                    <a:moveTo>
                      <a:pt x="37692" y="984"/>
                    </a:moveTo>
                    <a:lnTo>
                      <a:pt x="37692" y="25598"/>
                    </a:lnTo>
                    <a:cubicBezTo>
                      <a:pt x="37692" y="27205"/>
                      <a:pt x="37692" y="28885"/>
                      <a:pt x="37692" y="30564"/>
                    </a:cubicBezTo>
                    <a:cubicBezTo>
                      <a:pt x="37692" y="32245"/>
                      <a:pt x="37692" y="34071"/>
                      <a:pt x="37692" y="35897"/>
                    </a:cubicBezTo>
                    <a:cubicBezTo>
                      <a:pt x="41493" y="35897"/>
                      <a:pt x="45513" y="35897"/>
                      <a:pt x="49753" y="35385"/>
                    </a:cubicBezTo>
                    <a:lnTo>
                      <a:pt x="65470" y="34436"/>
                    </a:lnTo>
                    <a:cubicBezTo>
                      <a:pt x="66435" y="35663"/>
                      <a:pt x="66954" y="37182"/>
                      <a:pt x="66932" y="38745"/>
                    </a:cubicBezTo>
                    <a:cubicBezTo>
                      <a:pt x="67078" y="40812"/>
                      <a:pt x="67078" y="42886"/>
                      <a:pt x="66932" y="44953"/>
                    </a:cubicBezTo>
                    <a:cubicBezTo>
                      <a:pt x="66932" y="47144"/>
                      <a:pt x="66932" y="49408"/>
                      <a:pt x="66494" y="51673"/>
                    </a:cubicBezTo>
                    <a:cubicBezTo>
                      <a:pt x="66304" y="53594"/>
                      <a:pt x="66304" y="55522"/>
                      <a:pt x="66494" y="57443"/>
                    </a:cubicBezTo>
                    <a:lnTo>
                      <a:pt x="37984" y="57443"/>
                    </a:lnTo>
                    <a:lnTo>
                      <a:pt x="37984" y="76871"/>
                    </a:lnTo>
                    <a:cubicBezTo>
                      <a:pt x="37984" y="83152"/>
                      <a:pt x="37984" y="89068"/>
                      <a:pt x="37984" y="94619"/>
                    </a:cubicBezTo>
                    <a:cubicBezTo>
                      <a:pt x="39336" y="96445"/>
                      <a:pt x="41193" y="97841"/>
                      <a:pt x="43320" y="98636"/>
                    </a:cubicBezTo>
                    <a:cubicBezTo>
                      <a:pt x="45674" y="99637"/>
                      <a:pt x="48123" y="100397"/>
                      <a:pt x="50631" y="100901"/>
                    </a:cubicBezTo>
                    <a:cubicBezTo>
                      <a:pt x="53321" y="101500"/>
                      <a:pt x="56062" y="101843"/>
                      <a:pt x="58818" y="101923"/>
                    </a:cubicBezTo>
                    <a:cubicBezTo>
                      <a:pt x="61252" y="102069"/>
                      <a:pt x="63694" y="102069"/>
                      <a:pt x="66128" y="101923"/>
                    </a:cubicBezTo>
                    <a:cubicBezTo>
                      <a:pt x="66128" y="103676"/>
                      <a:pt x="66640" y="105575"/>
                      <a:pt x="66859" y="107620"/>
                    </a:cubicBezTo>
                    <a:cubicBezTo>
                      <a:pt x="67078" y="109665"/>
                      <a:pt x="67298" y="111856"/>
                      <a:pt x="67444" y="114048"/>
                    </a:cubicBezTo>
                    <a:cubicBezTo>
                      <a:pt x="67590" y="116261"/>
                      <a:pt x="67590" y="118481"/>
                      <a:pt x="67444" y="120694"/>
                    </a:cubicBezTo>
                    <a:cubicBezTo>
                      <a:pt x="67276" y="122761"/>
                      <a:pt x="66859" y="124791"/>
                      <a:pt x="66201" y="126757"/>
                    </a:cubicBezTo>
                    <a:cubicBezTo>
                      <a:pt x="61113" y="127049"/>
                      <a:pt x="56011" y="127049"/>
                      <a:pt x="50923" y="126757"/>
                    </a:cubicBezTo>
                    <a:cubicBezTo>
                      <a:pt x="45996" y="126472"/>
                      <a:pt x="41105" y="125763"/>
                      <a:pt x="36303" y="124638"/>
                    </a:cubicBezTo>
                    <a:cubicBezTo>
                      <a:pt x="31931" y="123630"/>
                      <a:pt x="27742" y="121950"/>
                      <a:pt x="23875" y="119672"/>
                    </a:cubicBezTo>
                    <a:cubicBezTo>
                      <a:pt x="20374" y="117590"/>
                      <a:pt x="17633" y="114442"/>
                      <a:pt x="16054" y="110688"/>
                    </a:cubicBezTo>
                    <a:cubicBezTo>
                      <a:pt x="14555" y="101821"/>
                      <a:pt x="13656" y="92867"/>
                      <a:pt x="13349" y="83883"/>
                    </a:cubicBezTo>
                    <a:cubicBezTo>
                      <a:pt x="13349" y="75483"/>
                      <a:pt x="12983" y="66792"/>
                      <a:pt x="13349" y="57881"/>
                    </a:cubicBezTo>
                    <a:cubicBezTo>
                      <a:pt x="11375" y="57881"/>
                      <a:pt x="9328" y="57881"/>
                      <a:pt x="7208" y="57881"/>
                    </a:cubicBezTo>
                    <a:lnTo>
                      <a:pt x="-102" y="57881"/>
                    </a:lnTo>
                    <a:lnTo>
                      <a:pt x="410" y="35458"/>
                    </a:lnTo>
                    <a:lnTo>
                      <a:pt x="7720" y="35458"/>
                    </a:lnTo>
                    <a:lnTo>
                      <a:pt x="13860" y="35458"/>
                    </a:lnTo>
                    <a:cubicBezTo>
                      <a:pt x="13860" y="32756"/>
                      <a:pt x="13860" y="29834"/>
                      <a:pt x="13860" y="26694"/>
                    </a:cubicBezTo>
                    <a:cubicBezTo>
                      <a:pt x="13860" y="23553"/>
                      <a:pt x="13860" y="20412"/>
                      <a:pt x="13860" y="17199"/>
                    </a:cubicBezTo>
                    <a:cubicBezTo>
                      <a:pt x="13860" y="13985"/>
                      <a:pt x="13860" y="10990"/>
                      <a:pt x="13860" y="8069"/>
                    </a:cubicBezTo>
                    <a:cubicBezTo>
                      <a:pt x="13860" y="5147"/>
                      <a:pt x="13860" y="2445"/>
                      <a:pt x="14372" y="107"/>
                    </a:cubicBezTo>
                    <a:cubicBezTo>
                      <a:pt x="16097" y="-82"/>
                      <a:pt x="17837" y="-82"/>
                      <a:pt x="19562" y="107"/>
                    </a:cubicBezTo>
                    <a:lnTo>
                      <a:pt x="25557" y="546"/>
                    </a:lnTo>
                    <a:cubicBezTo>
                      <a:pt x="27677" y="546"/>
                      <a:pt x="29724" y="546"/>
                      <a:pt x="31844" y="984"/>
                    </a:cubicBezTo>
                    <a:cubicBezTo>
                      <a:pt x="33788" y="1145"/>
                      <a:pt x="35747" y="1145"/>
                      <a:pt x="37692" y="984"/>
                    </a:cubicBezTo>
                    <a:close/>
                  </a:path>
                </a:pathLst>
              </a:custGeom>
              <a:solidFill>
                <a:srgbClr val="FFFFFF"/>
              </a:solidFill>
              <a:ln w="7301"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80EB05C9-E3EF-1960-E74A-904AA60DB2F2}"/>
                  </a:ext>
                </a:extLst>
              </p:cNvPr>
              <p:cNvSpPr/>
              <p:nvPr/>
            </p:nvSpPr>
            <p:spPr>
              <a:xfrm>
                <a:off x="9076665" y="4823137"/>
                <a:ext cx="83638" cy="124170"/>
              </a:xfrm>
              <a:custGeom>
                <a:avLst/>
                <a:gdLst>
                  <a:gd name="connsiteX0" fmla="*/ 30841 w 84307"/>
                  <a:gd name="connsiteY0" fmla="*/ 1065 h 125163"/>
                  <a:gd name="connsiteX1" fmla="*/ 33765 w 84307"/>
                  <a:gd name="connsiteY1" fmla="*/ 16769 h 125163"/>
                  <a:gd name="connsiteX2" fmla="*/ 37274 w 84307"/>
                  <a:gd name="connsiteY2" fmla="*/ 35247 h 125163"/>
                  <a:gd name="connsiteX3" fmla="*/ 41149 w 84307"/>
                  <a:gd name="connsiteY3" fmla="*/ 53215 h 125163"/>
                  <a:gd name="connsiteX4" fmla="*/ 45169 w 84307"/>
                  <a:gd name="connsiteY4" fmla="*/ 67238 h 125163"/>
                  <a:gd name="connsiteX5" fmla="*/ 48532 w 84307"/>
                  <a:gd name="connsiteY5" fmla="*/ 52631 h 125163"/>
                  <a:gd name="connsiteX6" fmla="*/ 51017 w 84307"/>
                  <a:gd name="connsiteY6" fmla="*/ 33933 h 125163"/>
                  <a:gd name="connsiteX7" fmla="*/ 53649 w 84307"/>
                  <a:gd name="connsiteY7" fmla="*/ 15162 h 125163"/>
                  <a:gd name="connsiteX8" fmla="*/ 57304 w 84307"/>
                  <a:gd name="connsiteY8" fmla="*/ 554 h 125163"/>
                  <a:gd name="connsiteX9" fmla="*/ 70024 w 84307"/>
                  <a:gd name="connsiteY9" fmla="*/ 554 h 125163"/>
                  <a:gd name="connsiteX10" fmla="*/ 84205 w 84307"/>
                  <a:gd name="connsiteY10" fmla="*/ 554 h 125163"/>
                  <a:gd name="connsiteX11" fmla="*/ 78942 w 84307"/>
                  <a:gd name="connsiteY11" fmla="*/ 21589 h 125163"/>
                  <a:gd name="connsiteX12" fmla="*/ 74483 w 84307"/>
                  <a:gd name="connsiteY12" fmla="*/ 41164 h 125163"/>
                  <a:gd name="connsiteX13" fmla="*/ 70097 w 84307"/>
                  <a:gd name="connsiteY13" fmla="*/ 60153 h 125163"/>
                  <a:gd name="connsiteX14" fmla="*/ 65345 w 84307"/>
                  <a:gd name="connsiteY14" fmla="*/ 79582 h 125163"/>
                  <a:gd name="connsiteX15" fmla="*/ 58035 w 84307"/>
                  <a:gd name="connsiteY15" fmla="*/ 97842 h 125163"/>
                  <a:gd name="connsiteX16" fmla="*/ 46339 w 84307"/>
                  <a:gd name="connsiteY16" fmla="*/ 112814 h 125163"/>
                  <a:gd name="connsiteX17" fmla="*/ 28283 w 84307"/>
                  <a:gd name="connsiteY17" fmla="*/ 122456 h 125163"/>
                  <a:gd name="connsiteX18" fmla="*/ 1820 w 84307"/>
                  <a:gd name="connsiteY18" fmla="*/ 124866 h 125163"/>
                  <a:gd name="connsiteX19" fmla="*/ -81 w 84307"/>
                  <a:gd name="connsiteY19" fmla="*/ 112449 h 125163"/>
                  <a:gd name="connsiteX20" fmla="*/ 723 w 84307"/>
                  <a:gd name="connsiteY20" fmla="*/ 100398 h 125163"/>
                  <a:gd name="connsiteX21" fmla="*/ 9861 w 84307"/>
                  <a:gd name="connsiteY21" fmla="*/ 100398 h 125163"/>
                  <a:gd name="connsiteX22" fmla="*/ 18268 w 84307"/>
                  <a:gd name="connsiteY22" fmla="*/ 99960 h 125163"/>
                  <a:gd name="connsiteX23" fmla="*/ 23823 w 84307"/>
                  <a:gd name="connsiteY23" fmla="*/ 96381 h 125163"/>
                  <a:gd name="connsiteX24" fmla="*/ 24847 w 84307"/>
                  <a:gd name="connsiteY24" fmla="*/ 87543 h 125163"/>
                  <a:gd name="connsiteX25" fmla="*/ 15124 w 84307"/>
                  <a:gd name="connsiteY25" fmla="*/ 42989 h 125163"/>
                  <a:gd name="connsiteX26" fmla="*/ 3501 w 84307"/>
                  <a:gd name="connsiteY26" fmla="*/ -30 h 125163"/>
                  <a:gd name="connsiteX27" fmla="*/ 17537 w 84307"/>
                  <a:gd name="connsiteY27" fmla="*/ -30 h 125163"/>
                  <a:gd name="connsiteX28" fmla="*/ 30841 w 84307"/>
                  <a:gd name="connsiteY28" fmla="*/ 1065 h 125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307" h="125163">
                    <a:moveTo>
                      <a:pt x="30841" y="1065"/>
                    </a:moveTo>
                    <a:cubicBezTo>
                      <a:pt x="31719" y="5448"/>
                      <a:pt x="32669" y="10707"/>
                      <a:pt x="33765" y="16769"/>
                    </a:cubicBezTo>
                    <a:cubicBezTo>
                      <a:pt x="34862" y="22831"/>
                      <a:pt x="36032" y="29039"/>
                      <a:pt x="37274" y="35247"/>
                    </a:cubicBezTo>
                    <a:cubicBezTo>
                      <a:pt x="38517" y="41456"/>
                      <a:pt x="39760" y="47518"/>
                      <a:pt x="41149" y="53215"/>
                    </a:cubicBezTo>
                    <a:cubicBezTo>
                      <a:pt x="42216" y="57962"/>
                      <a:pt x="43554" y="62644"/>
                      <a:pt x="45169" y="67238"/>
                    </a:cubicBezTo>
                    <a:cubicBezTo>
                      <a:pt x="46807" y="62505"/>
                      <a:pt x="47932" y="57604"/>
                      <a:pt x="48532" y="52631"/>
                    </a:cubicBezTo>
                    <a:cubicBezTo>
                      <a:pt x="49336" y="46641"/>
                      <a:pt x="50213" y="40433"/>
                      <a:pt x="51017" y="33933"/>
                    </a:cubicBezTo>
                    <a:cubicBezTo>
                      <a:pt x="51821" y="27432"/>
                      <a:pt x="52699" y="21151"/>
                      <a:pt x="53649" y="15162"/>
                    </a:cubicBezTo>
                    <a:cubicBezTo>
                      <a:pt x="54336" y="10173"/>
                      <a:pt x="55564" y="5279"/>
                      <a:pt x="57304" y="554"/>
                    </a:cubicBezTo>
                    <a:cubicBezTo>
                      <a:pt x="61471" y="554"/>
                      <a:pt x="65711" y="554"/>
                      <a:pt x="70024" y="554"/>
                    </a:cubicBezTo>
                    <a:cubicBezTo>
                      <a:pt x="74746" y="269"/>
                      <a:pt x="79483" y="269"/>
                      <a:pt x="84205" y="554"/>
                    </a:cubicBezTo>
                    <a:cubicBezTo>
                      <a:pt x="82254" y="7909"/>
                      <a:pt x="80499" y="14921"/>
                      <a:pt x="78942" y="21589"/>
                    </a:cubicBezTo>
                    <a:lnTo>
                      <a:pt x="74483" y="41164"/>
                    </a:lnTo>
                    <a:cubicBezTo>
                      <a:pt x="72875" y="47226"/>
                      <a:pt x="71413" y="53507"/>
                      <a:pt x="70097" y="60153"/>
                    </a:cubicBezTo>
                    <a:cubicBezTo>
                      <a:pt x="68847" y="66705"/>
                      <a:pt x="67261" y="73191"/>
                      <a:pt x="65345" y="79582"/>
                    </a:cubicBezTo>
                    <a:cubicBezTo>
                      <a:pt x="63466" y="85878"/>
                      <a:pt x="61025" y="91991"/>
                      <a:pt x="58035" y="97842"/>
                    </a:cubicBezTo>
                    <a:cubicBezTo>
                      <a:pt x="55104" y="103516"/>
                      <a:pt x="51142" y="108600"/>
                      <a:pt x="46339" y="112814"/>
                    </a:cubicBezTo>
                    <a:cubicBezTo>
                      <a:pt x="41068" y="117262"/>
                      <a:pt x="34913" y="120542"/>
                      <a:pt x="28283" y="122456"/>
                    </a:cubicBezTo>
                    <a:cubicBezTo>
                      <a:pt x="19671" y="124785"/>
                      <a:pt x="10716" y="125604"/>
                      <a:pt x="1820" y="124866"/>
                    </a:cubicBezTo>
                    <a:cubicBezTo>
                      <a:pt x="585" y="120841"/>
                      <a:pt x="-59" y="116656"/>
                      <a:pt x="-81" y="112449"/>
                    </a:cubicBezTo>
                    <a:cubicBezTo>
                      <a:pt x="-183" y="108418"/>
                      <a:pt x="87" y="104379"/>
                      <a:pt x="723" y="100398"/>
                    </a:cubicBezTo>
                    <a:cubicBezTo>
                      <a:pt x="3721" y="100398"/>
                      <a:pt x="6718" y="100398"/>
                      <a:pt x="9861" y="100398"/>
                    </a:cubicBezTo>
                    <a:cubicBezTo>
                      <a:pt x="12668" y="100639"/>
                      <a:pt x="15497" y="100486"/>
                      <a:pt x="18268" y="99960"/>
                    </a:cubicBezTo>
                    <a:cubicBezTo>
                      <a:pt x="20505" y="99514"/>
                      <a:pt x="22493" y="98236"/>
                      <a:pt x="23823" y="96381"/>
                    </a:cubicBezTo>
                    <a:cubicBezTo>
                      <a:pt x="25271" y="93671"/>
                      <a:pt x="25637" y="90508"/>
                      <a:pt x="24847" y="87543"/>
                    </a:cubicBezTo>
                    <a:cubicBezTo>
                      <a:pt x="22288" y="72935"/>
                      <a:pt x="18999" y="57889"/>
                      <a:pt x="15124" y="42989"/>
                    </a:cubicBezTo>
                    <a:cubicBezTo>
                      <a:pt x="11250" y="28090"/>
                      <a:pt x="7302" y="13774"/>
                      <a:pt x="3501" y="-30"/>
                    </a:cubicBezTo>
                    <a:cubicBezTo>
                      <a:pt x="8173" y="379"/>
                      <a:pt x="12866" y="379"/>
                      <a:pt x="17537" y="-30"/>
                    </a:cubicBezTo>
                    <a:cubicBezTo>
                      <a:pt x="21996" y="-81"/>
                      <a:pt x="26448" y="284"/>
                      <a:pt x="30841" y="1065"/>
                    </a:cubicBezTo>
                    <a:close/>
                  </a:path>
                </a:pathLst>
              </a:custGeom>
              <a:solidFill>
                <a:srgbClr val="FFFFFF"/>
              </a:solidFill>
              <a:ln w="7301" cap="flat">
                <a:noFill/>
                <a:prstDash val="solid"/>
                <a:miter/>
              </a:ln>
            </p:spPr>
            <p:txBody>
              <a:bodyPr rtlCol="0" anchor="ctr"/>
              <a:lstStyle/>
              <a:p>
                <a:endParaRPr lang="en-US"/>
              </a:p>
            </p:txBody>
          </p:sp>
        </p:grpSp>
        <p:grpSp>
          <p:nvGrpSpPr>
            <p:cNvPr id="581" name="Group 580">
              <a:extLst>
                <a:ext uri="{FF2B5EF4-FFF2-40B4-BE49-F238E27FC236}">
                  <a16:creationId xmlns:a16="http://schemas.microsoft.com/office/drawing/2014/main" id="{6713FC6F-E743-0745-93EA-6573FA2F219B}"/>
                </a:ext>
              </a:extLst>
            </p:cNvPr>
            <p:cNvGrpSpPr>
              <a:grpSpLocks noChangeAspect="1"/>
            </p:cNvGrpSpPr>
            <p:nvPr/>
          </p:nvGrpSpPr>
          <p:grpSpPr>
            <a:xfrm>
              <a:off x="-1388952" y="1314086"/>
              <a:ext cx="616033" cy="1188000"/>
              <a:chOff x="11174059" y="681058"/>
              <a:chExt cx="1111534" cy="2143557"/>
            </a:xfrm>
          </p:grpSpPr>
          <p:sp>
            <p:nvSpPr>
              <p:cNvPr id="582" name="Freeform 581">
                <a:extLst>
                  <a:ext uri="{FF2B5EF4-FFF2-40B4-BE49-F238E27FC236}">
                    <a16:creationId xmlns:a16="http://schemas.microsoft.com/office/drawing/2014/main" id="{265D14AF-00B2-EAF8-0EAE-4E7F5485DEFD}"/>
                  </a:ext>
                </a:extLst>
              </p:cNvPr>
              <p:cNvSpPr/>
              <p:nvPr/>
            </p:nvSpPr>
            <p:spPr>
              <a:xfrm>
                <a:off x="11388312" y="1803292"/>
                <a:ext cx="897281" cy="1021323"/>
              </a:xfrm>
              <a:custGeom>
                <a:avLst/>
                <a:gdLst>
                  <a:gd name="connsiteX0" fmla="*/ 66356 w 912856"/>
                  <a:gd name="connsiteY0" fmla="*/ 164316 h 927621"/>
                  <a:gd name="connsiteX1" fmla="*/ 27720 w 912856"/>
                  <a:gd name="connsiteY1" fmla="*/ 421893 h 927621"/>
                  <a:gd name="connsiteX2" fmla="*/ 19134 w 912856"/>
                  <a:gd name="connsiteY2" fmla="*/ 627955 h 927621"/>
                  <a:gd name="connsiteX3" fmla="*/ 57770 w 912856"/>
                  <a:gd name="connsiteY3" fmla="*/ 889826 h 927621"/>
                  <a:gd name="connsiteX4" fmla="*/ 70649 w 912856"/>
                  <a:gd name="connsiteY4" fmla="*/ 915583 h 927621"/>
                  <a:gd name="connsiteX5" fmla="*/ 701714 w 912856"/>
                  <a:gd name="connsiteY5" fmla="*/ 919876 h 927621"/>
                  <a:gd name="connsiteX6" fmla="*/ 714593 w 912856"/>
                  <a:gd name="connsiteY6" fmla="*/ 898412 h 927621"/>
                  <a:gd name="connsiteX7" fmla="*/ 718886 w 912856"/>
                  <a:gd name="connsiteY7" fmla="*/ 610783 h 927621"/>
                  <a:gd name="connsiteX8" fmla="*/ 740351 w 912856"/>
                  <a:gd name="connsiteY8" fmla="*/ 576440 h 927621"/>
                  <a:gd name="connsiteX9" fmla="*/ 907776 w 912856"/>
                  <a:gd name="connsiteY9" fmla="*/ 241589 h 927621"/>
                  <a:gd name="connsiteX10" fmla="*/ 791866 w 912856"/>
                  <a:gd name="connsiteY10" fmla="*/ 1183 h 927621"/>
                  <a:gd name="connsiteX11" fmla="*/ 66356 w 912856"/>
                  <a:gd name="connsiteY11" fmla="*/ 164316 h 927621"/>
                  <a:gd name="connsiteX0" fmla="*/ 66356 w 902827"/>
                  <a:gd name="connsiteY0" fmla="*/ 166933 h 930238"/>
                  <a:gd name="connsiteX1" fmla="*/ 27720 w 902827"/>
                  <a:gd name="connsiteY1" fmla="*/ 424510 h 930238"/>
                  <a:gd name="connsiteX2" fmla="*/ 19134 w 902827"/>
                  <a:gd name="connsiteY2" fmla="*/ 630572 h 930238"/>
                  <a:gd name="connsiteX3" fmla="*/ 57770 w 902827"/>
                  <a:gd name="connsiteY3" fmla="*/ 892443 h 930238"/>
                  <a:gd name="connsiteX4" fmla="*/ 70649 w 902827"/>
                  <a:gd name="connsiteY4" fmla="*/ 918200 h 930238"/>
                  <a:gd name="connsiteX5" fmla="*/ 701714 w 902827"/>
                  <a:gd name="connsiteY5" fmla="*/ 922493 h 930238"/>
                  <a:gd name="connsiteX6" fmla="*/ 714593 w 902827"/>
                  <a:gd name="connsiteY6" fmla="*/ 901029 h 930238"/>
                  <a:gd name="connsiteX7" fmla="*/ 718886 w 902827"/>
                  <a:gd name="connsiteY7" fmla="*/ 613400 h 930238"/>
                  <a:gd name="connsiteX8" fmla="*/ 740351 w 902827"/>
                  <a:gd name="connsiteY8" fmla="*/ 579057 h 930238"/>
                  <a:gd name="connsiteX9" fmla="*/ 895076 w 902827"/>
                  <a:gd name="connsiteY9" fmla="*/ 326756 h 930238"/>
                  <a:gd name="connsiteX10" fmla="*/ 791866 w 902827"/>
                  <a:gd name="connsiteY10" fmla="*/ 3800 h 930238"/>
                  <a:gd name="connsiteX11" fmla="*/ 66356 w 902827"/>
                  <a:gd name="connsiteY11" fmla="*/ 166933 h 930238"/>
                  <a:gd name="connsiteX0" fmla="*/ 59787 w 889251"/>
                  <a:gd name="connsiteY0" fmla="*/ 241955 h 1005260"/>
                  <a:gd name="connsiteX1" fmla="*/ 21151 w 889251"/>
                  <a:gd name="connsiteY1" fmla="*/ 499532 h 1005260"/>
                  <a:gd name="connsiteX2" fmla="*/ 12565 w 889251"/>
                  <a:gd name="connsiteY2" fmla="*/ 705594 h 1005260"/>
                  <a:gd name="connsiteX3" fmla="*/ 51201 w 889251"/>
                  <a:gd name="connsiteY3" fmla="*/ 967465 h 1005260"/>
                  <a:gd name="connsiteX4" fmla="*/ 64080 w 889251"/>
                  <a:gd name="connsiteY4" fmla="*/ 993222 h 1005260"/>
                  <a:gd name="connsiteX5" fmla="*/ 695145 w 889251"/>
                  <a:gd name="connsiteY5" fmla="*/ 997515 h 1005260"/>
                  <a:gd name="connsiteX6" fmla="*/ 708024 w 889251"/>
                  <a:gd name="connsiteY6" fmla="*/ 976051 h 1005260"/>
                  <a:gd name="connsiteX7" fmla="*/ 712317 w 889251"/>
                  <a:gd name="connsiteY7" fmla="*/ 688422 h 1005260"/>
                  <a:gd name="connsiteX8" fmla="*/ 733782 w 889251"/>
                  <a:gd name="connsiteY8" fmla="*/ 654079 h 1005260"/>
                  <a:gd name="connsiteX9" fmla="*/ 888507 w 889251"/>
                  <a:gd name="connsiteY9" fmla="*/ 401778 h 1005260"/>
                  <a:gd name="connsiteX10" fmla="*/ 693222 w 889251"/>
                  <a:gd name="connsiteY10" fmla="*/ 2622 h 1005260"/>
                  <a:gd name="connsiteX11" fmla="*/ 59787 w 889251"/>
                  <a:gd name="connsiteY11" fmla="*/ 241955 h 1005260"/>
                  <a:gd name="connsiteX0" fmla="*/ 59787 w 891770"/>
                  <a:gd name="connsiteY0" fmla="*/ 255804 h 1019109"/>
                  <a:gd name="connsiteX1" fmla="*/ 21151 w 891770"/>
                  <a:gd name="connsiteY1" fmla="*/ 513381 h 1019109"/>
                  <a:gd name="connsiteX2" fmla="*/ 12565 w 891770"/>
                  <a:gd name="connsiteY2" fmla="*/ 719443 h 1019109"/>
                  <a:gd name="connsiteX3" fmla="*/ 51201 w 891770"/>
                  <a:gd name="connsiteY3" fmla="*/ 981314 h 1019109"/>
                  <a:gd name="connsiteX4" fmla="*/ 64080 w 891770"/>
                  <a:gd name="connsiteY4" fmla="*/ 1007071 h 1019109"/>
                  <a:gd name="connsiteX5" fmla="*/ 695145 w 891770"/>
                  <a:gd name="connsiteY5" fmla="*/ 1011364 h 1019109"/>
                  <a:gd name="connsiteX6" fmla="*/ 708024 w 891770"/>
                  <a:gd name="connsiteY6" fmla="*/ 989900 h 1019109"/>
                  <a:gd name="connsiteX7" fmla="*/ 712317 w 891770"/>
                  <a:gd name="connsiteY7" fmla="*/ 702271 h 1019109"/>
                  <a:gd name="connsiteX8" fmla="*/ 733782 w 891770"/>
                  <a:gd name="connsiteY8" fmla="*/ 667928 h 1019109"/>
                  <a:gd name="connsiteX9" fmla="*/ 888507 w 891770"/>
                  <a:gd name="connsiteY9" fmla="*/ 415627 h 1019109"/>
                  <a:gd name="connsiteX10" fmla="*/ 693222 w 891770"/>
                  <a:gd name="connsiteY10" fmla="*/ 16471 h 1019109"/>
                  <a:gd name="connsiteX11" fmla="*/ 59787 w 891770"/>
                  <a:gd name="connsiteY11" fmla="*/ 255804 h 1019109"/>
                  <a:gd name="connsiteX0" fmla="*/ 59787 w 891770"/>
                  <a:gd name="connsiteY0" fmla="*/ 255804 h 1019109"/>
                  <a:gd name="connsiteX1" fmla="*/ 21151 w 891770"/>
                  <a:gd name="connsiteY1" fmla="*/ 513381 h 1019109"/>
                  <a:gd name="connsiteX2" fmla="*/ 12565 w 891770"/>
                  <a:gd name="connsiteY2" fmla="*/ 719443 h 1019109"/>
                  <a:gd name="connsiteX3" fmla="*/ 51201 w 891770"/>
                  <a:gd name="connsiteY3" fmla="*/ 981314 h 1019109"/>
                  <a:gd name="connsiteX4" fmla="*/ 64080 w 891770"/>
                  <a:gd name="connsiteY4" fmla="*/ 1007071 h 1019109"/>
                  <a:gd name="connsiteX5" fmla="*/ 695145 w 891770"/>
                  <a:gd name="connsiteY5" fmla="*/ 1011364 h 1019109"/>
                  <a:gd name="connsiteX6" fmla="*/ 708024 w 891770"/>
                  <a:gd name="connsiteY6" fmla="*/ 989900 h 1019109"/>
                  <a:gd name="connsiteX7" fmla="*/ 712317 w 891770"/>
                  <a:gd name="connsiteY7" fmla="*/ 702271 h 1019109"/>
                  <a:gd name="connsiteX8" fmla="*/ 733782 w 891770"/>
                  <a:gd name="connsiteY8" fmla="*/ 667928 h 1019109"/>
                  <a:gd name="connsiteX9" fmla="*/ 888507 w 891770"/>
                  <a:gd name="connsiteY9" fmla="*/ 415627 h 1019109"/>
                  <a:gd name="connsiteX10" fmla="*/ 693222 w 891770"/>
                  <a:gd name="connsiteY10" fmla="*/ 16471 h 1019109"/>
                  <a:gd name="connsiteX11" fmla="*/ 59787 w 891770"/>
                  <a:gd name="connsiteY11" fmla="*/ 255804 h 1019109"/>
                  <a:gd name="connsiteX0" fmla="*/ 49103 w 881086"/>
                  <a:gd name="connsiteY0" fmla="*/ 253034 h 1016339"/>
                  <a:gd name="connsiteX1" fmla="*/ 10467 w 881086"/>
                  <a:gd name="connsiteY1" fmla="*/ 510611 h 1016339"/>
                  <a:gd name="connsiteX2" fmla="*/ 1881 w 881086"/>
                  <a:gd name="connsiteY2" fmla="*/ 716673 h 1016339"/>
                  <a:gd name="connsiteX3" fmla="*/ 40517 w 881086"/>
                  <a:gd name="connsiteY3" fmla="*/ 978544 h 1016339"/>
                  <a:gd name="connsiteX4" fmla="*/ 53396 w 881086"/>
                  <a:gd name="connsiteY4" fmla="*/ 1004301 h 1016339"/>
                  <a:gd name="connsiteX5" fmla="*/ 684461 w 881086"/>
                  <a:gd name="connsiteY5" fmla="*/ 1008594 h 1016339"/>
                  <a:gd name="connsiteX6" fmla="*/ 697340 w 881086"/>
                  <a:gd name="connsiteY6" fmla="*/ 987130 h 1016339"/>
                  <a:gd name="connsiteX7" fmla="*/ 701633 w 881086"/>
                  <a:gd name="connsiteY7" fmla="*/ 699501 h 1016339"/>
                  <a:gd name="connsiteX8" fmla="*/ 723098 w 881086"/>
                  <a:gd name="connsiteY8" fmla="*/ 665158 h 1016339"/>
                  <a:gd name="connsiteX9" fmla="*/ 877823 w 881086"/>
                  <a:gd name="connsiteY9" fmla="*/ 412857 h 1016339"/>
                  <a:gd name="connsiteX10" fmla="*/ 682538 w 881086"/>
                  <a:gd name="connsiteY10" fmla="*/ 13701 h 1016339"/>
                  <a:gd name="connsiteX11" fmla="*/ 49103 w 881086"/>
                  <a:gd name="connsiteY11" fmla="*/ 253034 h 1016339"/>
                  <a:gd name="connsiteX0" fmla="*/ 65822 w 897805"/>
                  <a:gd name="connsiteY0" fmla="*/ 255804 h 1019109"/>
                  <a:gd name="connsiteX1" fmla="*/ 14486 w 897805"/>
                  <a:gd name="connsiteY1" fmla="*/ 513381 h 1019109"/>
                  <a:gd name="connsiteX2" fmla="*/ 18600 w 897805"/>
                  <a:gd name="connsiteY2" fmla="*/ 719443 h 1019109"/>
                  <a:gd name="connsiteX3" fmla="*/ 57236 w 897805"/>
                  <a:gd name="connsiteY3" fmla="*/ 981314 h 1019109"/>
                  <a:gd name="connsiteX4" fmla="*/ 70115 w 897805"/>
                  <a:gd name="connsiteY4" fmla="*/ 1007071 h 1019109"/>
                  <a:gd name="connsiteX5" fmla="*/ 701180 w 897805"/>
                  <a:gd name="connsiteY5" fmla="*/ 1011364 h 1019109"/>
                  <a:gd name="connsiteX6" fmla="*/ 714059 w 897805"/>
                  <a:gd name="connsiteY6" fmla="*/ 989900 h 1019109"/>
                  <a:gd name="connsiteX7" fmla="*/ 718352 w 897805"/>
                  <a:gd name="connsiteY7" fmla="*/ 702271 h 1019109"/>
                  <a:gd name="connsiteX8" fmla="*/ 739817 w 897805"/>
                  <a:gd name="connsiteY8" fmla="*/ 667928 h 1019109"/>
                  <a:gd name="connsiteX9" fmla="*/ 894542 w 897805"/>
                  <a:gd name="connsiteY9" fmla="*/ 415627 h 1019109"/>
                  <a:gd name="connsiteX10" fmla="*/ 699257 w 897805"/>
                  <a:gd name="connsiteY10" fmla="*/ 16471 h 1019109"/>
                  <a:gd name="connsiteX11" fmla="*/ 65822 w 897805"/>
                  <a:gd name="connsiteY11" fmla="*/ 255804 h 1019109"/>
                  <a:gd name="connsiteX0" fmla="*/ 55376 w 887359"/>
                  <a:gd name="connsiteY0" fmla="*/ 253034 h 1016339"/>
                  <a:gd name="connsiteX1" fmla="*/ 4040 w 887359"/>
                  <a:gd name="connsiteY1" fmla="*/ 510611 h 1016339"/>
                  <a:gd name="connsiteX2" fmla="*/ 8154 w 887359"/>
                  <a:gd name="connsiteY2" fmla="*/ 716673 h 1016339"/>
                  <a:gd name="connsiteX3" fmla="*/ 46790 w 887359"/>
                  <a:gd name="connsiteY3" fmla="*/ 978544 h 1016339"/>
                  <a:gd name="connsiteX4" fmla="*/ 59669 w 887359"/>
                  <a:gd name="connsiteY4" fmla="*/ 1004301 h 1016339"/>
                  <a:gd name="connsiteX5" fmla="*/ 690734 w 887359"/>
                  <a:gd name="connsiteY5" fmla="*/ 1008594 h 1016339"/>
                  <a:gd name="connsiteX6" fmla="*/ 703613 w 887359"/>
                  <a:gd name="connsiteY6" fmla="*/ 987130 h 1016339"/>
                  <a:gd name="connsiteX7" fmla="*/ 707906 w 887359"/>
                  <a:gd name="connsiteY7" fmla="*/ 699501 h 1016339"/>
                  <a:gd name="connsiteX8" fmla="*/ 729371 w 887359"/>
                  <a:gd name="connsiteY8" fmla="*/ 665158 h 1016339"/>
                  <a:gd name="connsiteX9" fmla="*/ 884096 w 887359"/>
                  <a:gd name="connsiteY9" fmla="*/ 412857 h 1016339"/>
                  <a:gd name="connsiteX10" fmla="*/ 688811 w 887359"/>
                  <a:gd name="connsiteY10" fmla="*/ 13701 h 1016339"/>
                  <a:gd name="connsiteX11" fmla="*/ 55376 w 887359"/>
                  <a:gd name="connsiteY11" fmla="*/ 253034 h 1016339"/>
                  <a:gd name="connsiteX0" fmla="*/ 65746 w 897729"/>
                  <a:gd name="connsiteY0" fmla="*/ 253034 h 1016339"/>
                  <a:gd name="connsiteX1" fmla="*/ 14410 w 897729"/>
                  <a:gd name="connsiteY1" fmla="*/ 510611 h 1016339"/>
                  <a:gd name="connsiteX2" fmla="*/ 2649 w 897729"/>
                  <a:gd name="connsiteY2" fmla="*/ 713498 h 1016339"/>
                  <a:gd name="connsiteX3" fmla="*/ 57160 w 897729"/>
                  <a:gd name="connsiteY3" fmla="*/ 978544 h 1016339"/>
                  <a:gd name="connsiteX4" fmla="*/ 70039 w 897729"/>
                  <a:gd name="connsiteY4" fmla="*/ 1004301 h 1016339"/>
                  <a:gd name="connsiteX5" fmla="*/ 701104 w 897729"/>
                  <a:gd name="connsiteY5" fmla="*/ 1008594 h 1016339"/>
                  <a:gd name="connsiteX6" fmla="*/ 713983 w 897729"/>
                  <a:gd name="connsiteY6" fmla="*/ 987130 h 1016339"/>
                  <a:gd name="connsiteX7" fmla="*/ 718276 w 897729"/>
                  <a:gd name="connsiteY7" fmla="*/ 699501 h 1016339"/>
                  <a:gd name="connsiteX8" fmla="*/ 739741 w 897729"/>
                  <a:gd name="connsiteY8" fmla="*/ 665158 h 1016339"/>
                  <a:gd name="connsiteX9" fmla="*/ 894466 w 897729"/>
                  <a:gd name="connsiteY9" fmla="*/ 412857 h 1016339"/>
                  <a:gd name="connsiteX10" fmla="*/ 699181 w 897729"/>
                  <a:gd name="connsiteY10" fmla="*/ 13701 h 1016339"/>
                  <a:gd name="connsiteX11" fmla="*/ 65746 w 897729"/>
                  <a:gd name="connsiteY11" fmla="*/ 253034 h 1016339"/>
                  <a:gd name="connsiteX0" fmla="*/ 65298 w 897281"/>
                  <a:gd name="connsiteY0" fmla="*/ 253034 h 1018222"/>
                  <a:gd name="connsiteX1" fmla="*/ 13962 w 897281"/>
                  <a:gd name="connsiteY1" fmla="*/ 510611 h 1018222"/>
                  <a:gd name="connsiteX2" fmla="*/ 2201 w 897281"/>
                  <a:gd name="connsiteY2" fmla="*/ 713498 h 1018222"/>
                  <a:gd name="connsiteX3" fmla="*/ 50362 w 897281"/>
                  <a:gd name="connsiteY3" fmla="*/ 994419 h 1018222"/>
                  <a:gd name="connsiteX4" fmla="*/ 69591 w 897281"/>
                  <a:gd name="connsiteY4" fmla="*/ 1004301 h 1018222"/>
                  <a:gd name="connsiteX5" fmla="*/ 700656 w 897281"/>
                  <a:gd name="connsiteY5" fmla="*/ 1008594 h 1018222"/>
                  <a:gd name="connsiteX6" fmla="*/ 713535 w 897281"/>
                  <a:gd name="connsiteY6" fmla="*/ 987130 h 1018222"/>
                  <a:gd name="connsiteX7" fmla="*/ 717828 w 897281"/>
                  <a:gd name="connsiteY7" fmla="*/ 699501 h 1018222"/>
                  <a:gd name="connsiteX8" fmla="*/ 739293 w 897281"/>
                  <a:gd name="connsiteY8" fmla="*/ 665158 h 1018222"/>
                  <a:gd name="connsiteX9" fmla="*/ 894018 w 897281"/>
                  <a:gd name="connsiteY9" fmla="*/ 412857 h 1018222"/>
                  <a:gd name="connsiteX10" fmla="*/ 698733 w 897281"/>
                  <a:gd name="connsiteY10" fmla="*/ 13701 h 1018222"/>
                  <a:gd name="connsiteX11" fmla="*/ 65298 w 897281"/>
                  <a:gd name="connsiteY11" fmla="*/ 253034 h 1018222"/>
                  <a:gd name="connsiteX0" fmla="*/ 65298 w 897281"/>
                  <a:gd name="connsiteY0" fmla="*/ 253034 h 1115472"/>
                  <a:gd name="connsiteX1" fmla="*/ 13962 w 897281"/>
                  <a:gd name="connsiteY1" fmla="*/ 510611 h 1115472"/>
                  <a:gd name="connsiteX2" fmla="*/ 2201 w 897281"/>
                  <a:gd name="connsiteY2" fmla="*/ 713498 h 1115472"/>
                  <a:gd name="connsiteX3" fmla="*/ 50362 w 897281"/>
                  <a:gd name="connsiteY3" fmla="*/ 994419 h 1115472"/>
                  <a:gd name="connsiteX4" fmla="*/ 212466 w 897281"/>
                  <a:gd name="connsiteY4" fmla="*/ 1115426 h 1115472"/>
                  <a:gd name="connsiteX5" fmla="*/ 700656 w 897281"/>
                  <a:gd name="connsiteY5" fmla="*/ 1008594 h 1115472"/>
                  <a:gd name="connsiteX6" fmla="*/ 713535 w 897281"/>
                  <a:gd name="connsiteY6" fmla="*/ 987130 h 1115472"/>
                  <a:gd name="connsiteX7" fmla="*/ 717828 w 897281"/>
                  <a:gd name="connsiteY7" fmla="*/ 699501 h 1115472"/>
                  <a:gd name="connsiteX8" fmla="*/ 739293 w 897281"/>
                  <a:gd name="connsiteY8" fmla="*/ 665158 h 1115472"/>
                  <a:gd name="connsiteX9" fmla="*/ 894018 w 897281"/>
                  <a:gd name="connsiteY9" fmla="*/ 412857 h 1115472"/>
                  <a:gd name="connsiteX10" fmla="*/ 698733 w 897281"/>
                  <a:gd name="connsiteY10" fmla="*/ 13701 h 1115472"/>
                  <a:gd name="connsiteX11" fmla="*/ 65298 w 897281"/>
                  <a:gd name="connsiteY11" fmla="*/ 253034 h 1115472"/>
                  <a:gd name="connsiteX0" fmla="*/ 65298 w 897281"/>
                  <a:gd name="connsiteY0" fmla="*/ 253034 h 1023904"/>
                  <a:gd name="connsiteX1" fmla="*/ 13962 w 897281"/>
                  <a:gd name="connsiteY1" fmla="*/ 510611 h 1023904"/>
                  <a:gd name="connsiteX2" fmla="*/ 2201 w 897281"/>
                  <a:gd name="connsiteY2" fmla="*/ 713498 h 1023904"/>
                  <a:gd name="connsiteX3" fmla="*/ 50362 w 897281"/>
                  <a:gd name="connsiteY3" fmla="*/ 994419 h 1023904"/>
                  <a:gd name="connsiteX4" fmla="*/ 91816 w 897281"/>
                  <a:gd name="connsiteY4" fmla="*/ 1017001 h 1023904"/>
                  <a:gd name="connsiteX5" fmla="*/ 700656 w 897281"/>
                  <a:gd name="connsiteY5" fmla="*/ 1008594 h 1023904"/>
                  <a:gd name="connsiteX6" fmla="*/ 713535 w 897281"/>
                  <a:gd name="connsiteY6" fmla="*/ 987130 h 1023904"/>
                  <a:gd name="connsiteX7" fmla="*/ 717828 w 897281"/>
                  <a:gd name="connsiteY7" fmla="*/ 699501 h 1023904"/>
                  <a:gd name="connsiteX8" fmla="*/ 739293 w 897281"/>
                  <a:gd name="connsiteY8" fmla="*/ 665158 h 1023904"/>
                  <a:gd name="connsiteX9" fmla="*/ 894018 w 897281"/>
                  <a:gd name="connsiteY9" fmla="*/ 412857 h 1023904"/>
                  <a:gd name="connsiteX10" fmla="*/ 698733 w 897281"/>
                  <a:gd name="connsiteY10" fmla="*/ 13701 h 1023904"/>
                  <a:gd name="connsiteX11" fmla="*/ 65298 w 897281"/>
                  <a:gd name="connsiteY11" fmla="*/ 253034 h 1023904"/>
                  <a:gd name="connsiteX0" fmla="*/ 65298 w 897281"/>
                  <a:gd name="connsiteY0" fmla="*/ 253034 h 1023904"/>
                  <a:gd name="connsiteX1" fmla="*/ 13962 w 897281"/>
                  <a:gd name="connsiteY1" fmla="*/ 510611 h 1023904"/>
                  <a:gd name="connsiteX2" fmla="*/ 2201 w 897281"/>
                  <a:gd name="connsiteY2" fmla="*/ 713498 h 1023904"/>
                  <a:gd name="connsiteX3" fmla="*/ 50362 w 897281"/>
                  <a:gd name="connsiteY3" fmla="*/ 994419 h 1023904"/>
                  <a:gd name="connsiteX4" fmla="*/ 91816 w 897281"/>
                  <a:gd name="connsiteY4" fmla="*/ 1017001 h 1023904"/>
                  <a:gd name="connsiteX5" fmla="*/ 700656 w 897281"/>
                  <a:gd name="connsiteY5" fmla="*/ 1008594 h 1023904"/>
                  <a:gd name="connsiteX6" fmla="*/ 713535 w 897281"/>
                  <a:gd name="connsiteY6" fmla="*/ 987130 h 1023904"/>
                  <a:gd name="connsiteX7" fmla="*/ 717828 w 897281"/>
                  <a:gd name="connsiteY7" fmla="*/ 699501 h 1023904"/>
                  <a:gd name="connsiteX8" fmla="*/ 739293 w 897281"/>
                  <a:gd name="connsiteY8" fmla="*/ 665158 h 1023904"/>
                  <a:gd name="connsiteX9" fmla="*/ 894018 w 897281"/>
                  <a:gd name="connsiteY9" fmla="*/ 412857 h 1023904"/>
                  <a:gd name="connsiteX10" fmla="*/ 698733 w 897281"/>
                  <a:gd name="connsiteY10" fmla="*/ 13701 h 1023904"/>
                  <a:gd name="connsiteX11" fmla="*/ 65298 w 897281"/>
                  <a:gd name="connsiteY11" fmla="*/ 253034 h 1023904"/>
                  <a:gd name="connsiteX0" fmla="*/ 65298 w 897281"/>
                  <a:gd name="connsiteY0" fmla="*/ 253034 h 1023904"/>
                  <a:gd name="connsiteX1" fmla="*/ 13962 w 897281"/>
                  <a:gd name="connsiteY1" fmla="*/ 510611 h 1023904"/>
                  <a:gd name="connsiteX2" fmla="*/ 2201 w 897281"/>
                  <a:gd name="connsiteY2" fmla="*/ 713498 h 1023904"/>
                  <a:gd name="connsiteX3" fmla="*/ 50362 w 897281"/>
                  <a:gd name="connsiteY3" fmla="*/ 994419 h 1023904"/>
                  <a:gd name="connsiteX4" fmla="*/ 91816 w 897281"/>
                  <a:gd name="connsiteY4" fmla="*/ 1017001 h 1023904"/>
                  <a:gd name="connsiteX5" fmla="*/ 700656 w 897281"/>
                  <a:gd name="connsiteY5" fmla="*/ 1008594 h 1023904"/>
                  <a:gd name="connsiteX6" fmla="*/ 713535 w 897281"/>
                  <a:gd name="connsiteY6" fmla="*/ 987130 h 1023904"/>
                  <a:gd name="connsiteX7" fmla="*/ 717828 w 897281"/>
                  <a:gd name="connsiteY7" fmla="*/ 699501 h 1023904"/>
                  <a:gd name="connsiteX8" fmla="*/ 739293 w 897281"/>
                  <a:gd name="connsiteY8" fmla="*/ 665158 h 1023904"/>
                  <a:gd name="connsiteX9" fmla="*/ 894018 w 897281"/>
                  <a:gd name="connsiteY9" fmla="*/ 412857 h 1023904"/>
                  <a:gd name="connsiteX10" fmla="*/ 698733 w 897281"/>
                  <a:gd name="connsiteY10" fmla="*/ 13701 h 1023904"/>
                  <a:gd name="connsiteX11" fmla="*/ 65298 w 897281"/>
                  <a:gd name="connsiteY11" fmla="*/ 253034 h 1023904"/>
                  <a:gd name="connsiteX0" fmla="*/ 65298 w 897281"/>
                  <a:gd name="connsiteY0" fmla="*/ 253034 h 1021323"/>
                  <a:gd name="connsiteX1" fmla="*/ 13962 w 897281"/>
                  <a:gd name="connsiteY1" fmla="*/ 510611 h 1021323"/>
                  <a:gd name="connsiteX2" fmla="*/ 2201 w 897281"/>
                  <a:gd name="connsiteY2" fmla="*/ 713498 h 1021323"/>
                  <a:gd name="connsiteX3" fmla="*/ 50362 w 897281"/>
                  <a:gd name="connsiteY3" fmla="*/ 994419 h 1021323"/>
                  <a:gd name="connsiteX4" fmla="*/ 91816 w 897281"/>
                  <a:gd name="connsiteY4" fmla="*/ 1017001 h 1021323"/>
                  <a:gd name="connsiteX5" fmla="*/ 700656 w 897281"/>
                  <a:gd name="connsiteY5" fmla="*/ 1008594 h 1021323"/>
                  <a:gd name="connsiteX6" fmla="*/ 713535 w 897281"/>
                  <a:gd name="connsiteY6" fmla="*/ 987130 h 1021323"/>
                  <a:gd name="connsiteX7" fmla="*/ 717828 w 897281"/>
                  <a:gd name="connsiteY7" fmla="*/ 699501 h 1021323"/>
                  <a:gd name="connsiteX8" fmla="*/ 739293 w 897281"/>
                  <a:gd name="connsiteY8" fmla="*/ 665158 h 1021323"/>
                  <a:gd name="connsiteX9" fmla="*/ 894018 w 897281"/>
                  <a:gd name="connsiteY9" fmla="*/ 412857 h 1021323"/>
                  <a:gd name="connsiteX10" fmla="*/ 698733 w 897281"/>
                  <a:gd name="connsiteY10" fmla="*/ 13701 h 1021323"/>
                  <a:gd name="connsiteX11" fmla="*/ 65298 w 897281"/>
                  <a:gd name="connsiteY11" fmla="*/ 253034 h 1021323"/>
                  <a:gd name="connsiteX0" fmla="*/ 65298 w 897281"/>
                  <a:gd name="connsiteY0" fmla="*/ 253034 h 1021323"/>
                  <a:gd name="connsiteX1" fmla="*/ 13962 w 897281"/>
                  <a:gd name="connsiteY1" fmla="*/ 510611 h 1021323"/>
                  <a:gd name="connsiteX2" fmla="*/ 2201 w 897281"/>
                  <a:gd name="connsiteY2" fmla="*/ 713498 h 1021323"/>
                  <a:gd name="connsiteX3" fmla="*/ 50362 w 897281"/>
                  <a:gd name="connsiteY3" fmla="*/ 994419 h 1021323"/>
                  <a:gd name="connsiteX4" fmla="*/ 91816 w 897281"/>
                  <a:gd name="connsiteY4" fmla="*/ 1017001 h 1021323"/>
                  <a:gd name="connsiteX5" fmla="*/ 700656 w 897281"/>
                  <a:gd name="connsiteY5" fmla="*/ 1008594 h 1021323"/>
                  <a:gd name="connsiteX6" fmla="*/ 713535 w 897281"/>
                  <a:gd name="connsiteY6" fmla="*/ 987130 h 1021323"/>
                  <a:gd name="connsiteX7" fmla="*/ 717828 w 897281"/>
                  <a:gd name="connsiteY7" fmla="*/ 699501 h 1021323"/>
                  <a:gd name="connsiteX8" fmla="*/ 739293 w 897281"/>
                  <a:gd name="connsiteY8" fmla="*/ 665158 h 1021323"/>
                  <a:gd name="connsiteX9" fmla="*/ 894018 w 897281"/>
                  <a:gd name="connsiteY9" fmla="*/ 412857 h 1021323"/>
                  <a:gd name="connsiteX10" fmla="*/ 698733 w 897281"/>
                  <a:gd name="connsiteY10" fmla="*/ 13701 h 1021323"/>
                  <a:gd name="connsiteX11" fmla="*/ 65298 w 897281"/>
                  <a:gd name="connsiteY11" fmla="*/ 253034 h 1021323"/>
                  <a:gd name="connsiteX0" fmla="*/ 65298 w 897281"/>
                  <a:gd name="connsiteY0" fmla="*/ 253034 h 1021323"/>
                  <a:gd name="connsiteX1" fmla="*/ 13962 w 897281"/>
                  <a:gd name="connsiteY1" fmla="*/ 510611 h 1021323"/>
                  <a:gd name="connsiteX2" fmla="*/ 2201 w 897281"/>
                  <a:gd name="connsiteY2" fmla="*/ 713498 h 1021323"/>
                  <a:gd name="connsiteX3" fmla="*/ 50362 w 897281"/>
                  <a:gd name="connsiteY3" fmla="*/ 994419 h 1021323"/>
                  <a:gd name="connsiteX4" fmla="*/ 91816 w 897281"/>
                  <a:gd name="connsiteY4" fmla="*/ 1017001 h 1021323"/>
                  <a:gd name="connsiteX5" fmla="*/ 700656 w 897281"/>
                  <a:gd name="connsiteY5" fmla="*/ 1008594 h 1021323"/>
                  <a:gd name="connsiteX6" fmla="*/ 713535 w 897281"/>
                  <a:gd name="connsiteY6" fmla="*/ 987130 h 1021323"/>
                  <a:gd name="connsiteX7" fmla="*/ 717828 w 897281"/>
                  <a:gd name="connsiteY7" fmla="*/ 699501 h 1021323"/>
                  <a:gd name="connsiteX8" fmla="*/ 739293 w 897281"/>
                  <a:gd name="connsiteY8" fmla="*/ 665158 h 1021323"/>
                  <a:gd name="connsiteX9" fmla="*/ 894018 w 897281"/>
                  <a:gd name="connsiteY9" fmla="*/ 412857 h 1021323"/>
                  <a:gd name="connsiteX10" fmla="*/ 698733 w 897281"/>
                  <a:gd name="connsiteY10" fmla="*/ 13701 h 1021323"/>
                  <a:gd name="connsiteX11" fmla="*/ 65298 w 897281"/>
                  <a:gd name="connsiteY11" fmla="*/ 253034 h 1021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7281" h="1021323">
                    <a:moveTo>
                      <a:pt x="65298" y="253034"/>
                    </a:moveTo>
                    <a:cubicBezTo>
                      <a:pt x="59120" y="272352"/>
                      <a:pt x="24478" y="433867"/>
                      <a:pt x="13962" y="510611"/>
                    </a:cubicBezTo>
                    <a:cubicBezTo>
                      <a:pt x="3446" y="587355"/>
                      <a:pt x="-3866" y="632864"/>
                      <a:pt x="2201" y="713498"/>
                    </a:cubicBezTo>
                    <a:cubicBezTo>
                      <a:pt x="8268" y="794132"/>
                      <a:pt x="48126" y="972410"/>
                      <a:pt x="50362" y="994419"/>
                    </a:cubicBezTo>
                    <a:cubicBezTo>
                      <a:pt x="52598" y="1016428"/>
                      <a:pt x="65984" y="1014639"/>
                      <a:pt x="91816" y="1017001"/>
                    </a:cubicBezTo>
                    <a:cubicBezTo>
                      <a:pt x="117648" y="1019363"/>
                      <a:pt x="498713" y="1028952"/>
                      <a:pt x="700656" y="1008594"/>
                    </a:cubicBezTo>
                    <a:cubicBezTo>
                      <a:pt x="718551" y="1006790"/>
                      <a:pt x="710673" y="1000546"/>
                      <a:pt x="713535" y="987130"/>
                    </a:cubicBezTo>
                    <a:cubicBezTo>
                      <a:pt x="716397" y="973714"/>
                      <a:pt x="713535" y="715063"/>
                      <a:pt x="717828" y="699501"/>
                    </a:cubicBezTo>
                    <a:cubicBezTo>
                      <a:pt x="722121" y="683939"/>
                      <a:pt x="709928" y="712932"/>
                      <a:pt x="739293" y="665158"/>
                    </a:cubicBezTo>
                    <a:cubicBezTo>
                      <a:pt x="768658" y="617384"/>
                      <a:pt x="860032" y="559533"/>
                      <a:pt x="894018" y="412857"/>
                    </a:cubicBezTo>
                    <a:cubicBezTo>
                      <a:pt x="902604" y="316981"/>
                      <a:pt x="909878" y="94313"/>
                      <a:pt x="698733" y="13701"/>
                    </a:cubicBezTo>
                    <a:cubicBezTo>
                      <a:pt x="487588" y="-66911"/>
                      <a:pt x="71476" y="233716"/>
                      <a:pt x="65298" y="253034"/>
                    </a:cubicBezTo>
                    <a:close/>
                  </a:path>
                </a:pathLst>
              </a:custGeom>
              <a:solidFill>
                <a:schemeClr val="accent1"/>
              </a:solidFill>
              <a:ln w="31750">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3" name="Freeform 582">
                <a:extLst>
                  <a:ext uri="{FF2B5EF4-FFF2-40B4-BE49-F238E27FC236}">
                    <a16:creationId xmlns:a16="http://schemas.microsoft.com/office/drawing/2014/main" id="{DBF7D667-BAA0-5EFD-7DAA-F9C91FED1C4A}"/>
                  </a:ext>
                </a:extLst>
              </p:cNvPr>
              <p:cNvSpPr/>
              <p:nvPr/>
            </p:nvSpPr>
            <p:spPr>
              <a:xfrm>
                <a:off x="11210925" y="704850"/>
                <a:ext cx="965200" cy="1387475"/>
              </a:xfrm>
              <a:custGeom>
                <a:avLst/>
                <a:gdLst>
                  <a:gd name="connsiteX0" fmla="*/ 47625 w 965200"/>
                  <a:gd name="connsiteY0" fmla="*/ 107950 h 1387475"/>
                  <a:gd name="connsiteX1" fmla="*/ 47625 w 965200"/>
                  <a:gd name="connsiteY1" fmla="*/ 225425 h 1387475"/>
                  <a:gd name="connsiteX2" fmla="*/ 41275 w 965200"/>
                  <a:gd name="connsiteY2" fmla="*/ 412750 h 1387475"/>
                  <a:gd name="connsiteX3" fmla="*/ 0 w 965200"/>
                  <a:gd name="connsiteY3" fmla="*/ 590550 h 1387475"/>
                  <a:gd name="connsiteX4" fmla="*/ 0 w 965200"/>
                  <a:gd name="connsiteY4" fmla="*/ 708025 h 1387475"/>
                  <a:gd name="connsiteX5" fmla="*/ 69850 w 965200"/>
                  <a:gd name="connsiteY5" fmla="*/ 809625 h 1387475"/>
                  <a:gd name="connsiteX6" fmla="*/ 155575 w 965200"/>
                  <a:gd name="connsiteY6" fmla="*/ 873125 h 1387475"/>
                  <a:gd name="connsiteX7" fmla="*/ 130175 w 965200"/>
                  <a:gd name="connsiteY7" fmla="*/ 1181100 h 1387475"/>
                  <a:gd name="connsiteX8" fmla="*/ 149225 w 965200"/>
                  <a:gd name="connsiteY8" fmla="*/ 1282700 h 1387475"/>
                  <a:gd name="connsiteX9" fmla="*/ 219075 w 965200"/>
                  <a:gd name="connsiteY9" fmla="*/ 1339850 h 1387475"/>
                  <a:gd name="connsiteX10" fmla="*/ 311150 w 965200"/>
                  <a:gd name="connsiteY10" fmla="*/ 1387475 h 1387475"/>
                  <a:gd name="connsiteX11" fmla="*/ 381000 w 965200"/>
                  <a:gd name="connsiteY11" fmla="*/ 1381125 h 1387475"/>
                  <a:gd name="connsiteX12" fmla="*/ 517525 w 965200"/>
                  <a:gd name="connsiteY12" fmla="*/ 1333500 h 1387475"/>
                  <a:gd name="connsiteX13" fmla="*/ 647700 w 965200"/>
                  <a:gd name="connsiteY13" fmla="*/ 1276350 h 1387475"/>
                  <a:gd name="connsiteX14" fmla="*/ 784225 w 965200"/>
                  <a:gd name="connsiteY14" fmla="*/ 1247775 h 1387475"/>
                  <a:gd name="connsiteX15" fmla="*/ 892175 w 965200"/>
                  <a:gd name="connsiteY15" fmla="*/ 1247775 h 1387475"/>
                  <a:gd name="connsiteX16" fmla="*/ 962025 w 965200"/>
                  <a:gd name="connsiteY16" fmla="*/ 1225550 h 1387475"/>
                  <a:gd name="connsiteX17" fmla="*/ 965200 w 965200"/>
                  <a:gd name="connsiteY17" fmla="*/ 1146175 h 1387475"/>
                  <a:gd name="connsiteX18" fmla="*/ 889000 w 965200"/>
                  <a:gd name="connsiteY18" fmla="*/ 1108075 h 1387475"/>
                  <a:gd name="connsiteX19" fmla="*/ 771525 w 965200"/>
                  <a:gd name="connsiteY19" fmla="*/ 1082675 h 1387475"/>
                  <a:gd name="connsiteX20" fmla="*/ 825500 w 965200"/>
                  <a:gd name="connsiteY20" fmla="*/ 1012825 h 1387475"/>
                  <a:gd name="connsiteX21" fmla="*/ 835025 w 965200"/>
                  <a:gd name="connsiteY21" fmla="*/ 962025 h 1387475"/>
                  <a:gd name="connsiteX22" fmla="*/ 711200 w 965200"/>
                  <a:gd name="connsiteY22" fmla="*/ 774700 h 1387475"/>
                  <a:gd name="connsiteX23" fmla="*/ 581025 w 965200"/>
                  <a:gd name="connsiteY23" fmla="*/ 641350 h 1387475"/>
                  <a:gd name="connsiteX24" fmla="*/ 466725 w 965200"/>
                  <a:gd name="connsiteY24" fmla="*/ 609600 h 1387475"/>
                  <a:gd name="connsiteX25" fmla="*/ 377825 w 965200"/>
                  <a:gd name="connsiteY25" fmla="*/ 606425 h 1387475"/>
                  <a:gd name="connsiteX26" fmla="*/ 387350 w 965200"/>
                  <a:gd name="connsiteY26" fmla="*/ 539750 h 1387475"/>
                  <a:gd name="connsiteX27" fmla="*/ 460375 w 965200"/>
                  <a:gd name="connsiteY27" fmla="*/ 542925 h 1387475"/>
                  <a:gd name="connsiteX28" fmla="*/ 530225 w 965200"/>
                  <a:gd name="connsiteY28" fmla="*/ 473075 h 1387475"/>
                  <a:gd name="connsiteX29" fmla="*/ 527050 w 965200"/>
                  <a:gd name="connsiteY29" fmla="*/ 352425 h 1387475"/>
                  <a:gd name="connsiteX30" fmla="*/ 488950 w 965200"/>
                  <a:gd name="connsiteY30" fmla="*/ 180975 h 1387475"/>
                  <a:gd name="connsiteX31" fmla="*/ 498475 w 965200"/>
                  <a:gd name="connsiteY31" fmla="*/ 82550 h 1387475"/>
                  <a:gd name="connsiteX32" fmla="*/ 377825 w 965200"/>
                  <a:gd name="connsiteY32" fmla="*/ 38100 h 1387475"/>
                  <a:gd name="connsiteX33" fmla="*/ 254000 w 965200"/>
                  <a:gd name="connsiteY33" fmla="*/ 0 h 1387475"/>
                  <a:gd name="connsiteX34" fmla="*/ 174625 w 965200"/>
                  <a:gd name="connsiteY34" fmla="*/ 19050 h 1387475"/>
                  <a:gd name="connsiteX35" fmla="*/ 47625 w 965200"/>
                  <a:gd name="connsiteY35" fmla="*/ 107950 h 1387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65200" h="1387475">
                    <a:moveTo>
                      <a:pt x="47625" y="107950"/>
                    </a:moveTo>
                    <a:lnTo>
                      <a:pt x="47625" y="225425"/>
                    </a:lnTo>
                    <a:lnTo>
                      <a:pt x="41275" y="412750"/>
                    </a:lnTo>
                    <a:lnTo>
                      <a:pt x="0" y="590550"/>
                    </a:lnTo>
                    <a:lnTo>
                      <a:pt x="0" y="708025"/>
                    </a:lnTo>
                    <a:lnTo>
                      <a:pt x="69850" y="809625"/>
                    </a:lnTo>
                    <a:lnTo>
                      <a:pt x="155575" y="873125"/>
                    </a:lnTo>
                    <a:lnTo>
                      <a:pt x="130175" y="1181100"/>
                    </a:lnTo>
                    <a:lnTo>
                      <a:pt x="149225" y="1282700"/>
                    </a:lnTo>
                    <a:lnTo>
                      <a:pt x="219075" y="1339850"/>
                    </a:lnTo>
                    <a:lnTo>
                      <a:pt x="311150" y="1387475"/>
                    </a:lnTo>
                    <a:lnTo>
                      <a:pt x="381000" y="1381125"/>
                    </a:lnTo>
                    <a:lnTo>
                      <a:pt x="517525" y="1333500"/>
                    </a:lnTo>
                    <a:lnTo>
                      <a:pt x="647700" y="1276350"/>
                    </a:lnTo>
                    <a:lnTo>
                      <a:pt x="784225" y="1247775"/>
                    </a:lnTo>
                    <a:lnTo>
                      <a:pt x="892175" y="1247775"/>
                    </a:lnTo>
                    <a:lnTo>
                      <a:pt x="962025" y="1225550"/>
                    </a:lnTo>
                    <a:lnTo>
                      <a:pt x="965200" y="1146175"/>
                    </a:lnTo>
                    <a:lnTo>
                      <a:pt x="889000" y="1108075"/>
                    </a:lnTo>
                    <a:lnTo>
                      <a:pt x="771525" y="1082675"/>
                    </a:lnTo>
                    <a:lnTo>
                      <a:pt x="825500" y="1012825"/>
                    </a:lnTo>
                    <a:lnTo>
                      <a:pt x="835025" y="962025"/>
                    </a:lnTo>
                    <a:lnTo>
                      <a:pt x="711200" y="774700"/>
                    </a:lnTo>
                    <a:lnTo>
                      <a:pt x="581025" y="641350"/>
                    </a:lnTo>
                    <a:lnTo>
                      <a:pt x="466725" y="609600"/>
                    </a:lnTo>
                    <a:lnTo>
                      <a:pt x="377825" y="606425"/>
                    </a:lnTo>
                    <a:lnTo>
                      <a:pt x="387350" y="539750"/>
                    </a:lnTo>
                    <a:lnTo>
                      <a:pt x="460375" y="542925"/>
                    </a:lnTo>
                    <a:lnTo>
                      <a:pt x="530225" y="473075"/>
                    </a:lnTo>
                    <a:cubicBezTo>
                      <a:pt x="529167" y="432858"/>
                      <a:pt x="528108" y="392642"/>
                      <a:pt x="527050" y="352425"/>
                    </a:cubicBezTo>
                    <a:lnTo>
                      <a:pt x="488950" y="180975"/>
                    </a:lnTo>
                    <a:lnTo>
                      <a:pt x="498475" y="82550"/>
                    </a:lnTo>
                    <a:lnTo>
                      <a:pt x="377825" y="38100"/>
                    </a:lnTo>
                    <a:lnTo>
                      <a:pt x="254000" y="0"/>
                    </a:lnTo>
                    <a:lnTo>
                      <a:pt x="174625" y="19050"/>
                    </a:lnTo>
                    <a:lnTo>
                      <a:pt x="47625" y="107950"/>
                    </a:ln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4" name="Group 583">
                <a:extLst>
                  <a:ext uri="{FF2B5EF4-FFF2-40B4-BE49-F238E27FC236}">
                    <a16:creationId xmlns:a16="http://schemas.microsoft.com/office/drawing/2014/main" id="{DF69C32D-442C-3C11-E24A-E3DF8D89DEAD}"/>
                  </a:ext>
                </a:extLst>
              </p:cNvPr>
              <p:cNvGrpSpPr/>
              <p:nvPr/>
            </p:nvGrpSpPr>
            <p:grpSpPr>
              <a:xfrm>
                <a:off x="11174059" y="681058"/>
                <a:ext cx="1042440" cy="1435056"/>
                <a:chOff x="11174059" y="681058"/>
                <a:chExt cx="1042440" cy="1435056"/>
              </a:xfrm>
            </p:grpSpPr>
            <p:sp>
              <p:nvSpPr>
                <p:cNvPr id="585" name="Freeform 584">
                  <a:extLst>
                    <a:ext uri="{FF2B5EF4-FFF2-40B4-BE49-F238E27FC236}">
                      <a16:creationId xmlns:a16="http://schemas.microsoft.com/office/drawing/2014/main" id="{73F0F406-F32C-A3FF-E4AC-7E40F9E52610}"/>
                    </a:ext>
                  </a:extLst>
                </p:cNvPr>
                <p:cNvSpPr/>
                <p:nvPr/>
              </p:nvSpPr>
              <p:spPr>
                <a:xfrm>
                  <a:off x="11301711" y="1282331"/>
                  <a:ext cx="914788" cy="833783"/>
                </a:xfrm>
                <a:custGeom>
                  <a:avLst/>
                  <a:gdLst>
                    <a:gd name="connsiteX0" fmla="*/ 249552 w 914788"/>
                    <a:gd name="connsiteY0" fmla="*/ 833784 h 833783"/>
                    <a:gd name="connsiteX1" fmla="*/ 103192 w 914788"/>
                    <a:gd name="connsiteY1" fmla="*/ 795761 h 833783"/>
                    <a:gd name="connsiteX2" fmla="*/ 751 w 914788"/>
                    <a:gd name="connsiteY2" fmla="*/ 639923 h 833783"/>
                    <a:gd name="connsiteX3" fmla="*/ 102 w 914788"/>
                    <a:gd name="connsiteY3" fmla="*/ 630192 h 833783"/>
                    <a:gd name="connsiteX4" fmla="*/ 25487 w 914788"/>
                    <a:gd name="connsiteY4" fmla="*/ 298765 h 833783"/>
                    <a:gd name="connsiteX5" fmla="*/ 62014 w 914788"/>
                    <a:gd name="connsiteY5" fmla="*/ 267518 h 833783"/>
                    <a:gd name="connsiteX6" fmla="*/ 93384 w 914788"/>
                    <a:gd name="connsiteY6" fmla="*/ 303919 h 833783"/>
                    <a:gd name="connsiteX7" fmla="*/ 68360 w 914788"/>
                    <a:gd name="connsiteY7" fmla="*/ 630300 h 833783"/>
                    <a:gd name="connsiteX8" fmla="*/ 139070 w 914788"/>
                    <a:gd name="connsiteY8" fmla="*/ 738097 h 833783"/>
                    <a:gd name="connsiteX9" fmla="*/ 304649 w 914788"/>
                    <a:gd name="connsiteY9" fmla="*/ 760766 h 833783"/>
                    <a:gd name="connsiteX10" fmla="*/ 547320 w 914788"/>
                    <a:gd name="connsiteY10" fmla="*/ 660898 h 833783"/>
                    <a:gd name="connsiteX11" fmla="*/ 669341 w 914788"/>
                    <a:gd name="connsiteY11" fmla="*/ 636391 h 833783"/>
                    <a:gd name="connsiteX12" fmla="*/ 804162 w 914788"/>
                    <a:gd name="connsiteY12" fmla="*/ 636391 h 833783"/>
                    <a:gd name="connsiteX13" fmla="*/ 834234 w 914788"/>
                    <a:gd name="connsiteY13" fmla="*/ 624281 h 833783"/>
                    <a:gd name="connsiteX14" fmla="*/ 846711 w 914788"/>
                    <a:gd name="connsiteY14" fmla="*/ 594440 h 833783"/>
                    <a:gd name="connsiteX15" fmla="*/ 804162 w 914788"/>
                    <a:gd name="connsiteY15" fmla="*/ 551624 h 833783"/>
                    <a:gd name="connsiteX16" fmla="*/ 642477 w 914788"/>
                    <a:gd name="connsiteY16" fmla="*/ 551624 h 833783"/>
                    <a:gd name="connsiteX17" fmla="*/ 609052 w 914788"/>
                    <a:gd name="connsiteY17" fmla="*/ 524125 h 833783"/>
                    <a:gd name="connsiteX18" fmla="*/ 629857 w 914788"/>
                    <a:gd name="connsiteY18" fmla="*/ 486247 h 833783"/>
                    <a:gd name="connsiteX19" fmla="*/ 710808 w 914788"/>
                    <a:gd name="connsiteY19" fmla="*/ 423212 h 833783"/>
                    <a:gd name="connsiteX20" fmla="*/ 683872 w 914788"/>
                    <a:gd name="connsiteY20" fmla="*/ 358015 h 833783"/>
                    <a:gd name="connsiteX21" fmla="*/ 627189 w 914788"/>
                    <a:gd name="connsiteY21" fmla="*/ 280240 h 833783"/>
                    <a:gd name="connsiteX22" fmla="*/ 528678 w 914788"/>
                    <a:gd name="connsiteY22" fmla="*/ 156622 h 833783"/>
                    <a:gd name="connsiteX23" fmla="*/ 526262 w 914788"/>
                    <a:gd name="connsiteY23" fmla="*/ 153162 h 833783"/>
                    <a:gd name="connsiteX24" fmla="*/ 385239 w 914788"/>
                    <a:gd name="connsiteY24" fmla="*/ 67855 h 833783"/>
                    <a:gd name="connsiteX25" fmla="*/ 377090 w 914788"/>
                    <a:gd name="connsiteY25" fmla="*/ 68467 h 833783"/>
                    <a:gd name="connsiteX26" fmla="*/ 317269 w 914788"/>
                    <a:gd name="connsiteY26" fmla="*/ 68467 h 833783"/>
                    <a:gd name="connsiteX27" fmla="*/ 123889 w 914788"/>
                    <a:gd name="connsiteY27" fmla="*/ 167903 h 833783"/>
                    <a:gd name="connsiteX28" fmla="*/ 76545 w 914788"/>
                    <a:gd name="connsiteY28" fmla="*/ 176444 h 833783"/>
                    <a:gd name="connsiteX29" fmla="*/ 67963 w 914788"/>
                    <a:gd name="connsiteY29" fmla="*/ 129231 h 833783"/>
                    <a:gd name="connsiteX30" fmla="*/ 317269 w 914788"/>
                    <a:gd name="connsiteY30" fmla="*/ 676 h 833783"/>
                    <a:gd name="connsiteX31" fmla="*/ 376296 w 914788"/>
                    <a:gd name="connsiteY31" fmla="*/ 640 h 833783"/>
                    <a:gd name="connsiteX32" fmla="*/ 386068 w 914788"/>
                    <a:gd name="connsiteY32" fmla="*/ 27 h 833783"/>
                    <a:gd name="connsiteX33" fmla="*/ 583270 w 914788"/>
                    <a:gd name="connsiteY33" fmla="*/ 116077 h 833783"/>
                    <a:gd name="connsiteX34" fmla="*/ 681817 w 914788"/>
                    <a:gd name="connsiteY34" fmla="*/ 239695 h 833783"/>
                    <a:gd name="connsiteX35" fmla="*/ 684233 w 914788"/>
                    <a:gd name="connsiteY35" fmla="*/ 243155 h 833783"/>
                    <a:gd name="connsiteX36" fmla="*/ 735471 w 914788"/>
                    <a:gd name="connsiteY36" fmla="*/ 313758 h 833783"/>
                    <a:gd name="connsiteX37" fmla="*/ 776938 w 914788"/>
                    <a:gd name="connsiteY37" fmla="*/ 439322 h 833783"/>
                    <a:gd name="connsiteX38" fmla="*/ 754258 w 914788"/>
                    <a:gd name="connsiteY38" fmla="*/ 483796 h 833783"/>
                    <a:gd name="connsiteX39" fmla="*/ 804162 w 914788"/>
                    <a:gd name="connsiteY39" fmla="*/ 483796 h 833783"/>
                    <a:gd name="connsiteX40" fmla="*/ 914788 w 914788"/>
                    <a:gd name="connsiteY40" fmla="*/ 594440 h 833783"/>
                    <a:gd name="connsiteX41" fmla="*/ 882480 w 914788"/>
                    <a:gd name="connsiteY41" fmla="*/ 672143 h 833783"/>
                    <a:gd name="connsiteX42" fmla="*/ 804162 w 914788"/>
                    <a:gd name="connsiteY42" fmla="*/ 704183 h 833783"/>
                    <a:gd name="connsiteX43" fmla="*/ 669305 w 914788"/>
                    <a:gd name="connsiteY43" fmla="*/ 704183 h 833783"/>
                    <a:gd name="connsiteX44" fmla="*/ 573246 w 914788"/>
                    <a:gd name="connsiteY44" fmla="*/ 723572 h 833783"/>
                    <a:gd name="connsiteX45" fmla="*/ 327834 w 914788"/>
                    <a:gd name="connsiteY45" fmla="*/ 824557 h 833783"/>
                    <a:gd name="connsiteX46" fmla="*/ 322858 w 914788"/>
                    <a:gd name="connsiteY46" fmla="*/ 826179 h 833783"/>
                    <a:gd name="connsiteX47" fmla="*/ 249552 w 914788"/>
                    <a:gd name="connsiteY47" fmla="*/ 833784 h 833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914788" h="833783">
                      <a:moveTo>
                        <a:pt x="249552" y="833784"/>
                      </a:moveTo>
                      <a:cubicBezTo>
                        <a:pt x="206751" y="833784"/>
                        <a:pt x="151835" y="826179"/>
                        <a:pt x="103192" y="795761"/>
                      </a:cubicBezTo>
                      <a:cubicBezTo>
                        <a:pt x="50403" y="762748"/>
                        <a:pt x="15931" y="710309"/>
                        <a:pt x="751" y="639923"/>
                      </a:cubicBezTo>
                      <a:cubicBezTo>
                        <a:pt x="66" y="636715"/>
                        <a:pt x="-150" y="633472"/>
                        <a:pt x="102" y="630192"/>
                      </a:cubicBezTo>
                      <a:lnTo>
                        <a:pt x="25487" y="298765"/>
                      </a:lnTo>
                      <a:cubicBezTo>
                        <a:pt x="26929" y="280060"/>
                        <a:pt x="43227" y="266077"/>
                        <a:pt x="62014" y="267518"/>
                      </a:cubicBezTo>
                      <a:cubicBezTo>
                        <a:pt x="80764" y="268960"/>
                        <a:pt x="94791" y="285250"/>
                        <a:pt x="93384" y="303919"/>
                      </a:cubicBezTo>
                      <a:lnTo>
                        <a:pt x="68360" y="630300"/>
                      </a:lnTo>
                      <a:cubicBezTo>
                        <a:pt x="79935" y="679603"/>
                        <a:pt x="103697" y="715860"/>
                        <a:pt x="139070" y="738097"/>
                      </a:cubicBezTo>
                      <a:cubicBezTo>
                        <a:pt x="203614" y="778714"/>
                        <a:pt x="289685" y="763757"/>
                        <a:pt x="304649" y="760766"/>
                      </a:cubicBezTo>
                      <a:lnTo>
                        <a:pt x="547320" y="660898"/>
                      </a:lnTo>
                      <a:cubicBezTo>
                        <a:pt x="587056" y="644608"/>
                        <a:pt x="628054" y="636391"/>
                        <a:pt x="669341" y="636391"/>
                      </a:cubicBezTo>
                      <a:lnTo>
                        <a:pt x="804162" y="636391"/>
                      </a:lnTo>
                      <a:cubicBezTo>
                        <a:pt x="815737" y="636391"/>
                        <a:pt x="826410" y="632066"/>
                        <a:pt x="834234" y="624281"/>
                      </a:cubicBezTo>
                      <a:cubicBezTo>
                        <a:pt x="839896" y="618623"/>
                        <a:pt x="846711" y="608784"/>
                        <a:pt x="846711" y="594440"/>
                      </a:cubicBezTo>
                      <a:cubicBezTo>
                        <a:pt x="846711" y="570833"/>
                        <a:pt x="827636" y="551624"/>
                        <a:pt x="804162" y="551624"/>
                      </a:cubicBezTo>
                      <a:lnTo>
                        <a:pt x="642477" y="551624"/>
                      </a:lnTo>
                      <a:cubicBezTo>
                        <a:pt x="626143" y="551624"/>
                        <a:pt x="612116" y="540091"/>
                        <a:pt x="609052" y="524125"/>
                      </a:cubicBezTo>
                      <a:cubicBezTo>
                        <a:pt x="605987" y="508159"/>
                        <a:pt x="614713" y="492266"/>
                        <a:pt x="629857" y="486247"/>
                      </a:cubicBezTo>
                      <a:cubicBezTo>
                        <a:pt x="676660" y="467614"/>
                        <a:pt x="705399" y="445233"/>
                        <a:pt x="710808" y="423212"/>
                      </a:cubicBezTo>
                      <a:cubicBezTo>
                        <a:pt x="716180" y="401264"/>
                        <a:pt x="699125" y="375639"/>
                        <a:pt x="683872" y="358015"/>
                      </a:cubicBezTo>
                      <a:cubicBezTo>
                        <a:pt x="663499" y="334409"/>
                        <a:pt x="644425" y="308280"/>
                        <a:pt x="627189" y="280240"/>
                      </a:cubicBezTo>
                      <a:lnTo>
                        <a:pt x="528678" y="156622"/>
                      </a:lnTo>
                      <a:cubicBezTo>
                        <a:pt x="527777" y="155505"/>
                        <a:pt x="526983" y="154352"/>
                        <a:pt x="526262" y="153162"/>
                      </a:cubicBezTo>
                      <a:cubicBezTo>
                        <a:pt x="495288" y="102345"/>
                        <a:pt x="442643" y="70558"/>
                        <a:pt x="385239" y="67855"/>
                      </a:cubicBezTo>
                      <a:cubicBezTo>
                        <a:pt x="383436" y="68107"/>
                        <a:pt x="380551" y="68467"/>
                        <a:pt x="377090" y="68467"/>
                      </a:cubicBezTo>
                      <a:lnTo>
                        <a:pt x="317269" y="68467"/>
                      </a:lnTo>
                      <a:cubicBezTo>
                        <a:pt x="245369" y="68467"/>
                        <a:pt x="164058" y="110274"/>
                        <a:pt x="123889" y="167903"/>
                      </a:cubicBezTo>
                      <a:cubicBezTo>
                        <a:pt x="113180" y="183292"/>
                        <a:pt x="91978" y="187112"/>
                        <a:pt x="76545" y="176444"/>
                      </a:cubicBezTo>
                      <a:cubicBezTo>
                        <a:pt x="61076" y="165740"/>
                        <a:pt x="57254" y="144621"/>
                        <a:pt x="67963" y="129231"/>
                      </a:cubicBezTo>
                      <a:cubicBezTo>
                        <a:pt x="120716" y="53547"/>
                        <a:pt x="223230" y="676"/>
                        <a:pt x="317269" y="676"/>
                      </a:cubicBezTo>
                      <a:lnTo>
                        <a:pt x="376296" y="640"/>
                      </a:lnTo>
                      <a:cubicBezTo>
                        <a:pt x="378352" y="351"/>
                        <a:pt x="381849" y="-117"/>
                        <a:pt x="386068" y="27"/>
                      </a:cubicBezTo>
                      <a:cubicBezTo>
                        <a:pt x="466478" y="3054"/>
                        <a:pt x="539964" y="46375"/>
                        <a:pt x="583270" y="116077"/>
                      </a:cubicBezTo>
                      <a:lnTo>
                        <a:pt x="681817" y="239695"/>
                      </a:lnTo>
                      <a:cubicBezTo>
                        <a:pt x="682682" y="240812"/>
                        <a:pt x="683512" y="241966"/>
                        <a:pt x="684233" y="243155"/>
                      </a:cubicBezTo>
                      <a:cubicBezTo>
                        <a:pt x="699846" y="268744"/>
                        <a:pt x="717082" y="292458"/>
                        <a:pt x="735471" y="313758"/>
                      </a:cubicBezTo>
                      <a:cubicBezTo>
                        <a:pt x="772827" y="356934"/>
                        <a:pt x="786782" y="399173"/>
                        <a:pt x="776938" y="439322"/>
                      </a:cubicBezTo>
                      <a:cubicBezTo>
                        <a:pt x="773044" y="455180"/>
                        <a:pt x="765472" y="470029"/>
                        <a:pt x="754258" y="483796"/>
                      </a:cubicBezTo>
                      <a:lnTo>
                        <a:pt x="804162" y="483796"/>
                      </a:lnTo>
                      <a:cubicBezTo>
                        <a:pt x="865172" y="483796"/>
                        <a:pt x="914788" y="533424"/>
                        <a:pt x="914788" y="594440"/>
                      </a:cubicBezTo>
                      <a:cubicBezTo>
                        <a:pt x="914788" y="623633"/>
                        <a:pt x="903322" y="651239"/>
                        <a:pt x="882480" y="672143"/>
                      </a:cubicBezTo>
                      <a:cubicBezTo>
                        <a:pt x="861711" y="692830"/>
                        <a:pt x="833910" y="704183"/>
                        <a:pt x="804162" y="704183"/>
                      </a:cubicBezTo>
                      <a:lnTo>
                        <a:pt x="669305" y="704183"/>
                      </a:lnTo>
                      <a:cubicBezTo>
                        <a:pt x="636997" y="704183"/>
                        <a:pt x="604688" y="710706"/>
                        <a:pt x="573246" y="723572"/>
                      </a:cubicBezTo>
                      <a:lnTo>
                        <a:pt x="327834" y="824557"/>
                      </a:lnTo>
                      <a:cubicBezTo>
                        <a:pt x="326248" y="825242"/>
                        <a:pt x="324553" y="825783"/>
                        <a:pt x="322858" y="826179"/>
                      </a:cubicBezTo>
                      <a:cubicBezTo>
                        <a:pt x="320406" y="826792"/>
                        <a:pt x="290550" y="833784"/>
                        <a:pt x="249552" y="833784"/>
                      </a:cubicBezTo>
                      <a:close/>
                    </a:path>
                  </a:pathLst>
                </a:custGeom>
                <a:solidFill>
                  <a:srgbClr val="FFFFFF"/>
                </a:solidFill>
                <a:ln w="9231"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3D4A6DAF-372E-2716-6AA7-170196A2C252}"/>
                    </a:ext>
                  </a:extLst>
                </p:cNvPr>
                <p:cNvSpPr/>
                <p:nvPr/>
              </p:nvSpPr>
              <p:spPr>
                <a:xfrm>
                  <a:off x="11552723" y="1481387"/>
                  <a:ext cx="425515" cy="408177"/>
                </a:xfrm>
                <a:custGeom>
                  <a:avLst/>
                  <a:gdLst>
                    <a:gd name="connsiteX0" fmla="*/ 34058 w 425515"/>
                    <a:gd name="connsiteY0" fmla="*/ 408178 h 408177"/>
                    <a:gd name="connsiteX1" fmla="*/ 10800 w 425515"/>
                    <a:gd name="connsiteY1" fmla="*/ 399060 h 408177"/>
                    <a:gd name="connsiteX2" fmla="*/ 127 w 425515"/>
                    <a:gd name="connsiteY2" fmla="*/ 371345 h 408177"/>
                    <a:gd name="connsiteX3" fmla="*/ 29911 w 425515"/>
                    <a:gd name="connsiteY3" fmla="*/ 30980 h 408177"/>
                    <a:gd name="connsiteX4" fmla="*/ 66799 w 425515"/>
                    <a:gd name="connsiteY4" fmla="*/ 129 h 408177"/>
                    <a:gd name="connsiteX5" fmla="*/ 97736 w 425515"/>
                    <a:gd name="connsiteY5" fmla="*/ 36855 h 408177"/>
                    <a:gd name="connsiteX6" fmla="*/ 71738 w 425515"/>
                    <a:gd name="connsiteY6" fmla="*/ 334151 h 408177"/>
                    <a:gd name="connsiteX7" fmla="*/ 386237 w 425515"/>
                    <a:gd name="connsiteY7" fmla="*/ 285461 h 408177"/>
                    <a:gd name="connsiteX8" fmla="*/ 425108 w 425515"/>
                    <a:gd name="connsiteY8" fmla="*/ 313752 h 408177"/>
                    <a:gd name="connsiteX9" fmla="*/ 396694 w 425515"/>
                    <a:gd name="connsiteY9" fmla="*/ 352496 h 408177"/>
                    <a:gd name="connsiteX10" fmla="*/ 39286 w 425515"/>
                    <a:gd name="connsiteY10" fmla="*/ 407782 h 408177"/>
                    <a:gd name="connsiteX11" fmla="*/ 34058 w 425515"/>
                    <a:gd name="connsiteY11" fmla="*/ 408178 h 408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25515" h="408177">
                      <a:moveTo>
                        <a:pt x="34058" y="408178"/>
                      </a:moveTo>
                      <a:cubicBezTo>
                        <a:pt x="25476" y="408178"/>
                        <a:pt x="17146" y="404970"/>
                        <a:pt x="10800" y="399060"/>
                      </a:cubicBezTo>
                      <a:cubicBezTo>
                        <a:pt x="3156" y="391924"/>
                        <a:pt x="-774" y="381724"/>
                        <a:pt x="127" y="371345"/>
                      </a:cubicBezTo>
                      <a:lnTo>
                        <a:pt x="29911" y="30980"/>
                      </a:lnTo>
                      <a:cubicBezTo>
                        <a:pt x="31570" y="12311"/>
                        <a:pt x="48048" y="-1492"/>
                        <a:pt x="66799" y="129"/>
                      </a:cubicBezTo>
                      <a:cubicBezTo>
                        <a:pt x="85513" y="1751"/>
                        <a:pt x="99395" y="18186"/>
                        <a:pt x="97736" y="36855"/>
                      </a:cubicBezTo>
                      <a:lnTo>
                        <a:pt x="71738" y="334151"/>
                      </a:lnTo>
                      <a:lnTo>
                        <a:pt x="386237" y="285461"/>
                      </a:lnTo>
                      <a:cubicBezTo>
                        <a:pt x="404807" y="282613"/>
                        <a:pt x="422223" y="295264"/>
                        <a:pt x="425108" y="313752"/>
                      </a:cubicBezTo>
                      <a:cubicBezTo>
                        <a:pt x="427993" y="332277"/>
                        <a:pt x="415264" y="349612"/>
                        <a:pt x="396694" y="352496"/>
                      </a:cubicBezTo>
                      <a:lnTo>
                        <a:pt x="39286" y="407782"/>
                      </a:lnTo>
                      <a:cubicBezTo>
                        <a:pt x="37519" y="408070"/>
                        <a:pt x="35789" y="408178"/>
                        <a:pt x="34058" y="408178"/>
                      </a:cubicBezTo>
                      <a:close/>
                    </a:path>
                  </a:pathLst>
                </a:custGeom>
                <a:solidFill>
                  <a:srgbClr val="FFFFFF"/>
                </a:solidFill>
                <a:ln w="9231"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378A2B63-F87B-E3F3-42BD-71EDB2A7259F}"/>
                    </a:ext>
                  </a:extLst>
                </p:cNvPr>
                <p:cNvSpPr/>
                <p:nvPr/>
              </p:nvSpPr>
              <p:spPr>
                <a:xfrm>
                  <a:off x="11174059" y="681058"/>
                  <a:ext cx="570151" cy="936222"/>
                </a:xfrm>
                <a:custGeom>
                  <a:avLst/>
                  <a:gdLst>
                    <a:gd name="connsiteX0" fmla="*/ 187214 w 570151"/>
                    <a:gd name="connsiteY0" fmla="*/ 936223 h 936222"/>
                    <a:gd name="connsiteX1" fmla="*/ 169942 w 570151"/>
                    <a:gd name="connsiteY1" fmla="*/ 931538 h 936222"/>
                    <a:gd name="connsiteX2" fmla="*/ 938 w 570151"/>
                    <a:gd name="connsiteY2" fmla="*/ 714539 h 936222"/>
                    <a:gd name="connsiteX3" fmla="*/ 0 w 570151"/>
                    <a:gd name="connsiteY3" fmla="*/ 706610 h 936222"/>
                    <a:gd name="connsiteX4" fmla="*/ 32164 w 570151"/>
                    <a:gd name="connsiteY4" fmla="*/ 423225 h 936222"/>
                    <a:gd name="connsiteX5" fmla="*/ 53258 w 570151"/>
                    <a:gd name="connsiteY5" fmla="*/ 146688 h 936222"/>
                    <a:gd name="connsiteX6" fmla="*/ 54267 w 570151"/>
                    <a:gd name="connsiteY6" fmla="*/ 140777 h 936222"/>
                    <a:gd name="connsiteX7" fmla="*/ 160783 w 570151"/>
                    <a:gd name="connsiteY7" fmla="*/ 22601 h 936222"/>
                    <a:gd name="connsiteX8" fmla="*/ 551040 w 570151"/>
                    <a:gd name="connsiteY8" fmla="*/ 78355 h 936222"/>
                    <a:gd name="connsiteX9" fmla="*/ 570151 w 570151"/>
                    <a:gd name="connsiteY9" fmla="*/ 108629 h 936222"/>
                    <a:gd name="connsiteX10" fmla="*/ 535679 w 570151"/>
                    <a:gd name="connsiteY10" fmla="*/ 303067 h 936222"/>
                    <a:gd name="connsiteX11" fmla="*/ 297299 w 570151"/>
                    <a:gd name="connsiteY11" fmla="*/ 585983 h 936222"/>
                    <a:gd name="connsiteX12" fmla="*/ 220315 w 570151"/>
                    <a:gd name="connsiteY12" fmla="*/ 910130 h 936222"/>
                    <a:gd name="connsiteX13" fmla="*/ 200555 w 570151"/>
                    <a:gd name="connsiteY13" fmla="*/ 933484 h 936222"/>
                    <a:gd name="connsiteX14" fmla="*/ 187214 w 570151"/>
                    <a:gd name="connsiteY14" fmla="*/ 936223 h 936222"/>
                    <a:gd name="connsiteX15" fmla="*/ 68114 w 570151"/>
                    <a:gd name="connsiteY15" fmla="*/ 702609 h 936222"/>
                    <a:gd name="connsiteX16" fmla="*/ 165903 w 570151"/>
                    <a:gd name="connsiteY16" fmla="*/ 844716 h 936222"/>
                    <a:gd name="connsiteX17" fmla="*/ 234919 w 570151"/>
                    <a:gd name="connsiteY17" fmla="*/ 554159 h 936222"/>
                    <a:gd name="connsiteX18" fmla="*/ 254679 w 570151"/>
                    <a:gd name="connsiteY18" fmla="*/ 530769 h 936222"/>
                    <a:gd name="connsiteX19" fmla="*/ 501172 w 570151"/>
                    <a:gd name="connsiteY19" fmla="*/ 129821 h 936222"/>
                    <a:gd name="connsiteX20" fmla="*/ 190747 w 570151"/>
                    <a:gd name="connsiteY20" fmla="*/ 83545 h 936222"/>
                    <a:gd name="connsiteX21" fmla="*/ 120867 w 570151"/>
                    <a:gd name="connsiteY21" fmla="*/ 155626 h 936222"/>
                    <a:gd name="connsiteX22" fmla="*/ 99881 w 570151"/>
                    <a:gd name="connsiteY22" fmla="*/ 430505 h 936222"/>
                    <a:gd name="connsiteX23" fmla="*/ 99304 w 570151"/>
                    <a:gd name="connsiteY23" fmla="*/ 434722 h 936222"/>
                    <a:gd name="connsiteX24" fmla="*/ 68114 w 570151"/>
                    <a:gd name="connsiteY24" fmla="*/ 702609 h 93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0151" h="936222">
                      <a:moveTo>
                        <a:pt x="187214" y="936223"/>
                      </a:moveTo>
                      <a:cubicBezTo>
                        <a:pt x="181228" y="936223"/>
                        <a:pt x="175242" y="934637"/>
                        <a:pt x="169942" y="931538"/>
                      </a:cubicBezTo>
                      <a:cubicBezTo>
                        <a:pt x="164389" y="928294"/>
                        <a:pt x="33714" y="850339"/>
                        <a:pt x="938" y="714539"/>
                      </a:cubicBezTo>
                      <a:cubicBezTo>
                        <a:pt x="325" y="711944"/>
                        <a:pt x="0" y="709277"/>
                        <a:pt x="0" y="706610"/>
                      </a:cubicBezTo>
                      <a:cubicBezTo>
                        <a:pt x="0" y="701456"/>
                        <a:pt x="361" y="579099"/>
                        <a:pt x="32164" y="423225"/>
                      </a:cubicBezTo>
                      <a:lnTo>
                        <a:pt x="53258" y="146688"/>
                      </a:lnTo>
                      <a:cubicBezTo>
                        <a:pt x="53438" y="144669"/>
                        <a:pt x="53763" y="142723"/>
                        <a:pt x="54267" y="140777"/>
                      </a:cubicBezTo>
                      <a:cubicBezTo>
                        <a:pt x="55097" y="137569"/>
                        <a:pt x="75614" y="61741"/>
                        <a:pt x="160783" y="22601"/>
                      </a:cubicBezTo>
                      <a:cubicBezTo>
                        <a:pt x="254859" y="-20576"/>
                        <a:pt x="386146" y="-1835"/>
                        <a:pt x="551040" y="78355"/>
                      </a:cubicBezTo>
                      <a:cubicBezTo>
                        <a:pt x="562651" y="84013"/>
                        <a:pt x="570043" y="95727"/>
                        <a:pt x="570151" y="108629"/>
                      </a:cubicBezTo>
                      <a:cubicBezTo>
                        <a:pt x="570151" y="112305"/>
                        <a:pt x="570295" y="199991"/>
                        <a:pt x="535679" y="303067"/>
                      </a:cubicBezTo>
                      <a:cubicBezTo>
                        <a:pt x="491112" y="435731"/>
                        <a:pt x="408863" y="533184"/>
                        <a:pt x="297299" y="585983"/>
                      </a:cubicBezTo>
                      <a:lnTo>
                        <a:pt x="220315" y="910130"/>
                      </a:lnTo>
                      <a:cubicBezTo>
                        <a:pt x="217827" y="920581"/>
                        <a:pt x="210507" y="929267"/>
                        <a:pt x="200555" y="933484"/>
                      </a:cubicBezTo>
                      <a:cubicBezTo>
                        <a:pt x="196300" y="935322"/>
                        <a:pt x="191721" y="936223"/>
                        <a:pt x="187214" y="936223"/>
                      </a:cubicBezTo>
                      <a:close/>
                      <a:moveTo>
                        <a:pt x="68114" y="702609"/>
                      </a:moveTo>
                      <a:cubicBezTo>
                        <a:pt x="84989" y="766869"/>
                        <a:pt x="131828" y="816028"/>
                        <a:pt x="165903" y="844716"/>
                      </a:cubicBezTo>
                      <a:lnTo>
                        <a:pt x="234919" y="554159"/>
                      </a:lnTo>
                      <a:cubicBezTo>
                        <a:pt x="237407" y="543672"/>
                        <a:pt x="244763" y="534986"/>
                        <a:pt x="254679" y="530769"/>
                      </a:cubicBezTo>
                      <a:cubicBezTo>
                        <a:pt x="464068" y="441750"/>
                        <a:pt x="496268" y="201937"/>
                        <a:pt x="501172" y="129821"/>
                      </a:cubicBezTo>
                      <a:cubicBezTo>
                        <a:pt x="333682" y="52406"/>
                        <a:pt x="240111" y="61488"/>
                        <a:pt x="190747" y="83545"/>
                      </a:cubicBezTo>
                      <a:cubicBezTo>
                        <a:pt x="141095" y="105710"/>
                        <a:pt x="124437" y="145354"/>
                        <a:pt x="120867" y="155626"/>
                      </a:cubicBezTo>
                      <a:lnTo>
                        <a:pt x="99881" y="430505"/>
                      </a:lnTo>
                      <a:cubicBezTo>
                        <a:pt x="99773" y="431911"/>
                        <a:pt x="99593" y="433316"/>
                        <a:pt x="99304" y="434722"/>
                      </a:cubicBezTo>
                      <a:cubicBezTo>
                        <a:pt x="71575" y="569549"/>
                        <a:pt x="68474" y="680445"/>
                        <a:pt x="68114" y="702609"/>
                      </a:cubicBezTo>
                      <a:close/>
                    </a:path>
                  </a:pathLst>
                </a:custGeom>
                <a:solidFill>
                  <a:srgbClr val="FFFFFF"/>
                </a:solidFill>
                <a:ln w="9231"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C7EF456F-F5D6-F3FF-30FD-2B892F36CB1F}"/>
                    </a:ext>
                  </a:extLst>
                </p:cNvPr>
                <p:cNvSpPr/>
                <p:nvPr/>
              </p:nvSpPr>
              <p:spPr>
                <a:xfrm>
                  <a:off x="11542433" y="859057"/>
                  <a:ext cx="238879" cy="494192"/>
                </a:xfrm>
                <a:custGeom>
                  <a:avLst/>
                  <a:gdLst>
                    <a:gd name="connsiteX0" fmla="*/ 34071 w 238879"/>
                    <a:gd name="connsiteY0" fmla="*/ 494192 h 494192"/>
                    <a:gd name="connsiteX1" fmla="*/ 25056 w 238879"/>
                    <a:gd name="connsiteY1" fmla="*/ 492967 h 494192"/>
                    <a:gd name="connsiteX2" fmla="*/ 1222 w 238879"/>
                    <a:gd name="connsiteY2" fmla="*/ 451304 h 494192"/>
                    <a:gd name="connsiteX3" fmla="*/ 21414 w 238879"/>
                    <a:gd name="connsiteY3" fmla="*/ 377854 h 494192"/>
                    <a:gd name="connsiteX4" fmla="*/ 59924 w 238879"/>
                    <a:gd name="connsiteY4" fmla="*/ 353383 h 494192"/>
                    <a:gd name="connsiteX5" fmla="*/ 148844 w 238879"/>
                    <a:gd name="connsiteY5" fmla="*/ 324334 h 494192"/>
                    <a:gd name="connsiteX6" fmla="*/ 124432 w 238879"/>
                    <a:gd name="connsiteY6" fmla="*/ 46103 h 494192"/>
                    <a:gd name="connsiteX7" fmla="*/ 143976 w 238879"/>
                    <a:gd name="connsiteY7" fmla="*/ 2278 h 494192"/>
                    <a:gd name="connsiteX8" fmla="*/ 187967 w 238879"/>
                    <a:gd name="connsiteY8" fmla="*/ 21740 h 494192"/>
                    <a:gd name="connsiteX9" fmla="*/ 201236 w 238879"/>
                    <a:gd name="connsiteY9" fmla="*/ 367619 h 494192"/>
                    <a:gd name="connsiteX10" fmla="*/ 79865 w 238879"/>
                    <a:gd name="connsiteY10" fmla="*/ 421968 h 494192"/>
                    <a:gd name="connsiteX11" fmla="*/ 66884 w 238879"/>
                    <a:gd name="connsiteY11" fmla="*/ 469253 h 494192"/>
                    <a:gd name="connsiteX12" fmla="*/ 34071 w 238879"/>
                    <a:gd name="connsiteY12" fmla="*/ 494192 h 494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8879" h="494192">
                      <a:moveTo>
                        <a:pt x="34071" y="494192"/>
                      </a:moveTo>
                      <a:cubicBezTo>
                        <a:pt x="31078" y="494192"/>
                        <a:pt x="28049" y="493796"/>
                        <a:pt x="25056" y="492967"/>
                      </a:cubicBezTo>
                      <a:cubicBezTo>
                        <a:pt x="6919" y="488030"/>
                        <a:pt x="-3754" y="469397"/>
                        <a:pt x="1222" y="451304"/>
                      </a:cubicBezTo>
                      <a:lnTo>
                        <a:pt x="21414" y="377854"/>
                      </a:lnTo>
                      <a:cubicBezTo>
                        <a:pt x="26030" y="361023"/>
                        <a:pt x="42725" y="350464"/>
                        <a:pt x="59924" y="353383"/>
                      </a:cubicBezTo>
                      <a:cubicBezTo>
                        <a:pt x="60321" y="353419"/>
                        <a:pt x="118266" y="361997"/>
                        <a:pt x="148844" y="324334"/>
                      </a:cubicBezTo>
                      <a:cubicBezTo>
                        <a:pt x="185118" y="279608"/>
                        <a:pt x="176464" y="180786"/>
                        <a:pt x="124432" y="46103"/>
                      </a:cubicBezTo>
                      <a:cubicBezTo>
                        <a:pt x="117690" y="28624"/>
                        <a:pt x="126416" y="9018"/>
                        <a:pt x="143976" y="2278"/>
                      </a:cubicBezTo>
                      <a:cubicBezTo>
                        <a:pt x="161536" y="-4461"/>
                        <a:pt x="181224" y="4260"/>
                        <a:pt x="187967" y="21740"/>
                      </a:cubicBezTo>
                      <a:cubicBezTo>
                        <a:pt x="251069" y="185147"/>
                        <a:pt x="255540" y="301485"/>
                        <a:pt x="201236" y="367619"/>
                      </a:cubicBezTo>
                      <a:cubicBezTo>
                        <a:pt x="164890" y="411876"/>
                        <a:pt x="112858" y="421103"/>
                        <a:pt x="79865" y="421968"/>
                      </a:cubicBezTo>
                      <a:lnTo>
                        <a:pt x="66884" y="469253"/>
                      </a:lnTo>
                      <a:cubicBezTo>
                        <a:pt x="62737" y="484281"/>
                        <a:pt x="48999" y="494192"/>
                        <a:pt x="34071" y="494192"/>
                      </a:cubicBezTo>
                      <a:close/>
                    </a:path>
                  </a:pathLst>
                </a:custGeom>
                <a:solidFill>
                  <a:srgbClr val="FFFFFF"/>
                </a:solidFill>
                <a:ln w="9231" cap="flat">
                  <a:noFill/>
                  <a:prstDash val="solid"/>
                  <a:miter/>
                </a:ln>
              </p:spPr>
              <p:txBody>
                <a:bodyPr rtlCol="0" anchor="ctr"/>
                <a:lstStyle/>
                <a:p>
                  <a:endParaRPr lang="en-US"/>
                </a:p>
              </p:txBody>
            </p:sp>
          </p:grpSp>
        </p:grpSp>
      </p:grpSp>
      <p:grpSp>
        <p:nvGrpSpPr>
          <p:cNvPr id="595" name="Group 594">
            <a:extLst>
              <a:ext uri="{FF2B5EF4-FFF2-40B4-BE49-F238E27FC236}">
                <a16:creationId xmlns:a16="http://schemas.microsoft.com/office/drawing/2014/main" id="{A4AAF080-87DA-B803-78CD-A7241F0B87B0}"/>
              </a:ext>
            </a:extLst>
          </p:cNvPr>
          <p:cNvGrpSpPr/>
          <p:nvPr/>
        </p:nvGrpSpPr>
        <p:grpSpPr>
          <a:xfrm>
            <a:off x="712150" y="1263085"/>
            <a:ext cx="4096087" cy="1507122"/>
            <a:chOff x="-6749296" y="1275591"/>
            <a:chExt cx="4096087" cy="1507122"/>
          </a:xfrm>
        </p:grpSpPr>
        <p:sp>
          <p:nvSpPr>
            <p:cNvPr id="589" name="TextBox 12">
              <a:extLst>
                <a:ext uri="{FF2B5EF4-FFF2-40B4-BE49-F238E27FC236}">
                  <a16:creationId xmlns:a16="http://schemas.microsoft.com/office/drawing/2014/main" id="{2442F0F7-FA01-F097-1A22-4FB751F65541}"/>
                </a:ext>
              </a:extLst>
            </p:cNvPr>
            <p:cNvSpPr txBox="1"/>
            <p:nvPr/>
          </p:nvSpPr>
          <p:spPr>
            <a:xfrm>
              <a:off x="-6749296" y="2197938"/>
              <a:ext cx="4096087" cy="584775"/>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Being pregnant, including the time following the birth of the baby.</a:t>
              </a:r>
            </a:p>
          </p:txBody>
        </p:sp>
        <p:sp>
          <p:nvSpPr>
            <p:cNvPr id="590" name="TextBox 13">
              <a:extLst>
                <a:ext uri="{FF2B5EF4-FFF2-40B4-BE49-F238E27FC236}">
                  <a16:creationId xmlns:a16="http://schemas.microsoft.com/office/drawing/2014/main" id="{3BC3FEC7-3182-D8A6-3F48-E1F0604206DC}"/>
                </a:ext>
              </a:extLst>
            </p:cNvPr>
            <p:cNvSpPr txBox="1"/>
            <p:nvPr/>
          </p:nvSpPr>
          <p:spPr>
            <a:xfrm>
              <a:off x="-6749296" y="1275591"/>
              <a:ext cx="2335850" cy="862416"/>
            </a:xfrm>
            <a:prstGeom prst="rect">
              <a:avLst/>
            </a:prstGeom>
          </p:spPr>
          <p:txBody>
            <a:bodyPr wrap="square" lIns="0" tIns="0" rIns="0" bIns="0" rtlCol="0" anchor="t">
              <a:spAutoFit/>
            </a:bodyPr>
            <a:lstStyle/>
            <a:p>
              <a:pPr>
                <a:lnSpc>
                  <a:spcPct val="80000"/>
                </a:lnSpc>
              </a:pPr>
              <a:r>
                <a:rPr lang="en-US" sz="3500" dirty="0">
                  <a:solidFill>
                    <a:schemeClr val="accent1"/>
                  </a:solidFill>
                  <a:latin typeface="Londrina Solid"/>
                  <a:ea typeface="Londrina Solid"/>
                  <a:cs typeface="Londrina Solid"/>
                  <a:sym typeface="Londrina Solid"/>
                </a:rPr>
                <a:t>Pregnancy and Maternity</a:t>
              </a:r>
            </a:p>
          </p:txBody>
        </p:sp>
      </p:grpSp>
      <p:sp>
        <p:nvSpPr>
          <p:cNvPr id="598" name="Freeform 597">
            <a:extLst>
              <a:ext uri="{FF2B5EF4-FFF2-40B4-BE49-F238E27FC236}">
                <a16:creationId xmlns:a16="http://schemas.microsoft.com/office/drawing/2014/main" id="{15E507B5-1EC6-85DB-D747-1D51290A8D39}"/>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1">
              <a:lumMod val="20000"/>
              <a:lumOff val="8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599" name="Freeform 598">
            <a:extLst>
              <a:ext uri="{FF2B5EF4-FFF2-40B4-BE49-F238E27FC236}">
                <a16:creationId xmlns:a16="http://schemas.microsoft.com/office/drawing/2014/main" id="{16DC9B89-15C9-5124-9B8D-A65BE410A8E6}"/>
              </a:ext>
            </a:extLst>
          </p:cNvPr>
          <p:cNvSpPr>
            <a:spLocks noChangeAspect="1"/>
          </p:cNvSpPr>
          <p:nvPr/>
        </p:nvSpPr>
        <p:spPr>
          <a:xfrm>
            <a:off x="4066037" y="7176248"/>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1"/>
            </a:solidFill>
            <a:prstDash val="solid"/>
            <a:miter/>
          </a:ln>
        </p:spPr>
        <p:txBody>
          <a:bodyPr rtlCol="0" anchor="ctr"/>
          <a:lstStyle/>
          <a:p>
            <a:endParaRPr lang="en-US" dirty="0"/>
          </a:p>
        </p:txBody>
      </p:sp>
      <p:sp>
        <p:nvSpPr>
          <p:cNvPr id="600" name="Freeform 599">
            <a:extLst>
              <a:ext uri="{FF2B5EF4-FFF2-40B4-BE49-F238E27FC236}">
                <a16:creationId xmlns:a16="http://schemas.microsoft.com/office/drawing/2014/main" id="{7B0A2AAF-9666-3F66-AFCF-135A6D0A1368}"/>
              </a:ext>
            </a:extLst>
          </p:cNvPr>
          <p:cNvSpPr>
            <a:spLocks noChangeAspect="1"/>
          </p:cNvSpPr>
          <p:nvPr/>
        </p:nvSpPr>
        <p:spPr>
          <a:xfrm rot="10800000">
            <a:off x="6660656" y="8846481"/>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1"/>
            </a:solidFill>
            <a:prstDash val="solid"/>
            <a:miter/>
          </a:ln>
        </p:spPr>
        <p:txBody>
          <a:bodyPr rtlCol="0" anchor="ctr"/>
          <a:lstStyle/>
          <a:p>
            <a:endParaRPr lang="en-US" dirty="0"/>
          </a:p>
        </p:txBody>
      </p:sp>
      <p:sp>
        <p:nvSpPr>
          <p:cNvPr id="601" name="TextBox 18">
            <a:extLst>
              <a:ext uri="{FF2B5EF4-FFF2-40B4-BE49-F238E27FC236}">
                <a16:creationId xmlns:a16="http://schemas.microsoft.com/office/drawing/2014/main" id="{1DEBA9DA-9D09-3618-2B87-D496FD571104}"/>
              </a:ext>
            </a:extLst>
          </p:cNvPr>
          <p:cNvSpPr txBox="1"/>
          <p:nvPr/>
        </p:nvSpPr>
        <p:spPr>
          <a:xfrm>
            <a:off x="4314958" y="7613432"/>
            <a:ext cx="2778679" cy="1169551"/>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We can show kindness </a:t>
            </a:r>
            <a:br>
              <a:rPr lang="en-US" sz="2000" dirty="0">
                <a:latin typeface="Roboto Condensed"/>
                <a:ea typeface="Roboto Condensed"/>
                <a:cs typeface="Roboto Condensed"/>
                <a:sym typeface="Roboto Condensed"/>
              </a:rPr>
            </a:br>
            <a:r>
              <a:rPr lang="en-US" sz="2000" spc="-20" dirty="0">
                <a:latin typeface="Roboto Condensed"/>
                <a:ea typeface="Roboto Condensed"/>
                <a:cs typeface="Roboto Condensed"/>
                <a:sym typeface="Roboto Condensed"/>
              </a:rPr>
              <a:t>and understanding to those </a:t>
            </a:r>
            <a:r>
              <a:rPr lang="en-US" sz="2000" dirty="0">
                <a:latin typeface="Roboto Condensed"/>
                <a:ea typeface="Roboto Condensed"/>
                <a:cs typeface="Roboto Condensed"/>
                <a:sym typeface="Roboto Condensed"/>
              </a:rPr>
              <a:t>who are experiencing pregnancy and maternity.</a:t>
            </a:r>
          </a:p>
        </p:txBody>
      </p:sp>
    </p:spTree>
    <p:extLst>
      <p:ext uri="{BB962C8B-B14F-4D97-AF65-F5344CB8AC3E}">
        <p14:creationId xmlns:p14="http://schemas.microsoft.com/office/powerpoint/2010/main" val="3968868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ADCAFD2-A1E7-621D-BE4A-E175788D44BF}"/>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1B0B7AD7-A6D3-B89A-C7BA-895FD9BF24F4}"/>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0B044947-2C50-5CAA-FD5D-766FBD837E69}"/>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D3456077-F5DC-8459-C707-7C9B49EA3BBF}"/>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62F0A1E9-1D42-6C30-3925-B12807A64696}"/>
              </a:ext>
            </a:extLst>
          </p:cNvPr>
          <p:cNvSpPr txBox="1"/>
          <p:nvPr/>
        </p:nvSpPr>
        <p:spPr>
          <a:xfrm>
            <a:off x="712150" y="1779173"/>
            <a:ext cx="4417641" cy="1169551"/>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A group of people who could be the same race or </a:t>
            </a:r>
            <a:r>
              <a:rPr lang="en-US" sz="2000" dirty="0" err="1">
                <a:latin typeface="Roboto Condensed"/>
                <a:ea typeface="Roboto Condensed"/>
                <a:cs typeface="Roboto Condensed"/>
                <a:sym typeface="Roboto Condensed"/>
              </a:rPr>
              <a:t>colour</a:t>
            </a:r>
            <a:r>
              <a:rPr lang="en-US" sz="2000" dirty="0">
                <a:latin typeface="Roboto Condensed"/>
                <a:ea typeface="Roboto Condensed"/>
                <a:cs typeface="Roboto Condensed"/>
                <a:sym typeface="Roboto Condensed"/>
              </a:rPr>
              <a:t>, come from or live in the </a:t>
            </a:r>
            <a:r>
              <a:rPr lang="en-US" sz="2000" spc="-20" dirty="0">
                <a:latin typeface="Roboto Condensed"/>
                <a:ea typeface="Roboto Condensed"/>
                <a:cs typeface="Roboto Condensed"/>
                <a:sym typeface="Roboto Condensed"/>
              </a:rPr>
              <a:t>same place, or share cultural characteristics </a:t>
            </a:r>
            <a:r>
              <a:rPr lang="en-US" sz="2000" dirty="0">
                <a:latin typeface="Roboto Condensed"/>
                <a:ea typeface="Roboto Condensed"/>
                <a:cs typeface="Roboto Condensed"/>
                <a:sym typeface="Roboto Condensed"/>
              </a:rPr>
              <a:t>such as language, history, traditions etc. </a:t>
            </a:r>
          </a:p>
        </p:txBody>
      </p:sp>
      <p:sp>
        <p:nvSpPr>
          <p:cNvPr id="1164" name="TextBox 13">
            <a:extLst>
              <a:ext uri="{FF2B5EF4-FFF2-40B4-BE49-F238E27FC236}">
                <a16:creationId xmlns:a16="http://schemas.microsoft.com/office/drawing/2014/main" id="{58D277C8-2C65-4F63-FD57-F082113525CF}"/>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accent1">
                    <a:lumMod val="75000"/>
                  </a:schemeClr>
                </a:solidFill>
                <a:latin typeface="Londrina Solid"/>
                <a:ea typeface="Londrina Solid"/>
                <a:cs typeface="Londrina Solid"/>
                <a:sym typeface="Londrina Solid"/>
              </a:rPr>
              <a:t>Race</a:t>
            </a:r>
          </a:p>
        </p:txBody>
      </p:sp>
      <p:sp>
        <p:nvSpPr>
          <p:cNvPr id="1147" name="TextBox 14">
            <a:extLst>
              <a:ext uri="{FF2B5EF4-FFF2-40B4-BE49-F238E27FC236}">
                <a16:creationId xmlns:a16="http://schemas.microsoft.com/office/drawing/2014/main" id="{BAB59E1F-F1F7-269E-E9D4-133A79847EAD}"/>
              </a:ext>
            </a:extLst>
          </p:cNvPr>
          <p:cNvSpPr txBox="1"/>
          <p:nvPr/>
        </p:nvSpPr>
        <p:spPr>
          <a:xfrm>
            <a:off x="466037" y="4258131"/>
            <a:ext cx="2724325" cy="1250342"/>
          </a:xfrm>
          <a:prstGeom prst="rect">
            <a:avLst/>
          </a:prstGeom>
        </p:spPr>
        <p:txBody>
          <a:bodyPr wrap="square" lIns="0" tIns="0" rIns="0" bIns="0" rtlCol="0" anchor="t">
            <a:spAutoFit/>
          </a:bodyPr>
          <a:lstStyle/>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We have different skin </a:t>
            </a:r>
            <a:r>
              <a:rPr lang="en-US" sz="1500" dirty="0" err="1">
                <a:latin typeface="Roboto Condensed"/>
                <a:ea typeface="Roboto Condensed"/>
                <a:cs typeface="Roboto Condensed"/>
                <a:sym typeface="Roboto Condensed"/>
              </a:rPr>
              <a:t>colours</a:t>
            </a:r>
            <a:r>
              <a:rPr lang="en-US" sz="1500" dirty="0">
                <a:latin typeface="Roboto Condensed"/>
                <a:ea typeface="Roboto Condensed"/>
                <a:cs typeface="Roboto Condensed"/>
                <a:sym typeface="Roboto Condensed"/>
              </a:rPr>
              <a:t> and backgrounds.</a:t>
            </a:r>
          </a:p>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We can enjoy learning about each other and where we come from.</a:t>
            </a:r>
          </a:p>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We are kind and fair to everyone.</a:t>
            </a:r>
          </a:p>
        </p:txBody>
      </p:sp>
      <p:sp>
        <p:nvSpPr>
          <p:cNvPr id="1152" name="TextBox 17">
            <a:extLst>
              <a:ext uri="{FF2B5EF4-FFF2-40B4-BE49-F238E27FC236}">
                <a16:creationId xmlns:a16="http://schemas.microsoft.com/office/drawing/2014/main" id="{9043EF2E-131A-8520-1ECD-A370EB75A894}"/>
              </a:ext>
            </a:extLst>
          </p:cNvPr>
          <p:cNvSpPr txBox="1"/>
          <p:nvPr/>
        </p:nvSpPr>
        <p:spPr>
          <a:xfrm>
            <a:off x="4660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chemeClr val="accent1">
                  <a:lumMod val="75000"/>
                </a:schemeClr>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accent1">
                  <a:lumMod val="75000"/>
                </a:schemeClr>
              </a:buClr>
              <a:buSzPct val="120000"/>
              <a:buFont typeface="Arial"/>
              <a:buChar char="•"/>
            </a:pPr>
            <a:r>
              <a:rPr lang="en-US" sz="1500" dirty="0">
                <a:latin typeface="Roboto Condensed"/>
                <a:ea typeface="Roboto Condensed"/>
                <a:cs typeface="Roboto Condensed"/>
                <a:sym typeface="Roboto Condensed"/>
              </a:rPr>
              <a:t>It helps us understand and celebrate people’s different backgrounds and cultures.</a:t>
            </a:r>
          </a:p>
          <a:p>
            <a:pPr marL="216000" lvl="1" indent="-216000">
              <a:lnSpc>
                <a:spcPct val="95000"/>
              </a:lnSpc>
              <a:spcAft>
                <a:spcPts val="600"/>
              </a:spcAft>
              <a:buClr>
                <a:schemeClr val="accent1">
                  <a:lumMod val="75000"/>
                </a:schemeClr>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grpSp>
        <p:nvGrpSpPr>
          <p:cNvPr id="4" name="Graphic 4">
            <a:extLst>
              <a:ext uri="{FF2B5EF4-FFF2-40B4-BE49-F238E27FC236}">
                <a16:creationId xmlns:a16="http://schemas.microsoft.com/office/drawing/2014/main" id="{608C46FB-D5B5-9495-5B61-6F68BC240BF3}"/>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3EB27AEE-0722-698A-66AE-4D06A16F4E0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FBA970F4-C637-F9C9-862D-BA13D8BCD2B6}"/>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D5DC1734-7731-EDE2-6221-16A102983154}"/>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057536D0-42E8-FE76-FB6F-41D5BB8A45A7}"/>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E251A025-3E02-102A-E581-326504523747}"/>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AF114D4E-4491-78F8-ED5A-0788DEF61647}"/>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D60FE698-2FC5-D461-49D8-F26AF433D960}"/>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65F6DF7D-08DF-51AA-7F21-DC07D6428C78}"/>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132BF038-41A0-50BC-2842-8F98EBC91DCA}"/>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2321A5CE-8EB6-CC14-CC76-1098B0A59EC5}"/>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F458366B-ACAE-C92F-39DB-0D9ACC02A3D4}"/>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707FFBDD-596A-E41F-10F8-6E81C8623E74}"/>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1469F9AF-58E5-B353-5583-6A72597063E4}"/>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EDF9A457-868D-3E1A-DC79-D0DE8C7CA681}"/>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308F6EED-AB15-59C8-811F-24BB9BBCD26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7B2CD0EC-A82E-38DF-9957-7CBD4A879D01}"/>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7FA6482D-305F-7FCD-32EC-5FC0F3FC5E76}"/>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E7AB3EE5-CC52-2E53-83D6-1DD4E4F56AA2}"/>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41EF2AA1-9269-5C1C-5B7A-88E8693D1D00}"/>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4584E423-3A35-3EDA-9DB2-BAC02F891DE4}"/>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8CAFEA54-3E39-FE11-4F5D-B1C20366DD0D}"/>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CEFC8A55-EC4E-6D05-39EE-D0E012DDE1B7}"/>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56AB9891-45F6-3B72-E540-4291134B985F}"/>
              </a:ext>
            </a:extLst>
          </p:cNvPr>
          <p:cNvSpPr/>
          <p:nvPr/>
        </p:nvSpPr>
        <p:spPr>
          <a:xfrm rot="5400000">
            <a:off x="6457202" y="-61583"/>
            <a:ext cx="439200" cy="1046068"/>
          </a:xfrm>
          <a:prstGeom prst="round2SameRect">
            <a:avLst/>
          </a:prstGeom>
          <a:solidFill>
            <a:schemeClr val="accent1">
              <a:lumMod val="75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53EE318A-9BEA-14E3-D663-445C88179118}"/>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421913C2-360E-5EDD-5EA2-90D73AF63122}"/>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3F76485C-A69E-CACD-17FD-E8FC038BAC79}"/>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491F11A3-381A-FAB6-918B-5A7987C15C2B}"/>
              </a:ext>
            </a:extLst>
          </p:cNvPr>
          <p:cNvSpPr txBox="1"/>
          <p:nvPr/>
        </p:nvSpPr>
        <p:spPr>
          <a:xfrm>
            <a:off x="466037" y="3626876"/>
            <a:ext cx="3027600" cy="468629"/>
          </a:xfrm>
          <a:prstGeom prst="roundRect">
            <a:avLst/>
          </a:prstGeom>
          <a:solidFill>
            <a:schemeClr val="accent1">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EEDD9C91-4678-63C9-BD42-0D78A5BDAA63}"/>
              </a:ext>
            </a:extLst>
          </p:cNvPr>
          <p:cNvSpPr txBox="1"/>
          <p:nvPr/>
        </p:nvSpPr>
        <p:spPr>
          <a:xfrm>
            <a:off x="4066037" y="4258131"/>
            <a:ext cx="3027600" cy="1469633"/>
          </a:xfrm>
          <a:prstGeom prst="rect">
            <a:avLst/>
          </a:prstGeom>
        </p:spPr>
        <p:txBody>
          <a:bodyPr wrap="square" lIns="0" tIns="0" rIns="0" bIns="0" rtlCol="0" anchor="t">
            <a:spAutoFit/>
          </a:bodyPr>
          <a:lstStyle/>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People have different skin </a:t>
            </a:r>
            <a:r>
              <a:rPr lang="en-US" sz="1500" dirty="0" err="1">
                <a:latin typeface="Roboto Condensed"/>
                <a:ea typeface="Roboto Condensed"/>
                <a:cs typeface="Roboto Condensed"/>
                <a:sym typeface="Roboto Condensed"/>
              </a:rPr>
              <a:t>colours</a:t>
            </a:r>
            <a:r>
              <a:rPr lang="en-US" sz="1500" dirty="0">
                <a:latin typeface="Roboto Condensed"/>
                <a:ea typeface="Roboto Condensed"/>
                <a:cs typeface="Roboto Condensed"/>
                <a:sym typeface="Roboto Condensed"/>
              </a:rPr>
              <a:t>, cultures, or come from different places.</a:t>
            </a:r>
          </a:p>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We all have unique backgrounds and experiences.</a:t>
            </a:r>
          </a:p>
          <a:p>
            <a:pPr>
              <a:lnSpc>
                <a:spcPct val="95000"/>
              </a:lnSpc>
              <a:spcAft>
                <a:spcPts val="600"/>
              </a:spcAft>
              <a:buClr>
                <a:schemeClr val="accent1">
                  <a:lumMod val="75000"/>
                </a:schemeClr>
              </a:buClr>
              <a:buSzPct val="120000"/>
            </a:pPr>
            <a:r>
              <a:rPr lang="en-US" sz="1500" dirty="0">
                <a:latin typeface="Roboto Condensed"/>
                <a:ea typeface="Roboto Condensed"/>
                <a:cs typeface="Roboto Condensed"/>
                <a:sym typeface="Roboto Condensed"/>
              </a:rPr>
              <a:t>We respect others, challenge unfairness, and treat everyone equally.</a:t>
            </a:r>
          </a:p>
        </p:txBody>
      </p:sp>
      <p:sp>
        <p:nvSpPr>
          <p:cNvPr id="35" name="TextBox 17">
            <a:extLst>
              <a:ext uri="{FF2B5EF4-FFF2-40B4-BE49-F238E27FC236}">
                <a16:creationId xmlns:a16="http://schemas.microsoft.com/office/drawing/2014/main" id="{3DB979E2-A1C1-03A3-208E-F42F16B72DA6}"/>
              </a:ext>
            </a:extLst>
          </p:cNvPr>
          <p:cNvSpPr txBox="1"/>
          <p:nvPr/>
        </p:nvSpPr>
        <p:spPr>
          <a:xfrm>
            <a:off x="4066038" y="6399268"/>
            <a:ext cx="3027600" cy="508848"/>
          </a:xfrm>
          <a:prstGeom prst="roundRect">
            <a:avLst/>
          </a:prstGeom>
          <a:solidFill>
            <a:schemeClr val="accent1">
              <a:lumMod val="75000"/>
            </a:schemeClr>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302D6E42-1491-8E78-39C1-FC40DC350D0E}"/>
              </a:ext>
            </a:extLst>
          </p:cNvPr>
          <p:cNvSpPr txBox="1"/>
          <p:nvPr/>
        </p:nvSpPr>
        <p:spPr>
          <a:xfrm>
            <a:off x="4066037" y="3626876"/>
            <a:ext cx="3027600" cy="468629"/>
          </a:xfrm>
          <a:prstGeom prst="roundRect">
            <a:avLst/>
          </a:prstGeom>
          <a:solidFill>
            <a:schemeClr val="accent1">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CB09EF2B-B7EC-1C67-6728-735E931ADC4C}"/>
              </a:ext>
            </a:extLst>
          </p:cNvPr>
          <p:cNvSpPr txBox="1"/>
          <p:nvPr/>
        </p:nvSpPr>
        <p:spPr>
          <a:xfrm>
            <a:off x="466037" y="6452276"/>
            <a:ext cx="3027600" cy="468629"/>
          </a:xfrm>
          <a:prstGeom prst="roundRect">
            <a:avLst/>
          </a:prstGeom>
          <a:solidFill>
            <a:schemeClr val="accent1">
              <a:lumMod val="75000"/>
            </a:schemeClr>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grpSp>
        <p:nvGrpSpPr>
          <p:cNvPr id="581" name="Group 580">
            <a:extLst>
              <a:ext uri="{FF2B5EF4-FFF2-40B4-BE49-F238E27FC236}">
                <a16:creationId xmlns:a16="http://schemas.microsoft.com/office/drawing/2014/main" id="{1B2A595E-7E94-60BF-5862-F74D6BFF18C1}"/>
              </a:ext>
            </a:extLst>
          </p:cNvPr>
          <p:cNvGrpSpPr/>
          <p:nvPr/>
        </p:nvGrpSpPr>
        <p:grpSpPr>
          <a:xfrm>
            <a:off x="5561183" y="1082411"/>
            <a:ext cx="1638654" cy="2247297"/>
            <a:chOff x="-2152065" y="1082411"/>
            <a:chExt cx="1638654" cy="2247297"/>
          </a:xfrm>
        </p:grpSpPr>
        <p:sp>
          <p:nvSpPr>
            <p:cNvPr id="28" name="Rounded Rectangle 27">
              <a:extLst>
                <a:ext uri="{FF2B5EF4-FFF2-40B4-BE49-F238E27FC236}">
                  <a16:creationId xmlns:a16="http://schemas.microsoft.com/office/drawing/2014/main" id="{502A2DE9-DFCA-75F5-F4AC-2A18EC3B0FD4}"/>
                </a:ext>
              </a:extLst>
            </p:cNvPr>
            <p:cNvSpPr/>
            <p:nvPr/>
          </p:nvSpPr>
          <p:spPr>
            <a:xfrm>
              <a:off x="-2152065" y="1082411"/>
              <a:ext cx="1638654" cy="2247297"/>
            </a:xfrm>
            <a:prstGeom prst="roundRect">
              <a:avLst>
                <a:gd name="adj" fmla="val 6588"/>
              </a:avLst>
            </a:prstGeom>
            <a:solidFill>
              <a:schemeClr val="accent1">
                <a:lumMod val="75000"/>
              </a:schemeClr>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FA774E84-A6F7-5AA5-8401-854EDCA2816C}"/>
                </a:ext>
              </a:extLst>
            </p:cNvPr>
            <p:cNvGrpSpPr>
              <a:grpSpLocks noChangeAspect="1"/>
            </p:cNvGrpSpPr>
            <p:nvPr/>
          </p:nvGrpSpPr>
          <p:grpSpPr>
            <a:xfrm>
              <a:off x="-1557788" y="2830517"/>
              <a:ext cx="450100" cy="180000"/>
              <a:chOff x="7833846" y="6323524"/>
              <a:chExt cx="335445" cy="134148"/>
            </a:xfrm>
            <a:solidFill>
              <a:srgbClr val="FFFFFF"/>
            </a:solidFill>
          </p:grpSpPr>
          <p:sp>
            <p:nvSpPr>
              <p:cNvPr id="47" name="Freeform 46">
                <a:extLst>
                  <a:ext uri="{FF2B5EF4-FFF2-40B4-BE49-F238E27FC236}">
                    <a16:creationId xmlns:a16="http://schemas.microsoft.com/office/drawing/2014/main" id="{1CFA287F-6BE3-F8C5-4453-8B78458F8E95}"/>
                  </a:ext>
                </a:extLst>
              </p:cNvPr>
              <p:cNvSpPr/>
              <p:nvPr/>
            </p:nvSpPr>
            <p:spPr>
              <a:xfrm>
                <a:off x="7833846" y="6323524"/>
                <a:ext cx="89257" cy="131619"/>
              </a:xfrm>
              <a:custGeom>
                <a:avLst/>
                <a:gdLst>
                  <a:gd name="connsiteX0" fmla="*/ 89155 w 89257"/>
                  <a:gd name="connsiteY0" fmla="*/ 130899 h 131619"/>
                  <a:gd name="connsiteX1" fmla="*/ 89155 w 89257"/>
                  <a:gd name="connsiteY1" fmla="*/ 130899 h 131619"/>
                  <a:gd name="connsiteX2" fmla="*/ 74535 w 89257"/>
                  <a:gd name="connsiteY2" fmla="*/ 131338 h 131619"/>
                  <a:gd name="connsiteX3" fmla="*/ 58379 w 89257"/>
                  <a:gd name="connsiteY3" fmla="*/ 131338 h 131619"/>
                  <a:gd name="connsiteX4" fmla="*/ 58379 w 89257"/>
                  <a:gd name="connsiteY4" fmla="*/ 131338 h 131619"/>
                  <a:gd name="connsiteX5" fmla="*/ 53774 w 89257"/>
                  <a:gd name="connsiteY5" fmla="*/ 121185 h 131619"/>
                  <a:gd name="connsiteX6" fmla="*/ 47707 w 89257"/>
                  <a:gd name="connsiteY6" fmla="*/ 108842 h 131619"/>
                  <a:gd name="connsiteX7" fmla="*/ 40396 w 89257"/>
                  <a:gd name="connsiteY7" fmla="*/ 96206 h 131619"/>
                  <a:gd name="connsiteX8" fmla="*/ 32648 w 89257"/>
                  <a:gd name="connsiteY8" fmla="*/ 85177 h 131619"/>
                  <a:gd name="connsiteX9" fmla="*/ 32648 w 89257"/>
                  <a:gd name="connsiteY9" fmla="*/ 84593 h 131619"/>
                  <a:gd name="connsiteX10" fmla="*/ 32063 w 89257"/>
                  <a:gd name="connsiteY10" fmla="*/ 94965 h 131619"/>
                  <a:gd name="connsiteX11" fmla="*/ 32063 w 89257"/>
                  <a:gd name="connsiteY11" fmla="*/ 107673 h 131619"/>
                  <a:gd name="connsiteX12" fmla="*/ 32721 w 89257"/>
                  <a:gd name="connsiteY12" fmla="*/ 120090 h 131619"/>
                  <a:gd name="connsiteX13" fmla="*/ 33306 w 89257"/>
                  <a:gd name="connsiteY13" fmla="*/ 129439 h 131619"/>
                  <a:gd name="connsiteX14" fmla="*/ 25045 w 89257"/>
                  <a:gd name="connsiteY14" fmla="*/ 131118 h 131619"/>
                  <a:gd name="connsiteX15" fmla="*/ 15030 w 89257"/>
                  <a:gd name="connsiteY15" fmla="*/ 131557 h 131619"/>
                  <a:gd name="connsiteX16" fmla="*/ 6112 w 89257"/>
                  <a:gd name="connsiteY16" fmla="*/ 131557 h 131619"/>
                  <a:gd name="connsiteX17" fmla="*/ 1214 w 89257"/>
                  <a:gd name="connsiteY17" fmla="*/ 131557 h 131619"/>
                  <a:gd name="connsiteX18" fmla="*/ 1799 w 89257"/>
                  <a:gd name="connsiteY18" fmla="*/ 126517 h 131619"/>
                  <a:gd name="connsiteX19" fmla="*/ 1799 w 89257"/>
                  <a:gd name="connsiteY19" fmla="*/ 113151 h 131619"/>
                  <a:gd name="connsiteX20" fmla="*/ 1799 w 89257"/>
                  <a:gd name="connsiteY20" fmla="*/ 94161 h 131619"/>
                  <a:gd name="connsiteX21" fmla="*/ 1799 w 89257"/>
                  <a:gd name="connsiteY21" fmla="*/ 72249 h 131619"/>
                  <a:gd name="connsiteX22" fmla="*/ 1433 w 89257"/>
                  <a:gd name="connsiteY22" fmla="*/ 49461 h 131619"/>
                  <a:gd name="connsiteX23" fmla="*/ 995 w 89257"/>
                  <a:gd name="connsiteY23" fmla="*/ 28645 h 131619"/>
                  <a:gd name="connsiteX24" fmla="*/ 556 w 89257"/>
                  <a:gd name="connsiteY24" fmla="*/ 12504 h 131619"/>
                  <a:gd name="connsiteX25" fmla="*/ -102 w 89257"/>
                  <a:gd name="connsiteY25" fmla="*/ 3374 h 131619"/>
                  <a:gd name="connsiteX26" fmla="*/ 22560 w 89257"/>
                  <a:gd name="connsiteY26" fmla="*/ 671 h 131619"/>
                  <a:gd name="connsiteX27" fmla="*/ 48291 w 89257"/>
                  <a:gd name="connsiteY27" fmla="*/ 671 h 131619"/>
                  <a:gd name="connsiteX28" fmla="*/ 67810 w 89257"/>
                  <a:gd name="connsiteY28" fmla="*/ 6953 h 131619"/>
                  <a:gd name="connsiteX29" fmla="*/ 81260 w 89257"/>
                  <a:gd name="connsiteY29" fmla="*/ 21122 h 131619"/>
                  <a:gd name="connsiteX30" fmla="*/ 86304 w 89257"/>
                  <a:gd name="connsiteY30" fmla="*/ 39747 h 131619"/>
                  <a:gd name="connsiteX31" fmla="*/ 80895 w 89257"/>
                  <a:gd name="connsiteY31" fmla="*/ 59541 h 131619"/>
                  <a:gd name="connsiteX32" fmla="*/ 71611 w 89257"/>
                  <a:gd name="connsiteY32" fmla="*/ 70569 h 131619"/>
                  <a:gd name="connsiteX33" fmla="*/ 56990 w 89257"/>
                  <a:gd name="connsiteY33" fmla="*/ 75536 h 131619"/>
                  <a:gd name="connsiteX34" fmla="*/ 56113 w 89257"/>
                  <a:gd name="connsiteY34" fmla="*/ 75536 h 131619"/>
                  <a:gd name="connsiteX35" fmla="*/ 56113 w 89257"/>
                  <a:gd name="connsiteY35" fmla="*/ 75536 h 131619"/>
                  <a:gd name="connsiteX36" fmla="*/ 64593 w 89257"/>
                  <a:gd name="connsiteY36" fmla="*/ 89048 h 131619"/>
                  <a:gd name="connsiteX37" fmla="*/ 73585 w 89257"/>
                  <a:gd name="connsiteY37" fmla="*/ 102560 h 131619"/>
                  <a:gd name="connsiteX38" fmla="*/ 82064 w 89257"/>
                  <a:gd name="connsiteY38" fmla="*/ 116438 h 131619"/>
                  <a:gd name="connsiteX39" fmla="*/ 89155 w 89257"/>
                  <a:gd name="connsiteY39" fmla="*/ 130899 h 131619"/>
                  <a:gd name="connsiteX40" fmla="*/ 27165 w 89257"/>
                  <a:gd name="connsiteY40" fmla="*/ 28645 h 131619"/>
                  <a:gd name="connsiteX41" fmla="*/ 27165 w 89257"/>
                  <a:gd name="connsiteY41" fmla="*/ 34050 h 131619"/>
                  <a:gd name="connsiteX42" fmla="*/ 27165 w 89257"/>
                  <a:gd name="connsiteY42" fmla="*/ 40186 h 131619"/>
                  <a:gd name="connsiteX43" fmla="*/ 27165 w 89257"/>
                  <a:gd name="connsiteY43" fmla="*/ 46247 h 131619"/>
                  <a:gd name="connsiteX44" fmla="*/ 27604 w 89257"/>
                  <a:gd name="connsiteY44" fmla="*/ 51214 h 131619"/>
                  <a:gd name="connsiteX45" fmla="*/ 27604 w 89257"/>
                  <a:gd name="connsiteY45" fmla="*/ 51214 h 131619"/>
                  <a:gd name="connsiteX46" fmla="*/ 36741 w 89257"/>
                  <a:gd name="connsiteY46" fmla="*/ 51798 h 131619"/>
                  <a:gd name="connsiteX47" fmla="*/ 46172 w 89257"/>
                  <a:gd name="connsiteY47" fmla="*/ 51214 h 131619"/>
                  <a:gd name="connsiteX48" fmla="*/ 51581 w 89257"/>
                  <a:gd name="connsiteY48" fmla="*/ 47635 h 131619"/>
                  <a:gd name="connsiteX49" fmla="*/ 53920 w 89257"/>
                  <a:gd name="connsiteY49" fmla="*/ 41427 h 131619"/>
                  <a:gd name="connsiteX50" fmla="*/ 53189 w 89257"/>
                  <a:gd name="connsiteY50" fmla="*/ 34635 h 131619"/>
                  <a:gd name="connsiteX51" fmla="*/ 49461 w 89257"/>
                  <a:gd name="connsiteY51" fmla="*/ 29157 h 131619"/>
                  <a:gd name="connsiteX52" fmla="*/ 39154 w 89257"/>
                  <a:gd name="connsiteY52" fmla="*/ 25797 h 131619"/>
                  <a:gd name="connsiteX53" fmla="*/ 27165 w 89257"/>
                  <a:gd name="connsiteY53" fmla="*/ 28645 h 131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89257" h="131619">
                    <a:moveTo>
                      <a:pt x="89155" y="130899"/>
                    </a:moveTo>
                    <a:lnTo>
                      <a:pt x="89155" y="130899"/>
                    </a:lnTo>
                    <a:cubicBezTo>
                      <a:pt x="84842" y="130899"/>
                      <a:pt x="80018" y="130899"/>
                      <a:pt x="74535" y="131338"/>
                    </a:cubicBezTo>
                    <a:cubicBezTo>
                      <a:pt x="69155" y="131666"/>
                      <a:pt x="63760" y="131666"/>
                      <a:pt x="58379" y="131338"/>
                    </a:cubicBezTo>
                    <a:lnTo>
                      <a:pt x="58379" y="131338"/>
                    </a:lnTo>
                    <a:cubicBezTo>
                      <a:pt x="57137" y="128489"/>
                      <a:pt x="55602" y="125130"/>
                      <a:pt x="53774" y="121185"/>
                    </a:cubicBezTo>
                    <a:cubicBezTo>
                      <a:pt x="51946" y="117241"/>
                      <a:pt x="49900" y="113151"/>
                      <a:pt x="47707" y="108842"/>
                    </a:cubicBezTo>
                    <a:cubicBezTo>
                      <a:pt x="45514" y="104533"/>
                      <a:pt x="43101" y="100369"/>
                      <a:pt x="40396" y="96206"/>
                    </a:cubicBezTo>
                    <a:cubicBezTo>
                      <a:pt x="38057" y="92364"/>
                      <a:pt x="35469" y="88683"/>
                      <a:pt x="32648" y="85177"/>
                    </a:cubicBezTo>
                    <a:lnTo>
                      <a:pt x="32648" y="84593"/>
                    </a:lnTo>
                    <a:cubicBezTo>
                      <a:pt x="32231" y="88033"/>
                      <a:pt x="32041" y="91495"/>
                      <a:pt x="32063" y="94965"/>
                    </a:cubicBezTo>
                    <a:cubicBezTo>
                      <a:pt x="32063" y="99127"/>
                      <a:pt x="32063" y="103364"/>
                      <a:pt x="32063" y="107673"/>
                    </a:cubicBezTo>
                    <a:cubicBezTo>
                      <a:pt x="32063" y="111982"/>
                      <a:pt x="32502" y="116145"/>
                      <a:pt x="32721" y="120090"/>
                    </a:cubicBezTo>
                    <a:cubicBezTo>
                      <a:pt x="32940" y="124034"/>
                      <a:pt x="33160" y="127394"/>
                      <a:pt x="33306" y="129439"/>
                    </a:cubicBezTo>
                    <a:cubicBezTo>
                      <a:pt x="30659" y="130446"/>
                      <a:pt x="27874" y="131009"/>
                      <a:pt x="25045" y="131118"/>
                    </a:cubicBezTo>
                    <a:cubicBezTo>
                      <a:pt x="21683" y="131118"/>
                      <a:pt x="18393" y="131557"/>
                      <a:pt x="15030" y="131557"/>
                    </a:cubicBezTo>
                    <a:cubicBezTo>
                      <a:pt x="11668" y="131557"/>
                      <a:pt x="8744" y="131557"/>
                      <a:pt x="6112" y="131557"/>
                    </a:cubicBezTo>
                    <a:cubicBezTo>
                      <a:pt x="4482" y="131396"/>
                      <a:pt x="2844" y="131396"/>
                      <a:pt x="1214" y="131557"/>
                    </a:cubicBezTo>
                    <a:cubicBezTo>
                      <a:pt x="1214" y="131557"/>
                      <a:pt x="1653" y="129877"/>
                      <a:pt x="1799" y="126517"/>
                    </a:cubicBezTo>
                    <a:cubicBezTo>
                      <a:pt x="1945" y="123157"/>
                      <a:pt x="1799" y="118702"/>
                      <a:pt x="1799" y="113151"/>
                    </a:cubicBezTo>
                    <a:lnTo>
                      <a:pt x="1799" y="94161"/>
                    </a:lnTo>
                    <a:cubicBezTo>
                      <a:pt x="1799" y="86857"/>
                      <a:pt x="1799" y="79553"/>
                      <a:pt x="1799" y="72249"/>
                    </a:cubicBezTo>
                    <a:cubicBezTo>
                      <a:pt x="1799" y="64945"/>
                      <a:pt x="1799" y="56984"/>
                      <a:pt x="1433" y="49461"/>
                    </a:cubicBezTo>
                    <a:cubicBezTo>
                      <a:pt x="1068" y="41938"/>
                      <a:pt x="1433" y="34853"/>
                      <a:pt x="995" y="28645"/>
                    </a:cubicBezTo>
                    <a:cubicBezTo>
                      <a:pt x="556" y="22437"/>
                      <a:pt x="995" y="16959"/>
                      <a:pt x="556" y="12504"/>
                    </a:cubicBezTo>
                    <a:cubicBezTo>
                      <a:pt x="117" y="8048"/>
                      <a:pt x="117" y="5200"/>
                      <a:pt x="-102" y="3374"/>
                    </a:cubicBezTo>
                    <a:cubicBezTo>
                      <a:pt x="6770" y="2424"/>
                      <a:pt x="14518" y="1475"/>
                      <a:pt x="22560" y="671"/>
                    </a:cubicBezTo>
                    <a:cubicBezTo>
                      <a:pt x="31113" y="-270"/>
                      <a:pt x="39739" y="-270"/>
                      <a:pt x="48291" y="671"/>
                    </a:cubicBezTo>
                    <a:cubicBezTo>
                      <a:pt x="55251" y="956"/>
                      <a:pt x="61991" y="3126"/>
                      <a:pt x="67810" y="6953"/>
                    </a:cubicBezTo>
                    <a:cubicBezTo>
                      <a:pt x="73372" y="10517"/>
                      <a:pt x="77993" y="15382"/>
                      <a:pt x="81260" y="21122"/>
                    </a:cubicBezTo>
                    <a:cubicBezTo>
                      <a:pt x="84426" y="26834"/>
                      <a:pt x="86158" y="33225"/>
                      <a:pt x="86304" y="39747"/>
                    </a:cubicBezTo>
                    <a:cubicBezTo>
                      <a:pt x="86458" y="46730"/>
                      <a:pt x="84579" y="53603"/>
                      <a:pt x="80895" y="59541"/>
                    </a:cubicBezTo>
                    <a:cubicBezTo>
                      <a:pt x="78607" y="63821"/>
                      <a:pt x="75441" y="67582"/>
                      <a:pt x="71611" y="70569"/>
                    </a:cubicBezTo>
                    <a:cubicBezTo>
                      <a:pt x="67342" y="73637"/>
                      <a:pt x="62247" y="75368"/>
                      <a:pt x="56990" y="75536"/>
                    </a:cubicBezTo>
                    <a:lnTo>
                      <a:pt x="56113" y="75536"/>
                    </a:lnTo>
                    <a:lnTo>
                      <a:pt x="56113" y="75536"/>
                    </a:lnTo>
                    <a:cubicBezTo>
                      <a:pt x="58672" y="80064"/>
                      <a:pt x="61523" y="84593"/>
                      <a:pt x="64593" y="89048"/>
                    </a:cubicBezTo>
                    <a:cubicBezTo>
                      <a:pt x="67663" y="93504"/>
                      <a:pt x="70661" y="98032"/>
                      <a:pt x="73585" y="102560"/>
                    </a:cubicBezTo>
                    <a:cubicBezTo>
                      <a:pt x="76509" y="107089"/>
                      <a:pt x="79360" y="111763"/>
                      <a:pt x="82064" y="116438"/>
                    </a:cubicBezTo>
                    <a:cubicBezTo>
                      <a:pt x="84835" y="121047"/>
                      <a:pt x="87204" y="125889"/>
                      <a:pt x="89155" y="130899"/>
                    </a:cubicBezTo>
                    <a:close/>
                    <a:moveTo>
                      <a:pt x="27165" y="28645"/>
                    </a:moveTo>
                    <a:cubicBezTo>
                      <a:pt x="27165" y="30252"/>
                      <a:pt x="27165" y="32005"/>
                      <a:pt x="27165" y="34050"/>
                    </a:cubicBezTo>
                    <a:cubicBezTo>
                      <a:pt x="27165" y="36095"/>
                      <a:pt x="27165" y="38140"/>
                      <a:pt x="27165" y="40186"/>
                    </a:cubicBezTo>
                    <a:cubicBezTo>
                      <a:pt x="27165" y="42230"/>
                      <a:pt x="27165" y="44348"/>
                      <a:pt x="27165" y="46247"/>
                    </a:cubicBezTo>
                    <a:cubicBezTo>
                      <a:pt x="27209" y="47913"/>
                      <a:pt x="27355" y="49571"/>
                      <a:pt x="27604" y="51214"/>
                    </a:cubicBezTo>
                    <a:lnTo>
                      <a:pt x="27604" y="51214"/>
                    </a:lnTo>
                    <a:cubicBezTo>
                      <a:pt x="30382" y="51214"/>
                      <a:pt x="33452" y="51652"/>
                      <a:pt x="36741" y="51798"/>
                    </a:cubicBezTo>
                    <a:cubicBezTo>
                      <a:pt x="39899" y="51945"/>
                      <a:pt x="43057" y="51747"/>
                      <a:pt x="46172" y="51214"/>
                    </a:cubicBezTo>
                    <a:cubicBezTo>
                      <a:pt x="48401" y="50834"/>
                      <a:pt x="50360" y="49534"/>
                      <a:pt x="51581" y="47635"/>
                    </a:cubicBezTo>
                    <a:cubicBezTo>
                      <a:pt x="52860" y="45787"/>
                      <a:pt x="53657" y="43655"/>
                      <a:pt x="53920" y="41427"/>
                    </a:cubicBezTo>
                    <a:cubicBezTo>
                      <a:pt x="54147" y="39134"/>
                      <a:pt x="53898" y="36826"/>
                      <a:pt x="53189" y="34635"/>
                    </a:cubicBezTo>
                    <a:cubicBezTo>
                      <a:pt x="52546" y="32465"/>
                      <a:pt x="51245" y="30552"/>
                      <a:pt x="49461" y="29157"/>
                    </a:cubicBezTo>
                    <a:cubicBezTo>
                      <a:pt x="46625" y="26681"/>
                      <a:pt x="42904" y="25468"/>
                      <a:pt x="39154" y="25797"/>
                    </a:cubicBezTo>
                    <a:cubicBezTo>
                      <a:pt x="35024" y="26060"/>
                      <a:pt x="30974" y="27024"/>
                      <a:pt x="27165" y="28645"/>
                    </a:cubicBezTo>
                    <a:close/>
                  </a:path>
                </a:pathLst>
              </a:custGeom>
              <a:grpFill/>
              <a:ln w="730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446A65CE-2DD7-6249-3379-C22C72B051D7}"/>
                  </a:ext>
                </a:extLst>
              </p:cNvPr>
              <p:cNvSpPr/>
              <p:nvPr/>
            </p:nvSpPr>
            <p:spPr>
              <a:xfrm>
                <a:off x="7925659" y="6362357"/>
                <a:ext cx="78003" cy="92886"/>
              </a:xfrm>
              <a:custGeom>
                <a:avLst/>
                <a:gdLst>
                  <a:gd name="connsiteX0" fmla="*/ 77608 w 78003"/>
                  <a:gd name="connsiteY0" fmla="*/ 987 h 92886"/>
                  <a:gd name="connsiteX1" fmla="*/ 77608 w 78003"/>
                  <a:gd name="connsiteY1" fmla="*/ 3179 h 92886"/>
                  <a:gd name="connsiteX2" fmla="*/ 77608 w 78003"/>
                  <a:gd name="connsiteY2" fmla="*/ 5443 h 92886"/>
                  <a:gd name="connsiteX3" fmla="*/ 77608 w 78003"/>
                  <a:gd name="connsiteY3" fmla="*/ 7269 h 92886"/>
                  <a:gd name="connsiteX4" fmla="*/ 77608 w 78003"/>
                  <a:gd name="connsiteY4" fmla="*/ 46344 h 92886"/>
                  <a:gd name="connsiteX5" fmla="*/ 77096 w 78003"/>
                  <a:gd name="connsiteY5" fmla="*/ 85201 h 92886"/>
                  <a:gd name="connsiteX6" fmla="*/ 77096 w 78003"/>
                  <a:gd name="connsiteY6" fmla="*/ 90021 h 92886"/>
                  <a:gd name="connsiteX7" fmla="*/ 74830 w 78003"/>
                  <a:gd name="connsiteY7" fmla="*/ 92797 h 92886"/>
                  <a:gd name="connsiteX8" fmla="*/ 72637 w 78003"/>
                  <a:gd name="connsiteY8" fmla="*/ 92797 h 92886"/>
                  <a:gd name="connsiteX9" fmla="*/ 66643 w 78003"/>
                  <a:gd name="connsiteY9" fmla="*/ 92797 h 92886"/>
                  <a:gd name="connsiteX10" fmla="*/ 60648 w 78003"/>
                  <a:gd name="connsiteY10" fmla="*/ 92797 h 92886"/>
                  <a:gd name="connsiteX11" fmla="*/ 56701 w 78003"/>
                  <a:gd name="connsiteY11" fmla="*/ 92797 h 92886"/>
                  <a:gd name="connsiteX12" fmla="*/ 52754 w 78003"/>
                  <a:gd name="connsiteY12" fmla="*/ 92797 h 92886"/>
                  <a:gd name="connsiteX13" fmla="*/ 50999 w 78003"/>
                  <a:gd name="connsiteY13" fmla="*/ 91336 h 92886"/>
                  <a:gd name="connsiteX14" fmla="*/ 50561 w 78003"/>
                  <a:gd name="connsiteY14" fmla="*/ 88707 h 92886"/>
                  <a:gd name="connsiteX15" fmla="*/ 50926 w 78003"/>
                  <a:gd name="connsiteY15" fmla="*/ 85420 h 92886"/>
                  <a:gd name="connsiteX16" fmla="*/ 51291 w 78003"/>
                  <a:gd name="connsiteY16" fmla="*/ 82279 h 92886"/>
                  <a:gd name="connsiteX17" fmla="*/ 40107 w 78003"/>
                  <a:gd name="connsiteY17" fmla="*/ 89583 h 92886"/>
                  <a:gd name="connsiteX18" fmla="*/ 26949 w 78003"/>
                  <a:gd name="connsiteY18" fmla="*/ 92724 h 92886"/>
                  <a:gd name="connsiteX19" fmla="*/ 14741 w 78003"/>
                  <a:gd name="connsiteY19" fmla="*/ 87757 h 92886"/>
                  <a:gd name="connsiteX20" fmla="*/ 6334 w 78003"/>
                  <a:gd name="connsiteY20" fmla="*/ 75487 h 92886"/>
                  <a:gd name="connsiteX21" fmla="*/ 1509 w 78003"/>
                  <a:gd name="connsiteY21" fmla="*/ 59491 h 92886"/>
                  <a:gd name="connsiteX22" fmla="*/ -99 w 78003"/>
                  <a:gd name="connsiteY22" fmla="*/ 43423 h 92886"/>
                  <a:gd name="connsiteX23" fmla="*/ 2314 w 78003"/>
                  <a:gd name="connsiteY23" fmla="*/ 26551 h 92886"/>
                  <a:gd name="connsiteX24" fmla="*/ 8820 w 78003"/>
                  <a:gd name="connsiteY24" fmla="*/ 13185 h 92886"/>
                  <a:gd name="connsiteX25" fmla="*/ 18688 w 78003"/>
                  <a:gd name="connsiteY25" fmla="*/ 4347 h 92886"/>
                  <a:gd name="connsiteX26" fmla="*/ 30823 w 78003"/>
                  <a:gd name="connsiteY26" fmla="*/ 987 h 92886"/>
                  <a:gd name="connsiteX27" fmla="*/ 37037 w 78003"/>
                  <a:gd name="connsiteY27" fmla="*/ 987 h 92886"/>
                  <a:gd name="connsiteX28" fmla="*/ 42227 w 78003"/>
                  <a:gd name="connsiteY28" fmla="*/ 1937 h 92886"/>
                  <a:gd name="connsiteX29" fmla="*/ 46467 w 78003"/>
                  <a:gd name="connsiteY29" fmla="*/ 4493 h 92886"/>
                  <a:gd name="connsiteX30" fmla="*/ 49610 w 78003"/>
                  <a:gd name="connsiteY30" fmla="*/ 9387 h 92886"/>
                  <a:gd name="connsiteX31" fmla="*/ 49610 w 78003"/>
                  <a:gd name="connsiteY31" fmla="*/ 4274 h 92886"/>
                  <a:gd name="connsiteX32" fmla="*/ 50049 w 78003"/>
                  <a:gd name="connsiteY32" fmla="*/ -35 h 92886"/>
                  <a:gd name="connsiteX33" fmla="*/ 51291 w 78003"/>
                  <a:gd name="connsiteY33" fmla="*/ -35 h 92886"/>
                  <a:gd name="connsiteX34" fmla="*/ 54362 w 78003"/>
                  <a:gd name="connsiteY34" fmla="*/ -35 h 92886"/>
                  <a:gd name="connsiteX35" fmla="*/ 57286 w 78003"/>
                  <a:gd name="connsiteY35" fmla="*/ -35 h 92886"/>
                  <a:gd name="connsiteX36" fmla="*/ 59333 w 78003"/>
                  <a:gd name="connsiteY36" fmla="*/ -35 h 92886"/>
                  <a:gd name="connsiteX37" fmla="*/ 67008 w 78003"/>
                  <a:gd name="connsiteY37" fmla="*/ -35 h 92886"/>
                  <a:gd name="connsiteX38" fmla="*/ 24025 w 78003"/>
                  <a:gd name="connsiteY38" fmla="*/ 37506 h 92886"/>
                  <a:gd name="connsiteX39" fmla="*/ 23074 w 78003"/>
                  <a:gd name="connsiteY39" fmla="*/ 42400 h 92886"/>
                  <a:gd name="connsiteX40" fmla="*/ 23074 w 78003"/>
                  <a:gd name="connsiteY40" fmla="*/ 47294 h 92886"/>
                  <a:gd name="connsiteX41" fmla="*/ 27387 w 78003"/>
                  <a:gd name="connsiteY41" fmla="*/ 61317 h 92886"/>
                  <a:gd name="connsiteX42" fmla="*/ 39449 w 78003"/>
                  <a:gd name="connsiteY42" fmla="*/ 67160 h 92886"/>
                  <a:gd name="connsiteX43" fmla="*/ 46321 w 78003"/>
                  <a:gd name="connsiteY43" fmla="*/ 65554 h 92886"/>
                  <a:gd name="connsiteX44" fmla="*/ 49683 w 78003"/>
                  <a:gd name="connsiteY44" fmla="*/ 61171 h 92886"/>
                  <a:gd name="connsiteX45" fmla="*/ 50780 w 78003"/>
                  <a:gd name="connsiteY45" fmla="*/ 53868 h 92886"/>
                  <a:gd name="connsiteX46" fmla="*/ 50780 w 78003"/>
                  <a:gd name="connsiteY46" fmla="*/ 44591 h 92886"/>
                  <a:gd name="connsiteX47" fmla="*/ 50780 w 78003"/>
                  <a:gd name="connsiteY47" fmla="*/ 34366 h 92886"/>
                  <a:gd name="connsiteX48" fmla="*/ 49830 w 78003"/>
                  <a:gd name="connsiteY48" fmla="*/ 28596 h 92886"/>
                  <a:gd name="connsiteX49" fmla="*/ 47052 w 78003"/>
                  <a:gd name="connsiteY49" fmla="*/ 26040 h 92886"/>
                  <a:gd name="connsiteX50" fmla="*/ 41277 w 78003"/>
                  <a:gd name="connsiteY50" fmla="*/ 25455 h 92886"/>
                  <a:gd name="connsiteX51" fmla="*/ 29434 w 78003"/>
                  <a:gd name="connsiteY51" fmla="*/ 29034 h 92886"/>
                  <a:gd name="connsiteX52" fmla="*/ 24025 w 78003"/>
                  <a:gd name="connsiteY52" fmla="*/ 37580 h 92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78003" h="92886">
                    <a:moveTo>
                      <a:pt x="77608" y="987"/>
                    </a:moveTo>
                    <a:cubicBezTo>
                      <a:pt x="77608" y="1718"/>
                      <a:pt x="77608" y="2448"/>
                      <a:pt x="77608" y="3179"/>
                    </a:cubicBezTo>
                    <a:cubicBezTo>
                      <a:pt x="77608" y="3909"/>
                      <a:pt x="77608" y="4712"/>
                      <a:pt x="77608" y="5443"/>
                    </a:cubicBezTo>
                    <a:lnTo>
                      <a:pt x="77608" y="7269"/>
                    </a:lnTo>
                    <a:cubicBezTo>
                      <a:pt x="77243" y="20489"/>
                      <a:pt x="77243" y="33489"/>
                      <a:pt x="77608" y="46344"/>
                    </a:cubicBezTo>
                    <a:cubicBezTo>
                      <a:pt x="78127" y="59294"/>
                      <a:pt x="77959" y="72266"/>
                      <a:pt x="77096" y="85201"/>
                    </a:cubicBezTo>
                    <a:cubicBezTo>
                      <a:pt x="77096" y="86808"/>
                      <a:pt x="77096" y="88415"/>
                      <a:pt x="77096" y="90021"/>
                    </a:cubicBezTo>
                    <a:cubicBezTo>
                      <a:pt x="77228" y="91409"/>
                      <a:pt x="76219" y="92643"/>
                      <a:pt x="74830" y="92797"/>
                    </a:cubicBezTo>
                    <a:lnTo>
                      <a:pt x="72637" y="92797"/>
                    </a:lnTo>
                    <a:cubicBezTo>
                      <a:pt x="70664" y="92797"/>
                      <a:pt x="68690" y="92797"/>
                      <a:pt x="66643" y="92797"/>
                    </a:cubicBezTo>
                    <a:cubicBezTo>
                      <a:pt x="64596" y="92797"/>
                      <a:pt x="62622" y="92797"/>
                      <a:pt x="60648" y="92797"/>
                    </a:cubicBezTo>
                    <a:cubicBezTo>
                      <a:pt x="59333" y="92724"/>
                      <a:pt x="58017" y="92724"/>
                      <a:pt x="56701" y="92797"/>
                    </a:cubicBezTo>
                    <a:cubicBezTo>
                      <a:pt x="55385" y="92870"/>
                      <a:pt x="54069" y="92870"/>
                      <a:pt x="52754" y="92797"/>
                    </a:cubicBezTo>
                    <a:cubicBezTo>
                      <a:pt x="51971" y="92614"/>
                      <a:pt x="51321" y="92074"/>
                      <a:pt x="50999" y="91336"/>
                    </a:cubicBezTo>
                    <a:cubicBezTo>
                      <a:pt x="50692" y="90496"/>
                      <a:pt x="50546" y="89605"/>
                      <a:pt x="50561" y="88707"/>
                    </a:cubicBezTo>
                    <a:cubicBezTo>
                      <a:pt x="50509" y="87597"/>
                      <a:pt x="50634" y="86494"/>
                      <a:pt x="50926" y="85420"/>
                    </a:cubicBezTo>
                    <a:cubicBezTo>
                      <a:pt x="51175" y="84390"/>
                      <a:pt x="51299" y="83338"/>
                      <a:pt x="51291" y="82279"/>
                    </a:cubicBezTo>
                    <a:cubicBezTo>
                      <a:pt x="48017" y="85347"/>
                      <a:pt x="44230" y="87815"/>
                      <a:pt x="40107" y="89583"/>
                    </a:cubicBezTo>
                    <a:cubicBezTo>
                      <a:pt x="36013" y="91607"/>
                      <a:pt x="31518" y="92680"/>
                      <a:pt x="26949" y="92724"/>
                    </a:cubicBezTo>
                    <a:cubicBezTo>
                      <a:pt x="22365" y="92826"/>
                      <a:pt x="17950" y="91022"/>
                      <a:pt x="14741" y="87757"/>
                    </a:cubicBezTo>
                    <a:cubicBezTo>
                      <a:pt x="11210" y="84215"/>
                      <a:pt x="8366" y="80052"/>
                      <a:pt x="6334" y="75487"/>
                    </a:cubicBezTo>
                    <a:cubicBezTo>
                      <a:pt x="4097" y="70367"/>
                      <a:pt x="2474" y="64999"/>
                      <a:pt x="1509" y="59491"/>
                    </a:cubicBezTo>
                    <a:cubicBezTo>
                      <a:pt x="471" y="54196"/>
                      <a:pt x="-70" y="48820"/>
                      <a:pt x="-99" y="43423"/>
                    </a:cubicBezTo>
                    <a:cubicBezTo>
                      <a:pt x="-157" y="37711"/>
                      <a:pt x="661" y="32021"/>
                      <a:pt x="2314" y="26551"/>
                    </a:cubicBezTo>
                    <a:cubicBezTo>
                      <a:pt x="3732" y="21767"/>
                      <a:pt x="5932" y="17253"/>
                      <a:pt x="8820" y="13185"/>
                    </a:cubicBezTo>
                    <a:cubicBezTo>
                      <a:pt x="11466" y="9591"/>
                      <a:pt x="14821" y="6582"/>
                      <a:pt x="18688" y="4347"/>
                    </a:cubicBezTo>
                    <a:cubicBezTo>
                      <a:pt x="22402" y="2273"/>
                      <a:pt x="26569" y="1119"/>
                      <a:pt x="30823" y="987"/>
                    </a:cubicBezTo>
                    <a:lnTo>
                      <a:pt x="37037" y="987"/>
                    </a:lnTo>
                    <a:cubicBezTo>
                      <a:pt x="38806" y="1031"/>
                      <a:pt x="40560" y="1353"/>
                      <a:pt x="42227" y="1937"/>
                    </a:cubicBezTo>
                    <a:cubicBezTo>
                      <a:pt x="43821" y="2441"/>
                      <a:pt x="45275" y="3317"/>
                      <a:pt x="46467" y="4493"/>
                    </a:cubicBezTo>
                    <a:cubicBezTo>
                      <a:pt x="47849" y="5881"/>
                      <a:pt x="48923" y="7554"/>
                      <a:pt x="49610" y="9387"/>
                    </a:cubicBezTo>
                    <a:cubicBezTo>
                      <a:pt x="49376" y="7692"/>
                      <a:pt x="49376" y="5968"/>
                      <a:pt x="49610" y="4274"/>
                    </a:cubicBezTo>
                    <a:cubicBezTo>
                      <a:pt x="49903" y="2857"/>
                      <a:pt x="50049" y="1411"/>
                      <a:pt x="50049" y="-35"/>
                    </a:cubicBezTo>
                    <a:cubicBezTo>
                      <a:pt x="50049" y="-35"/>
                      <a:pt x="50487" y="-35"/>
                      <a:pt x="51291" y="-35"/>
                    </a:cubicBezTo>
                    <a:lnTo>
                      <a:pt x="54362" y="-35"/>
                    </a:lnTo>
                    <a:lnTo>
                      <a:pt x="57286" y="-35"/>
                    </a:lnTo>
                    <a:lnTo>
                      <a:pt x="59333" y="-35"/>
                    </a:lnTo>
                    <a:lnTo>
                      <a:pt x="67008" y="-35"/>
                    </a:lnTo>
                    <a:close/>
                    <a:moveTo>
                      <a:pt x="24025" y="37506"/>
                    </a:moveTo>
                    <a:cubicBezTo>
                      <a:pt x="23528" y="39099"/>
                      <a:pt x="23206" y="40735"/>
                      <a:pt x="23074" y="42400"/>
                    </a:cubicBezTo>
                    <a:cubicBezTo>
                      <a:pt x="23074" y="44080"/>
                      <a:pt x="23074" y="45687"/>
                      <a:pt x="23074" y="47294"/>
                    </a:cubicBezTo>
                    <a:cubicBezTo>
                      <a:pt x="22943" y="52312"/>
                      <a:pt x="24456" y="57242"/>
                      <a:pt x="27387" y="61317"/>
                    </a:cubicBezTo>
                    <a:cubicBezTo>
                      <a:pt x="30224" y="65101"/>
                      <a:pt x="34719" y="67277"/>
                      <a:pt x="39449" y="67160"/>
                    </a:cubicBezTo>
                    <a:cubicBezTo>
                      <a:pt x="41847" y="67343"/>
                      <a:pt x="44252" y="66780"/>
                      <a:pt x="46321" y="65554"/>
                    </a:cubicBezTo>
                    <a:cubicBezTo>
                      <a:pt x="47900" y="64509"/>
                      <a:pt x="49084" y="62968"/>
                      <a:pt x="49683" y="61171"/>
                    </a:cubicBezTo>
                    <a:cubicBezTo>
                      <a:pt x="50429" y="58812"/>
                      <a:pt x="50802" y="56343"/>
                      <a:pt x="50780" y="53868"/>
                    </a:cubicBezTo>
                    <a:cubicBezTo>
                      <a:pt x="50780" y="51092"/>
                      <a:pt x="50780" y="48024"/>
                      <a:pt x="50780" y="44591"/>
                    </a:cubicBezTo>
                    <a:cubicBezTo>
                      <a:pt x="50780" y="41158"/>
                      <a:pt x="50780" y="37288"/>
                      <a:pt x="50780" y="34366"/>
                    </a:cubicBezTo>
                    <a:cubicBezTo>
                      <a:pt x="50817" y="32401"/>
                      <a:pt x="50495" y="30444"/>
                      <a:pt x="49830" y="28596"/>
                    </a:cubicBezTo>
                    <a:cubicBezTo>
                      <a:pt x="49384" y="27332"/>
                      <a:pt x="48346" y="26376"/>
                      <a:pt x="47052" y="26040"/>
                    </a:cubicBezTo>
                    <a:cubicBezTo>
                      <a:pt x="45158" y="25594"/>
                      <a:pt x="43221" y="25397"/>
                      <a:pt x="41277" y="25455"/>
                    </a:cubicBezTo>
                    <a:cubicBezTo>
                      <a:pt x="37029" y="25192"/>
                      <a:pt x="32826" y="26463"/>
                      <a:pt x="29434" y="29034"/>
                    </a:cubicBezTo>
                    <a:cubicBezTo>
                      <a:pt x="26642" y="31123"/>
                      <a:pt x="24712" y="34162"/>
                      <a:pt x="24025" y="37580"/>
                    </a:cubicBezTo>
                    <a:close/>
                  </a:path>
                </a:pathLst>
              </a:custGeom>
              <a:grp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032A051-BF85-8EDA-0BF0-6EFA6A827554}"/>
                  </a:ext>
                </a:extLst>
              </p:cNvPr>
              <p:cNvSpPr/>
              <p:nvPr/>
            </p:nvSpPr>
            <p:spPr>
              <a:xfrm>
                <a:off x="8014480" y="6360686"/>
                <a:ext cx="73613" cy="96620"/>
              </a:xfrm>
              <a:custGeom>
                <a:avLst/>
                <a:gdLst>
                  <a:gd name="connsiteX0" fmla="*/ 73073 w 73613"/>
                  <a:gd name="connsiteY0" fmla="*/ 58971 h 96620"/>
                  <a:gd name="connsiteX1" fmla="*/ 72342 w 73613"/>
                  <a:gd name="connsiteY1" fmla="*/ 68320 h 96620"/>
                  <a:gd name="connsiteX2" fmla="*/ 71391 w 73613"/>
                  <a:gd name="connsiteY2" fmla="*/ 76866 h 96620"/>
                  <a:gd name="connsiteX3" fmla="*/ 70003 w 73613"/>
                  <a:gd name="connsiteY3" fmla="*/ 83658 h 96620"/>
                  <a:gd name="connsiteX4" fmla="*/ 67883 w 73613"/>
                  <a:gd name="connsiteY4" fmla="*/ 87822 h 96620"/>
                  <a:gd name="connsiteX5" fmla="*/ 59695 w 73613"/>
                  <a:gd name="connsiteY5" fmla="*/ 94103 h 96620"/>
                  <a:gd name="connsiteX6" fmla="*/ 48730 w 73613"/>
                  <a:gd name="connsiteY6" fmla="*/ 96367 h 96620"/>
                  <a:gd name="connsiteX7" fmla="*/ 36595 w 73613"/>
                  <a:gd name="connsiteY7" fmla="*/ 96367 h 96620"/>
                  <a:gd name="connsiteX8" fmla="*/ 25191 w 73613"/>
                  <a:gd name="connsiteY8" fmla="*/ 95929 h 96620"/>
                  <a:gd name="connsiteX9" fmla="*/ 9401 w 73613"/>
                  <a:gd name="connsiteY9" fmla="*/ 87822 h 96620"/>
                  <a:gd name="connsiteX10" fmla="*/ 2603 w 73613"/>
                  <a:gd name="connsiteY10" fmla="*/ 76793 h 96620"/>
                  <a:gd name="connsiteX11" fmla="*/ 337 w 73613"/>
                  <a:gd name="connsiteY11" fmla="*/ 62915 h 96620"/>
                  <a:gd name="connsiteX12" fmla="*/ 337 w 73613"/>
                  <a:gd name="connsiteY12" fmla="*/ 48307 h 96620"/>
                  <a:gd name="connsiteX13" fmla="*/ -102 w 73613"/>
                  <a:gd name="connsiteY13" fmla="*/ 34869 h 96620"/>
                  <a:gd name="connsiteX14" fmla="*/ 995 w 73613"/>
                  <a:gd name="connsiteY14" fmla="*/ 21649 h 96620"/>
                  <a:gd name="connsiteX15" fmla="*/ 2237 w 73613"/>
                  <a:gd name="connsiteY15" fmla="*/ 16098 h 96620"/>
                  <a:gd name="connsiteX16" fmla="*/ 3919 w 73613"/>
                  <a:gd name="connsiteY16" fmla="*/ 10766 h 96620"/>
                  <a:gd name="connsiteX17" fmla="*/ 8086 w 73613"/>
                  <a:gd name="connsiteY17" fmla="*/ 6018 h 96620"/>
                  <a:gd name="connsiteX18" fmla="*/ 14738 w 73613"/>
                  <a:gd name="connsiteY18" fmla="*/ 2586 h 96620"/>
                  <a:gd name="connsiteX19" fmla="*/ 22779 w 73613"/>
                  <a:gd name="connsiteY19" fmla="*/ 687 h 96620"/>
                  <a:gd name="connsiteX20" fmla="*/ 31551 w 73613"/>
                  <a:gd name="connsiteY20" fmla="*/ 102 h 96620"/>
                  <a:gd name="connsiteX21" fmla="*/ 38861 w 73613"/>
                  <a:gd name="connsiteY21" fmla="*/ 102 h 96620"/>
                  <a:gd name="connsiteX22" fmla="*/ 46171 w 73613"/>
                  <a:gd name="connsiteY22" fmla="*/ 102 h 96620"/>
                  <a:gd name="connsiteX23" fmla="*/ 57429 w 73613"/>
                  <a:gd name="connsiteY23" fmla="*/ 2366 h 96620"/>
                  <a:gd name="connsiteX24" fmla="*/ 66640 w 73613"/>
                  <a:gd name="connsiteY24" fmla="*/ 7844 h 96620"/>
                  <a:gd name="connsiteX25" fmla="*/ 70587 w 73613"/>
                  <a:gd name="connsiteY25" fmla="*/ 12811 h 96620"/>
                  <a:gd name="connsiteX26" fmla="*/ 72707 w 73613"/>
                  <a:gd name="connsiteY26" fmla="*/ 20115 h 96620"/>
                  <a:gd name="connsiteX27" fmla="*/ 73511 w 73613"/>
                  <a:gd name="connsiteY27" fmla="*/ 29610 h 96620"/>
                  <a:gd name="connsiteX28" fmla="*/ 73511 w 73613"/>
                  <a:gd name="connsiteY28" fmla="*/ 40931 h 96620"/>
                  <a:gd name="connsiteX29" fmla="*/ 68102 w 73613"/>
                  <a:gd name="connsiteY29" fmla="*/ 41442 h 96620"/>
                  <a:gd name="connsiteX30" fmla="*/ 61815 w 73613"/>
                  <a:gd name="connsiteY30" fmla="*/ 41442 h 96620"/>
                  <a:gd name="connsiteX31" fmla="*/ 55528 w 73613"/>
                  <a:gd name="connsiteY31" fmla="*/ 40858 h 96620"/>
                  <a:gd name="connsiteX32" fmla="*/ 50119 w 73613"/>
                  <a:gd name="connsiteY32" fmla="*/ 40127 h 96620"/>
                  <a:gd name="connsiteX33" fmla="*/ 44782 w 73613"/>
                  <a:gd name="connsiteY33" fmla="*/ 30121 h 96620"/>
                  <a:gd name="connsiteX34" fmla="*/ 33232 w 73613"/>
                  <a:gd name="connsiteY34" fmla="*/ 28368 h 96620"/>
                  <a:gd name="connsiteX35" fmla="*/ 26946 w 73613"/>
                  <a:gd name="connsiteY35" fmla="*/ 32385 h 96620"/>
                  <a:gd name="connsiteX36" fmla="*/ 25264 w 73613"/>
                  <a:gd name="connsiteY36" fmla="*/ 36110 h 96620"/>
                  <a:gd name="connsiteX37" fmla="*/ 24533 w 73613"/>
                  <a:gd name="connsiteY37" fmla="*/ 47650 h 96620"/>
                  <a:gd name="connsiteX38" fmla="*/ 24168 w 73613"/>
                  <a:gd name="connsiteY38" fmla="*/ 59994 h 96620"/>
                  <a:gd name="connsiteX39" fmla="*/ 26288 w 73613"/>
                  <a:gd name="connsiteY39" fmla="*/ 66640 h 96620"/>
                  <a:gd name="connsiteX40" fmla="*/ 32282 w 73613"/>
                  <a:gd name="connsiteY40" fmla="*/ 69854 h 96620"/>
                  <a:gd name="connsiteX41" fmla="*/ 39592 w 73613"/>
                  <a:gd name="connsiteY41" fmla="*/ 70219 h 96620"/>
                  <a:gd name="connsiteX42" fmla="*/ 45513 w 73613"/>
                  <a:gd name="connsiteY42" fmla="*/ 68247 h 96620"/>
                  <a:gd name="connsiteX43" fmla="*/ 48364 w 73613"/>
                  <a:gd name="connsiteY43" fmla="*/ 63938 h 96620"/>
                  <a:gd name="connsiteX44" fmla="*/ 49900 w 73613"/>
                  <a:gd name="connsiteY44" fmla="*/ 58533 h 96620"/>
                  <a:gd name="connsiteX45" fmla="*/ 54870 w 73613"/>
                  <a:gd name="connsiteY45" fmla="*/ 58533 h 96620"/>
                  <a:gd name="connsiteX46" fmla="*/ 61523 w 73613"/>
                  <a:gd name="connsiteY46" fmla="*/ 58533 h 96620"/>
                  <a:gd name="connsiteX47" fmla="*/ 68102 w 73613"/>
                  <a:gd name="connsiteY47" fmla="*/ 58533 h 96620"/>
                  <a:gd name="connsiteX48" fmla="*/ 73073 w 73613"/>
                  <a:gd name="connsiteY48" fmla="*/ 58971 h 96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13" h="96620">
                    <a:moveTo>
                      <a:pt x="73073" y="58971"/>
                    </a:moveTo>
                    <a:cubicBezTo>
                      <a:pt x="73073" y="62185"/>
                      <a:pt x="72561" y="65252"/>
                      <a:pt x="72342" y="68320"/>
                    </a:cubicBezTo>
                    <a:cubicBezTo>
                      <a:pt x="72122" y="71388"/>
                      <a:pt x="71757" y="74236"/>
                      <a:pt x="71391" y="76866"/>
                    </a:cubicBezTo>
                    <a:cubicBezTo>
                      <a:pt x="71106" y="79166"/>
                      <a:pt x="70646" y="81431"/>
                      <a:pt x="70003" y="83658"/>
                    </a:cubicBezTo>
                    <a:cubicBezTo>
                      <a:pt x="69666" y="85206"/>
                      <a:pt x="68935" y="86638"/>
                      <a:pt x="67883" y="87822"/>
                    </a:cubicBezTo>
                    <a:cubicBezTo>
                      <a:pt x="65872" y="90714"/>
                      <a:pt x="63007" y="92905"/>
                      <a:pt x="59695" y="94103"/>
                    </a:cubicBezTo>
                    <a:cubicBezTo>
                      <a:pt x="56157" y="95330"/>
                      <a:pt x="52465" y="96097"/>
                      <a:pt x="48730" y="96367"/>
                    </a:cubicBezTo>
                    <a:cubicBezTo>
                      <a:pt x="44687" y="96659"/>
                      <a:pt x="40638" y="96659"/>
                      <a:pt x="36595" y="96367"/>
                    </a:cubicBezTo>
                    <a:cubicBezTo>
                      <a:pt x="32406" y="96075"/>
                      <a:pt x="28605" y="95929"/>
                      <a:pt x="25191" y="95929"/>
                    </a:cubicBezTo>
                    <a:cubicBezTo>
                      <a:pt x="19212" y="94928"/>
                      <a:pt x="13700" y="92094"/>
                      <a:pt x="9401" y="87822"/>
                    </a:cubicBezTo>
                    <a:cubicBezTo>
                      <a:pt x="6075" y="84914"/>
                      <a:pt x="3707" y="81073"/>
                      <a:pt x="2603" y="76793"/>
                    </a:cubicBezTo>
                    <a:cubicBezTo>
                      <a:pt x="1360" y="72257"/>
                      <a:pt x="600" y="67612"/>
                      <a:pt x="337" y="62915"/>
                    </a:cubicBezTo>
                    <a:cubicBezTo>
                      <a:pt x="337" y="58095"/>
                      <a:pt x="337" y="53201"/>
                      <a:pt x="337" y="48307"/>
                    </a:cubicBezTo>
                    <a:cubicBezTo>
                      <a:pt x="534" y="43823"/>
                      <a:pt x="388" y="39331"/>
                      <a:pt x="-102" y="34869"/>
                    </a:cubicBezTo>
                    <a:cubicBezTo>
                      <a:pt x="-102" y="30442"/>
                      <a:pt x="264" y="26016"/>
                      <a:pt x="995" y="21649"/>
                    </a:cubicBezTo>
                    <a:cubicBezTo>
                      <a:pt x="1192" y="19757"/>
                      <a:pt x="1609" y="17894"/>
                      <a:pt x="2237" y="16098"/>
                    </a:cubicBezTo>
                    <a:cubicBezTo>
                      <a:pt x="2968" y="13760"/>
                      <a:pt x="3553" y="12007"/>
                      <a:pt x="3919" y="10766"/>
                    </a:cubicBezTo>
                    <a:cubicBezTo>
                      <a:pt x="4869" y="8845"/>
                      <a:pt x="6302" y="7209"/>
                      <a:pt x="8086" y="6018"/>
                    </a:cubicBezTo>
                    <a:cubicBezTo>
                      <a:pt x="10132" y="4572"/>
                      <a:pt x="12369" y="3418"/>
                      <a:pt x="14738" y="2586"/>
                    </a:cubicBezTo>
                    <a:cubicBezTo>
                      <a:pt x="17333" y="1636"/>
                      <a:pt x="20030" y="1000"/>
                      <a:pt x="22779" y="687"/>
                    </a:cubicBezTo>
                    <a:cubicBezTo>
                      <a:pt x="25681" y="270"/>
                      <a:pt x="28620" y="80"/>
                      <a:pt x="31551" y="102"/>
                    </a:cubicBezTo>
                    <a:cubicBezTo>
                      <a:pt x="33985" y="336"/>
                      <a:pt x="36427" y="336"/>
                      <a:pt x="38861" y="102"/>
                    </a:cubicBezTo>
                    <a:cubicBezTo>
                      <a:pt x="41296" y="-81"/>
                      <a:pt x="43737" y="-81"/>
                      <a:pt x="46171" y="102"/>
                    </a:cubicBezTo>
                    <a:cubicBezTo>
                      <a:pt x="50009" y="358"/>
                      <a:pt x="53796" y="1125"/>
                      <a:pt x="57429" y="2366"/>
                    </a:cubicBezTo>
                    <a:cubicBezTo>
                      <a:pt x="60857" y="3513"/>
                      <a:pt x="63993" y="5383"/>
                      <a:pt x="66640" y="7844"/>
                    </a:cubicBezTo>
                    <a:cubicBezTo>
                      <a:pt x="68358" y="9137"/>
                      <a:pt x="69710" y="10846"/>
                      <a:pt x="70587" y="12811"/>
                    </a:cubicBezTo>
                    <a:cubicBezTo>
                      <a:pt x="71545" y="15163"/>
                      <a:pt x="72254" y="17609"/>
                      <a:pt x="72707" y="20115"/>
                    </a:cubicBezTo>
                    <a:cubicBezTo>
                      <a:pt x="73182" y="23255"/>
                      <a:pt x="73453" y="26432"/>
                      <a:pt x="73511" y="29610"/>
                    </a:cubicBezTo>
                    <a:cubicBezTo>
                      <a:pt x="73511" y="33043"/>
                      <a:pt x="73511" y="36913"/>
                      <a:pt x="73511" y="40931"/>
                    </a:cubicBezTo>
                    <a:cubicBezTo>
                      <a:pt x="71735" y="41303"/>
                      <a:pt x="69915" y="41471"/>
                      <a:pt x="68102" y="41442"/>
                    </a:cubicBezTo>
                    <a:lnTo>
                      <a:pt x="61815" y="41442"/>
                    </a:lnTo>
                    <a:lnTo>
                      <a:pt x="55528" y="40858"/>
                    </a:lnTo>
                    <a:lnTo>
                      <a:pt x="50119" y="40127"/>
                    </a:lnTo>
                    <a:cubicBezTo>
                      <a:pt x="49761" y="36212"/>
                      <a:pt x="47838" y="32604"/>
                      <a:pt x="44782" y="30121"/>
                    </a:cubicBezTo>
                    <a:cubicBezTo>
                      <a:pt x="41471" y="27638"/>
                      <a:pt x="37136" y="26980"/>
                      <a:pt x="33232" y="28368"/>
                    </a:cubicBezTo>
                    <a:cubicBezTo>
                      <a:pt x="30762" y="29003"/>
                      <a:pt x="28554" y="30406"/>
                      <a:pt x="26946" y="32385"/>
                    </a:cubicBezTo>
                    <a:cubicBezTo>
                      <a:pt x="25952" y="33386"/>
                      <a:pt x="25359" y="34708"/>
                      <a:pt x="25264" y="36110"/>
                    </a:cubicBezTo>
                    <a:cubicBezTo>
                      <a:pt x="24767" y="39937"/>
                      <a:pt x="24519" y="43794"/>
                      <a:pt x="24533" y="47650"/>
                    </a:cubicBezTo>
                    <a:cubicBezTo>
                      <a:pt x="24533" y="51594"/>
                      <a:pt x="24533" y="55684"/>
                      <a:pt x="24168" y="59994"/>
                    </a:cubicBezTo>
                    <a:cubicBezTo>
                      <a:pt x="23839" y="62418"/>
                      <a:pt x="24614" y="64858"/>
                      <a:pt x="26288" y="66640"/>
                    </a:cubicBezTo>
                    <a:cubicBezTo>
                      <a:pt x="27984" y="68196"/>
                      <a:pt x="30045" y="69306"/>
                      <a:pt x="32282" y="69854"/>
                    </a:cubicBezTo>
                    <a:cubicBezTo>
                      <a:pt x="34680" y="70395"/>
                      <a:pt x="37151" y="70519"/>
                      <a:pt x="39592" y="70219"/>
                    </a:cubicBezTo>
                    <a:cubicBezTo>
                      <a:pt x="41698" y="70058"/>
                      <a:pt x="43730" y="69379"/>
                      <a:pt x="45513" y="68247"/>
                    </a:cubicBezTo>
                    <a:cubicBezTo>
                      <a:pt x="46895" y="67144"/>
                      <a:pt x="47889" y="65640"/>
                      <a:pt x="48364" y="63938"/>
                    </a:cubicBezTo>
                    <a:cubicBezTo>
                      <a:pt x="49022" y="61893"/>
                      <a:pt x="49534" y="60140"/>
                      <a:pt x="49900" y="58533"/>
                    </a:cubicBezTo>
                    <a:cubicBezTo>
                      <a:pt x="51142" y="58533"/>
                      <a:pt x="52824" y="58533"/>
                      <a:pt x="54870" y="58533"/>
                    </a:cubicBezTo>
                    <a:lnTo>
                      <a:pt x="61523" y="58533"/>
                    </a:lnTo>
                    <a:cubicBezTo>
                      <a:pt x="63862" y="58533"/>
                      <a:pt x="66055" y="58533"/>
                      <a:pt x="68102" y="58533"/>
                    </a:cubicBezTo>
                    <a:cubicBezTo>
                      <a:pt x="69769" y="58504"/>
                      <a:pt x="71435" y="58650"/>
                      <a:pt x="73073" y="58971"/>
                    </a:cubicBezTo>
                    <a:close/>
                  </a:path>
                </a:pathLst>
              </a:custGeom>
              <a:grpFill/>
              <a:ln w="730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1C89410-FAC3-9593-766A-27201BBB92E5}"/>
                  </a:ext>
                </a:extLst>
              </p:cNvPr>
              <p:cNvSpPr/>
              <p:nvPr/>
            </p:nvSpPr>
            <p:spPr>
              <a:xfrm>
                <a:off x="8094691" y="6360159"/>
                <a:ext cx="74600" cy="97513"/>
              </a:xfrm>
              <a:custGeom>
                <a:avLst/>
                <a:gdLst>
                  <a:gd name="connsiteX0" fmla="*/ 24661 w 74600"/>
                  <a:gd name="connsiteY0" fmla="*/ 48616 h 97513"/>
                  <a:gd name="connsiteX1" fmla="*/ 24661 w 74600"/>
                  <a:gd name="connsiteY1" fmla="*/ 51976 h 97513"/>
                  <a:gd name="connsiteX2" fmla="*/ 25173 w 74600"/>
                  <a:gd name="connsiteY2" fmla="*/ 60959 h 97513"/>
                  <a:gd name="connsiteX3" fmla="*/ 27439 w 74600"/>
                  <a:gd name="connsiteY3" fmla="*/ 67752 h 97513"/>
                  <a:gd name="connsiteX4" fmla="*/ 33726 w 74600"/>
                  <a:gd name="connsiteY4" fmla="*/ 74033 h 97513"/>
                  <a:gd name="connsiteX5" fmla="*/ 41621 w 74600"/>
                  <a:gd name="connsiteY5" fmla="*/ 75275 h 97513"/>
                  <a:gd name="connsiteX6" fmla="*/ 48200 w 74600"/>
                  <a:gd name="connsiteY6" fmla="*/ 70819 h 97513"/>
                  <a:gd name="connsiteX7" fmla="*/ 50466 w 74600"/>
                  <a:gd name="connsiteY7" fmla="*/ 59498 h 97513"/>
                  <a:gd name="connsiteX8" fmla="*/ 55437 w 74600"/>
                  <a:gd name="connsiteY8" fmla="*/ 59498 h 97513"/>
                  <a:gd name="connsiteX9" fmla="*/ 61943 w 74600"/>
                  <a:gd name="connsiteY9" fmla="*/ 59498 h 97513"/>
                  <a:gd name="connsiteX10" fmla="*/ 68522 w 74600"/>
                  <a:gd name="connsiteY10" fmla="*/ 59498 h 97513"/>
                  <a:gd name="connsiteX11" fmla="*/ 73639 w 74600"/>
                  <a:gd name="connsiteY11" fmla="*/ 60156 h 97513"/>
                  <a:gd name="connsiteX12" fmla="*/ 72908 w 74600"/>
                  <a:gd name="connsiteY12" fmla="*/ 69505 h 97513"/>
                  <a:gd name="connsiteX13" fmla="*/ 72031 w 74600"/>
                  <a:gd name="connsiteY13" fmla="*/ 78050 h 97513"/>
                  <a:gd name="connsiteX14" fmla="*/ 70642 w 74600"/>
                  <a:gd name="connsiteY14" fmla="*/ 84916 h 97513"/>
                  <a:gd name="connsiteX15" fmla="*/ 68522 w 74600"/>
                  <a:gd name="connsiteY15" fmla="*/ 88860 h 97513"/>
                  <a:gd name="connsiteX16" fmla="*/ 60408 w 74600"/>
                  <a:gd name="connsiteY16" fmla="*/ 95068 h 97513"/>
                  <a:gd name="connsiteX17" fmla="*/ 49516 w 74600"/>
                  <a:gd name="connsiteY17" fmla="*/ 97259 h 97513"/>
                  <a:gd name="connsiteX18" fmla="*/ 37454 w 74600"/>
                  <a:gd name="connsiteY18" fmla="*/ 97259 h 97513"/>
                  <a:gd name="connsiteX19" fmla="*/ 26196 w 74600"/>
                  <a:gd name="connsiteY19" fmla="*/ 96894 h 97513"/>
                  <a:gd name="connsiteX20" fmla="*/ 16620 w 74600"/>
                  <a:gd name="connsiteY20" fmla="*/ 93607 h 97513"/>
                  <a:gd name="connsiteX21" fmla="*/ 8287 w 74600"/>
                  <a:gd name="connsiteY21" fmla="*/ 84477 h 97513"/>
                  <a:gd name="connsiteX22" fmla="*/ 2950 w 74600"/>
                  <a:gd name="connsiteY22" fmla="*/ 72207 h 97513"/>
                  <a:gd name="connsiteX23" fmla="*/ 172 w 74600"/>
                  <a:gd name="connsiteY23" fmla="*/ 57599 h 97513"/>
                  <a:gd name="connsiteX24" fmla="*/ 172 w 74600"/>
                  <a:gd name="connsiteY24" fmla="*/ 42480 h 97513"/>
                  <a:gd name="connsiteX25" fmla="*/ 1342 w 74600"/>
                  <a:gd name="connsiteY25" fmla="*/ 29333 h 97513"/>
                  <a:gd name="connsiteX26" fmla="*/ 4193 w 74600"/>
                  <a:gd name="connsiteY26" fmla="*/ 16917 h 97513"/>
                  <a:gd name="connsiteX27" fmla="*/ 11503 w 74600"/>
                  <a:gd name="connsiteY27" fmla="*/ 7860 h 97513"/>
                  <a:gd name="connsiteX28" fmla="*/ 22688 w 74600"/>
                  <a:gd name="connsiteY28" fmla="*/ 2090 h 97513"/>
                  <a:gd name="connsiteX29" fmla="*/ 35992 w 74600"/>
                  <a:gd name="connsiteY29" fmla="*/ -28 h 97513"/>
                  <a:gd name="connsiteX30" fmla="*/ 49589 w 74600"/>
                  <a:gd name="connsiteY30" fmla="*/ 1506 h 97513"/>
                  <a:gd name="connsiteX31" fmla="*/ 63186 w 74600"/>
                  <a:gd name="connsiteY31" fmla="*/ 7349 h 97513"/>
                  <a:gd name="connsiteX32" fmla="*/ 71008 w 74600"/>
                  <a:gd name="connsiteY32" fmla="*/ 18013 h 97513"/>
                  <a:gd name="connsiteX33" fmla="*/ 74224 w 74600"/>
                  <a:gd name="connsiteY33" fmla="*/ 31817 h 97513"/>
                  <a:gd name="connsiteX34" fmla="*/ 74224 w 74600"/>
                  <a:gd name="connsiteY34" fmla="*/ 47082 h 97513"/>
                  <a:gd name="connsiteX35" fmla="*/ 69326 w 74600"/>
                  <a:gd name="connsiteY35" fmla="*/ 47812 h 97513"/>
                  <a:gd name="connsiteX36" fmla="*/ 60920 w 74600"/>
                  <a:gd name="connsiteY36" fmla="*/ 48543 h 97513"/>
                  <a:gd name="connsiteX37" fmla="*/ 50539 w 74600"/>
                  <a:gd name="connsiteY37" fmla="*/ 49127 h 97513"/>
                  <a:gd name="connsiteX38" fmla="*/ 39940 w 74600"/>
                  <a:gd name="connsiteY38" fmla="*/ 49127 h 97513"/>
                  <a:gd name="connsiteX39" fmla="*/ 30802 w 74600"/>
                  <a:gd name="connsiteY39" fmla="*/ 49127 h 97513"/>
                  <a:gd name="connsiteX40" fmla="*/ 24661 w 74600"/>
                  <a:gd name="connsiteY40" fmla="*/ 48616 h 97513"/>
                  <a:gd name="connsiteX41" fmla="*/ 46957 w 74600"/>
                  <a:gd name="connsiteY41" fmla="*/ 20131 h 97513"/>
                  <a:gd name="connsiteX42" fmla="*/ 44033 w 74600"/>
                  <a:gd name="connsiteY42" fmla="*/ 18743 h 97513"/>
                  <a:gd name="connsiteX43" fmla="*/ 40524 w 74600"/>
                  <a:gd name="connsiteY43" fmla="*/ 18305 h 97513"/>
                  <a:gd name="connsiteX44" fmla="*/ 33214 w 74600"/>
                  <a:gd name="connsiteY44" fmla="*/ 19181 h 97513"/>
                  <a:gd name="connsiteX45" fmla="*/ 28755 w 74600"/>
                  <a:gd name="connsiteY45" fmla="*/ 21811 h 97513"/>
                  <a:gd name="connsiteX46" fmla="*/ 26270 w 74600"/>
                  <a:gd name="connsiteY46" fmla="*/ 25682 h 97513"/>
                  <a:gd name="connsiteX47" fmla="*/ 25100 w 74600"/>
                  <a:gd name="connsiteY47" fmla="*/ 30283 h 97513"/>
                  <a:gd name="connsiteX48" fmla="*/ 25100 w 74600"/>
                  <a:gd name="connsiteY48" fmla="*/ 33058 h 97513"/>
                  <a:gd name="connsiteX49" fmla="*/ 26854 w 74600"/>
                  <a:gd name="connsiteY49" fmla="*/ 34227 h 97513"/>
                  <a:gd name="connsiteX50" fmla="*/ 32118 w 74600"/>
                  <a:gd name="connsiteY50" fmla="*/ 34227 h 97513"/>
                  <a:gd name="connsiteX51" fmla="*/ 42717 w 74600"/>
                  <a:gd name="connsiteY51" fmla="*/ 34227 h 97513"/>
                  <a:gd name="connsiteX52" fmla="*/ 50028 w 74600"/>
                  <a:gd name="connsiteY52" fmla="*/ 34227 h 97513"/>
                  <a:gd name="connsiteX53" fmla="*/ 53390 w 74600"/>
                  <a:gd name="connsiteY53" fmla="*/ 34227 h 97513"/>
                  <a:gd name="connsiteX54" fmla="*/ 54414 w 74600"/>
                  <a:gd name="connsiteY54" fmla="*/ 33643 h 97513"/>
                  <a:gd name="connsiteX55" fmla="*/ 54414 w 74600"/>
                  <a:gd name="connsiteY55" fmla="*/ 31744 h 97513"/>
                  <a:gd name="connsiteX56" fmla="*/ 52513 w 74600"/>
                  <a:gd name="connsiteY56" fmla="*/ 24440 h 97513"/>
                  <a:gd name="connsiteX57" fmla="*/ 46957 w 74600"/>
                  <a:gd name="connsiteY57" fmla="*/ 20131 h 97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74600" h="97513">
                    <a:moveTo>
                      <a:pt x="24661" y="48616"/>
                    </a:moveTo>
                    <a:lnTo>
                      <a:pt x="24661" y="51976"/>
                    </a:lnTo>
                    <a:cubicBezTo>
                      <a:pt x="24661" y="55628"/>
                      <a:pt x="24661" y="58622"/>
                      <a:pt x="25173" y="60959"/>
                    </a:cubicBezTo>
                    <a:cubicBezTo>
                      <a:pt x="25371" y="63377"/>
                      <a:pt x="26145" y="65707"/>
                      <a:pt x="27439" y="67752"/>
                    </a:cubicBezTo>
                    <a:cubicBezTo>
                      <a:pt x="28799" y="70469"/>
                      <a:pt x="31007" y="72675"/>
                      <a:pt x="33726" y="74033"/>
                    </a:cubicBezTo>
                    <a:cubicBezTo>
                      <a:pt x="36146" y="75311"/>
                      <a:pt x="38923" y="75749"/>
                      <a:pt x="41621" y="75275"/>
                    </a:cubicBezTo>
                    <a:cubicBezTo>
                      <a:pt x="44318" y="74720"/>
                      <a:pt x="46687" y="73120"/>
                      <a:pt x="48200" y="70819"/>
                    </a:cubicBezTo>
                    <a:cubicBezTo>
                      <a:pt x="50144" y="67387"/>
                      <a:pt x="50941" y="63413"/>
                      <a:pt x="50466" y="59498"/>
                    </a:cubicBezTo>
                    <a:cubicBezTo>
                      <a:pt x="52118" y="59615"/>
                      <a:pt x="53785" y="59615"/>
                      <a:pt x="55437" y="59498"/>
                    </a:cubicBezTo>
                    <a:lnTo>
                      <a:pt x="61943" y="59498"/>
                    </a:lnTo>
                    <a:cubicBezTo>
                      <a:pt x="64209" y="59498"/>
                      <a:pt x="66402" y="59498"/>
                      <a:pt x="68522" y="59498"/>
                    </a:cubicBezTo>
                    <a:cubicBezTo>
                      <a:pt x="70247" y="59528"/>
                      <a:pt x="71965" y="59747"/>
                      <a:pt x="73639" y="60156"/>
                    </a:cubicBezTo>
                    <a:cubicBezTo>
                      <a:pt x="73639" y="63297"/>
                      <a:pt x="73201" y="66437"/>
                      <a:pt x="72908" y="69505"/>
                    </a:cubicBezTo>
                    <a:cubicBezTo>
                      <a:pt x="72616" y="72572"/>
                      <a:pt x="72323" y="75421"/>
                      <a:pt x="72031" y="78050"/>
                    </a:cubicBezTo>
                    <a:cubicBezTo>
                      <a:pt x="71739" y="80680"/>
                      <a:pt x="71154" y="82944"/>
                      <a:pt x="70642" y="84916"/>
                    </a:cubicBezTo>
                    <a:cubicBezTo>
                      <a:pt x="70284" y="86391"/>
                      <a:pt x="69553" y="87750"/>
                      <a:pt x="68522" y="88860"/>
                    </a:cubicBezTo>
                    <a:cubicBezTo>
                      <a:pt x="66497" y="91694"/>
                      <a:pt x="63676" y="93856"/>
                      <a:pt x="60408" y="95068"/>
                    </a:cubicBezTo>
                    <a:cubicBezTo>
                      <a:pt x="56906" y="96339"/>
                      <a:pt x="53237" y="97084"/>
                      <a:pt x="49516" y="97259"/>
                    </a:cubicBezTo>
                    <a:cubicBezTo>
                      <a:pt x="45503" y="97552"/>
                      <a:pt x="41467" y="97552"/>
                      <a:pt x="37454" y="97259"/>
                    </a:cubicBezTo>
                    <a:cubicBezTo>
                      <a:pt x="33360" y="97259"/>
                      <a:pt x="29632" y="96894"/>
                      <a:pt x="26196" y="96894"/>
                    </a:cubicBezTo>
                    <a:cubicBezTo>
                      <a:pt x="22812" y="96478"/>
                      <a:pt x="19551" y="95360"/>
                      <a:pt x="16620" y="93607"/>
                    </a:cubicBezTo>
                    <a:cubicBezTo>
                      <a:pt x="13214" y="91204"/>
                      <a:pt x="10370" y="88086"/>
                      <a:pt x="8287" y="84477"/>
                    </a:cubicBezTo>
                    <a:cubicBezTo>
                      <a:pt x="6042" y="80607"/>
                      <a:pt x="4251" y="76487"/>
                      <a:pt x="2950" y="72207"/>
                    </a:cubicBezTo>
                    <a:cubicBezTo>
                      <a:pt x="1569" y="67438"/>
                      <a:pt x="640" y="62544"/>
                      <a:pt x="172" y="57599"/>
                    </a:cubicBezTo>
                    <a:cubicBezTo>
                      <a:pt x="-193" y="52567"/>
                      <a:pt x="-193" y="47513"/>
                      <a:pt x="172" y="42480"/>
                    </a:cubicBezTo>
                    <a:cubicBezTo>
                      <a:pt x="172" y="37952"/>
                      <a:pt x="903" y="33570"/>
                      <a:pt x="1342" y="29333"/>
                    </a:cubicBezTo>
                    <a:cubicBezTo>
                      <a:pt x="1788" y="25097"/>
                      <a:pt x="2746" y="20927"/>
                      <a:pt x="4193" y="16917"/>
                    </a:cubicBezTo>
                    <a:cubicBezTo>
                      <a:pt x="5816" y="13323"/>
                      <a:pt x="8330" y="10205"/>
                      <a:pt x="11503" y="7860"/>
                    </a:cubicBezTo>
                    <a:cubicBezTo>
                      <a:pt x="14858" y="5282"/>
                      <a:pt x="18645" y="3332"/>
                      <a:pt x="22688" y="2090"/>
                    </a:cubicBezTo>
                    <a:cubicBezTo>
                      <a:pt x="27015" y="812"/>
                      <a:pt x="31482" y="103"/>
                      <a:pt x="35992" y="-28"/>
                    </a:cubicBezTo>
                    <a:cubicBezTo>
                      <a:pt x="40568" y="-101"/>
                      <a:pt x="45144" y="410"/>
                      <a:pt x="49589" y="1506"/>
                    </a:cubicBezTo>
                    <a:cubicBezTo>
                      <a:pt x="54567" y="2185"/>
                      <a:pt x="59268" y="4201"/>
                      <a:pt x="63186" y="7349"/>
                    </a:cubicBezTo>
                    <a:cubicBezTo>
                      <a:pt x="66578" y="10263"/>
                      <a:pt x="69253" y="13908"/>
                      <a:pt x="71008" y="18013"/>
                    </a:cubicBezTo>
                    <a:cubicBezTo>
                      <a:pt x="72821" y="22409"/>
                      <a:pt x="73910" y="27069"/>
                      <a:pt x="74224" y="31817"/>
                    </a:cubicBezTo>
                    <a:cubicBezTo>
                      <a:pt x="74590" y="36900"/>
                      <a:pt x="74590" y="41998"/>
                      <a:pt x="74224" y="47082"/>
                    </a:cubicBezTo>
                    <a:cubicBezTo>
                      <a:pt x="72623" y="47491"/>
                      <a:pt x="70978" y="47732"/>
                      <a:pt x="69326" y="47812"/>
                    </a:cubicBezTo>
                    <a:cubicBezTo>
                      <a:pt x="66987" y="47812"/>
                      <a:pt x="64136" y="48324"/>
                      <a:pt x="60920" y="48543"/>
                    </a:cubicBezTo>
                    <a:cubicBezTo>
                      <a:pt x="57703" y="48762"/>
                      <a:pt x="54194" y="48981"/>
                      <a:pt x="50539" y="49127"/>
                    </a:cubicBezTo>
                    <a:lnTo>
                      <a:pt x="39940" y="49127"/>
                    </a:lnTo>
                    <a:lnTo>
                      <a:pt x="30802" y="49127"/>
                    </a:lnTo>
                    <a:cubicBezTo>
                      <a:pt x="28748" y="49119"/>
                      <a:pt x="26694" y="48944"/>
                      <a:pt x="24661" y="48616"/>
                    </a:cubicBezTo>
                    <a:close/>
                    <a:moveTo>
                      <a:pt x="46957" y="20131"/>
                    </a:moveTo>
                    <a:cubicBezTo>
                      <a:pt x="46058" y="19524"/>
                      <a:pt x="45071" y="19049"/>
                      <a:pt x="44033" y="18743"/>
                    </a:cubicBezTo>
                    <a:cubicBezTo>
                      <a:pt x="42893" y="18436"/>
                      <a:pt x="41709" y="18290"/>
                      <a:pt x="40524" y="18305"/>
                    </a:cubicBezTo>
                    <a:cubicBezTo>
                      <a:pt x="38054" y="18224"/>
                      <a:pt x="35590" y="18516"/>
                      <a:pt x="33214" y="19181"/>
                    </a:cubicBezTo>
                    <a:cubicBezTo>
                      <a:pt x="31540" y="19692"/>
                      <a:pt x="30012" y="20598"/>
                      <a:pt x="28755" y="21811"/>
                    </a:cubicBezTo>
                    <a:cubicBezTo>
                      <a:pt x="27651" y="22906"/>
                      <a:pt x="26803" y="24228"/>
                      <a:pt x="26270" y="25682"/>
                    </a:cubicBezTo>
                    <a:cubicBezTo>
                      <a:pt x="25729" y="27171"/>
                      <a:pt x="25334" y="28712"/>
                      <a:pt x="25100" y="30283"/>
                    </a:cubicBezTo>
                    <a:cubicBezTo>
                      <a:pt x="24990" y="31203"/>
                      <a:pt x="24990" y="32138"/>
                      <a:pt x="25100" y="33058"/>
                    </a:cubicBezTo>
                    <a:cubicBezTo>
                      <a:pt x="25100" y="33643"/>
                      <a:pt x="25758" y="34008"/>
                      <a:pt x="26854" y="34227"/>
                    </a:cubicBezTo>
                    <a:cubicBezTo>
                      <a:pt x="28609" y="34358"/>
                      <a:pt x="30363" y="34358"/>
                      <a:pt x="32118" y="34227"/>
                    </a:cubicBezTo>
                    <a:lnTo>
                      <a:pt x="42717" y="34227"/>
                    </a:lnTo>
                    <a:lnTo>
                      <a:pt x="50028" y="34227"/>
                    </a:lnTo>
                    <a:cubicBezTo>
                      <a:pt x="51146" y="34322"/>
                      <a:pt x="52272" y="34322"/>
                      <a:pt x="53390" y="34227"/>
                    </a:cubicBezTo>
                    <a:cubicBezTo>
                      <a:pt x="54121" y="34227"/>
                      <a:pt x="54414" y="34227"/>
                      <a:pt x="54414" y="33643"/>
                    </a:cubicBezTo>
                    <a:lnTo>
                      <a:pt x="54414" y="31744"/>
                    </a:lnTo>
                    <a:cubicBezTo>
                      <a:pt x="54501" y="29180"/>
                      <a:pt x="53836" y="26638"/>
                      <a:pt x="52513" y="24440"/>
                    </a:cubicBezTo>
                    <a:cubicBezTo>
                      <a:pt x="51102" y="22511"/>
                      <a:pt x="49180" y="21015"/>
                      <a:pt x="46957" y="20131"/>
                    </a:cubicBezTo>
                    <a:close/>
                  </a:path>
                </a:pathLst>
              </a:custGeom>
              <a:grpFill/>
              <a:ln w="7301" cap="flat">
                <a:noFill/>
                <a:prstDash val="solid"/>
                <a:miter/>
              </a:ln>
            </p:spPr>
            <p:txBody>
              <a:bodyPr rtlCol="0" anchor="ctr"/>
              <a:lstStyle/>
              <a:p>
                <a:endParaRPr lang="en-US"/>
              </a:p>
            </p:txBody>
          </p:sp>
        </p:grpSp>
        <p:grpSp>
          <p:nvGrpSpPr>
            <p:cNvPr id="52" name="Group 51">
              <a:extLst>
                <a:ext uri="{FF2B5EF4-FFF2-40B4-BE49-F238E27FC236}">
                  <a16:creationId xmlns:a16="http://schemas.microsoft.com/office/drawing/2014/main" id="{4B5FD9FD-0D8F-45C6-15D0-D3D15F7036E3}"/>
                </a:ext>
              </a:extLst>
            </p:cNvPr>
            <p:cNvGrpSpPr>
              <a:grpSpLocks noChangeAspect="1"/>
            </p:cNvGrpSpPr>
            <p:nvPr/>
          </p:nvGrpSpPr>
          <p:grpSpPr>
            <a:xfrm>
              <a:off x="-1851785" y="1446870"/>
              <a:ext cx="1038095" cy="1033200"/>
              <a:chOff x="11269036" y="3332115"/>
              <a:chExt cx="2202104" cy="2191719"/>
            </a:xfrm>
            <a:solidFill>
              <a:srgbClr val="FFFFFF"/>
            </a:solidFill>
          </p:grpSpPr>
          <p:sp>
            <p:nvSpPr>
              <p:cNvPr id="53" name="Freeform 52">
                <a:extLst>
                  <a:ext uri="{FF2B5EF4-FFF2-40B4-BE49-F238E27FC236}">
                    <a16:creationId xmlns:a16="http://schemas.microsoft.com/office/drawing/2014/main" id="{B2BD9AE1-2159-7F9D-1E34-D27105DE0168}"/>
                  </a:ext>
                </a:extLst>
              </p:cNvPr>
              <p:cNvSpPr/>
              <p:nvPr/>
            </p:nvSpPr>
            <p:spPr>
              <a:xfrm>
                <a:off x="12228275" y="4657733"/>
                <a:ext cx="438435" cy="866101"/>
              </a:xfrm>
              <a:custGeom>
                <a:avLst/>
                <a:gdLst>
                  <a:gd name="connsiteX0" fmla="*/ 57240 w 438435"/>
                  <a:gd name="connsiteY0" fmla="*/ 866102 h 866101"/>
                  <a:gd name="connsiteX1" fmla="*/ 23345 w 438435"/>
                  <a:gd name="connsiteY1" fmla="*/ 855074 h 866101"/>
                  <a:gd name="connsiteX2" fmla="*/ 11013 w 438435"/>
                  <a:gd name="connsiteY2" fmla="*/ 774956 h 866101"/>
                  <a:gd name="connsiteX3" fmla="*/ 46675 w 438435"/>
                  <a:gd name="connsiteY3" fmla="*/ 726121 h 866101"/>
                  <a:gd name="connsiteX4" fmla="*/ 324142 w 438435"/>
                  <a:gd name="connsiteY4" fmla="*/ 49104 h 866101"/>
                  <a:gd name="connsiteX5" fmla="*/ 389335 w 438435"/>
                  <a:gd name="connsiteY5" fmla="*/ 666 h 866101"/>
                  <a:gd name="connsiteX6" fmla="*/ 437761 w 438435"/>
                  <a:gd name="connsiteY6" fmla="*/ 65827 h 866101"/>
                  <a:gd name="connsiteX7" fmla="*/ 139164 w 438435"/>
                  <a:gd name="connsiteY7" fmla="*/ 794346 h 866101"/>
                  <a:gd name="connsiteX8" fmla="*/ 103502 w 438435"/>
                  <a:gd name="connsiteY8" fmla="*/ 843216 h 866101"/>
                  <a:gd name="connsiteX9" fmla="*/ 57240 w 438435"/>
                  <a:gd name="connsiteY9" fmla="*/ 866102 h 866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8435" h="866101">
                    <a:moveTo>
                      <a:pt x="57240" y="866102"/>
                    </a:moveTo>
                    <a:cubicBezTo>
                      <a:pt x="45376" y="866102"/>
                      <a:pt x="33477" y="862570"/>
                      <a:pt x="23345" y="855074"/>
                    </a:cubicBezTo>
                    <a:cubicBezTo>
                      <a:pt x="-2220" y="836152"/>
                      <a:pt x="-7485" y="800509"/>
                      <a:pt x="11013" y="774956"/>
                    </a:cubicBezTo>
                    <a:lnTo>
                      <a:pt x="46675" y="726121"/>
                    </a:lnTo>
                    <a:cubicBezTo>
                      <a:pt x="192890" y="527575"/>
                      <a:pt x="288913" y="293385"/>
                      <a:pt x="324142" y="49104"/>
                    </a:cubicBezTo>
                    <a:cubicBezTo>
                      <a:pt x="328541" y="17821"/>
                      <a:pt x="357604" y="-4164"/>
                      <a:pt x="389335" y="666"/>
                    </a:cubicBezTo>
                    <a:cubicBezTo>
                      <a:pt x="420597" y="5063"/>
                      <a:pt x="442629" y="34111"/>
                      <a:pt x="437761" y="65827"/>
                    </a:cubicBezTo>
                    <a:cubicBezTo>
                      <a:pt x="399900" y="328597"/>
                      <a:pt x="296413" y="580410"/>
                      <a:pt x="139164" y="794346"/>
                    </a:cubicBezTo>
                    <a:lnTo>
                      <a:pt x="103502" y="843216"/>
                    </a:lnTo>
                    <a:cubicBezTo>
                      <a:pt x="92036" y="858173"/>
                      <a:pt x="74872" y="866102"/>
                      <a:pt x="57240" y="866102"/>
                    </a:cubicBezTo>
                    <a:close/>
                  </a:path>
                </a:pathLst>
              </a:custGeom>
              <a:grpFill/>
              <a:ln w="9231" cap="flat">
                <a:solidFill>
                  <a:srgbClr val="FFFFFF"/>
                </a:solid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96BD1E9E-B7AD-2031-ED0F-98CF3637EC85}"/>
                  </a:ext>
                </a:extLst>
              </p:cNvPr>
              <p:cNvSpPr/>
              <p:nvPr/>
            </p:nvSpPr>
            <p:spPr>
              <a:xfrm>
                <a:off x="11707375" y="4120045"/>
                <a:ext cx="975860" cy="1214037"/>
              </a:xfrm>
              <a:custGeom>
                <a:avLst/>
                <a:gdLst>
                  <a:gd name="connsiteX0" fmla="*/ 57569 w 975860"/>
                  <a:gd name="connsiteY0" fmla="*/ 1214037 h 1214037"/>
                  <a:gd name="connsiteX1" fmla="*/ 17508 w 975860"/>
                  <a:gd name="connsiteY1" fmla="*/ 1197783 h 1214037"/>
                  <a:gd name="connsiteX2" fmla="*/ 16174 w 975860"/>
                  <a:gd name="connsiteY2" fmla="*/ 1116764 h 1214037"/>
                  <a:gd name="connsiteX3" fmla="*/ 41271 w 975860"/>
                  <a:gd name="connsiteY3" fmla="*/ 1090815 h 1214037"/>
                  <a:gd name="connsiteX4" fmla="*/ 350000 w 975860"/>
                  <a:gd name="connsiteY4" fmla="*/ 328815 h 1214037"/>
                  <a:gd name="connsiteX5" fmla="*/ 350000 w 975860"/>
                  <a:gd name="connsiteY5" fmla="*/ 320886 h 1214037"/>
                  <a:gd name="connsiteX6" fmla="*/ 656999 w 975860"/>
                  <a:gd name="connsiteY6" fmla="*/ 19 h 1214037"/>
                  <a:gd name="connsiteX7" fmla="*/ 882038 w 975860"/>
                  <a:gd name="connsiteY7" fmla="*/ 89363 h 1214037"/>
                  <a:gd name="connsiteX8" fmla="*/ 975861 w 975860"/>
                  <a:gd name="connsiteY8" fmla="*/ 312525 h 1214037"/>
                  <a:gd name="connsiteX9" fmla="*/ 975861 w 975860"/>
                  <a:gd name="connsiteY9" fmla="*/ 371090 h 1214037"/>
                  <a:gd name="connsiteX10" fmla="*/ 918601 w 975860"/>
                  <a:gd name="connsiteY10" fmla="*/ 428322 h 1214037"/>
                  <a:gd name="connsiteX11" fmla="*/ 861340 w 975860"/>
                  <a:gd name="connsiteY11" fmla="*/ 371090 h 1214037"/>
                  <a:gd name="connsiteX12" fmla="*/ 861340 w 975860"/>
                  <a:gd name="connsiteY12" fmla="*/ 312525 h 1214037"/>
                  <a:gd name="connsiteX13" fmla="*/ 801881 w 975860"/>
                  <a:gd name="connsiteY13" fmla="*/ 171247 h 1214037"/>
                  <a:gd name="connsiteX14" fmla="*/ 659631 w 975860"/>
                  <a:gd name="connsiteY14" fmla="*/ 114447 h 1214037"/>
                  <a:gd name="connsiteX15" fmla="*/ 465422 w 975860"/>
                  <a:gd name="connsiteY15" fmla="*/ 320886 h 1214037"/>
                  <a:gd name="connsiteX16" fmla="*/ 465422 w 975860"/>
                  <a:gd name="connsiteY16" fmla="*/ 328815 h 1214037"/>
                  <a:gd name="connsiteX17" fmla="*/ 124529 w 975860"/>
                  <a:gd name="connsiteY17" fmla="*/ 1170897 h 1214037"/>
                  <a:gd name="connsiteX18" fmla="*/ 99432 w 975860"/>
                  <a:gd name="connsiteY18" fmla="*/ 1196882 h 1214037"/>
                  <a:gd name="connsiteX19" fmla="*/ 57569 w 975860"/>
                  <a:gd name="connsiteY19" fmla="*/ 1214037 h 1214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75860" h="1214037">
                    <a:moveTo>
                      <a:pt x="57569" y="1214037"/>
                    </a:moveTo>
                    <a:cubicBezTo>
                      <a:pt x="43037" y="1214037"/>
                      <a:pt x="28939" y="1208775"/>
                      <a:pt x="17508" y="1197783"/>
                    </a:cubicBezTo>
                    <a:cubicBezTo>
                      <a:pt x="-5389" y="1175762"/>
                      <a:pt x="-5821" y="1139217"/>
                      <a:pt x="16174" y="1116764"/>
                    </a:cubicBezTo>
                    <a:lnTo>
                      <a:pt x="41271" y="1090815"/>
                    </a:lnTo>
                    <a:cubicBezTo>
                      <a:pt x="240347" y="885241"/>
                      <a:pt x="350000" y="614506"/>
                      <a:pt x="350000" y="328815"/>
                    </a:cubicBezTo>
                    <a:lnTo>
                      <a:pt x="350000" y="320886"/>
                    </a:lnTo>
                    <a:cubicBezTo>
                      <a:pt x="350000" y="147027"/>
                      <a:pt x="487850" y="3082"/>
                      <a:pt x="656999" y="19"/>
                    </a:cubicBezTo>
                    <a:cubicBezTo>
                      <a:pt x="741988" y="-882"/>
                      <a:pt x="821713" y="30365"/>
                      <a:pt x="882038" y="89363"/>
                    </a:cubicBezTo>
                    <a:cubicBezTo>
                      <a:pt x="942363" y="148793"/>
                      <a:pt x="975861" y="228010"/>
                      <a:pt x="975861" y="312525"/>
                    </a:cubicBezTo>
                    <a:lnTo>
                      <a:pt x="975861" y="371090"/>
                    </a:lnTo>
                    <a:cubicBezTo>
                      <a:pt x="975861" y="402770"/>
                      <a:pt x="950296" y="428322"/>
                      <a:pt x="918601" y="428322"/>
                    </a:cubicBezTo>
                    <a:cubicBezTo>
                      <a:pt x="886870" y="428322"/>
                      <a:pt x="861340" y="402770"/>
                      <a:pt x="861340" y="371090"/>
                    </a:cubicBezTo>
                    <a:lnTo>
                      <a:pt x="861340" y="312525"/>
                    </a:lnTo>
                    <a:cubicBezTo>
                      <a:pt x="861340" y="258824"/>
                      <a:pt x="840210" y="208656"/>
                      <a:pt x="801881" y="171247"/>
                    </a:cubicBezTo>
                    <a:cubicBezTo>
                      <a:pt x="763551" y="133837"/>
                      <a:pt x="712925" y="113150"/>
                      <a:pt x="659631" y="114447"/>
                    </a:cubicBezTo>
                    <a:cubicBezTo>
                      <a:pt x="552611" y="116213"/>
                      <a:pt x="465422" y="209089"/>
                      <a:pt x="465422" y="320886"/>
                    </a:cubicBezTo>
                    <a:lnTo>
                      <a:pt x="465422" y="328815"/>
                    </a:lnTo>
                    <a:cubicBezTo>
                      <a:pt x="465422" y="644888"/>
                      <a:pt x="344303" y="943771"/>
                      <a:pt x="124529" y="1170897"/>
                    </a:cubicBezTo>
                    <a:lnTo>
                      <a:pt x="99432" y="1196882"/>
                    </a:lnTo>
                    <a:cubicBezTo>
                      <a:pt x="87533" y="1208343"/>
                      <a:pt x="72569" y="1214037"/>
                      <a:pt x="57569" y="1214037"/>
                    </a:cubicBezTo>
                    <a:close/>
                  </a:path>
                </a:pathLst>
              </a:custGeom>
              <a:grpFill/>
              <a:ln w="9231" cap="flat">
                <a:solidFill>
                  <a:srgbClr val="FFFFFF"/>
                </a:solid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7D6433D4-6B29-4CF6-7786-AEE0B41736E3}"/>
                  </a:ext>
                </a:extLst>
              </p:cNvPr>
              <p:cNvSpPr/>
              <p:nvPr/>
            </p:nvSpPr>
            <p:spPr>
              <a:xfrm>
                <a:off x="12568137" y="4073567"/>
                <a:ext cx="377998" cy="1413722"/>
              </a:xfrm>
              <a:custGeom>
                <a:avLst/>
                <a:gdLst>
                  <a:gd name="connsiteX0" fmla="*/ 57406 w 377998"/>
                  <a:gd name="connsiteY0" fmla="*/ 1413723 h 1413722"/>
                  <a:gd name="connsiteX1" fmla="*/ 29208 w 377998"/>
                  <a:gd name="connsiteY1" fmla="*/ 1406226 h 1413722"/>
                  <a:gd name="connsiteX2" fmla="*/ 7609 w 377998"/>
                  <a:gd name="connsiteY2" fmla="*/ 1327874 h 1413722"/>
                  <a:gd name="connsiteX3" fmla="*/ 55639 w 377998"/>
                  <a:gd name="connsiteY3" fmla="*/ 1242927 h 1413722"/>
                  <a:gd name="connsiteX4" fmla="*/ 263045 w 377998"/>
                  <a:gd name="connsiteY4" fmla="*/ 453644 h 1413722"/>
                  <a:gd name="connsiteX5" fmla="*/ 263045 w 377998"/>
                  <a:gd name="connsiteY5" fmla="*/ 359003 h 1413722"/>
                  <a:gd name="connsiteX6" fmla="*/ 176758 w 377998"/>
                  <a:gd name="connsiteY6" fmla="*/ 90935 h 1413722"/>
                  <a:gd name="connsiteX7" fmla="*/ 189955 w 377998"/>
                  <a:gd name="connsiteY7" fmla="*/ 10817 h 1413722"/>
                  <a:gd name="connsiteX8" fmla="*/ 270113 w 377998"/>
                  <a:gd name="connsiteY8" fmla="*/ 24044 h 1413722"/>
                  <a:gd name="connsiteX9" fmla="*/ 377998 w 377998"/>
                  <a:gd name="connsiteY9" fmla="*/ 359471 h 1413722"/>
                  <a:gd name="connsiteX10" fmla="*/ 377998 w 377998"/>
                  <a:gd name="connsiteY10" fmla="*/ 454545 h 1413722"/>
                  <a:gd name="connsiteX11" fmla="*/ 155592 w 377998"/>
                  <a:gd name="connsiteY11" fmla="*/ 1300159 h 1413722"/>
                  <a:gd name="connsiteX12" fmla="*/ 107599 w 377998"/>
                  <a:gd name="connsiteY12" fmla="*/ 1385106 h 1413722"/>
                  <a:gd name="connsiteX13" fmla="*/ 57406 w 377998"/>
                  <a:gd name="connsiteY13" fmla="*/ 1413723 h 1413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7998" h="1413722">
                    <a:moveTo>
                      <a:pt x="57406" y="1413723"/>
                    </a:moveTo>
                    <a:cubicBezTo>
                      <a:pt x="47706" y="1413723"/>
                      <a:pt x="38006" y="1411524"/>
                      <a:pt x="29208" y="1406226"/>
                    </a:cubicBezTo>
                    <a:cubicBezTo>
                      <a:pt x="1444" y="1390837"/>
                      <a:pt x="-8220" y="1355626"/>
                      <a:pt x="7609" y="1327874"/>
                    </a:cubicBezTo>
                    <a:lnTo>
                      <a:pt x="55639" y="1242927"/>
                    </a:lnTo>
                    <a:cubicBezTo>
                      <a:pt x="191290" y="1002575"/>
                      <a:pt x="263045" y="729677"/>
                      <a:pt x="263045" y="453644"/>
                    </a:cubicBezTo>
                    <a:lnTo>
                      <a:pt x="263045" y="359003"/>
                    </a:lnTo>
                    <a:cubicBezTo>
                      <a:pt x="263045" y="262162"/>
                      <a:pt x="233117" y="169286"/>
                      <a:pt x="176758" y="90935"/>
                    </a:cubicBezTo>
                    <a:cubicBezTo>
                      <a:pt x="158260" y="65418"/>
                      <a:pt x="163957" y="29306"/>
                      <a:pt x="189955" y="10817"/>
                    </a:cubicBezTo>
                    <a:cubicBezTo>
                      <a:pt x="215485" y="-7672"/>
                      <a:pt x="251615" y="-1941"/>
                      <a:pt x="270113" y="24044"/>
                    </a:cubicBezTo>
                    <a:cubicBezTo>
                      <a:pt x="340570" y="122182"/>
                      <a:pt x="377998" y="237979"/>
                      <a:pt x="377998" y="359471"/>
                    </a:cubicBezTo>
                    <a:lnTo>
                      <a:pt x="377998" y="454545"/>
                    </a:lnTo>
                    <a:cubicBezTo>
                      <a:pt x="377998" y="750364"/>
                      <a:pt x="301375" y="1042651"/>
                      <a:pt x="155592" y="1300159"/>
                    </a:cubicBezTo>
                    <a:lnTo>
                      <a:pt x="107599" y="1385106"/>
                    </a:lnTo>
                    <a:cubicBezTo>
                      <a:pt x="96601" y="1403163"/>
                      <a:pt x="77202" y="1413723"/>
                      <a:pt x="57406" y="1413723"/>
                    </a:cubicBezTo>
                    <a:close/>
                  </a:path>
                </a:pathLst>
              </a:custGeom>
              <a:grpFill/>
              <a:ln w="9231" cap="flat">
                <a:solidFill>
                  <a:srgbClr val="FFFFFF"/>
                </a:solid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E073C837-FDBF-34F1-1591-F32AE15C71B2}"/>
                  </a:ext>
                </a:extLst>
              </p:cNvPr>
              <p:cNvSpPr/>
              <p:nvPr/>
            </p:nvSpPr>
            <p:spPr>
              <a:xfrm>
                <a:off x="11779705" y="3857267"/>
                <a:ext cx="836957" cy="828881"/>
              </a:xfrm>
              <a:custGeom>
                <a:avLst/>
                <a:gdLst>
                  <a:gd name="connsiteX0" fmla="*/ 57464 w 836957"/>
                  <a:gd name="connsiteY0" fmla="*/ 828882 h 828881"/>
                  <a:gd name="connsiteX1" fmla="*/ 46466 w 836957"/>
                  <a:gd name="connsiteY1" fmla="*/ 827981 h 828881"/>
                  <a:gd name="connsiteX2" fmla="*/ 1105 w 836957"/>
                  <a:gd name="connsiteY2" fmla="*/ 760622 h 828881"/>
                  <a:gd name="connsiteX3" fmla="*/ 14771 w 836957"/>
                  <a:gd name="connsiteY3" fmla="*/ 618442 h 828881"/>
                  <a:gd name="connsiteX4" fmla="*/ 14771 w 836957"/>
                  <a:gd name="connsiteY4" fmla="*/ 587628 h 828881"/>
                  <a:gd name="connsiteX5" fmla="*/ 569236 w 836957"/>
                  <a:gd name="connsiteY5" fmla="*/ 423 h 828881"/>
                  <a:gd name="connsiteX6" fmla="*/ 800441 w 836957"/>
                  <a:gd name="connsiteY6" fmla="*/ 39599 h 828881"/>
                  <a:gd name="connsiteX7" fmla="*/ 833038 w 836957"/>
                  <a:gd name="connsiteY7" fmla="*/ 113986 h 828881"/>
                  <a:gd name="connsiteX8" fmla="*/ 758614 w 836957"/>
                  <a:gd name="connsiteY8" fmla="*/ 146567 h 828881"/>
                  <a:gd name="connsiteX9" fmla="*/ 573203 w 836957"/>
                  <a:gd name="connsiteY9" fmla="*/ 115320 h 828881"/>
                  <a:gd name="connsiteX10" fmla="*/ 129255 w 836957"/>
                  <a:gd name="connsiteY10" fmla="*/ 588097 h 828881"/>
                  <a:gd name="connsiteX11" fmla="*/ 129255 w 836957"/>
                  <a:gd name="connsiteY11" fmla="*/ 618911 h 828881"/>
                  <a:gd name="connsiteX12" fmla="*/ 113426 w 836957"/>
                  <a:gd name="connsiteY12" fmla="*/ 782642 h 828881"/>
                  <a:gd name="connsiteX13" fmla="*/ 57464 w 836957"/>
                  <a:gd name="connsiteY13" fmla="*/ 828882 h 828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36957" h="828881">
                    <a:moveTo>
                      <a:pt x="57464" y="828882"/>
                    </a:moveTo>
                    <a:cubicBezTo>
                      <a:pt x="53966" y="828882"/>
                      <a:pt x="49999" y="828413"/>
                      <a:pt x="46466" y="827981"/>
                    </a:cubicBezTo>
                    <a:cubicBezTo>
                      <a:pt x="15203" y="821818"/>
                      <a:pt x="-5061" y="791905"/>
                      <a:pt x="1105" y="760622"/>
                    </a:cubicBezTo>
                    <a:cubicBezTo>
                      <a:pt x="10372" y="713985"/>
                      <a:pt x="14771" y="665980"/>
                      <a:pt x="14771" y="618442"/>
                    </a:cubicBezTo>
                    <a:lnTo>
                      <a:pt x="14771" y="587628"/>
                    </a:lnTo>
                    <a:cubicBezTo>
                      <a:pt x="14771" y="274654"/>
                      <a:pt x="263608" y="11415"/>
                      <a:pt x="569236" y="423"/>
                    </a:cubicBezTo>
                    <a:cubicBezTo>
                      <a:pt x="648961" y="-2640"/>
                      <a:pt x="726919" y="10983"/>
                      <a:pt x="800441" y="39599"/>
                    </a:cubicBezTo>
                    <a:cubicBezTo>
                      <a:pt x="829973" y="51060"/>
                      <a:pt x="844504" y="84505"/>
                      <a:pt x="833038" y="113986"/>
                    </a:cubicBezTo>
                    <a:cubicBezTo>
                      <a:pt x="821607" y="143503"/>
                      <a:pt x="788145" y="158027"/>
                      <a:pt x="758614" y="146567"/>
                    </a:cubicBezTo>
                    <a:cubicBezTo>
                      <a:pt x="699587" y="123249"/>
                      <a:pt x="637494" y="113121"/>
                      <a:pt x="573203" y="115320"/>
                    </a:cubicBezTo>
                    <a:cubicBezTo>
                      <a:pt x="328332" y="124113"/>
                      <a:pt x="129255" y="335850"/>
                      <a:pt x="129255" y="588097"/>
                    </a:cubicBezTo>
                    <a:lnTo>
                      <a:pt x="129255" y="618911"/>
                    </a:lnTo>
                    <a:cubicBezTo>
                      <a:pt x="129255" y="673909"/>
                      <a:pt x="123991" y="728942"/>
                      <a:pt x="113426" y="782642"/>
                    </a:cubicBezTo>
                    <a:cubicBezTo>
                      <a:pt x="108558" y="809925"/>
                      <a:pt x="84363" y="828882"/>
                      <a:pt x="57464" y="828882"/>
                    </a:cubicBezTo>
                    <a:close/>
                  </a:path>
                </a:pathLst>
              </a:custGeom>
              <a:grpFill/>
              <a:ln w="9231" cap="flat">
                <a:solidFill>
                  <a:srgbClr val="FFFFFF"/>
                </a:solid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F23E4176-A990-81E7-075C-6E2109B9D599}"/>
                  </a:ext>
                </a:extLst>
              </p:cNvPr>
              <p:cNvSpPr/>
              <p:nvPr/>
            </p:nvSpPr>
            <p:spPr>
              <a:xfrm>
                <a:off x="11518006" y="4781071"/>
                <a:ext cx="304350" cy="369457"/>
              </a:xfrm>
              <a:custGeom>
                <a:avLst/>
                <a:gdLst>
                  <a:gd name="connsiteX0" fmla="*/ 57128 w 304350"/>
                  <a:gd name="connsiteY0" fmla="*/ 369458 h 369457"/>
                  <a:gd name="connsiteX1" fmla="*/ 19700 w 304350"/>
                  <a:gd name="connsiteY1" fmla="*/ 355366 h 369457"/>
                  <a:gd name="connsiteX2" fmla="*/ 13966 w 304350"/>
                  <a:gd name="connsiteY2" fmla="*/ 274383 h 369457"/>
                  <a:gd name="connsiteX3" fmla="*/ 94556 w 304350"/>
                  <a:gd name="connsiteY3" fmla="*/ 181507 h 369457"/>
                  <a:gd name="connsiteX4" fmla="*/ 195880 w 304350"/>
                  <a:gd name="connsiteY4" fmla="*/ 31399 h 369457"/>
                  <a:gd name="connsiteX5" fmla="*/ 272936 w 304350"/>
                  <a:gd name="connsiteY5" fmla="*/ 6315 h 369457"/>
                  <a:gd name="connsiteX6" fmla="*/ 298032 w 304350"/>
                  <a:gd name="connsiteY6" fmla="*/ 83333 h 369457"/>
                  <a:gd name="connsiteX7" fmla="*/ 181312 w 304350"/>
                  <a:gd name="connsiteY7" fmla="*/ 256327 h 369457"/>
                  <a:gd name="connsiteX8" fmla="*/ 100290 w 304350"/>
                  <a:gd name="connsiteY8" fmla="*/ 349203 h 369457"/>
                  <a:gd name="connsiteX9" fmla="*/ 57128 w 304350"/>
                  <a:gd name="connsiteY9" fmla="*/ 369458 h 369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4350" h="369457">
                    <a:moveTo>
                      <a:pt x="57128" y="369458"/>
                    </a:moveTo>
                    <a:cubicBezTo>
                      <a:pt x="43931" y="369458"/>
                      <a:pt x="30265" y="364628"/>
                      <a:pt x="19700" y="355366"/>
                    </a:cubicBezTo>
                    <a:cubicBezTo>
                      <a:pt x="-4099" y="334679"/>
                      <a:pt x="-6731" y="298170"/>
                      <a:pt x="13966" y="274383"/>
                    </a:cubicBezTo>
                    <a:lnTo>
                      <a:pt x="94556" y="181507"/>
                    </a:lnTo>
                    <a:cubicBezTo>
                      <a:pt x="134220" y="135736"/>
                      <a:pt x="168115" y="85532"/>
                      <a:pt x="195880" y="31399"/>
                    </a:cubicBezTo>
                    <a:cubicBezTo>
                      <a:pt x="210411" y="3216"/>
                      <a:pt x="244738" y="-8209"/>
                      <a:pt x="272936" y="6315"/>
                    </a:cubicBezTo>
                    <a:cubicBezTo>
                      <a:pt x="301133" y="20840"/>
                      <a:pt x="312564" y="55186"/>
                      <a:pt x="298032" y="83333"/>
                    </a:cubicBezTo>
                    <a:cubicBezTo>
                      <a:pt x="266337" y="145395"/>
                      <a:pt x="227142" y="203960"/>
                      <a:pt x="181312" y="256327"/>
                    </a:cubicBezTo>
                    <a:lnTo>
                      <a:pt x="100290" y="349203"/>
                    </a:lnTo>
                    <a:cubicBezTo>
                      <a:pt x="88859" y="362430"/>
                      <a:pt x="72994" y="369458"/>
                      <a:pt x="57128" y="369458"/>
                    </a:cubicBezTo>
                    <a:close/>
                  </a:path>
                </a:pathLst>
              </a:custGeom>
              <a:grpFill/>
              <a:ln w="9231" cap="flat">
                <a:solidFill>
                  <a:srgbClr val="FFFFFF"/>
                </a:solid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FD3CB62C-D7CA-A85C-0222-DBC709088E96}"/>
                  </a:ext>
                </a:extLst>
              </p:cNvPr>
              <p:cNvSpPr/>
              <p:nvPr/>
            </p:nvSpPr>
            <p:spPr>
              <a:xfrm>
                <a:off x="12938301" y="4487603"/>
                <a:ext cx="269436" cy="834153"/>
              </a:xfrm>
              <a:custGeom>
                <a:avLst/>
                <a:gdLst>
                  <a:gd name="connsiteX0" fmla="*/ 57631 w 269436"/>
                  <a:gd name="connsiteY0" fmla="*/ 834153 h 834153"/>
                  <a:gd name="connsiteX1" fmla="*/ 33833 w 269436"/>
                  <a:gd name="connsiteY1" fmla="*/ 828891 h 834153"/>
                  <a:gd name="connsiteX2" fmla="*/ 5203 w 269436"/>
                  <a:gd name="connsiteY2" fmla="*/ 752738 h 834153"/>
                  <a:gd name="connsiteX3" fmla="*/ 154952 w 269436"/>
                  <a:gd name="connsiteY3" fmla="*/ 57232 h 834153"/>
                  <a:gd name="connsiteX4" fmla="*/ 212212 w 269436"/>
                  <a:gd name="connsiteY4" fmla="*/ 0 h 834153"/>
                  <a:gd name="connsiteX5" fmla="*/ 269437 w 269436"/>
                  <a:gd name="connsiteY5" fmla="*/ 57232 h 834153"/>
                  <a:gd name="connsiteX6" fmla="*/ 109591 w 269436"/>
                  <a:gd name="connsiteY6" fmla="*/ 799843 h 834153"/>
                  <a:gd name="connsiteX7" fmla="*/ 57631 w 269436"/>
                  <a:gd name="connsiteY7" fmla="*/ 834153 h 834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36" h="834153">
                    <a:moveTo>
                      <a:pt x="57631" y="834153"/>
                    </a:moveTo>
                    <a:cubicBezTo>
                      <a:pt x="49698" y="834153"/>
                      <a:pt x="41766" y="832423"/>
                      <a:pt x="33833" y="828891"/>
                    </a:cubicBezTo>
                    <a:cubicBezTo>
                      <a:pt x="4770" y="815664"/>
                      <a:pt x="-7995" y="781787"/>
                      <a:pt x="5203" y="752738"/>
                    </a:cubicBezTo>
                    <a:cubicBezTo>
                      <a:pt x="104723" y="532640"/>
                      <a:pt x="154952" y="298882"/>
                      <a:pt x="154952" y="57232"/>
                    </a:cubicBezTo>
                    <a:cubicBezTo>
                      <a:pt x="154952" y="25553"/>
                      <a:pt x="180481" y="0"/>
                      <a:pt x="212212" y="0"/>
                    </a:cubicBezTo>
                    <a:cubicBezTo>
                      <a:pt x="243907" y="0"/>
                      <a:pt x="269437" y="25553"/>
                      <a:pt x="269437" y="57232"/>
                    </a:cubicBezTo>
                    <a:cubicBezTo>
                      <a:pt x="269437" y="315173"/>
                      <a:pt x="215710" y="564788"/>
                      <a:pt x="109591" y="799843"/>
                    </a:cubicBezTo>
                    <a:cubicBezTo>
                      <a:pt x="100324" y="821827"/>
                      <a:pt x="79627" y="834153"/>
                      <a:pt x="57631" y="834153"/>
                    </a:cubicBezTo>
                    <a:close/>
                  </a:path>
                </a:pathLst>
              </a:custGeom>
              <a:grpFill/>
              <a:ln w="9231" cap="flat">
                <a:solidFill>
                  <a:srgbClr val="FFFFFF"/>
                </a:solid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AA35F4F1-6981-526A-58E6-22A242BEAA88}"/>
                  </a:ext>
                </a:extLst>
              </p:cNvPr>
              <p:cNvSpPr/>
              <p:nvPr/>
            </p:nvSpPr>
            <p:spPr>
              <a:xfrm>
                <a:off x="12327805" y="3594885"/>
                <a:ext cx="865207" cy="740412"/>
              </a:xfrm>
              <a:custGeom>
                <a:avLst/>
                <a:gdLst>
                  <a:gd name="connsiteX0" fmla="*/ 807707 w 865207"/>
                  <a:gd name="connsiteY0" fmla="*/ 740412 h 740412"/>
                  <a:gd name="connsiteX1" fmla="*/ 751349 w 865207"/>
                  <a:gd name="connsiteY1" fmla="*/ 694209 h 740412"/>
                  <a:gd name="connsiteX2" fmla="*/ 56364 w 865207"/>
                  <a:gd name="connsiteY2" fmla="*/ 114897 h 740412"/>
                  <a:gd name="connsiteX3" fmla="*/ 6 w 865207"/>
                  <a:gd name="connsiteY3" fmla="*/ 56367 h 740412"/>
                  <a:gd name="connsiteX4" fmla="*/ 58564 w 865207"/>
                  <a:gd name="connsiteY4" fmla="*/ 0 h 740412"/>
                  <a:gd name="connsiteX5" fmla="*/ 864102 w 865207"/>
                  <a:gd name="connsiteY5" fmla="*/ 671755 h 740412"/>
                  <a:gd name="connsiteX6" fmla="*/ 819174 w 865207"/>
                  <a:gd name="connsiteY6" fmla="*/ 739547 h 740412"/>
                  <a:gd name="connsiteX7" fmla="*/ 807707 w 865207"/>
                  <a:gd name="connsiteY7" fmla="*/ 740412 h 740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5207" h="740412">
                    <a:moveTo>
                      <a:pt x="807707" y="740412"/>
                    </a:moveTo>
                    <a:cubicBezTo>
                      <a:pt x="780844" y="740412"/>
                      <a:pt x="757082" y="721491"/>
                      <a:pt x="751349" y="694209"/>
                    </a:cubicBezTo>
                    <a:cubicBezTo>
                      <a:pt x="685290" y="364944"/>
                      <a:pt x="392859" y="121059"/>
                      <a:pt x="56364" y="114897"/>
                    </a:cubicBezTo>
                    <a:cubicBezTo>
                      <a:pt x="24669" y="114464"/>
                      <a:pt x="-427" y="88046"/>
                      <a:pt x="6" y="56367"/>
                    </a:cubicBezTo>
                    <a:cubicBezTo>
                      <a:pt x="438" y="24652"/>
                      <a:pt x="26869" y="0"/>
                      <a:pt x="58564" y="0"/>
                    </a:cubicBezTo>
                    <a:cubicBezTo>
                      <a:pt x="448352" y="7496"/>
                      <a:pt x="787010" y="290089"/>
                      <a:pt x="864102" y="671755"/>
                    </a:cubicBezTo>
                    <a:cubicBezTo>
                      <a:pt x="870268" y="703002"/>
                      <a:pt x="850004" y="732952"/>
                      <a:pt x="819174" y="739547"/>
                    </a:cubicBezTo>
                    <a:cubicBezTo>
                      <a:pt x="815208" y="739980"/>
                      <a:pt x="811241" y="740412"/>
                      <a:pt x="807707" y="740412"/>
                    </a:cubicBezTo>
                    <a:close/>
                  </a:path>
                </a:pathLst>
              </a:custGeom>
              <a:grpFill/>
              <a:ln w="9231" cap="flat">
                <a:solidFill>
                  <a:srgbClr val="FFFFFF"/>
                </a:solid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FDA362F9-21E1-77BF-3B4A-67654AA66A29}"/>
                  </a:ext>
                </a:extLst>
              </p:cNvPr>
              <p:cNvSpPr/>
              <p:nvPr/>
            </p:nvSpPr>
            <p:spPr>
              <a:xfrm>
                <a:off x="11382865" y="3631734"/>
                <a:ext cx="810758" cy="1292101"/>
              </a:xfrm>
              <a:custGeom>
                <a:avLst/>
                <a:gdLst>
                  <a:gd name="connsiteX0" fmla="*/ 57520 w 810758"/>
                  <a:gd name="connsiteY0" fmla="*/ 1292102 h 1292101"/>
                  <a:gd name="connsiteX1" fmla="*/ 24022 w 810758"/>
                  <a:gd name="connsiteY1" fmla="*/ 1281542 h 1292101"/>
                  <a:gd name="connsiteX2" fmla="*/ 10825 w 810758"/>
                  <a:gd name="connsiteY2" fmla="*/ 1201424 h 1292101"/>
                  <a:gd name="connsiteX3" fmla="*/ 87881 w 810758"/>
                  <a:gd name="connsiteY3" fmla="*/ 1094024 h 1292101"/>
                  <a:gd name="connsiteX4" fmla="*/ 149108 w 810758"/>
                  <a:gd name="connsiteY4" fmla="*/ 902974 h 1292101"/>
                  <a:gd name="connsiteX5" fmla="*/ 149108 w 810758"/>
                  <a:gd name="connsiteY5" fmla="*/ 816261 h 1292101"/>
                  <a:gd name="connsiteX6" fmla="*/ 735737 w 810758"/>
                  <a:gd name="connsiteY6" fmla="*/ 2795 h 1292101"/>
                  <a:gd name="connsiteX7" fmla="*/ 807962 w 810758"/>
                  <a:gd name="connsiteY7" fmla="*/ 39773 h 1292101"/>
                  <a:gd name="connsiteX8" fmla="*/ 770966 w 810758"/>
                  <a:gd name="connsiteY8" fmla="*/ 111962 h 1292101"/>
                  <a:gd name="connsiteX9" fmla="*/ 263628 w 810758"/>
                  <a:gd name="connsiteY9" fmla="*/ 816261 h 1292101"/>
                  <a:gd name="connsiteX10" fmla="*/ 263628 w 810758"/>
                  <a:gd name="connsiteY10" fmla="*/ 902974 h 1292101"/>
                  <a:gd name="connsiteX11" fmla="*/ 180839 w 810758"/>
                  <a:gd name="connsiteY11" fmla="*/ 1160915 h 1292101"/>
                  <a:gd name="connsiteX12" fmla="*/ 103746 w 810758"/>
                  <a:gd name="connsiteY12" fmla="*/ 1268351 h 1292101"/>
                  <a:gd name="connsiteX13" fmla="*/ 57520 w 810758"/>
                  <a:gd name="connsiteY13" fmla="*/ 1292102 h 129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10758" h="1292101">
                    <a:moveTo>
                      <a:pt x="57520" y="1292102"/>
                    </a:moveTo>
                    <a:cubicBezTo>
                      <a:pt x="46053" y="1292102"/>
                      <a:pt x="34154" y="1288570"/>
                      <a:pt x="24022" y="1281542"/>
                    </a:cubicBezTo>
                    <a:cubicBezTo>
                      <a:pt x="-1940" y="1263053"/>
                      <a:pt x="-7673" y="1227409"/>
                      <a:pt x="10825" y="1201424"/>
                    </a:cubicBezTo>
                    <a:lnTo>
                      <a:pt x="87881" y="1094024"/>
                    </a:lnTo>
                    <a:cubicBezTo>
                      <a:pt x="127977" y="1038126"/>
                      <a:pt x="149108" y="972100"/>
                      <a:pt x="149108" y="902974"/>
                    </a:cubicBezTo>
                    <a:lnTo>
                      <a:pt x="149108" y="816261"/>
                    </a:lnTo>
                    <a:cubicBezTo>
                      <a:pt x="149108" y="449587"/>
                      <a:pt x="390445" y="115025"/>
                      <a:pt x="735737" y="2795"/>
                    </a:cubicBezTo>
                    <a:cubicBezTo>
                      <a:pt x="765701" y="-6899"/>
                      <a:pt x="798298" y="9391"/>
                      <a:pt x="807962" y="39773"/>
                    </a:cubicBezTo>
                    <a:cubicBezTo>
                      <a:pt x="817661" y="69686"/>
                      <a:pt x="801363" y="102267"/>
                      <a:pt x="770966" y="111962"/>
                    </a:cubicBezTo>
                    <a:cubicBezTo>
                      <a:pt x="472369" y="208802"/>
                      <a:pt x="263628" y="498422"/>
                      <a:pt x="263628" y="816261"/>
                    </a:cubicBezTo>
                    <a:lnTo>
                      <a:pt x="263628" y="902974"/>
                    </a:lnTo>
                    <a:cubicBezTo>
                      <a:pt x="263628" y="995850"/>
                      <a:pt x="234998" y="1085230"/>
                      <a:pt x="180839" y="1160915"/>
                    </a:cubicBezTo>
                    <a:lnTo>
                      <a:pt x="103746" y="1268351"/>
                    </a:lnTo>
                    <a:cubicBezTo>
                      <a:pt x="92749" y="1283740"/>
                      <a:pt x="75116" y="1292102"/>
                      <a:pt x="57520" y="1292102"/>
                    </a:cubicBezTo>
                    <a:close/>
                  </a:path>
                </a:pathLst>
              </a:custGeom>
              <a:grpFill/>
              <a:ln w="9231" cap="flat">
                <a:solidFill>
                  <a:srgbClr val="FFFFFF"/>
                </a:solid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0171D55-365D-0843-76BF-1BC21DF4EDBA}"/>
                  </a:ext>
                </a:extLst>
              </p:cNvPr>
              <p:cNvSpPr/>
              <p:nvPr/>
            </p:nvSpPr>
            <p:spPr>
              <a:xfrm>
                <a:off x="11269036" y="3804896"/>
                <a:ext cx="284510" cy="769420"/>
              </a:xfrm>
              <a:custGeom>
                <a:avLst/>
                <a:gdLst>
                  <a:gd name="connsiteX0" fmla="*/ 57260 w 284510"/>
                  <a:gd name="connsiteY0" fmla="*/ 769420 h 769420"/>
                  <a:gd name="connsiteX1" fmla="*/ 0 w 284510"/>
                  <a:gd name="connsiteY1" fmla="*/ 712188 h 769420"/>
                  <a:gd name="connsiteX2" fmla="*/ 0 w 284510"/>
                  <a:gd name="connsiteY2" fmla="*/ 627674 h 769420"/>
                  <a:gd name="connsiteX3" fmla="*/ 179281 w 284510"/>
                  <a:gd name="connsiteY3" fmla="*/ 25945 h 769420"/>
                  <a:gd name="connsiteX4" fmla="*/ 258537 w 284510"/>
                  <a:gd name="connsiteY4" fmla="*/ 9222 h 769420"/>
                  <a:gd name="connsiteX5" fmla="*/ 275268 w 284510"/>
                  <a:gd name="connsiteY5" fmla="*/ 88907 h 769420"/>
                  <a:gd name="connsiteX6" fmla="*/ 114953 w 284510"/>
                  <a:gd name="connsiteY6" fmla="*/ 627674 h 769420"/>
                  <a:gd name="connsiteX7" fmla="*/ 114953 w 284510"/>
                  <a:gd name="connsiteY7" fmla="*/ 711756 h 769420"/>
                  <a:gd name="connsiteX8" fmla="*/ 57260 w 284510"/>
                  <a:gd name="connsiteY8" fmla="*/ 769420 h 769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4510" h="769420">
                    <a:moveTo>
                      <a:pt x="57260" y="769420"/>
                    </a:moveTo>
                    <a:cubicBezTo>
                      <a:pt x="25565" y="769420"/>
                      <a:pt x="0" y="743904"/>
                      <a:pt x="0" y="712188"/>
                    </a:cubicBezTo>
                    <a:lnTo>
                      <a:pt x="0" y="627674"/>
                    </a:lnTo>
                    <a:cubicBezTo>
                      <a:pt x="0" y="412874"/>
                      <a:pt x="62128" y="204669"/>
                      <a:pt x="179281" y="25945"/>
                    </a:cubicBezTo>
                    <a:cubicBezTo>
                      <a:pt x="196445" y="-473"/>
                      <a:pt x="232106" y="-7933"/>
                      <a:pt x="258537" y="9222"/>
                    </a:cubicBezTo>
                    <a:cubicBezTo>
                      <a:pt x="284967" y="26377"/>
                      <a:pt x="292467" y="62057"/>
                      <a:pt x="275268" y="88907"/>
                    </a:cubicBezTo>
                    <a:cubicBezTo>
                      <a:pt x="170447" y="249106"/>
                      <a:pt x="114953" y="435327"/>
                      <a:pt x="114953" y="627674"/>
                    </a:cubicBezTo>
                    <a:lnTo>
                      <a:pt x="114953" y="711756"/>
                    </a:lnTo>
                    <a:cubicBezTo>
                      <a:pt x="114953" y="743471"/>
                      <a:pt x="88991" y="769420"/>
                      <a:pt x="57260" y="769420"/>
                    </a:cubicBezTo>
                    <a:close/>
                  </a:path>
                </a:pathLst>
              </a:custGeom>
              <a:grpFill/>
              <a:ln w="9231" cap="flat">
                <a:solidFill>
                  <a:srgbClr val="FFFFFF"/>
                </a:solid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2E8CCB6D-B6FD-8DCD-0443-D612CE87BF01}"/>
                  </a:ext>
                </a:extLst>
              </p:cNvPr>
              <p:cNvSpPr/>
              <p:nvPr/>
            </p:nvSpPr>
            <p:spPr>
              <a:xfrm>
                <a:off x="11615020" y="3332115"/>
                <a:ext cx="1593605" cy="466145"/>
              </a:xfrm>
              <a:custGeom>
                <a:avLst/>
                <a:gdLst>
                  <a:gd name="connsiteX0" fmla="*/ 1535925 w 1593605"/>
                  <a:gd name="connsiteY0" fmla="*/ 466145 h 466145"/>
                  <a:gd name="connsiteX1" fmla="*/ 1492764 w 1593605"/>
                  <a:gd name="connsiteY1" fmla="*/ 446792 h 466145"/>
                  <a:gd name="connsiteX2" fmla="*/ 755051 w 1593605"/>
                  <a:gd name="connsiteY2" fmla="*/ 114897 h 466145"/>
                  <a:gd name="connsiteX3" fmla="*/ 95764 w 1593605"/>
                  <a:gd name="connsiteY3" fmla="*/ 367539 h 466145"/>
                  <a:gd name="connsiteX4" fmla="*/ 14741 w 1593605"/>
                  <a:gd name="connsiteY4" fmla="*/ 363142 h 466145"/>
                  <a:gd name="connsiteX5" fmla="*/ 19140 w 1593605"/>
                  <a:gd name="connsiteY5" fmla="*/ 282160 h 466145"/>
                  <a:gd name="connsiteX6" fmla="*/ 755051 w 1593605"/>
                  <a:gd name="connsiteY6" fmla="*/ 0 h 466145"/>
                  <a:gd name="connsiteX7" fmla="*/ 1579087 w 1593605"/>
                  <a:gd name="connsiteY7" fmla="*/ 370639 h 466145"/>
                  <a:gd name="connsiteX8" fmla="*/ 1574219 w 1593605"/>
                  <a:gd name="connsiteY8" fmla="*/ 451621 h 466145"/>
                  <a:gd name="connsiteX9" fmla="*/ 1535925 w 1593605"/>
                  <a:gd name="connsiteY9" fmla="*/ 466145 h 466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3605" h="466145">
                    <a:moveTo>
                      <a:pt x="1535925" y="466145"/>
                    </a:moveTo>
                    <a:cubicBezTo>
                      <a:pt x="1520060" y="466145"/>
                      <a:pt x="1504194" y="459550"/>
                      <a:pt x="1492764" y="446792"/>
                    </a:cubicBezTo>
                    <a:cubicBezTo>
                      <a:pt x="1306019" y="235920"/>
                      <a:pt x="1036917" y="114897"/>
                      <a:pt x="755051" y="114897"/>
                    </a:cubicBezTo>
                    <a:cubicBezTo>
                      <a:pt x="511081" y="114897"/>
                      <a:pt x="276776" y="204673"/>
                      <a:pt x="95764" y="367539"/>
                    </a:cubicBezTo>
                    <a:cubicBezTo>
                      <a:pt x="72002" y="388695"/>
                      <a:pt x="35871" y="386929"/>
                      <a:pt x="14741" y="363142"/>
                    </a:cubicBezTo>
                    <a:cubicBezTo>
                      <a:pt x="-6425" y="339392"/>
                      <a:pt x="-4658" y="303279"/>
                      <a:pt x="19140" y="282160"/>
                    </a:cubicBezTo>
                    <a:cubicBezTo>
                      <a:pt x="220850" y="100336"/>
                      <a:pt x="482451" y="0"/>
                      <a:pt x="755051" y="0"/>
                    </a:cubicBezTo>
                    <a:cubicBezTo>
                      <a:pt x="1069514" y="0"/>
                      <a:pt x="1369878" y="135115"/>
                      <a:pt x="1579087" y="370639"/>
                    </a:cubicBezTo>
                    <a:cubicBezTo>
                      <a:pt x="1600217" y="394389"/>
                      <a:pt x="1598017" y="430502"/>
                      <a:pt x="1574219" y="451621"/>
                    </a:cubicBezTo>
                    <a:cubicBezTo>
                      <a:pt x="1563221" y="461316"/>
                      <a:pt x="1549555" y="466145"/>
                      <a:pt x="1535925" y="466145"/>
                    </a:cubicBezTo>
                    <a:close/>
                  </a:path>
                </a:pathLst>
              </a:custGeom>
              <a:grpFill/>
              <a:ln w="9231" cap="flat">
                <a:solidFill>
                  <a:srgbClr val="FFFFFF"/>
                </a:solid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88A15597-0337-8B7E-B41A-8A773E603B5F}"/>
                  </a:ext>
                </a:extLst>
              </p:cNvPr>
              <p:cNvSpPr/>
              <p:nvPr/>
            </p:nvSpPr>
            <p:spPr>
              <a:xfrm>
                <a:off x="13241868" y="3900166"/>
                <a:ext cx="229272" cy="901312"/>
              </a:xfrm>
              <a:custGeom>
                <a:avLst/>
                <a:gdLst>
                  <a:gd name="connsiteX0" fmla="*/ 144249 w 229272"/>
                  <a:gd name="connsiteY0" fmla="*/ 901313 h 901312"/>
                  <a:gd name="connsiteX1" fmla="*/ 134549 w 229272"/>
                  <a:gd name="connsiteY1" fmla="*/ 900412 h 901312"/>
                  <a:gd name="connsiteX2" fmla="*/ 87457 w 229272"/>
                  <a:gd name="connsiteY2" fmla="*/ 834386 h 901312"/>
                  <a:gd name="connsiteX3" fmla="*/ 114321 w 229272"/>
                  <a:gd name="connsiteY3" fmla="*/ 533738 h 901312"/>
                  <a:gd name="connsiteX4" fmla="*/ 6399 w 229272"/>
                  <a:gd name="connsiteY4" fmla="*/ 83846 h 901312"/>
                  <a:gd name="connsiteX5" fmla="*/ 31495 w 229272"/>
                  <a:gd name="connsiteY5" fmla="*/ 6396 h 901312"/>
                  <a:gd name="connsiteX6" fmla="*/ 108588 w 229272"/>
                  <a:gd name="connsiteY6" fmla="*/ 31480 h 901312"/>
                  <a:gd name="connsiteX7" fmla="*/ 229238 w 229272"/>
                  <a:gd name="connsiteY7" fmla="*/ 532404 h 901312"/>
                  <a:gd name="connsiteX8" fmla="*/ 200644 w 229272"/>
                  <a:gd name="connsiteY8" fmla="*/ 853307 h 901312"/>
                  <a:gd name="connsiteX9" fmla="*/ 144249 w 229272"/>
                  <a:gd name="connsiteY9" fmla="*/ 901313 h 90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72" h="901312">
                    <a:moveTo>
                      <a:pt x="144249" y="901313"/>
                    </a:moveTo>
                    <a:cubicBezTo>
                      <a:pt x="141184" y="901313"/>
                      <a:pt x="137650" y="900844"/>
                      <a:pt x="134549" y="900412"/>
                    </a:cubicBezTo>
                    <a:cubicBezTo>
                      <a:pt x="103287" y="895150"/>
                      <a:pt x="82157" y="865200"/>
                      <a:pt x="87457" y="834386"/>
                    </a:cubicBezTo>
                    <a:cubicBezTo>
                      <a:pt x="116520" y="664924"/>
                      <a:pt x="114321" y="535071"/>
                      <a:pt x="114321" y="533738"/>
                    </a:cubicBezTo>
                    <a:cubicBezTo>
                      <a:pt x="114321" y="374403"/>
                      <a:pt x="78191" y="223394"/>
                      <a:pt x="6399" y="83846"/>
                    </a:cubicBezTo>
                    <a:cubicBezTo>
                      <a:pt x="-8133" y="55699"/>
                      <a:pt x="2865" y="20920"/>
                      <a:pt x="31495" y="6396"/>
                    </a:cubicBezTo>
                    <a:cubicBezTo>
                      <a:pt x="59693" y="-8129"/>
                      <a:pt x="94489" y="2864"/>
                      <a:pt x="108588" y="31480"/>
                    </a:cubicBezTo>
                    <a:cubicBezTo>
                      <a:pt x="188745" y="187318"/>
                      <a:pt x="229238" y="355915"/>
                      <a:pt x="229238" y="532404"/>
                    </a:cubicBezTo>
                    <a:cubicBezTo>
                      <a:pt x="229238" y="536837"/>
                      <a:pt x="231438" y="672385"/>
                      <a:pt x="200644" y="853307"/>
                    </a:cubicBezTo>
                    <a:cubicBezTo>
                      <a:pt x="195776" y="881491"/>
                      <a:pt x="171545" y="901313"/>
                      <a:pt x="144249" y="901313"/>
                    </a:cubicBezTo>
                    <a:close/>
                  </a:path>
                </a:pathLst>
              </a:custGeom>
              <a:grpFill/>
              <a:ln w="9231" cap="flat">
                <a:solidFill>
                  <a:srgbClr val="FFFFFF"/>
                </a:solid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ABBF483A-EC37-08D6-7455-7CF8216BA8EC}"/>
                  </a:ext>
                </a:extLst>
              </p:cNvPr>
              <p:cNvSpPr/>
              <p:nvPr/>
            </p:nvSpPr>
            <p:spPr>
              <a:xfrm>
                <a:off x="11930568" y="4375374"/>
                <a:ext cx="496330" cy="1078001"/>
              </a:xfrm>
              <a:custGeom>
                <a:avLst/>
                <a:gdLst>
                  <a:gd name="connsiteX0" fmla="*/ 57683 w 496330"/>
                  <a:gd name="connsiteY0" fmla="*/ 1078002 h 1078001"/>
                  <a:gd name="connsiteX1" fmla="*/ 14522 w 496330"/>
                  <a:gd name="connsiteY1" fmla="*/ 1058648 h 1078001"/>
                  <a:gd name="connsiteX2" fmla="*/ 19354 w 496330"/>
                  <a:gd name="connsiteY2" fmla="*/ 977666 h 1078001"/>
                  <a:gd name="connsiteX3" fmla="*/ 381810 w 496330"/>
                  <a:gd name="connsiteY3" fmla="*/ 57196 h 1078001"/>
                  <a:gd name="connsiteX4" fmla="*/ 439070 w 496330"/>
                  <a:gd name="connsiteY4" fmla="*/ 0 h 1078001"/>
                  <a:gd name="connsiteX5" fmla="*/ 496331 w 496330"/>
                  <a:gd name="connsiteY5" fmla="*/ 57196 h 1078001"/>
                  <a:gd name="connsiteX6" fmla="*/ 95544 w 496330"/>
                  <a:gd name="connsiteY6" fmla="*/ 1063478 h 1078001"/>
                  <a:gd name="connsiteX7" fmla="*/ 57683 w 496330"/>
                  <a:gd name="connsiteY7" fmla="*/ 1078002 h 107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0" h="1078001">
                    <a:moveTo>
                      <a:pt x="57683" y="1078002"/>
                    </a:moveTo>
                    <a:cubicBezTo>
                      <a:pt x="41818" y="1078002"/>
                      <a:pt x="25952" y="1071407"/>
                      <a:pt x="14522" y="1058648"/>
                    </a:cubicBezTo>
                    <a:cubicBezTo>
                      <a:pt x="-6608" y="1034862"/>
                      <a:pt x="-4409" y="998785"/>
                      <a:pt x="19354" y="977666"/>
                    </a:cubicBezTo>
                    <a:cubicBezTo>
                      <a:pt x="24222" y="973701"/>
                      <a:pt x="381810" y="646203"/>
                      <a:pt x="381810" y="57196"/>
                    </a:cubicBezTo>
                    <a:cubicBezTo>
                      <a:pt x="381810" y="25517"/>
                      <a:pt x="407375" y="0"/>
                      <a:pt x="439070" y="0"/>
                    </a:cubicBezTo>
                    <a:cubicBezTo>
                      <a:pt x="470801" y="0"/>
                      <a:pt x="496331" y="25517"/>
                      <a:pt x="496331" y="57196"/>
                    </a:cubicBezTo>
                    <a:cubicBezTo>
                      <a:pt x="496331" y="700768"/>
                      <a:pt x="111843" y="1048953"/>
                      <a:pt x="95544" y="1063478"/>
                    </a:cubicBezTo>
                    <a:cubicBezTo>
                      <a:pt x="84979" y="1073173"/>
                      <a:pt x="71349" y="1078002"/>
                      <a:pt x="57683" y="1078002"/>
                    </a:cubicBezTo>
                    <a:close/>
                  </a:path>
                </a:pathLst>
              </a:custGeom>
              <a:grpFill/>
              <a:ln w="9231" cap="flat">
                <a:solidFill>
                  <a:srgbClr val="FFFFFF"/>
                </a:solidFill>
                <a:prstDash val="solid"/>
                <a:miter/>
              </a:ln>
            </p:spPr>
            <p:txBody>
              <a:bodyPr rtlCol="0" anchor="ctr"/>
              <a:lstStyle/>
              <a:p>
                <a:endParaRPr lang="en-US"/>
              </a:p>
            </p:txBody>
          </p:sp>
        </p:grpSp>
      </p:grpSp>
      <p:sp>
        <p:nvSpPr>
          <p:cNvPr id="582" name="Freeform 581">
            <a:extLst>
              <a:ext uri="{FF2B5EF4-FFF2-40B4-BE49-F238E27FC236}">
                <a16:creationId xmlns:a16="http://schemas.microsoft.com/office/drawing/2014/main" id="{7BFA41FA-0EE7-C0B5-61C7-58EEEE42E940}"/>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accent1">
              <a:lumMod val="20000"/>
              <a:lumOff val="8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583" name="Freeform 582">
            <a:extLst>
              <a:ext uri="{FF2B5EF4-FFF2-40B4-BE49-F238E27FC236}">
                <a16:creationId xmlns:a16="http://schemas.microsoft.com/office/drawing/2014/main" id="{B9211AA7-BB55-AA11-9A3B-117AC0A43F71}"/>
              </a:ext>
            </a:extLst>
          </p:cNvPr>
          <p:cNvSpPr>
            <a:spLocks noChangeAspect="1"/>
          </p:cNvSpPr>
          <p:nvPr/>
        </p:nvSpPr>
        <p:spPr>
          <a:xfrm>
            <a:off x="3893614" y="7215174"/>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1">
                <a:lumMod val="75000"/>
              </a:schemeClr>
            </a:solidFill>
            <a:prstDash val="solid"/>
            <a:miter/>
          </a:ln>
        </p:spPr>
        <p:txBody>
          <a:bodyPr rtlCol="0" anchor="ctr"/>
          <a:lstStyle/>
          <a:p>
            <a:endParaRPr lang="en-US" dirty="0"/>
          </a:p>
        </p:txBody>
      </p:sp>
      <p:sp>
        <p:nvSpPr>
          <p:cNvPr id="584" name="Freeform 583">
            <a:extLst>
              <a:ext uri="{FF2B5EF4-FFF2-40B4-BE49-F238E27FC236}">
                <a16:creationId xmlns:a16="http://schemas.microsoft.com/office/drawing/2014/main" id="{4F08961B-06B7-AF23-A9D4-AE7B42A465F3}"/>
              </a:ext>
            </a:extLst>
          </p:cNvPr>
          <p:cNvSpPr>
            <a:spLocks noChangeAspect="1"/>
          </p:cNvSpPr>
          <p:nvPr/>
        </p:nvSpPr>
        <p:spPr>
          <a:xfrm rot="10800000">
            <a:off x="6748792" y="8868589"/>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accent1">
                <a:lumMod val="75000"/>
              </a:schemeClr>
            </a:solidFill>
            <a:prstDash val="solid"/>
            <a:miter/>
          </a:ln>
        </p:spPr>
        <p:txBody>
          <a:bodyPr rtlCol="0" anchor="ctr"/>
          <a:lstStyle/>
          <a:p>
            <a:endParaRPr lang="en-US" dirty="0"/>
          </a:p>
        </p:txBody>
      </p:sp>
      <p:sp>
        <p:nvSpPr>
          <p:cNvPr id="585" name="TextBox 18">
            <a:extLst>
              <a:ext uri="{FF2B5EF4-FFF2-40B4-BE49-F238E27FC236}">
                <a16:creationId xmlns:a16="http://schemas.microsoft.com/office/drawing/2014/main" id="{781E5CE3-6F6C-2730-3A82-E81C78FB42FB}"/>
              </a:ext>
            </a:extLst>
          </p:cNvPr>
          <p:cNvSpPr txBox="1"/>
          <p:nvPr/>
        </p:nvSpPr>
        <p:spPr>
          <a:xfrm>
            <a:off x="4412009" y="7417130"/>
            <a:ext cx="2681628" cy="1661993"/>
          </a:xfrm>
          <a:prstGeom prst="rect">
            <a:avLst/>
          </a:prstGeom>
        </p:spPr>
        <p:txBody>
          <a:bodyPr wrap="square" lIns="0" tIns="0" rIns="0" bIns="0" rtlCol="0" anchor="t">
            <a:spAutoFit/>
          </a:bodyPr>
          <a:lstStyle/>
          <a:p>
            <a:pPr>
              <a:lnSpc>
                <a:spcPct val="90000"/>
              </a:lnSpc>
            </a:pPr>
            <a:r>
              <a:rPr lang="en-US" sz="2000" dirty="0">
                <a:latin typeface="Roboto Condensed"/>
                <a:ea typeface="Roboto Condensed"/>
                <a:cs typeface="Roboto Condensed"/>
                <a:sym typeface="Roboto Condensed"/>
              </a:rPr>
              <a:t>Where someone comes from or how they look should never affect how they are treated.</a:t>
            </a:r>
          </a:p>
          <a:p>
            <a:pPr>
              <a:lnSpc>
                <a:spcPct val="90000"/>
              </a:lnSpc>
            </a:pPr>
            <a:r>
              <a:rPr lang="en-US" sz="2000" dirty="0">
                <a:latin typeface="Roboto Condensed"/>
                <a:ea typeface="Roboto Condensed"/>
                <a:cs typeface="Roboto Condensed"/>
                <a:sym typeface="Roboto Condensed"/>
              </a:rPr>
              <a:t>Everyone deserves to feel proud of who they are.</a:t>
            </a:r>
          </a:p>
        </p:txBody>
      </p:sp>
    </p:spTree>
    <p:extLst>
      <p:ext uri="{BB962C8B-B14F-4D97-AF65-F5344CB8AC3E}">
        <p14:creationId xmlns:p14="http://schemas.microsoft.com/office/powerpoint/2010/main" val="570678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A33841D-5B7D-55B3-F378-0479F8D06258}"/>
            </a:ext>
          </a:extLst>
        </p:cNvPr>
        <p:cNvGrpSpPr/>
        <p:nvPr/>
      </p:nvGrpSpPr>
      <p:grpSpPr>
        <a:xfrm>
          <a:off x="0" y="0"/>
          <a:ext cx="0" cy="0"/>
          <a:chOff x="0" y="0"/>
          <a:chExt cx="0" cy="0"/>
        </a:xfrm>
      </p:grpSpPr>
      <p:sp>
        <p:nvSpPr>
          <p:cNvPr id="32" name="Rounded Rectangle 31">
            <a:extLst>
              <a:ext uri="{FF2B5EF4-FFF2-40B4-BE49-F238E27FC236}">
                <a16:creationId xmlns:a16="http://schemas.microsoft.com/office/drawing/2014/main" id="{CFCFC090-FA97-9B1A-EF34-154C07046EC7}"/>
              </a:ext>
            </a:extLst>
          </p:cNvPr>
          <p:cNvSpPr/>
          <p:nvPr/>
        </p:nvSpPr>
        <p:spPr>
          <a:xfrm>
            <a:off x="357133" y="9904202"/>
            <a:ext cx="6842704" cy="427704"/>
          </a:xfrm>
          <a:prstGeom prst="roundRect">
            <a:avLst/>
          </a:prstGeom>
          <a:solidFill>
            <a:srgbClr val="AAB0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7" name="Freeform 1186">
            <a:extLst>
              <a:ext uri="{FF2B5EF4-FFF2-40B4-BE49-F238E27FC236}">
                <a16:creationId xmlns:a16="http://schemas.microsoft.com/office/drawing/2014/main" id="{91AB6104-6328-03AC-2B3E-A030B8D7C803}"/>
              </a:ext>
            </a:extLst>
          </p:cNvPr>
          <p:cNvSpPr/>
          <p:nvPr/>
        </p:nvSpPr>
        <p:spPr>
          <a:xfrm>
            <a:off x="357133" y="978782"/>
            <a:ext cx="4932000" cy="2244527"/>
          </a:xfrm>
          <a:custGeom>
            <a:avLst/>
            <a:gdLst>
              <a:gd name="connsiteX0" fmla="*/ 512725 w 4838734"/>
              <a:gd name="connsiteY0" fmla="*/ 47540 h 1442872"/>
              <a:gd name="connsiteX1" fmla="*/ 4380637 w 4838734"/>
              <a:gd name="connsiteY1" fmla="*/ 47540 h 1442872"/>
              <a:gd name="connsiteX2" fmla="*/ 4773829 w 4838734"/>
              <a:gd name="connsiteY2" fmla="*/ 513884 h 1442872"/>
              <a:gd name="connsiteX3" fmla="*/ 4746397 w 4838734"/>
              <a:gd name="connsiteY3" fmla="*/ 1080812 h 1442872"/>
              <a:gd name="connsiteX4" fmla="*/ 4426357 w 4838734"/>
              <a:gd name="connsiteY4" fmla="*/ 1373420 h 1442872"/>
              <a:gd name="connsiteX5" fmla="*/ 402997 w 4838734"/>
              <a:gd name="connsiteY5" fmla="*/ 1419140 h 1442872"/>
              <a:gd name="connsiteX6" fmla="*/ 110389 w 4838734"/>
              <a:gd name="connsiteY6" fmla="*/ 1062524 h 1442872"/>
              <a:gd name="connsiteX7" fmla="*/ 128677 w 4838734"/>
              <a:gd name="connsiteY7" fmla="*/ 331004 h 1442872"/>
              <a:gd name="connsiteX8" fmla="*/ 512725 w 4838734"/>
              <a:gd name="connsiteY8" fmla="*/ 47540 h 1442872"/>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12725 w 4838734"/>
              <a:gd name="connsiteY0" fmla="*/ 37091 h 1432423"/>
              <a:gd name="connsiteX1" fmla="*/ 4380637 w 4838734"/>
              <a:gd name="connsiteY1" fmla="*/ 37091 h 1432423"/>
              <a:gd name="connsiteX2" fmla="*/ 4773829 w 4838734"/>
              <a:gd name="connsiteY2" fmla="*/ 503435 h 1432423"/>
              <a:gd name="connsiteX3" fmla="*/ 4746397 w 4838734"/>
              <a:gd name="connsiteY3" fmla="*/ 1070363 h 1432423"/>
              <a:gd name="connsiteX4" fmla="*/ 4426357 w 4838734"/>
              <a:gd name="connsiteY4" fmla="*/ 1362971 h 1432423"/>
              <a:gd name="connsiteX5" fmla="*/ 402997 w 4838734"/>
              <a:gd name="connsiteY5" fmla="*/ 1408691 h 1432423"/>
              <a:gd name="connsiteX6" fmla="*/ 110389 w 4838734"/>
              <a:gd name="connsiteY6" fmla="*/ 1052075 h 1432423"/>
              <a:gd name="connsiteX7" fmla="*/ 128677 w 4838734"/>
              <a:gd name="connsiteY7" fmla="*/ 320555 h 1432423"/>
              <a:gd name="connsiteX8" fmla="*/ 512725 w 4838734"/>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533686 w 4859695"/>
              <a:gd name="connsiteY0" fmla="*/ 37091 h 1432423"/>
              <a:gd name="connsiteX1" fmla="*/ 4401598 w 4859695"/>
              <a:gd name="connsiteY1" fmla="*/ 37091 h 1432423"/>
              <a:gd name="connsiteX2" fmla="*/ 4794790 w 4859695"/>
              <a:gd name="connsiteY2" fmla="*/ 503435 h 1432423"/>
              <a:gd name="connsiteX3" fmla="*/ 4767358 w 4859695"/>
              <a:gd name="connsiteY3" fmla="*/ 1070363 h 1432423"/>
              <a:gd name="connsiteX4" fmla="*/ 4447318 w 4859695"/>
              <a:gd name="connsiteY4" fmla="*/ 1362971 h 1432423"/>
              <a:gd name="connsiteX5" fmla="*/ 423958 w 4859695"/>
              <a:gd name="connsiteY5" fmla="*/ 1408691 h 1432423"/>
              <a:gd name="connsiteX6" fmla="*/ 131350 w 4859695"/>
              <a:gd name="connsiteY6" fmla="*/ 1052075 h 1432423"/>
              <a:gd name="connsiteX7" fmla="*/ 149638 w 4859695"/>
              <a:gd name="connsiteY7" fmla="*/ 320555 h 1432423"/>
              <a:gd name="connsiteX8" fmla="*/ 533686 w 4859695"/>
              <a:gd name="connsiteY8" fmla="*/ 37091 h 1432423"/>
              <a:gd name="connsiteX0" fmla="*/ 410315 w 4736324"/>
              <a:gd name="connsiteY0" fmla="*/ 37091 h 1416291"/>
              <a:gd name="connsiteX1" fmla="*/ 4278227 w 4736324"/>
              <a:gd name="connsiteY1" fmla="*/ 37091 h 1416291"/>
              <a:gd name="connsiteX2" fmla="*/ 4671419 w 4736324"/>
              <a:gd name="connsiteY2" fmla="*/ 503435 h 1416291"/>
              <a:gd name="connsiteX3" fmla="*/ 4643987 w 4736324"/>
              <a:gd name="connsiteY3" fmla="*/ 1070363 h 1416291"/>
              <a:gd name="connsiteX4" fmla="*/ 4323947 w 4736324"/>
              <a:gd name="connsiteY4" fmla="*/ 1362971 h 1416291"/>
              <a:gd name="connsiteX5" fmla="*/ 300587 w 4736324"/>
              <a:gd name="connsiteY5" fmla="*/ 1408691 h 1416291"/>
              <a:gd name="connsiteX6" fmla="*/ 7979 w 4736324"/>
              <a:gd name="connsiteY6" fmla="*/ 1052075 h 1416291"/>
              <a:gd name="connsiteX7" fmla="*/ 26267 w 4736324"/>
              <a:gd name="connsiteY7" fmla="*/ 320555 h 1416291"/>
              <a:gd name="connsiteX8" fmla="*/ 410315 w 4736324"/>
              <a:gd name="connsiteY8" fmla="*/ 37091 h 1416291"/>
              <a:gd name="connsiteX0" fmla="*/ 410315 w 4718315"/>
              <a:gd name="connsiteY0" fmla="*/ 37091 h 1411801"/>
              <a:gd name="connsiteX1" fmla="*/ 4278227 w 4718315"/>
              <a:gd name="connsiteY1" fmla="*/ 37091 h 1411801"/>
              <a:gd name="connsiteX2" fmla="*/ 4671419 w 4718315"/>
              <a:gd name="connsiteY2" fmla="*/ 503435 h 1411801"/>
              <a:gd name="connsiteX3" fmla="*/ 4643987 w 4718315"/>
              <a:gd name="connsiteY3" fmla="*/ 1070363 h 1411801"/>
              <a:gd name="connsiteX4" fmla="*/ 4323947 w 4718315"/>
              <a:gd name="connsiteY4" fmla="*/ 1362971 h 1411801"/>
              <a:gd name="connsiteX5" fmla="*/ 300587 w 4718315"/>
              <a:gd name="connsiteY5" fmla="*/ 1408691 h 1411801"/>
              <a:gd name="connsiteX6" fmla="*/ 7979 w 4718315"/>
              <a:gd name="connsiteY6" fmla="*/ 1052075 h 1411801"/>
              <a:gd name="connsiteX7" fmla="*/ 26267 w 4718315"/>
              <a:gd name="connsiteY7" fmla="*/ 320555 h 1411801"/>
              <a:gd name="connsiteX8" fmla="*/ 410315 w 4718315"/>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738389"/>
              <a:gd name="connsiteY0" fmla="*/ 37091 h 1411801"/>
              <a:gd name="connsiteX1" fmla="*/ 4278227 w 4738389"/>
              <a:gd name="connsiteY1" fmla="*/ 37091 h 1411801"/>
              <a:gd name="connsiteX2" fmla="*/ 4671419 w 4738389"/>
              <a:gd name="connsiteY2" fmla="*/ 503435 h 1411801"/>
              <a:gd name="connsiteX3" fmla="*/ 4643987 w 4738389"/>
              <a:gd name="connsiteY3" fmla="*/ 1070363 h 1411801"/>
              <a:gd name="connsiteX4" fmla="*/ 4323947 w 4738389"/>
              <a:gd name="connsiteY4" fmla="*/ 1362971 h 1411801"/>
              <a:gd name="connsiteX5" fmla="*/ 300587 w 4738389"/>
              <a:gd name="connsiteY5" fmla="*/ 1408691 h 1411801"/>
              <a:gd name="connsiteX6" fmla="*/ 7979 w 4738389"/>
              <a:gd name="connsiteY6" fmla="*/ 1052075 h 1411801"/>
              <a:gd name="connsiteX7" fmla="*/ 26267 w 4738389"/>
              <a:gd name="connsiteY7" fmla="*/ 320555 h 1411801"/>
              <a:gd name="connsiteX8" fmla="*/ 410315 w 4738389"/>
              <a:gd name="connsiteY8" fmla="*/ 37091 h 1411801"/>
              <a:gd name="connsiteX0" fmla="*/ 410315 w 4674092"/>
              <a:gd name="connsiteY0" fmla="*/ 6141 h 1380851"/>
              <a:gd name="connsiteX1" fmla="*/ 4278227 w 4674092"/>
              <a:gd name="connsiteY1" fmla="*/ 6141 h 1380851"/>
              <a:gd name="connsiteX2" fmla="*/ 4671419 w 4674092"/>
              <a:gd name="connsiteY2" fmla="*/ 472485 h 1380851"/>
              <a:gd name="connsiteX3" fmla="*/ 4643987 w 4674092"/>
              <a:gd name="connsiteY3" fmla="*/ 1039413 h 1380851"/>
              <a:gd name="connsiteX4" fmla="*/ 4323947 w 4674092"/>
              <a:gd name="connsiteY4" fmla="*/ 1332021 h 1380851"/>
              <a:gd name="connsiteX5" fmla="*/ 300587 w 4674092"/>
              <a:gd name="connsiteY5" fmla="*/ 1377741 h 1380851"/>
              <a:gd name="connsiteX6" fmla="*/ 7979 w 4674092"/>
              <a:gd name="connsiteY6" fmla="*/ 1021125 h 1380851"/>
              <a:gd name="connsiteX7" fmla="*/ 26267 w 4674092"/>
              <a:gd name="connsiteY7" fmla="*/ 289605 h 1380851"/>
              <a:gd name="connsiteX8" fmla="*/ 410315 w 4674092"/>
              <a:gd name="connsiteY8" fmla="*/ 6141 h 1380851"/>
              <a:gd name="connsiteX0" fmla="*/ 520307 w 4753062"/>
              <a:gd name="connsiteY0" fmla="*/ 37090 h 1411800"/>
              <a:gd name="connsiteX1" fmla="*/ 4298189 w 4753062"/>
              <a:gd name="connsiteY1" fmla="*/ 37090 h 1411800"/>
              <a:gd name="connsiteX2" fmla="*/ 4691381 w 4753062"/>
              <a:gd name="connsiteY2" fmla="*/ 503434 h 1411800"/>
              <a:gd name="connsiteX3" fmla="*/ 4663949 w 4753062"/>
              <a:gd name="connsiteY3" fmla="*/ 1070362 h 1411800"/>
              <a:gd name="connsiteX4" fmla="*/ 4343909 w 4753062"/>
              <a:gd name="connsiteY4" fmla="*/ 1362970 h 1411800"/>
              <a:gd name="connsiteX5" fmla="*/ 320549 w 4753062"/>
              <a:gd name="connsiteY5" fmla="*/ 1408690 h 1411800"/>
              <a:gd name="connsiteX6" fmla="*/ 27941 w 4753062"/>
              <a:gd name="connsiteY6" fmla="*/ 1052074 h 1411800"/>
              <a:gd name="connsiteX7" fmla="*/ 46229 w 4753062"/>
              <a:gd name="connsiteY7" fmla="*/ 320554 h 1411800"/>
              <a:gd name="connsiteX8" fmla="*/ 520307 w 4753062"/>
              <a:gd name="connsiteY8" fmla="*/ 37090 h 1411800"/>
              <a:gd name="connsiteX0" fmla="*/ 502940 w 4735695"/>
              <a:gd name="connsiteY0" fmla="*/ 37090 h 1411800"/>
              <a:gd name="connsiteX1" fmla="*/ 4280822 w 4735695"/>
              <a:gd name="connsiteY1" fmla="*/ 37090 h 1411800"/>
              <a:gd name="connsiteX2" fmla="*/ 4674014 w 4735695"/>
              <a:gd name="connsiteY2" fmla="*/ 503434 h 1411800"/>
              <a:gd name="connsiteX3" fmla="*/ 4646582 w 4735695"/>
              <a:gd name="connsiteY3" fmla="*/ 1070362 h 1411800"/>
              <a:gd name="connsiteX4" fmla="*/ 4326542 w 4735695"/>
              <a:gd name="connsiteY4" fmla="*/ 1362970 h 1411800"/>
              <a:gd name="connsiteX5" fmla="*/ 303182 w 4735695"/>
              <a:gd name="connsiteY5" fmla="*/ 1408690 h 1411800"/>
              <a:gd name="connsiteX6" fmla="*/ 10574 w 4735695"/>
              <a:gd name="connsiteY6" fmla="*/ 1052074 h 1411800"/>
              <a:gd name="connsiteX7" fmla="*/ 28862 w 4735695"/>
              <a:gd name="connsiteY7" fmla="*/ 320554 h 1411800"/>
              <a:gd name="connsiteX8" fmla="*/ 502940 w 4735695"/>
              <a:gd name="connsiteY8" fmla="*/ 37090 h 1411800"/>
              <a:gd name="connsiteX0" fmla="*/ 502940 w 4742906"/>
              <a:gd name="connsiteY0" fmla="*/ 37090 h 1412448"/>
              <a:gd name="connsiteX1" fmla="*/ 4280822 w 4742906"/>
              <a:gd name="connsiteY1" fmla="*/ 37090 h 1412448"/>
              <a:gd name="connsiteX2" fmla="*/ 4674014 w 4742906"/>
              <a:gd name="connsiteY2" fmla="*/ 503434 h 1412448"/>
              <a:gd name="connsiteX3" fmla="*/ 4646582 w 4742906"/>
              <a:gd name="connsiteY3" fmla="*/ 1070362 h 1412448"/>
              <a:gd name="connsiteX4" fmla="*/ 4326542 w 4742906"/>
              <a:gd name="connsiteY4" fmla="*/ 1362970 h 1412448"/>
              <a:gd name="connsiteX5" fmla="*/ 430726 w 4742906"/>
              <a:gd name="connsiteY5" fmla="*/ 1403820 h 1412448"/>
              <a:gd name="connsiteX6" fmla="*/ 10574 w 4742906"/>
              <a:gd name="connsiteY6" fmla="*/ 1052074 h 1412448"/>
              <a:gd name="connsiteX7" fmla="*/ 28862 w 4742906"/>
              <a:gd name="connsiteY7" fmla="*/ 320554 h 1412448"/>
              <a:gd name="connsiteX8" fmla="*/ 502940 w 4742906"/>
              <a:gd name="connsiteY8" fmla="*/ 37090 h 1412448"/>
              <a:gd name="connsiteX0" fmla="*/ 552644 w 4785399"/>
              <a:gd name="connsiteY0" fmla="*/ 37090 h 1430307"/>
              <a:gd name="connsiteX1" fmla="*/ 4330526 w 4785399"/>
              <a:gd name="connsiteY1" fmla="*/ 37090 h 1430307"/>
              <a:gd name="connsiteX2" fmla="*/ 4723718 w 4785399"/>
              <a:gd name="connsiteY2" fmla="*/ 503434 h 1430307"/>
              <a:gd name="connsiteX3" fmla="*/ 4696286 w 4785399"/>
              <a:gd name="connsiteY3" fmla="*/ 1070362 h 1430307"/>
              <a:gd name="connsiteX4" fmla="*/ 4226196 w 4785399"/>
              <a:gd name="connsiteY4" fmla="*/ 1367841 h 1430307"/>
              <a:gd name="connsiteX5" fmla="*/ 480430 w 4785399"/>
              <a:gd name="connsiteY5" fmla="*/ 1403820 h 1430307"/>
              <a:gd name="connsiteX6" fmla="*/ 60278 w 4785399"/>
              <a:gd name="connsiteY6" fmla="*/ 1052074 h 1430307"/>
              <a:gd name="connsiteX7" fmla="*/ 78566 w 4785399"/>
              <a:gd name="connsiteY7" fmla="*/ 320554 h 1430307"/>
              <a:gd name="connsiteX8" fmla="*/ 552644 w 4785399"/>
              <a:gd name="connsiteY8" fmla="*/ 37090 h 1430307"/>
              <a:gd name="connsiteX0" fmla="*/ 552644 w 4785399"/>
              <a:gd name="connsiteY0" fmla="*/ 37090 h 1425172"/>
              <a:gd name="connsiteX1" fmla="*/ 4330526 w 4785399"/>
              <a:gd name="connsiteY1" fmla="*/ 37090 h 1425172"/>
              <a:gd name="connsiteX2" fmla="*/ 4723718 w 4785399"/>
              <a:gd name="connsiteY2" fmla="*/ 503434 h 1425172"/>
              <a:gd name="connsiteX3" fmla="*/ 4696286 w 4785399"/>
              <a:gd name="connsiteY3" fmla="*/ 1070362 h 1425172"/>
              <a:gd name="connsiteX4" fmla="*/ 4226196 w 4785399"/>
              <a:gd name="connsiteY4" fmla="*/ 1367841 h 1425172"/>
              <a:gd name="connsiteX5" fmla="*/ 480430 w 4785399"/>
              <a:gd name="connsiteY5" fmla="*/ 1403820 h 1425172"/>
              <a:gd name="connsiteX6" fmla="*/ 60278 w 4785399"/>
              <a:gd name="connsiteY6" fmla="*/ 1052074 h 1425172"/>
              <a:gd name="connsiteX7" fmla="*/ 78566 w 4785399"/>
              <a:gd name="connsiteY7" fmla="*/ 320554 h 1425172"/>
              <a:gd name="connsiteX8" fmla="*/ 552644 w 4785399"/>
              <a:gd name="connsiteY8" fmla="*/ 37090 h 1425172"/>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02940 w 4735695"/>
              <a:gd name="connsiteY0" fmla="*/ 37090 h 1412471"/>
              <a:gd name="connsiteX1" fmla="*/ 4280822 w 4735695"/>
              <a:gd name="connsiteY1" fmla="*/ 37090 h 1412471"/>
              <a:gd name="connsiteX2" fmla="*/ 4674014 w 4735695"/>
              <a:gd name="connsiteY2" fmla="*/ 503434 h 1412471"/>
              <a:gd name="connsiteX3" fmla="*/ 4646582 w 4735695"/>
              <a:gd name="connsiteY3" fmla="*/ 1070362 h 1412471"/>
              <a:gd name="connsiteX4" fmla="*/ 4176492 w 4735695"/>
              <a:gd name="connsiteY4" fmla="*/ 1367841 h 1412471"/>
              <a:gd name="connsiteX5" fmla="*/ 430726 w 4735695"/>
              <a:gd name="connsiteY5" fmla="*/ 1403820 h 1412471"/>
              <a:gd name="connsiteX6" fmla="*/ 10574 w 4735695"/>
              <a:gd name="connsiteY6" fmla="*/ 1052074 h 1412471"/>
              <a:gd name="connsiteX7" fmla="*/ 28862 w 4735695"/>
              <a:gd name="connsiteY7" fmla="*/ 320554 h 1412471"/>
              <a:gd name="connsiteX8" fmla="*/ 502940 w 4735695"/>
              <a:gd name="connsiteY8" fmla="*/ 37090 h 1412471"/>
              <a:gd name="connsiteX0" fmla="*/ 532221 w 4764976"/>
              <a:gd name="connsiteY0" fmla="*/ 37090 h 1423858"/>
              <a:gd name="connsiteX1" fmla="*/ 4310103 w 4764976"/>
              <a:gd name="connsiteY1" fmla="*/ 37090 h 1423858"/>
              <a:gd name="connsiteX2" fmla="*/ 4703295 w 4764976"/>
              <a:gd name="connsiteY2" fmla="*/ 503434 h 1423858"/>
              <a:gd name="connsiteX3" fmla="*/ 4675863 w 4764976"/>
              <a:gd name="connsiteY3" fmla="*/ 1070362 h 1423858"/>
              <a:gd name="connsiteX4" fmla="*/ 4115743 w 4764976"/>
              <a:gd name="connsiteY4" fmla="*/ 1362971 h 1423858"/>
              <a:gd name="connsiteX5" fmla="*/ 460007 w 4764976"/>
              <a:gd name="connsiteY5" fmla="*/ 1403820 h 1423858"/>
              <a:gd name="connsiteX6" fmla="*/ 39855 w 4764976"/>
              <a:gd name="connsiteY6" fmla="*/ 1052074 h 1423858"/>
              <a:gd name="connsiteX7" fmla="*/ 58143 w 4764976"/>
              <a:gd name="connsiteY7" fmla="*/ 320554 h 1423858"/>
              <a:gd name="connsiteX8" fmla="*/ 532221 w 4764976"/>
              <a:gd name="connsiteY8" fmla="*/ 37090 h 1423858"/>
              <a:gd name="connsiteX0" fmla="*/ 532221 w 4764976"/>
              <a:gd name="connsiteY0" fmla="*/ 37090 h 1423069"/>
              <a:gd name="connsiteX1" fmla="*/ 4310103 w 4764976"/>
              <a:gd name="connsiteY1" fmla="*/ 37090 h 1423069"/>
              <a:gd name="connsiteX2" fmla="*/ 4703295 w 4764976"/>
              <a:gd name="connsiteY2" fmla="*/ 503434 h 1423069"/>
              <a:gd name="connsiteX3" fmla="*/ 4675863 w 4764976"/>
              <a:gd name="connsiteY3" fmla="*/ 1070362 h 1423069"/>
              <a:gd name="connsiteX4" fmla="*/ 4115743 w 4764976"/>
              <a:gd name="connsiteY4" fmla="*/ 1362971 h 1423069"/>
              <a:gd name="connsiteX5" fmla="*/ 460007 w 4764976"/>
              <a:gd name="connsiteY5" fmla="*/ 1403820 h 1423069"/>
              <a:gd name="connsiteX6" fmla="*/ 39855 w 4764976"/>
              <a:gd name="connsiteY6" fmla="*/ 1052074 h 1423069"/>
              <a:gd name="connsiteX7" fmla="*/ 58143 w 4764976"/>
              <a:gd name="connsiteY7" fmla="*/ 320554 h 1423069"/>
              <a:gd name="connsiteX8" fmla="*/ 532221 w 4764976"/>
              <a:gd name="connsiteY8" fmla="*/ 37090 h 1423069"/>
              <a:gd name="connsiteX0" fmla="*/ 532221 w 4756903"/>
              <a:gd name="connsiteY0" fmla="*/ 41503 h 1427482"/>
              <a:gd name="connsiteX1" fmla="*/ 4197565 w 4756903"/>
              <a:gd name="connsiteY1" fmla="*/ 51244 h 1427482"/>
              <a:gd name="connsiteX2" fmla="*/ 4703295 w 4756903"/>
              <a:gd name="connsiteY2" fmla="*/ 507847 h 1427482"/>
              <a:gd name="connsiteX3" fmla="*/ 4675863 w 4756903"/>
              <a:gd name="connsiteY3" fmla="*/ 1074775 h 1427482"/>
              <a:gd name="connsiteX4" fmla="*/ 4115743 w 4756903"/>
              <a:gd name="connsiteY4" fmla="*/ 1367384 h 1427482"/>
              <a:gd name="connsiteX5" fmla="*/ 460007 w 4756903"/>
              <a:gd name="connsiteY5" fmla="*/ 1408233 h 1427482"/>
              <a:gd name="connsiteX6" fmla="*/ 39855 w 4756903"/>
              <a:gd name="connsiteY6" fmla="*/ 1056487 h 1427482"/>
              <a:gd name="connsiteX7" fmla="*/ 58143 w 4756903"/>
              <a:gd name="connsiteY7" fmla="*/ 324967 h 1427482"/>
              <a:gd name="connsiteX8" fmla="*/ 532221 w 4756903"/>
              <a:gd name="connsiteY8" fmla="*/ 41503 h 1427482"/>
              <a:gd name="connsiteX0" fmla="*/ 532221 w 4756903"/>
              <a:gd name="connsiteY0" fmla="*/ 34121 h 1420100"/>
              <a:gd name="connsiteX1" fmla="*/ 4197565 w 4756903"/>
              <a:gd name="connsiteY1" fmla="*/ 43862 h 1420100"/>
              <a:gd name="connsiteX2" fmla="*/ 4703295 w 4756903"/>
              <a:gd name="connsiteY2" fmla="*/ 500465 h 1420100"/>
              <a:gd name="connsiteX3" fmla="*/ 4675863 w 4756903"/>
              <a:gd name="connsiteY3" fmla="*/ 1067393 h 1420100"/>
              <a:gd name="connsiteX4" fmla="*/ 4115743 w 4756903"/>
              <a:gd name="connsiteY4" fmla="*/ 1360002 h 1420100"/>
              <a:gd name="connsiteX5" fmla="*/ 460007 w 4756903"/>
              <a:gd name="connsiteY5" fmla="*/ 1400851 h 1420100"/>
              <a:gd name="connsiteX6" fmla="*/ 39855 w 4756903"/>
              <a:gd name="connsiteY6" fmla="*/ 1049105 h 1420100"/>
              <a:gd name="connsiteX7" fmla="*/ 58143 w 4756903"/>
              <a:gd name="connsiteY7" fmla="*/ 317585 h 1420100"/>
              <a:gd name="connsiteX8" fmla="*/ 532221 w 4756903"/>
              <a:gd name="connsiteY8" fmla="*/ 34121 h 1420100"/>
              <a:gd name="connsiteX0" fmla="*/ 532221 w 4744968"/>
              <a:gd name="connsiteY0" fmla="*/ 34121 h 1420100"/>
              <a:gd name="connsiteX1" fmla="*/ 4197565 w 4744968"/>
              <a:gd name="connsiteY1" fmla="*/ 43862 h 1420100"/>
              <a:gd name="connsiteX2" fmla="*/ 4703295 w 4744968"/>
              <a:gd name="connsiteY2" fmla="*/ 500465 h 1420100"/>
              <a:gd name="connsiteX3" fmla="*/ 4675863 w 4744968"/>
              <a:gd name="connsiteY3" fmla="*/ 1067393 h 1420100"/>
              <a:gd name="connsiteX4" fmla="*/ 4115743 w 4744968"/>
              <a:gd name="connsiteY4" fmla="*/ 1360002 h 1420100"/>
              <a:gd name="connsiteX5" fmla="*/ 460007 w 4744968"/>
              <a:gd name="connsiteY5" fmla="*/ 1400851 h 1420100"/>
              <a:gd name="connsiteX6" fmla="*/ 39855 w 4744968"/>
              <a:gd name="connsiteY6" fmla="*/ 1049105 h 1420100"/>
              <a:gd name="connsiteX7" fmla="*/ 58143 w 4744968"/>
              <a:gd name="connsiteY7" fmla="*/ 317585 h 1420100"/>
              <a:gd name="connsiteX8" fmla="*/ 532221 w 4744968"/>
              <a:gd name="connsiteY8" fmla="*/ 34121 h 1420100"/>
              <a:gd name="connsiteX0" fmla="*/ 532221 w 4725083"/>
              <a:gd name="connsiteY0" fmla="*/ 34121 h 1420100"/>
              <a:gd name="connsiteX1" fmla="*/ 4197565 w 4725083"/>
              <a:gd name="connsiteY1" fmla="*/ 43862 h 1420100"/>
              <a:gd name="connsiteX2" fmla="*/ 4703295 w 4725083"/>
              <a:gd name="connsiteY2" fmla="*/ 500465 h 1420100"/>
              <a:gd name="connsiteX3" fmla="*/ 4675863 w 4725083"/>
              <a:gd name="connsiteY3" fmla="*/ 1067393 h 1420100"/>
              <a:gd name="connsiteX4" fmla="*/ 4115743 w 4725083"/>
              <a:gd name="connsiteY4" fmla="*/ 1360002 h 1420100"/>
              <a:gd name="connsiteX5" fmla="*/ 460007 w 4725083"/>
              <a:gd name="connsiteY5" fmla="*/ 1400851 h 1420100"/>
              <a:gd name="connsiteX6" fmla="*/ 39855 w 4725083"/>
              <a:gd name="connsiteY6" fmla="*/ 1049105 h 1420100"/>
              <a:gd name="connsiteX7" fmla="*/ 58143 w 4725083"/>
              <a:gd name="connsiteY7" fmla="*/ 317585 h 1420100"/>
              <a:gd name="connsiteX8" fmla="*/ 532221 w 4725083"/>
              <a:gd name="connsiteY8" fmla="*/ 34121 h 1420100"/>
              <a:gd name="connsiteX0" fmla="*/ 502940 w 4695802"/>
              <a:gd name="connsiteY0" fmla="*/ 34121 h 1405938"/>
              <a:gd name="connsiteX1" fmla="*/ 4168284 w 4695802"/>
              <a:gd name="connsiteY1" fmla="*/ 43862 h 1405938"/>
              <a:gd name="connsiteX2" fmla="*/ 4674014 w 4695802"/>
              <a:gd name="connsiteY2" fmla="*/ 500465 h 1405938"/>
              <a:gd name="connsiteX3" fmla="*/ 4646582 w 4695802"/>
              <a:gd name="connsiteY3" fmla="*/ 1067393 h 1405938"/>
              <a:gd name="connsiteX4" fmla="*/ 4086462 w 4695802"/>
              <a:gd name="connsiteY4" fmla="*/ 1360002 h 1405938"/>
              <a:gd name="connsiteX5" fmla="*/ 430726 w 4695802"/>
              <a:gd name="connsiteY5" fmla="*/ 1400851 h 1405938"/>
              <a:gd name="connsiteX6" fmla="*/ 10574 w 4695802"/>
              <a:gd name="connsiteY6" fmla="*/ 1049105 h 1405938"/>
              <a:gd name="connsiteX7" fmla="*/ 28862 w 4695802"/>
              <a:gd name="connsiteY7" fmla="*/ 317585 h 1405938"/>
              <a:gd name="connsiteX8" fmla="*/ 502940 w 4695802"/>
              <a:gd name="connsiteY8" fmla="*/ 34121 h 1405938"/>
              <a:gd name="connsiteX0" fmla="*/ 502940 w 4695802"/>
              <a:gd name="connsiteY0" fmla="*/ 26946 h 1398763"/>
              <a:gd name="connsiteX1" fmla="*/ 4168284 w 4695802"/>
              <a:gd name="connsiteY1" fmla="*/ 36687 h 1398763"/>
              <a:gd name="connsiteX2" fmla="*/ 4674014 w 4695802"/>
              <a:gd name="connsiteY2" fmla="*/ 493290 h 1398763"/>
              <a:gd name="connsiteX3" fmla="*/ 4646582 w 4695802"/>
              <a:gd name="connsiteY3" fmla="*/ 1060218 h 1398763"/>
              <a:gd name="connsiteX4" fmla="*/ 4086462 w 4695802"/>
              <a:gd name="connsiteY4" fmla="*/ 1352827 h 1398763"/>
              <a:gd name="connsiteX5" fmla="*/ 430726 w 4695802"/>
              <a:gd name="connsiteY5" fmla="*/ 1393676 h 1398763"/>
              <a:gd name="connsiteX6" fmla="*/ 10574 w 4695802"/>
              <a:gd name="connsiteY6" fmla="*/ 1041930 h 1398763"/>
              <a:gd name="connsiteX7" fmla="*/ 28862 w 4695802"/>
              <a:gd name="connsiteY7" fmla="*/ 310410 h 1398763"/>
              <a:gd name="connsiteX8" fmla="*/ 502940 w 4695802"/>
              <a:gd name="connsiteY8" fmla="*/ 26946 h 1398763"/>
              <a:gd name="connsiteX0" fmla="*/ 502940 w 4692476"/>
              <a:gd name="connsiteY0" fmla="*/ 26946 h 1398763"/>
              <a:gd name="connsiteX1" fmla="*/ 4168284 w 4692476"/>
              <a:gd name="connsiteY1" fmla="*/ 36687 h 1398763"/>
              <a:gd name="connsiteX2" fmla="*/ 4674014 w 4692476"/>
              <a:gd name="connsiteY2" fmla="*/ 493290 h 1398763"/>
              <a:gd name="connsiteX3" fmla="*/ 4646582 w 4692476"/>
              <a:gd name="connsiteY3" fmla="*/ 1060218 h 1398763"/>
              <a:gd name="connsiteX4" fmla="*/ 4086462 w 4692476"/>
              <a:gd name="connsiteY4" fmla="*/ 1352827 h 1398763"/>
              <a:gd name="connsiteX5" fmla="*/ 430726 w 4692476"/>
              <a:gd name="connsiteY5" fmla="*/ 1393676 h 1398763"/>
              <a:gd name="connsiteX6" fmla="*/ 10574 w 4692476"/>
              <a:gd name="connsiteY6" fmla="*/ 1041930 h 1398763"/>
              <a:gd name="connsiteX7" fmla="*/ 28862 w 4692476"/>
              <a:gd name="connsiteY7" fmla="*/ 310410 h 1398763"/>
              <a:gd name="connsiteX8" fmla="*/ 502940 w 4692476"/>
              <a:gd name="connsiteY8" fmla="*/ 26946 h 1398763"/>
              <a:gd name="connsiteX0" fmla="*/ 502940 w 4679225"/>
              <a:gd name="connsiteY0" fmla="*/ 26946 h 1398763"/>
              <a:gd name="connsiteX1" fmla="*/ 4168284 w 4679225"/>
              <a:gd name="connsiteY1" fmla="*/ 36687 h 1398763"/>
              <a:gd name="connsiteX2" fmla="*/ 4674014 w 4679225"/>
              <a:gd name="connsiteY2" fmla="*/ 493290 h 1398763"/>
              <a:gd name="connsiteX3" fmla="*/ 4646582 w 4679225"/>
              <a:gd name="connsiteY3" fmla="*/ 1060218 h 1398763"/>
              <a:gd name="connsiteX4" fmla="*/ 4086462 w 4679225"/>
              <a:gd name="connsiteY4" fmla="*/ 1352827 h 1398763"/>
              <a:gd name="connsiteX5" fmla="*/ 430726 w 4679225"/>
              <a:gd name="connsiteY5" fmla="*/ 1393676 h 1398763"/>
              <a:gd name="connsiteX6" fmla="*/ 10574 w 4679225"/>
              <a:gd name="connsiteY6" fmla="*/ 1041930 h 1398763"/>
              <a:gd name="connsiteX7" fmla="*/ 28862 w 4679225"/>
              <a:gd name="connsiteY7" fmla="*/ 310410 h 1398763"/>
              <a:gd name="connsiteX8" fmla="*/ 502940 w 4679225"/>
              <a:gd name="connsiteY8" fmla="*/ 26946 h 1398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9225" h="1398763">
                <a:moveTo>
                  <a:pt x="502940" y="26946"/>
                </a:moveTo>
                <a:cubicBezTo>
                  <a:pt x="847727" y="807"/>
                  <a:pt x="3728191" y="-21555"/>
                  <a:pt x="4168284" y="36687"/>
                </a:cubicBezTo>
                <a:cubicBezTo>
                  <a:pt x="4608377" y="94929"/>
                  <a:pt x="4661821" y="317830"/>
                  <a:pt x="4674014" y="493290"/>
                </a:cubicBezTo>
                <a:cubicBezTo>
                  <a:pt x="4686207" y="668750"/>
                  <a:pt x="4676984" y="916962"/>
                  <a:pt x="4646582" y="1060218"/>
                </a:cubicBezTo>
                <a:cubicBezTo>
                  <a:pt x="4616180" y="1203474"/>
                  <a:pt x="4526516" y="1326474"/>
                  <a:pt x="4086462" y="1352827"/>
                </a:cubicBezTo>
                <a:cubicBezTo>
                  <a:pt x="3646408" y="1379180"/>
                  <a:pt x="689900" y="1411399"/>
                  <a:pt x="430726" y="1393676"/>
                </a:cubicBezTo>
                <a:cubicBezTo>
                  <a:pt x="171552" y="1375953"/>
                  <a:pt x="31461" y="1253483"/>
                  <a:pt x="10574" y="1041930"/>
                </a:cubicBezTo>
                <a:cubicBezTo>
                  <a:pt x="-3973" y="850183"/>
                  <a:pt x="-8184" y="484445"/>
                  <a:pt x="28862" y="310410"/>
                </a:cubicBezTo>
                <a:cubicBezTo>
                  <a:pt x="65908" y="136375"/>
                  <a:pt x="158153" y="53085"/>
                  <a:pt x="502940" y="26946"/>
                </a:cubicBez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20000"/>
                  <a:lumOff val="80000"/>
                </a:schemeClr>
              </a:solidFill>
              <a:latin typeface="Roboto Condensed" panose="02000000000000000000" pitchFamily="2" charset="0"/>
            </a:endParaRPr>
          </a:p>
        </p:txBody>
      </p:sp>
      <p:sp>
        <p:nvSpPr>
          <p:cNvPr id="630" name="TextBox 15">
            <a:extLst>
              <a:ext uri="{FF2B5EF4-FFF2-40B4-BE49-F238E27FC236}">
                <a16:creationId xmlns:a16="http://schemas.microsoft.com/office/drawing/2014/main" id="{571957C1-F691-802F-3175-797BC7796A81}"/>
              </a:ext>
            </a:extLst>
          </p:cNvPr>
          <p:cNvSpPr txBox="1"/>
          <p:nvPr/>
        </p:nvSpPr>
        <p:spPr>
          <a:xfrm>
            <a:off x="1936055" y="9942097"/>
            <a:ext cx="3687564" cy="296107"/>
          </a:xfrm>
          <a:prstGeom prst="rect">
            <a:avLst/>
          </a:prstGeom>
        </p:spPr>
        <p:txBody>
          <a:bodyPr lIns="0" tIns="0" rIns="0" bIns="0" rtlCol="0" anchor="t">
            <a:spAutoFit/>
          </a:bodyPr>
          <a:lstStyle/>
          <a:p>
            <a:pPr algn="ctr">
              <a:lnSpc>
                <a:spcPts val="2518"/>
              </a:lnSpc>
            </a:pPr>
            <a:r>
              <a:rPr lang="en-US" sz="1799" b="1" dirty="0">
                <a:solidFill>
                  <a:srgbClr val="FFFFFF"/>
                </a:solidFill>
                <a:latin typeface="Roboto Condensed" panose="02000000000000000000" pitchFamily="2" charset="0"/>
                <a:ea typeface="Roboto Condensed" panose="02000000000000000000" pitchFamily="2" charset="0"/>
                <a:cs typeface="Roboto Condensed"/>
                <a:sym typeface="Roboto Condensed"/>
              </a:rPr>
              <a:t>Learn more: </a:t>
            </a:r>
            <a:r>
              <a:rPr lang="en-US" sz="1799" dirty="0" err="1">
                <a:solidFill>
                  <a:srgbClr val="FFFFFF"/>
                </a:solidFill>
                <a:latin typeface="Roboto Condensed" panose="02000000000000000000" pitchFamily="2" charset="0"/>
                <a:ea typeface="Roboto Condensed" panose="02000000000000000000" pitchFamily="2" charset="0"/>
                <a:cs typeface="Roboto Condensed"/>
                <a:sym typeface="Roboto Condensed"/>
              </a:rPr>
              <a:t>www.picture-news.co.uk</a:t>
            </a:r>
            <a:r>
              <a:rPr lang="en-US" sz="1799" dirty="0">
                <a:solidFill>
                  <a:srgbClr val="FFFFFF"/>
                </a:solidFill>
                <a:latin typeface="Roboto Condensed" panose="02000000000000000000" pitchFamily="2" charset="0"/>
                <a:ea typeface="Roboto Condensed" panose="02000000000000000000" pitchFamily="2" charset="0"/>
                <a:cs typeface="Roboto Condensed"/>
                <a:sym typeface="Roboto Condensed"/>
              </a:rPr>
              <a:t> </a:t>
            </a:r>
          </a:p>
        </p:txBody>
      </p:sp>
      <p:sp>
        <p:nvSpPr>
          <p:cNvPr id="1163" name="TextBox 12">
            <a:extLst>
              <a:ext uri="{FF2B5EF4-FFF2-40B4-BE49-F238E27FC236}">
                <a16:creationId xmlns:a16="http://schemas.microsoft.com/office/drawing/2014/main" id="{DBF9552D-3326-298C-D964-B26D63BA0232}"/>
              </a:ext>
            </a:extLst>
          </p:cNvPr>
          <p:cNvSpPr txBox="1"/>
          <p:nvPr/>
        </p:nvSpPr>
        <p:spPr>
          <a:xfrm>
            <a:off x="712150" y="1779173"/>
            <a:ext cx="3931795" cy="1169551"/>
          </a:xfrm>
          <a:prstGeom prst="rect">
            <a:avLst/>
          </a:prstGeom>
        </p:spPr>
        <p:txBody>
          <a:bodyPr wrap="square" lIns="0" tIns="0" rIns="0" bIns="0" rtlCol="0" anchor="t">
            <a:spAutoFit/>
          </a:bodyPr>
          <a:lstStyle/>
          <a:p>
            <a:pPr>
              <a:lnSpc>
                <a:spcPct val="95000"/>
              </a:lnSpc>
            </a:pPr>
            <a:r>
              <a:rPr lang="en-US" sz="2000" dirty="0">
                <a:latin typeface="Roboto Condensed"/>
                <a:ea typeface="Roboto Condensed"/>
                <a:cs typeface="Roboto Condensed"/>
                <a:sym typeface="Roboto Condensed"/>
              </a:rPr>
              <a:t>Following a religion or holding a belief, or a lack of either religion or belief, that affect the way you live and your life choices. </a:t>
            </a:r>
          </a:p>
        </p:txBody>
      </p:sp>
      <p:sp>
        <p:nvSpPr>
          <p:cNvPr id="1164" name="TextBox 13">
            <a:extLst>
              <a:ext uri="{FF2B5EF4-FFF2-40B4-BE49-F238E27FC236}">
                <a16:creationId xmlns:a16="http://schemas.microsoft.com/office/drawing/2014/main" id="{60444040-676C-994F-8CB9-7922E2557070}"/>
              </a:ext>
            </a:extLst>
          </p:cNvPr>
          <p:cNvSpPr txBox="1"/>
          <p:nvPr/>
        </p:nvSpPr>
        <p:spPr>
          <a:xfrm>
            <a:off x="712150" y="1169483"/>
            <a:ext cx="3931796" cy="538609"/>
          </a:xfrm>
          <a:prstGeom prst="rect">
            <a:avLst/>
          </a:prstGeom>
        </p:spPr>
        <p:txBody>
          <a:bodyPr wrap="square" lIns="0" tIns="0" rIns="0" bIns="0" rtlCol="0" anchor="t">
            <a:spAutoFit/>
          </a:bodyPr>
          <a:lstStyle/>
          <a:p>
            <a:r>
              <a:rPr lang="en-US" sz="3500" dirty="0">
                <a:solidFill>
                  <a:schemeClr val="bg2"/>
                </a:solidFill>
                <a:latin typeface="Londrina Solid"/>
                <a:ea typeface="Londrina Solid"/>
                <a:cs typeface="Londrina Solid"/>
                <a:sym typeface="Londrina Solid"/>
              </a:rPr>
              <a:t>Religion or Belief</a:t>
            </a:r>
          </a:p>
        </p:txBody>
      </p:sp>
      <p:sp>
        <p:nvSpPr>
          <p:cNvPr id="1151" name="Freeform 1150">
            <a:extLst>
              <a:ext uri="{FF2B5EF4-FFF2-40B4-BE49-F238E27FC236}">
                <a16:creationId xmlns:a16="http://schemas.microsoft.com/office/drawing/2014/main" id="{B3BCE631-F2DD-C82A-DF42-9F824EE3BFB0}"/>
              </a:ext>
            </a:extLst>
          </p:cNvPr>
          <p:cNvSpPr/>
          <p:nvPr/>
        </p:nvSpPr>
        <p:spPr>
          <a:xfrm>
            <a:off x="4066038" y="7135694"/>
            <a:ext cx="3027600" cy="2125026"/>
          </a:xfrm>
          <a:custGeom>
            <a:avLst/>
            <a:gdLst>
              <a:gd name="connsiteX0" fmla="*/ 1075247 w 1526687"/>
              <a:gd name="connsiteY0" fmla="*/ 103150 h 824258"/>
              <a:gd name="connsiteX1" fmla="*/ 470813 w 1526687"/>
              <a:gd name="connsiteY1" fmla="*/ 10160 h 824258"/>
              <a:gd name="connsiteX2" fmla="*/ 5864 w 1526687"/>
              <a:gd name="connsiteY2" fmla="*/ 366621 h 824258"/>
              <a:gd name="connsiteX3" fmla="*/ 269335 w 1526687"/>
              <a:gd name="connsiteY3" fmla="*/ 754079 h 824258"/>
              <a:gd name="connsiteX4" fmla="*/ 1106243 w 1526687"/>
              <a:gd name="connsiteY4" fmla="*/ 800574 h 824258"/>
              <a:gd name="connsiteX5" fmla="*/ 1509199 w 1526687"/>
              <a:gd name="connsiteY5" fmla="*/ 490608 h 824258"/>
              <a:gd name="connsiteX6" fmla="*/ 1416209 w 1526687"/>
              <a:gd name="connsiteY6" fmla="*/ 165143 h 824258"/>
              <a:gd name="connsiteX7" fmla="*/ 1075247 w 1526687"/>
              <a:gd name="connsiteY7" fmla="*/ 103150 h 824258"/>
              <a:gd name="connsiteX0" fmla="*/ 982883 w 1528841"/>
              <a:gd name="connsiteY0" fmla="*/ 33475 h 846947"/>
              <a:gd name="connsiteX1" fmla="*/ 470813 w 1528841"/>
              <a:gd name="connsiteY1" fmla="*/ 32849 h 846947"/>
              <a:gd name="connsiteX2" fmla="*/ 5864 w 1528841"/>
              <a:gd name="connsiteY2" fmla="*/ 389310 h 846947"/>
              <a:gd name="connsiteX3" fmla="*/ 269335 w 1528841"/>
              <a:gd name="connsiteY3" fmla="*/ 776768 h 846947"/>
              <a:gd name="connsiteX4" fmla="*/ 1106243 w 1528841"/>
              <a:gd name="connsiteY4" fmla="*/ 823263 h 846947"/>
              <a:gd name="connsiteX5" fmla="*/ 1509199 w 1528841"/>
              <a:gd name="connsiteY5" fmla="*/ 513297 h 846947"/>
              <a:gd name="connsiteX6" fmla="*/ 1416209 w 1528841"/>
              <a:gd name="connsiteY6" fmla="*/ 187832 h 846947"/>
              <a:gd name="connsiteX7" fmla="*/ 982883 w 1528841"/>
              <a:gd name="connsiteY7" fmla="*/ 33475 h 846947"/>
              <a:gd name="connsiteX0" fmla="*/ 978312 w 1524270"/>
              <a:gd name="connsiteY0" fmla="*/ 3385 h 816857"/>
              <a:gd name="connsiteX1" fmla="*/ 346169 w 1524270"/>
              <a:gd name="connsiteY1" fmla="*/ 76650 h 816857"/>
              <a:gd name="connsiteX2" fmla="*/ 1293 w 1524270"/>
              <a:gd name="connsiteY2" fmla="*/ 359220 h 816857"/>
              <a:gd name="connsiteX3" fmla="*/ 264764 w 1524270"/>
              <a:gd name="connsiteY3" fmla="*/ 746678 h 816857"/>
              <a:gd name="connsiteX4" fmla="*/ 1101672 w 1524270"/>
              <a:gd name="connsiteY4" fmla="*/ 793173 h 816857"/>
              <a:gd name="connsiteX5" fmla="*/ 1504628 w 1524270"/>
              <a:gd name="connsiteY5" fmla="*/ 483207 h 816857"/>
              <a:gd name="connsiteX6" fmla="*/ 1411638 w 1524270"/>
              <a:gd name="connsiteY6" fmla="*/ 157742 h 816857"/>
              <a:gd name="connsiteX7" fmla="*/ 978312 w 1524270"/>
              <a:gd name="connsiteY7" fmla="*/ 3385 h 816857"/>
              <a:gd name="connsiteX0" fmla="*/ 871398 w 1417356"/>
              <a:gd name="connsiteY0" fmla="*/ 3495 h 816584"/>
              <a:gd name="connsiteX1" fmla="*/ 239255 w 1417356"/>
              <a:gd name="connsiteY1" fmla="*/ 76760 h 816584"/>
              <a:gd name="connsiteX2" fmla="*/ 5215 w 1417356"/>
              <a:gd name="connsiteY2" fmla="*/ 368566 h 816584"/>
              <a:gd name="connsiteX3" fmla="*/ 157850 w 1417356"/>
              <a:gd name="connsiteY3" fmla="*/ 746788 h 816584"/>
              <a:gd name="connsiteX4" fmla="*/ 994758 w 1417356"/>
              <a:gd name="connsiteY4" fmla="*/ 793283 h 816584"/>
              <a:gd name="connsiteX5" fmla="*/ 1397714 w 1417356"/>
              <a:gd name="connsiteY5" fmla="*/ 483317 h 816584"/>
              <a:gd name="connsiteX6" fmla="*/ 1304724 w 1417356"/>
              <a:gd name="connsiteY6" fmla="*/ 157852 h 816584"/>
              <a:gd name="connsiteX7" fmla="*/ 871398 w 1417356"/>
              <a:gd name="connsiteY7" fmla="*/ 3495 h 816584"/>
              <a:gd name="connsiteX0" fmla="*/ 871398 w 1362077"/>
              <a:gd name="connsiteY0" fmla="*/ 3495 h 811138"/>
              <a:gd name="connsiteX1" fmla="*/ 239255 w 1362077"/>
              <a:gd name="connsiteY1" fmla="*/ 76760 h 811138"/>
              <a:gd name="connsiteX2" fmla="*/ 5215 w 1362077"/>
              <a:gd name="connsiteY2" fmla="*/ 368566 h 811138"/>
              <a:gd name="connsiteX3" fmla="*/ 157850 w 1362077"/>
              <a:gd name="connsiteY3" fmla="*/ 746788 h 811138"/>
              <a:gd name="connsiteX4" fmla="*/ 994758 w 1362077"/>
              <a:gd name="connsiteY4" fmla="*/ 793283 h 811138"/>
              <a:gd name="connsiteX5" fmla="*/ 1323823 w 1362077"/>
              <a:gd name="connsiteY5" fmla="*/ 557208 h 811138"/>
              <a:gd name="connsiteX6" fmla="*/ 1304724 w 1362077"/>
              <a:gd name="connsiteY6" fmla="*/ 157852 h 811138"/>
              <a:gd name="connsiteX7" fmla="*/ 871398 w 1362077"/>
              <a:gd name="connsiteY7" fmla="*/ 3495 h 811138"/>
              <a:gd name="connsiteX0" fmla="*/ 871398 w 1351614"/>
              <a:gd name="connsiteY0" fmla="*/ 4049 h 811692"/>
              <a:gd name="connsiteX1" fmla="*/ 239255 w 1351614"/>
              <a:gd name="connsiteY1" fmla="*/ 77314 h 811692"/>
              <a:gd name="connsiteX2" fmla="*/ 5215 w 1351614"/>
              <a:gd name="connsiteY2" fmla="*/ 369120 h 811692"/>
              <a:gd name="connsiteX3" fmla="*/ 157850 w 1351614"/>
              <a:gd name="connsiteY3" fmla="*/ 747342 h 811692"/>
              <a:gd name="connsiteX4" fmla="*/ 994758 w 1351614"/>
              <a:gd name="connsiteY4" fmla="*/ 793837 h 811692"/>
              <a:gd name="connsiteX5" fmla="*/ 1323823 w 1351614"/>
              <a:gd name="connsiteY5" fmla="*/ 557762 h 811692"/>
              <a:gd name="connsiteX6" fmla="*/ 1277015 w 1351614"/>
              <a:gd name="connsiteY6" fmla="*/ 167643 h 811692"/>
              <a:gd name="connsiteX7" fmla="*/ 871398 w 1351614"/>
              <a:gd name="connsiteY7" fmla="*/ 4049 h 811692"/>
              <a:gd name="connsiteX0" fmla="*/ 868117 w 1348333"/>
              <a:gd name="connsiteY0" fmla="*/ 7296 h 814939"/>
              <a:gd name="connsiteX1" fmla="*/ 185032 w 1348333"/>
              <a:gd name="connsiteY1" fmla="*/ 63758 h 814939"/>
              <a:gd name="connsiteX2" fmla="*/ 1934 w 1348333"/>
              <a:gd name="connsiteY2" fmla="*/ 372367 h 814939"/>
              <a:gd name="connsiteX3" fmla="*/ 154569 w 1348333"/>
              <a:gd name="connsiteY3" fmla="*/ 750589 h 814939"/>
              <a:gd name="connsiteX4" fmla="*/ 991477 w 1348333"/>
              <a:gd name="connsiteY4" fmla="*/ 797084 h 814939"/>
              <a:gd name="connsiteX5" fmla="*/ 1320542 w 1348333"/>
              <a:gd name="connsiteY5" fmla="*/ 561009 h 814939"/>
              <a:gd name="connsiteX6" fmla="*/ 1273734 w 1348333"/>
              <a:gd name="connsiteY6" fmla="*/ 170890 h 814939"/>
              <a:gd name="connsiteX7" fmla="*/ 868117 w 1348333"/>
              <a:gd name="connsiteY7" fmla="*/ 7296 h 814939"/>
              <a:gd name="connsiteX0" fmla="*/ 868117 w 1347260"/>
              <a:gd name="connsiteY0" fmla="*/ 3494 h 811137"/>
              <a:gd name="connsiteX1" fmla="*/ 185032 w 1347260"/>
              <a:gd name="connsiteY1" fmla="*/ 59956 h 811137"/>
              <a:gd name="connsiteX2" fmla="*/ 1934 w 1347260"/>
              <a:gd name="connsiteY2" fmla="*/ 368565 h 811137"/>
              <a:gd name="connsiteX3" fmla="*/ 154569 w 1347260"/>
              <a:gd name="connsiteY3" fmla="*/ 746787 h 811137"/>
              <a:gd name="connsiteX4" fmla="*/ 991477 w 1347260"/>
              <a:gd name="connsiteY4" fmla="*/ 793282 h 811137"/>
              <a:gd name="connsiteX5" fmla="*/ 1320542 w 1347260"/>
              <a:gd name="connsiteY5" fmla="*/ 557207 h 811137"/>
              <a:gd name="connsiteX6" fmla="*/ 1270095 w 1347260"/>
              <a:gd name="connsiteY6" fmla="*/ 113320 h 811137"/>
              <a:gd name="connsiteX7" fmla="*/ 868117 w 1347260"/>
              <a:gd name="connsiteY7" fmla="*/ 3494 h 811137"/>
              <a:gd name="connsiteX0" fmla="*/ 868117 w 1352840"/>
              <a:gd name="connsiteY0" fmla="*/ 3494 h 806937"/>
              <a:gd name="connsiteX1" fmla="*/ 185032 w 1352840"/>
              <a:gd name="connsiteY1" fmla="*/ 59956 h 806937"/>
              <a:gd name="connsiteX2" fmla="*/ 1934 w 1352840"/>
              <a:gd name="connsiteY2" fmla="*/ 368565 h 806937"/>
              <a:gd name="connsiteX3" fmla="*/ 154569 w 1352840"/>
              <a:gd name="connsiteY3" fmla="*/ 746787 h 806937"/>
              <a:gd name="connsiteX4" fmla="*/ 991477 w 1352840"/>
              <a:gd name="connsiteY4" fmla="*/ 793282 h 806937"/>
              <a:gd name="connsiteX5" fmla="*/ 1327820 w 1352840"/>
              <a:gd name="connsiteY5" fmla="*/ 614336 h 806937"/>
              <a:gd name="connsiteX6" fmla="*/ 1270095 w 1352840"/>
              <a:gd name="connsiteY6" fmla="*/ 113320 h 806937"/>
              <a:gd name="connsiteX7" fmla="*/ 868117 w 1352840"/>
              <a:gd name="connsiteY7" fmla="*/ 3494 h 806937"/>
              <a:gd name="connsiteX0" fmla="*/ 868881 w 1353604"/>
              <a:gd name="connsiteY0" fmla="*/ 3494 h 811998"/>
              <a:gd name="connsiteX1" fmla="*/ 185796 w 1353604"/>
              <a:gd name="connsiteY1" fmla="*/ 59956 h 811998"/>
              <a:gd name="connsiteX2" fmla="*/ 2698 w 1353604"/>
              <a:gd name="connsiteY2" fmla="*/ 368565 h 811998"/>
              <a:gd name="connsiteX3" fmla="*/ 155333 w 1353604"/>
              <a:gd name="connsiteY3" fmla="*/ 746787 h 811998"/>
              <a:gd name="connsiteX4" fmla="*/ 1039544 w 1353604"/>
              <a:gd name="connsiteY4" fmla="*/ 800003 h 811998"/>
              <a:gd name="connsiteX5" fmla="*/ 1328584 w 1353604"/>
              <a:gd name="connsiteY5" fmla="*/ 614336 h 811998"/>
              <a:gd name="connsiteX6" fmla="*/ 1270859 w 1353604"/>
              <a:gd name="connsiteY6" fmla="*/ 113320 h 811998"/>
              <a:gd name="connsiteX7" fmla="*/ 868881 w 1353604"/>
              <a:gd name="connsiteY7" fmla="*/ 3494 h 811998"/>
              <a:gd name="connsiteX0" fmla="*/ 866849 w 1351572"/>
              <a:gd name="connsiteY0" fmla="*/ 3494 h 835872"/>
              <a:gd name="connsiteX1" fmla="*/ 183764 w 1351572"/>
              <a:gd name="connsiteY1" fmla="*/ 59956 h 835872"/>
              <a:gd name="connsiteX2" fmla="*/ 666 w 1351572"/>
              <a:gd name="connsiteY2" fmla="*/ 368565 h 835872"/>
              <a:gd name="connsiteX3" fmla="*/ 167856 w 1351572"/>
              <a:gd name="connsiteY3" fmla="*/ 793834 h 835872"/>
              <a:gd name="connsiteX4" fmla="*/ 1037512 w 1351572"/>
              <a:gd name="connsiteY4" fmla="*/ 800003 h 835872"/>
              <a:gd name="connsiteX5" fmla="*/ 1326552 w 1351572"/>
              <a:gd name="connsiteY5" fmla="*/ 614336 h 835872"/>
              <a:gd name="connsiteX6" fmla="*/ 1268827 w 1351572"/>
              <a:gd name="connsiteY6" fmla="*/ 113320 h 835872"/>
              <a:gd name="connsiteX7" fmla="*/ 866849 w 1351572"/>
              <a:gd name="connsiteY7" fmla="*/ 3494 h 835872"/>
              <a:gd name="connsiteX0" fmla="*/ 867488 w 1352211"/>
              <a:gd name="connsiteY0" fmla="*/ 3494 h 831700"/>
              <a:gd name="connsiteX1" fmla="*/ 184403 w 1352211"/>
              <a:gd name="connsiteY1" fmla="*/ 59956 h 831700"/>
              <a:gd name="connsiteX2" fmla="*/ 1305 w 1352211"/>
              <a:gd name="connsiteY2" fmla="*/ 368565 h 831700"/>
              <a:gd name="connsiteX3" fmla="*/ 168495 w 1352211"/>
              <a:gd name="connsiteY3" fmla="*/ 793834 h 831700"/>
              <a:gd name="connsiteX4" fmla="*/ 1038151 w 1352211"/>
              <a:gd name="connsiteY4" fmla="*/ 800003 h 831700"/>
              <a:gd name="connsiteX5" fmla="*/ 1327191 w 1352211"/>
              <a:gd name="connsiteY5" fmla="*/ 614336 h 831700"/>
              <a:gd name="connsiteX6" fmla="*/ 1269466 w 1352211"/>
              <a:gd name="connsiteY6" fmla="*/ 113320 h 831700"/>
              <a:gd name="connsiteX7" fmla="*/ 867488 w 1352211"/>
              <a:gd name="connsiteY7" fmla="*/ 3494 h 831700"/>
              <a:gd name="connsiteX0" fmla="*/ 866849 w 1351572"/>
              <a:gd name="connsiteY0" fmla="*/ 5244 h 833222"/>
              <a:gd name="connsiteX1" fmla="*/ 183764 w 1351572"/>
              <a:gd name="connsiteY1" fmla="*/ 61706 h 833222"/>
              <a:gd name="connsiteX2" fmla="*/ 666 w 1351572"/>
              <a:gd name="connsiteY2" fmla="*/ 434165 h 833222"/>
              <a:gd name="connsiteX3" fmla="*/ 167856 w 1351572"/>
              <a:gd name="connsiteY3" fmla="*/ 795584 h 833222"/>
              <a:gd name="connsiteX4" fmla="*/ 1037512 w 1351572"/>
              <a:gd name="connsiteY4" fmla="*/ 801753 h 833222"/>
              <a:gd name="connsiteX5" fmla="*/ 1326552 w 1351572"/>
              <a:gd name="connsiteY5" fmla="*/ 616086 h 833222"/>
              <a:gd name="connsiteX6" fmla="*/ 1268827 w 1351572"/>
              <a:gd name="connsiteY6" fmla="*/ 115070 h 833222"/>
              <a:gd name="connsiteX7" fmla="*/ 866849 w 1351572"/>
              <a:gd name="connsiteY7" fmla="*/ 5244 h 833222"/>
              <a:gd name="connsiteX0" fmla="*/ 866849 w 1350660"/>
              <a:gd name="connsiteY0" fmla="*/ 6484 h 834462"/>
              <a:gd name="connsiteX1" fmla="*/ 183764 w 1350660"/>
              <a:gd name="connsiteY1" fmla="*/ 62946 h 834462"/>
              <a:gd name="connsiteX2" fmla="*/ 666 w 1350660"/>
              <a:gd name="connsiteY2" fmla="*/ 435405 h 834462"/>
              <a:gd name="connsiteX3" fmla="*/ 167856 w 1350660"/>
              <a:gd name="connsiteY3" fmla="*/ 796824 h 834462"/>
              <a:gd name="connsiteX4" fmla="*/ 1037512 w 1350660"/>
              <a:gd name="connsiteY4" fmla="*/ 802993 h 834462"/>
              <a:gd name="connsiteX5" fmla="*/ 1326552 w 1350660"/>
              <a:gd name="connsiteY5" fmla="*/ 617326 h 834462"/>
              <a:gd name="connsiteX6" fmla="*/ 1265188 w 1350660"/>
              <a:gd name="connsiteY6" fmla="*/ 133112 h 834462"/>
              <a:gd name="connsiteX7" fmla="*/ 866849 w 1350660"/>
              <a:gd name="connsiteY7" fmla="*/ 6484 h 834462"/>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6484 h 831289"/>
              <a:gd name="connsiteX1" fmla="*/ 184182 w 1351078"/>
              <a:gd name="connsiteY1" fmla="*/ 62946 h 831289"/>
              <a:gd name="connsiteX2" fmla="*/ 1084 w 1351078"/>
              <a:gd name="connsiteY2" fmla="*/ 435405 h 831289"/>
              <a:gd name="connsiteX3" fmla="*/ 168274 w 1351078"/>
              <a:gd name="connsiteY3" fmla="*/ 796824 h 831289"/>
              <a:gd name="connsiteX4" fmla="*/ 1085233 w 1351078"/>
              <a:gd name="connsiteY4" fmla="*/ 796272 h 831289"/>
              <a:gd name="connsiteX5" fmla="*/ 1326970 w 1351078"/>
              <a:gd name="connsiteY5" fmla="*/ 617326 h 831289"/>
              <a:gd name="connsiteX6" fmla="*/ 1265606 w 1351078"/>
              <a:gd name="connsiteY6" fmla="*/ 133112 h 831289"/>
              <a:gd name="connsiteX7" fmla="*/ 867267 w 1351078"/>
              <a:gd name="connsiteY7" fmla="*/ 6484 h 831289"/>
              <a:gd name="connsiteX0" fmla="*/ 867267 w 1351078"/>
              <a:gd name="connsiteY0" fmla="*/ 4468 h 834444"/>
              <a:gd name="connsiteX1" fmla="*/ 184182 w 1351078"/>
              <a:gd name="connsiteY1" fmla="*/ 60930 h 834444"/>
              <a:gd name="connsiteX2" fmla="*/ 1085 w 1351078"/>
              <a:gd name="connsiteY2" fmla="*/ 360782 h 834444"/>
              <a:gd name="connsiteX3" fmla="*/ 168274 w 1351078"/>
              <a:gd name="connsiteY3" fmla="*/ 794808 h 834444"/>
              <a:gd name="connsiteX4" fmla="*/ 1085233 w 1351078"/>
              <a:gd name="connsiteY4" fmla="*/ 794256 h 834444"/>
              <a:gd name="connsiteX5" fmla="*/ 1326970 w 1351078"/>
              <a:gd name="connsiteY5" fmla="*/ 615310 h 834444"/>
              <a:gd name="connsiteX6" fmla="*/ 1265606 w 1351078"/>
              <a:gd name="connsiteY6" fmla="*/ 131096 h 834444"/>
              <a:gd name="connsiteX7" fmla="*/ 867267 w 1351078"/>
              <a:gd name="connsiteY7" fmla="*/ 4468 h 834444"/>
              <a:gd name="connsiteX0" fmla="*/ 866186 w 1349997"/>
              <a:gd name="connsiteY0" fmla="*/ 4468 h 827844"/>
              <a:gd name="connsiteX1" fmla="*/ 183101 w 1349997"/>
              <a:gd name="connsiteY1" fmla="*/ 60930 h 827844"/>
              <a:gd name="connsiteX2" fmla="*/ 4 w 1349997"/>
              <a:gd name="connsiteY2" fmla="*/ 360782 h 827844"/>
              <a:gd name="connsiteX3" fmla="*/ 185764 w 1349997"/>
              <a:gd name="connsiteY3" fmla="*/ 784907 h 827844"/>
              <a:gd name="connsiteX4" fmla="*/ 1084152 w 1349997"/>
              <a:gd name="connsiteY4" fmla="*/ 794256 h 827844"/>
              <a:gd name="connsiteX5" fmla="*/ 1325889 w 1349997"/>
              <a:gd name="connsiteY5" fmla="*/ 615310 h 827844"/>
              <a:gd name="connsiteX6" fmla="*/ 1264525 w 1349997"/>
              <a:gd name="connsiteY6" fmla="*/ 131096 h 827844"/>
              <a:gd name="connsiteX7" fmla="*/ 866186 w 1349997"/>
              <a:gd name="connsiteY7" fmla="*/ 4468 h 827844"/>
              <a:gd name="connsiteX0" fmla="*/ 866186 w 1352436"/>
              <a:gd name="connsiteY0" fmla="*/ 3556 h 826932"/>
              <a:gd name="connsiteX1" fmla="*/ 183101 w 1352436"/>
              <a:gd name="connsiteY1" fmla="*/ 60018 h 826932"/>
              <a:gd name="connsiteX2" fmla="*/ 4 w 1352436"/>
              <a:gd name="connsiteY2" fmla="*/ 359870 h 826932"/>
              <a:gd name="connsiteX3" fmla="*/ 185764 w 1352436"/>
              <a:gd name="connsiteY3" fmla="*/ 783995 h 826932"/>
              <a:gd name="connsiteX4" fmla="*/ 1084152 w 1352436"/>
              <a:gd name="connsiteY4" fmla="*/ 793344 h 826932"/>
              <a:gd name="connsiteX5" fmla="*/ 1325889 w 1352436"/>
              <a:gd name="connsiteY5" fmla="*/ 614398 h 826932"/>
              <a:gd name="connsiteX6" fmla="*/ 1273811 w 1352436"/>
              <a:gd name="connsiteY6" fmla="*/ 116982 h 826932"/>
              <a:gd name="connsiteX7" fmla="*/ 866186 w 1352436"/>
              <a:gd name="connsiteY7" fmla="*/ 3556 h 826932"/>
              <a:gd name="connsiteX0" fmla="*/ 866186 w 1352436"/>
              <a:gd name="connsiteY0" fmla="*/ 3556 h 830231"/>
              <a:gd name="connsiteX1" fmla="*/ 183101 w 1352436"/>
              <a:gd name="connsiteY1" fmla="*/ 60018 h 830231"/>
              <a:gd name="connsiteX2" fmla="*/ 4 w 1352436"/>
              <a:gd name="connsiteY2" fmla="*/ 359870 h 830231"/>
              <a:gd name="connsiteX3" fmla="*/ 185764 w 1352436"/>
              <a:gd name="connsiteY3" fmla="*/ 783995 h 830231"/>
              <a:gd name="connsiteX4" fmla="*/ 1019159 w 1352436"/>
              <a:gd name="connsiteY4" fmla="*/ 799945 h 830231"/>
              <a:gd name="connsiteX5" fmla="*/ 1325889 w 1352436"/>
              <a:gd name="connsiteY5" fmla="*/ 614398 h 830231"/>
              <a:gd name="connsiteX6" fmla="*/ 1273811 w 1352436"/>
              <a:gd name="connsiteY6" fmla="*/ 116982 h 830231"/>
              <a:gd name="connsiteX7" fmla="*/ 866186 w 1352436"/>
              <a:gd name="connsiteY7" fmla="*/ 3556 h 830231"/>
              <a:gd name="connsiteX0" fmla="*/ 867671 w 1353921"/>
              <a:gd name="connsiteY0" fmla="*/ 3556 h 830231"/>
              <a:gd name="connsiteX1" fmla="*/ 184586 w 1353921"/>
              <a:gd name="connsiteY1" fmla="*/ 60018 h 830231"/>
              <a:gd name="connsiteX2" fmla="*/ 104328 w 1353921"/>
              <a:gd name="connsiteY2" fmla="*/ 99167 h 830231"/>
              <a:gd name="connsiteX3" fmla="*/ 1489 w 1353921"/>
              <a:gd name="connsiteY3" fmla="*/ 359870 h 830231"/>
              <a:gd name="connsiteX4" fmla="*/ 187249 w 1353921"/>
              <a:gd name="connsiteY4" fmla="*/ 783995 h 830231"/>
              <a:gd name="connsiteX5" fmla="*/ 1020644 w 1353921"/>
              <a:gd name="connsiteY5" fmla="*/ 799945 h 830231"/>
              <a:gd name="connsiteX6" fmla="*/ 1327374 w 1353921"/>
              <a:gd name="connsiteY6" fmla="*/ 614398 h 830231"/>
              <a:gd name="connsiteX7" fmla="*/ 1275296 w 1353921"/>
              <a:gd name="connsiteY7" fmla="*/ 116982 h 830231"/>
              <a:gd name="connsiteX8" fmla="*/ 867671 w 1353921"/>
              <a:gd name="connsiteY8" fmla="*/ 3556 h 830231"/>
              <a:gd name="connsiteX0" fmla="*/ 814123 w 1300373"/>
              <a:gd name="connsiteY0" fmla="*/ 3556 h 814737"/>
              <a:gd name="connsiteX1" fmla="*/ 131038 w 1300373"/>
              <a:gd name="connsiteY1" fmla="*/ 60018 h 814737"/>
              <a:gd name="connsiteX2" fmla="*/ 50780 w 1300373"/>
              <a:gd name="connsiteY2" fmla="*/ 99167 h 814737"/>
              <a:gd name="connsiteX3" fmla="*/ 3411 w 1300373"/>
              <a:gd name="connsiteY3" fmla="*/ 631274 h 814737"/>
              <a:gd name="connsiteX4" fmla="*/ 133701 w 1300373"/>
              <a:gd name="connsiteY4" fmla="*/ 783995 h 814737"/>
              <a:gd name="connsiteX5" fmla="*/ 967096 w 1300373"/>
              <a:gd name="connsiteY5" fmla="*/ 799945 h 814737"/>
              <a:gd name="connsiteX6" fmla="*/ 1273826 w 1300373"/>
              <a:gd name="connsiteY6" fmla="*/ 614398 h 814737"/>
              <a:gd name="connsiteX7" fmla="*/ 1221748 w 1300373"/>
              <a:gd name="connsiteY7" fmla="*/ 116982 h 814737"/>
              <a:gd name="connsiteX8" fmla="*/ 814123 w 1300373"/>
              <a:gd name="connsiteY8" fmla="*/ 3556 h 814737"/>
              <a:gd name="connsiteX0" fmla="*/ 814123 w 1300373"/>
              <a:gd name="connsiteY0" fmla="*/ 16488 h 827669"/>
              <a:gd name="connsiteX1" fmla="*/ 206319 w 1300373"/>
              <a:gd name="connsiteY1" fmla="*/ 39374 h 827669"/>
              <a:gd name="connsiteX2" fmla="*/ 50780 w 1300373"/>
              <a:gd name="connsiteY2" fmla="*/ 112099 h 827669"/>
              <a:gd name="connsiteX3" fmla="*/ 3411 w 1300373"/>
              <a:gd name="connsiteY3" fmla="*/ 644206 h 827669"/>
              <a:gd name="connsiteX4" fmla="*/ 133701 w 1300373"/>
              <a:gd name="connsiteY4" fmla="*/ 796927 h 827669"/>
              <a:gd name="connsiteX5" fmla="*/ 967096 w 1300373"/>
              <a:gd name="connsiteY5" fmla="*/ 812877 h 827669"/>
              <a:gd name="connsiteX6" fmla="*/ 1273826 w 1300373"/>
              <a:gd name="connsiteY6" fmla="*/ 627330 h 827669"/>
              <a:gd name="connsiteX7" fmla="*/ 1221748 w 1300373"/>
              <a:gd name="connsiteY7" fmla="*/ 129914 h 827669"/>
              <a:gd name="connsiteX8" fmla="*/ 814123 w 1300373"/>
              <a:gd name="connsiteY8" fmla="*/ 16488 h 827669"/>
              <a:gd name="connsiteX0" fmla="*/ 1079587 w 1292036"/>
              <a:gd name="connsiteY0" fmla="*/ 24309 h 790723"/>
              <a:gd name="connsiteX1" fmla="*/ 206319 w 1292036"/>
              <a:gd name="connsiteY1" fmla="*/ 2428 h 790723"/>
              <a:gd name="connsiteX2" fmla="*/ 50780 w 1292036"/>
              <a:gd name="connsiteY2" fmla="*/ 75153 h 790723"/>
              <a:gd name="connsiteX3" fmla="*/ 3411 w 1292036"/>
              <a:gd name="connsiteY3" fmla="*/ 607260 h 790723"/>
              <a:gd name="connsiteX4" fmla="*/ 133701 w 1292036"/>
              <a:gd name="connsiteY4" fmla="*/ 759981 h 790723"/>
              <a:gd name="connsiteX5" fmla="*/ 967096 w 1292036"/>
              <a:gd name="connsiteY5" fmla="*/ 775931 h 790723"/>
              <a:gd name="connsiteX6" fmla="*/ 1273826 w 1292036"/>
              <a:gd name="connsiteY6" fmla="*/ 590384 h 790723"/>
              <a:gd name="connsiteX7" fmla="*/ 1221748 w 1292036"/>
              <a:gd name="connsiteY7" fmla="*/ 92968 h 790723"/>
              <a:gd name="connsiteX8" fmla="*/ 1079587 w 1292036"/>
              <a:gd name="connsiteY8" fmla="*/ 24309 h 790723"/>
              <a:gd name="connsiteX0" fmla="*/ 1079587 w 1294116"/>
              <a:gd name="connsiteY0" fmla="*/ 25949 h 792363"/>
              <a:gd name="connsiteX1" fmla="*/ 206319 w 1294116"/>
              <a:gd name="connsiteY1" fmla="*/ 4068 h 792363"/>
              <a:gd name="connsiteX2" fmla="*/ 50780 w 1294116"/>
              <a:gd name="connsiteY2" fmla="*/ 76793 h 792363"/>
              <a:gd name="connsiteX3" fmla="*/ 3411 w 1294116"/>
              <a:gd name="connsiteY3" fmla="*/ 608900 h 792363"/>
              <a:gd name="connsiteX4" fmla="*/ 133701 w 1294116"/>
              <a:gd name="connsiteY4" fmla="*/ 761621 h 792363"/>
              <a:gd name="connsiteX5" fmla="*/ 967096 w 1294116"/>
              <a:gd name="connsiteY5" fmla="*/ 777571 h 792363"/>
              <a:gd name="connsiteX6" fmla="*/ 1273826 w 1294116"/>
              <a:gd name="connsiteY6" fmla="*/ 592024 h 792363"/>
              <a:gd name="connsiteX7" fmla="*/ 1233635 w 1294116"/>
              <a:gd name="connsiteY7" fmla="*/ 164558 h 792363"/>
              <a:gd name="connsiteX8" fmla="*/ 1079587 w 1294116"/>
              <a:gd name="connsiteY8" fmla="*/ 25949 h 792363"/>
              <a:gd name="connsiteX0" fmla="*/ 1079587 w 1294116"/>
              <a:gd name="connsiteY0" fmla="*/ 25949 h 778290"/>
              <a:gd name="connsiteX1" fmla="*/ 206319 w 1294116"/>
              <a:gd name="connsiteY1" fmla="*/ 4068 h 778290"/>
              <a:gd name="connsiteX2" fmla="*/ 50780 w 1294116"/>
              <a:gd name="connsiteY2" fmla="*/ 76793 h 778290"/>
              <a:gd name="connsiteX3" fmla="*/ 3411 w 1294116"/>
              <a:gd name="connsiteY3" fmla="*/ 608900 h 778290"/>
              <a:gd name="connsiteX4" fmla="*/ 133701 w 1294116"/>
              <a:gd name="connsiteY4" fmla="*/ 761621 h 778290"/>
              <a:gd name="connsiteX5" fmla="*/ 1078036 w 1294116"/>
              <a:gd name="connsiteY5" fmla="*/ 755187 h 778290"/>
              <a:gd name="connsiteX6" fmla="*/ 1273826 w 1294116"/>
              <a:gd name="connsiteY6" fmla="*/ 592024 h 778290"/>
              <a:gd name="connsiteX7" fmla="*/ 1233635 w 1294116"/>
              <a:gd name="connsiteY7" fmla="*/ 164558 h 778290"/>
              <a:gd name="connsiteX8" fmla="*/ 1079587 w 1294116"/>
              <a:gd name="connsiteY8" fmla="*/ 25949 h 778290"/>
              <a:gd name="connsiteX0" fmla="*/ 1079587 w 1281243"/>
              <a:gd name="connsiteY0" fmla="*/ 25949 h 776463"/>
              <a:gd name="connsiteX1" fmla="*/ 206319 w 1281243"/>
              <a:gd name="connsiteY1" fmla="*/ 4068 h 776463"/>
              <a:gd name="connsiteX2" fmla="*/ 50780 w 1281243"/>
              <a:gd name="connsiteY2" fmla="*/ 76793 h 776463"/>
              <a:gd name="connsiteX3" fmla="*/ 3411 w 1281243"/>
              <a:gd name="connsiteY3" fmla="*/ 608900 h 776463"/>
              <a:gd name="connsiteX4" fmla="*/ 133701 w 1281243"/>
              <a:gd name="connsiteY4" fmla="*/ 761621 h 776463"/>
              <a:gd name="connsiteX5" fmla="*/ 1078036 w 1281243"/>
              <a:gd name="connsiteY5" fmla="*/ 755187 h 776463"/>
              <a:gd name="connsiteX6" fmla="*/ 1257977 w 1281243"/>
              <a:gd name="connsiteY6" fmla="*/ 625600 h 776463"/>
              <a:gd name="connsiteX7" fmla="*/ 1233635 w 1281243"/>
              <a:gd name="connsiteY7" fmla="*/ 164558 h 776463"/>
              <a:gd name="connsiteX8" fmla="*/ 1079587 w 1281243"/>
              <a:gd name="connsiteY8" fmla="*/ 25949 h 776463"/>
              <a:gd name="connsiteX0" fmla="*/ 1079587 w 1281243"/>
              <a:gd name="connsiteY0" fmla="*/ 24394 h 774908"/>
              <a:gd name="connsiteX1" fmla="*/ 206319 w 1281243"/>
              <a:gd name="connsiteY1" fmla="*/ 2513 h 774908"/>
              <a:gd name="connsiteX2" fmla="*/ 50780 w 1281243"/>
              <a:gd name="connsiteY2" fmla="*/ 75238 h 774908"/>
              <a:gd name="connsiteX3" fmla="*/ 3411 w 1281243"/>
              <a:gd name="connsiteY3" fmla="*/ 607345 h 774908"/>
              <a:gd name="connsiteX4" fmla="*/ 133701 w 1281243"/>
              <a:gd name="connsiteY4" fmla="*/ 760066 h 774908"/>
              <a:gd name="connsiteX5" fmla="*/ 1078036 w 1281243"/>
              <a:gd name="connsiteY5" fmla="*/ 753632 h 774908"/>
              <a:gd name="connsiteX6" fmla="*/ 1257977 w 1281243"/>
              <a:gd name="connsiteY6" fmla="*/ 624045 h 774908"/>
              <a:gd name="connsiteX7" fmla="*/ 1233635 w 1281243"/>
              <a:gd name="connsiteY7" fmla="*/ 163003 h 774908"/>
              <a:gd name="connsiteX8" fmla="*/ 1079587 w 1281243"/>
              <a:gd name="connsiteY8" fmla="*/ 24394 h 774908"/>
              <a:gd name="connsiteX0" fmla="*/ 1079587 w 1278326"/>
              <a:gd name="connsiteY0" fmla="*/ 24394 h 774908"/>
              <a:gd name="connsiteX1" fmla="*/ 206319 w 1278326"/>
              <a:gd name="connsiteY1" fmla="*/ 2513 h 774908"/>
              <a:gd name="connsiteX2" fmla="*/ 50780 w 1278326"/>
              <a:gd name="connsiteY2" fmla="*/ 75238 h 774908"/>
              <a:gd name="connsiteX3" fmla="*/ 3411 w 1278326"/>
              <a:gd name="connsiteY3" fmla="*/ 607345 h 774908"/>
              <a:gd name="connsiteX4" fmla="*/ 133701 w 1278326"/>
              <a:gd name="connsiteY4" fmla="*/ 760066 h 774908"/>
              <a:gd name="connsiteX5" fmla="*/ 1078036 w 1278326"/>
              <a:gd name="connsiteY5" fmla="*/ 753632 h 774908"/>
              <a:gd name="connsiteX6" fmla="*/ 1257977 w 1278326"/>
              <a:gd name="connsiteY6" fmla="*/ 624045 h 774908"/>
              <a:gd name="connsiteX7" fmla="*/ 1233635 w 1278326"/>
              <a:gd name="connsiteY7" fmla="*/ 163003 h 774908"/>
              <a:gd name="connsiteX8" fmla="*/ 1079587 w 1278326"/>
              <a:gd name="connsiteY8" fmla="*/ 24394 h 774908"/>
              <a:gd name="connsiteX0" fmla="*/ 1079587 w 1278326"/>
              <a:gd name="connsiteY0" fmla="*/ 23590 h 774104"/>
              <a:gd name="connsiteX1" fmla="*/ 206319 w 1278326"/>
              <a:gd name="connsiteY1" fmla="*/ 1709 h 774104"/>
              <a:gd name="connsiteX2" fmla="*/ 50780 w 1278326"/>
              <a:gd name="connsiteY2" fmla="*/ 74434 h 774104"/>
              <a:gd name="connsiteX3" fmla="*/ 3411 w 1278326"/>
              <a:gd name="connsiteY3" fmla="*/ 606541 h 774104"/>
              <a:gd name="connsiteX4" fmla="*/ 133701 w 1278326"/>
              <a:gd name="connsiteY4" fmla="*/ 759262 h 774104"/>
              <a:gd name="connsiteX5" fmla="*/ 1078036 w 1278326"/>
              <a:gd name="connsiteY5" fmla="*/ 752828 h 774104"/>
              <a:gd name="connsiteX6" fmla="*/ 1257977 w 1278326"/>
              <a:gd name="connsiteY6" fmla="*/ 623241 h 774104"/>
              <a:gd name="connsiteX7" fmla="*/ 1233635 w 1278326"/>
              <a:gd name="connsiteY7" fmla="*/ 162199 h 774104"/>
              <a:gd name="connsiteX8" fmla="*/ 1079587 w 1278326"/>
              <a:gd name="connsiteY8" fmla="*/ 23590 h 774104"/>
              <a:gd name="connsiteX0" fmla="*/ 1082040 w 1280779"/>
              <a:gd name="connsiteY0" fmla="*/ 23590 h 771838"/>
              <a:gd name="connsiteX1" fmla="*/ 208772 w 1280779"/>
              <a:gd name="connsiteY1" fmla="*/ 1709 h 771838"/>
              <a:gd name="connsiteX2" fmla="*/ 53233 w 1280779"/>
              <a:gd name="connsiteY2" fmla="*/ 74434 h 771838"/>
              <a:gd name="connsiteX3" fmla="*/ 5864 w 1280779"/>
              <a:gd name="connsiteY3" fmla="*/ 606541 h 771838"/>
              <a:gd name="connsiteX4" fmla="*/ 176069 w 1280779"/>
              <a:gd name="connsiteY4" fmla="*/ 755738 h 771838"/>
              <a:gd name="connsiteX5" fmla="*/ 1080489 w 1280779"/>
              <a:gd name="connsiteY5" fmla="*/ 752828 h 771838"/>
              <a:gd name="connsiteX6" fmla="*/ 1260430 w 1280779"/>
              <a:gd name="connsiteY6" fmla="*/ 623241 h 771838"/>
              <a:gd name="connsiteX7" fmla="*/ 1236088 w 1280779"/>
              <a:gd name="connsiteY7" fmla="*/ 162199 h 771838"/>
              <a:gd name="connsiteX8" fmla="*/ 1082040 w 1280779"/>
              <a:gd name="connsiteY8" fmla="*/ 23590 h 771838"/>
              <a:gd name="connsiteX0" fmla="*/ 1082040 w 1280779"/>
              <a:gd name="connsiteY0" fmla="*/ 23590 h 769067"/>
              <a:gd name="connsiteX1" fmla="*/ 208772 w 1280779"/>
              <a:gd name="connsiteY1" fmla="*/ 1709 h 769067"/>
              <a:gd name="connsiteX2" fmla="*/ 53233 w 1280779"/>
              <a:gd name="connsiteY2" fmla="*/ 74434 h 769067"/>
              <a:gd name="connsiteX3" fmla="*/ 5864 w 1280779"/>
              <a:gd name="connsiteY3" fmla="*/ 606541 h 769067"/>
              <a:gd name="connsiteX4" fmla="*/ 176069 w 1280779"/>
              <a:gd name="connsiteY4" fmla="*/ 755738 h 769067"/>
              <a:gd name="connsiteX5" fmla="*/ 1080489 w 1280779"/>
              <a:gd name="connsiteY5" fmla="*/ 752828 h 769067"/>
              <a:gd name="connsiteX6" fmla="*/ 1260430 w 1280779"/>
              <a:gd name="connsiteY6" fmla="*/ 623241 h 769067"/>
              <a:gd name="connsiteX7" fmla="*/ 1236088 w 1280779"/>
              <a:gd name="connsiteY7" fmla="*/ 162199 h 769067"/>
              <a:gd name="connsiteX8" fmla="*/ 1082040 w 1280779"/>
              <a:gd name="connsiteY8" fmla="*/ 23590 h 769067"/>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80779"/>
              <a:gd name="connsiteY0" fmla="*/ 23590 h 766051"/>
              <a:gd name="connsiteX1" fmla="*/ 208772 w 1280779"/>
              <a:gd name="connsiteY1" fmla="*/ 1709 h 766051"/>
              <a:gd name="connsiteX2" fmla="*/ 53233 w 1280779"/>
              <a:gd name="connsiteY2" fmla="*/ 74434 h 766051"/>
              <a:gd name="connsiteX3" fmla="*/ 5864 w 1280779"/>
              <a:gd name="connsiteY3" fmla="*/ 606541 h 766051"/>
              <a:gd name="connsiteX4" fmla="*/ 176069 w 1280779"/>
              <a:gd name="connsiteY4" fmla="*/ 755738 h 766051"/>
              <a:gd name="connsiteX5" fmla="*/ 1080489 w 1280779"/>
              <a:gd name="connsiteY5" fmla="*/ 752828 h 766051"/>
              <a:gd name="connsiteX6" fmla="*/ 1260430 w 1280779"/>
              <a:gd name="connsiteY6" fmla="*/ 623241 h 766051"/>
              <a:gd name="connsiteX7" fmla="*/ 1236088 w 1280779"/>
              <a:gd name="connsiteY7" fmla="*/ 162199 h 766051"/>
              <a:gd name="connsiteX8" fmla="*/ 1082040 w 1280779"/>
              <a:gd name="connsiteY8" fmla="*/ 23590 h 766051"/>
              <a:gd name="connsiteX0" fmla="*/ 1082040 w 1267872"/>
              <a:gd name="connsiteY0" fmla="*/ 23590 h 766051"/>
              <a:gd name="connsiteX1" fmla="*/ 208772 w 1267872"/>
              <a:gd name="connsiteY1" fmla="*/ 1709 h 766051"/>
              <a:gd name="connsiteX2" fmla="*/ 53233 w 1267872"/>
              <a:gd name="connsiteY2" fmla="*/ 74434 h 766051"/>
              <a:gd name="connsiteX3" fmla="*/ 5864 w 1267872"/>
              <a:gd name="connsiteY3" fmla="*/ 606541 h 766051"/>
              <a:gd name="connsiteX4" fmla="*/ 176069 w 1267872"/>
              <a:gd name="connsiteY4" fmla="*/ 755738 h 766051"/>
              <a:gd name="connsiteX5" fmla="*/ 1080489 w 1267872"/>
              <a:gd name="connsiteY5" fmla="*/ 752828 h 766051"/>
              <a:gd name="connsiteX6" fmla="*/ 1260430 w 1267872"/>
              <a:gd name="connsiteY6" fmla="*/ 623241 h 766051"/>
              <a:gd name="connsiteX7" fmla="*/ 1236088 w 1267872"/>
              <a:gd name="connsiteY7" fmla="*/ 162199 h 766051"/>
              <a:gd name="connsiteX8" fmla="*/ 1082040 w 1267872"/>
              <a:gd name="connsiteY8" fmla="*/ 23590 h 766051"/>
              <a:gd name="connsiteX0" fmla="*/ 1082040 w 1267872"/>
              <a:gd name="connsiteY0" fmla="*/ 23238 h 765699"/>
              <a:gd name="connsiteX1" fmla="*/ 208772 w 1267872"/>
              <a:gd name="connsiteY1" fmla="*/ 1357 h 765699"/>
              <a:gd name="connsiteX2" fmla="*/ 53233 w 1267872"/>
              <a:gd name="connsiteY2" fmla="*/ 74082 h 765699"/>
              <a:gd name="connsiteX3" fmla="*/ 5864 w 1267872"/>
              <a:gd name="connsiteY3" fmla="*/ 606189 h 765699"/>
              <a:gd name="connsiteX4" fmla="*/ 176069 w 1267872"/>
              <a:gd name="connsiteY4" fmla="*/ 755386 h 765699"/>
              <a:gd name="connsiteX5" fmla="*/ 1080489 w 1267872"/>
              <a:gd name="connsiteY5" fmla="*/ 752476 h 765699"/>
              <a:gd name="connsiteX6" fmla="*/ 1260430 w 1267872"/>
              <a:gd name="connsiteY6" fmla="*/ 622889 h 765699"/>
              <a:gd name="connsiteX7" fmla="*/ 1236088 w 1267872"/>
              <a:gd name="connsiteY7" fmla="*/ 161847 h 765699"/>
              <a:gd name="connsiteX8" fmla="*/ 1082040 w 1267872"/>
              <a:gd name="connsiteY8" fmla="*/ 23238 h 765699"/>
              <a:gd name="connsiteX0" fmla="*/ 1082040 w 1267246"/>
              <a:gd name="connsiteY0" fmla="*/ 23238 h 765699"/>
              <a:gd name="connsiteX1" fmla="*/ 208772 w 1267246"/>
              <a:gd name="connsiteY1" fmla="*/ 1357 h 765699"/>
              <a:gd name="connsiteX2" fmla="*/ 53233 w 1267246"/>
              <a:gd name="connsiteY2" fmla="*/ 74082 h 765699"/>
              <a:gd name="connsiteX3" fmla="*/ 5864 w 1267246"/>
              <a:gd name="connsiteY3" fmla="*/ 606189 h 765699"/>
              <a:gd name="connsiteX4" fmla="*/ 176069 w 1267246"/>
              <a:gd name="connsiteY4" fmla="*/ 755386 h 765699"/>
              <a:gd name="connsiteX5" fmla="*/ 1080489 w 1267246"/>
              <a:gd name="connsiteY5" fmla="*/ 752476 h 765699"/>
              <a:gd name="connsiteX6" fmla="*/ 1260430 w 1267246"/>
              <a:gd name="connsiteY6" fmla="*/ 622889 h 765699"/>
              <a:gd name="connsiteX7" fmla="*/ 1236088 w 1267246"/>
              <a:gd name="connsiteY7" fmla="*/ 161847 h 765699"/>
              <a:gd name="connsiteX8" fmla="*/ 1082040 w 1267246"/>
              <a:gd name="connsiteY8" fmla="*/ 23238 h 765699"/>
              <a:gd name="connsiteX0" fmla="*/ 1083162 w 1268368"/>
              <a:gd name="connsiteY0" fmla="*/ 22219 h 764680"/>
              <a:gd name="connsiteX1" fmla="*/ 251169 w 1268368"/>
              <a:gd name="connsiteY1" fmla="*/ 3087 h 764680"/>
              <a:gd name="connsiteX2" fmla="*/ 54355 w 1268368"/>
              <a:gd name="connsiteY2" fmla="*/ 73063 h 764680"/>
              <a:gd name="connsiteX3" fmla="*/ 6986 w 1268368"/>
              <a:gd name="connsiteY3" fmla="*/ 605170 h 764680"/>
              <a:gd name="connsiteX4" fmla="*/ 177191 w 1268368"/>
              <a:gd name="connsiteY4" fmla="*/ 754367 h 764680"/>
              <a:gd name="connsiteX5" fmla="*/ 1081611 w 1268368"/>
              <a:gd name="connsiteY5" fmla="*/ 751457 h 764680"/>
              <a:gd name="connsiteX6" fmla="*/ 1261552 w 1268368"/>
              <a:gd name="connsiteY6" fmla="*/ 621870 h 764680"/>
              <a:gd name="connsiteX7" fmla="*/ 1237210 w 1268368"/>
              <a:gd name="connsiteY7" fmla="*/ 160828 h 764680"/>
              <a:gd name="connsiteX8" fmla="*/ 1083162 w 1268368"/>
              <a:gd name="connsiteY8" fmla="*/ 22219 h 764680"/>
              <a:gd name="connsiteX0" fmla="*/ 1085256 w 1270462"/>
              <a:gd name="connsiteY0" fmla="*/ 29075 h 771536"/>
              <a:gd name="connsiteX1" fmla="*/ 253263 w 1270462"/>
              <a:gd name="connsiteY1" fmla="*/ 9943 h 771536"/>
              <a:gd name="connsiteX2" fmla="*/ 47604 w 1270462"/>
              <a:gd name="connsiteY2" fmla="*/ 151384 h 771536"/>
              <a:gd name="connsiteX3" fmla="*/ 9080 w 1270462"/>
              <a:gd name="connsiteY3" fmla="*/ 612026 h 771536"/>
              <a:gd name="connsiteX4" fmla="*/ 179285 w 1270462"/>
              <a:gd name="connsiteY4" fmla="*/ 761223 h 771536"/>
              <a:gd name="connsiteX5" fmla="*/ 1083705 w 1270462"/>
              <a:gd name="connsiteY5" fmla="*/ 758313 h 771536"/>
              <a:gd name="connsiteX6" fmla="*/ 1263646 w 1270462"/>
              <a:gd name="connsiteY6" fmla="*/ 628726 h 771536"/>
              <a:gd name="connsiteX7" fmla="*/ 1239304 w 1270462"/>
              <a:gd name="connsiteY7" fmla="*/ 167684 h 771536"/>
              <a:gd name="connsiteX8" fmla="*/ 1085256 w 1270462"/>
              <a:gd name="connsiteY8" fmla="*/ 29075 h 771536"/>
              <a:gd name="connsiteX0" fmla="*/ 1084316 w 1269522"/>
              <a:gd name="connsiteY0" fmla="*/ 29075 h 771536"/>
              <a:gd name="connsiteX1" fmla="*/ 252323 w 1269522"/>
              <a:gd name="connsiteY1" fmla="*/ 9943 h 771536"/>
              <a:gd name="connsiteX2" fmla="*/ 46664 w 1269522"/>
              <a:gd name="connsiteY2" fmla="*/ 151384 h 771536"/>
              <a:gd name="connsiteX3" fmla="*/ 8140 w 1269522"/>
              <a:gd name="connsiteY3" fmla="*/ 612026 h 771536"/>
              <a:gd name="connsiteX4" fmla="*/ 178345 w 1269522"/>
              <a:gd name="connsiteY4" fmla="*/ 761223 h 771536"/>
              <a:gd name="connsiteX5" fmla="*/ 1082765 w 1269522"/>
              <a:gd name="connsiteY5" fmla="*/ 758313 h 771536"/>
              <a:gd name="connsiteX6" fmla="*/ 1262706 w 1269522"/>
              <a:gd name="connsiteY6" fmla="*/ 628726 h 771536"/>
              <a:gd name="connsiteX7" fmla="*/ 1238364 w 1269522"/>
              <a:gd name="connsiteY7" fmla="*/ 167684 h 771536"/>
              <a:gd name="connsiteX8" fmla="*/ 1084316 w 1269522"/>
              <a:gd name="connsiteY8" fmla="*/ 29075 h 771536"/>
              <a:gd name="connsiteX0" fmla="*/ 1084316 w 1269522"/>
              <a:gd name="connsiteY0" fmla="*/ 26633 h 769094"/>
              <a:gd name="connsiteX1" fmla="*/ 252323 w 1269522"/>
              <a:gd name="connsiteY1" fmla="*/ 7501 h 769094"/>
              <a:gd name="connsiteX2" fmla="*/ 46664 w 1269522"/>
              <a:gd name="connsiteY2" fmla="*/ 148942 h 769094"/>
              <a:gd name="connsiteX3" fmla="*/ 8140 w 1269522"/>
              <a:gd name="connsiteY3" fmla="*/ 609584 h 769094"/>
              <a:gd name="connsiteX4" fmla="*/ 178345 w 1269522"/>
              <a:gd name="connsiteY4" fmla="*/ 758781 h 769094"/>
              <a:gd name="connsiteX5" fmla="*/ 1082765 w 1269522"/>
              <a:gd name="connsiteY5" fmla="*/ 755871 h 769094"/>
              <a:gd name="connsiteX6" fmla="*/ 1262706 w 1269522"/>
              <a:gd name="connsiteY6" fmla="*/ 626284 h 769094"/>
              <a:gd name="connsiteX7" fmla="*/ 1238364 w 1269522"/>
              <a:gd name="connsiteY7" fmla="*/ 165242 h 769094"/>
              <a:gd name="connsiteX8" fmla="*/ 1084316 w 1269522"/>
              <a:gd name="connsiteY8" fmla="*/ 26633 h 769094"/>
              <a:gd name="connsiteX0" fmla="*/ 1067505 w 1252711"/>
              <a:gd name="connsiteY0" fmla="*/ 26633 h 772112"/>
              <a:gd name="connsiteX1" fmla="*/ 235512 w 1252711"/>
              <a:gd name="connsiteY1" fmla="*/ 7501 h 772112"/>
              <a:gd name="connsiteX2" fmla="*/ 29853 w 1252711"/>
              <a:gd name="connsiteY2" fmla="*/ 148942 h 772112"/>
              <a:gd name="connsiteX3" fmla="*/ 14915 w 1252711"/>
              <a:gd name="connsiteY3" fmla="*/ 609584 h 772112"/>
              <a:gd name="connsiteX4" fmla="*/ 161534 w 1252711"/>
              <a:gd name="connsiteY4" fmla="*/ 758781 h 772112"/>
              <a:gd name="connsiteX5" fmla="*/ 1065954 w 1252711"/>
              <a:gd name="connsiteY5" fmla="*/ 755871 h 772112"/>
              <a:gd name="connsiteX6" fmla="*/ 1245895 w 1252711"/>
              <a:gd name="connsiteY6" fmla="*/ 626284 h 772112"/>
              <a:gd name="connsiteX7" fmla="*/ 1221553 w 1252711"/>
              <a:gd name="connsiteY7" fmla="*/ 165242 h 772112"/>
              <a:gd name="connsiteX8" fmla="*/ 1067505 w 1252711"/>
              <a:gd name="connsiteY8" fmla="*/ 26633 h 772112"/>
              <a:gd name="connsiteX0" fmla="*/ 1073558 w 1258764"/>
              <a:gd name="connsiteY0" fmla="*/ 26633 h 773223"/>
              <a:gd name="connsiteX1" fmla="*/ 241565 w 1258764"/>
              <a:gd name="connsiteY1" fmla="*/ 7501 h 773223"/>
              <a:gd name="connsiteX2" fmla="*/ 35906 w 1258764"/>
              <a:gd name="connsiteY2" fmla="*/ 148942 h 773223"/>
              <a:gd name="connsiteX3" fmla="*/ 20968 w 1258764"/>
              <a:gd name="connsiteY3" fmla="*/ 609584 h 773223"/>
              <a:gd name="connsiteX4" fmla="*/ 253086 w 1258764"/>
              <a:gd name="connsiteY4" fmla="*/ 756032 h 773223"/>
              <a:gd name="connsiteX5" fmla="*/ 1072007 w 1258764"/>
              <a:gd name="connsiteY5" fmla="*/ 755871 h 773223"/>
              <a:gd name="connsiteX6" fmla="*/ 1251948 w 1258764"/>
              <a:gd name="connsiteY6" fmla="*/ 626284 h 773223"/>
              <a:gd name="connsiteX7" fmla="*/ 1227606 w 1258764"/>
              <a:gd name="connsiteY7" fmla="*/ 165242 h 773223"/>
              <a:gd name="connsiteX8" fmla="*/ 1073558 w 1258764"/>
              <a:gd name="connsiteY8" fmla="*/ 26633 h 773223"/>
              <a:gd name="connsiteX0" fmla="*/ 1073558 w 1258764"/>
              <a:gd name="connsiteY0" fmla="*/ 26633 h 771155"/>
              <a:gd name="connsiteX1" fmla="*/ 241565 w 1258764"/>
              <a:gd name="connsiteY1" fmla="*/ 7501 h 771155"/>
              <a:gd name="connsiteX2" fmla="*/ 35906 w 1258764"/>
              <a:gd name="connsiteY2" fmla="*/ 148942 h 771155"/>
              <a:gd name="connsiteX3" fmla="*/ 20968 w 1258764"/>
              <a:gd name="connsiteY3" fmla="*/ 609584 h 771155"/>
              <a:gd name="connsiteX4" fmla="*/ 253086 w 1258764"/>
              <a:gd name="connsiteY4" fmla="*/ 756032 h 771155"/>
              <a:gd name="connsiteX5" fmla="*/ 1072007 w 1258764"/>
              <a:gd name="connsiteY5" fmla="*/ 755871 h 771155"/>
              <a:gd name="connsiteX6" fmla="*/ 1251948 w 1258764"/>
              <a:gd name="connsiteY6" fmla="*/ 626284 h 771155"/>
              <a:gd name="connsiteX7" fmla="*/ 1227606 w 1258764"/>
              <a:gd name="connsiteY7" fmla="*/ 165242 h 771155"/>
              <a:gd name="connsiteX8" fmla="*/ 1073558 w 1258764"/>
              <a:gd name="connsiteY8" fmla="*/ 26633 h 771155"/>
              <a:gd name="connsiteX0" fmla="*/ 1073558 w 1258764"/>
              <a:gd name="connsiteY0" fmla="*/ 26633 h 770465"/>
              <a:gd name="connsiteX1" fmla="*/ 241565 w 1258764"/>
              <a:gd name="connsiteY1" fmla="*/ 7501 h 770465"/>
              <a:gd name="connsiteX2" fmla="*/ 35906 w 1258764"/>
              <a:gd name="connsiteY2" fmla="*/ 148942 h 770465"/>
              <a:gd name="connsiteX3" fmla="*/ 20968 w 1258764"/>
              <a:gd name="connsiteY3" fmla="*/ 609584 h 770465"/>
              <a:gd name="connsiteX4" fmla="*/ 253086 w 1258764"/>
              <a:gd name="connsiteY4" fmla="*/ 756032 h 770465"/>
              <a:gd name="connsiteX5" fmla="*/ 1024835 w 1258764"/>
              <a:gd name="connsiteY5" fmla="*/ 750374 h 770465"/>
              <a:gd name="connsiteX6" fmla="*/ 1251948 w 1258764"/>
              <a:gd name="connsiteY6" fmla="*/ 626284 h 770465"/>
              <a:gd name="connsiteX7" fmla="*/ 1227606 w 1258764"/>
              <a:gd name="connsiteY7" fmla="*/ 165242 h 770465"/>
              <a:gd name="connsiteX8" fmla="*/ 1073558 w 1258764"/>
              <a:gd name="connsiteY8" fmla="*/ 26633 h 770465"/>
              <a:gd name="connsiteX0" fmla="*/ 1073558 w 1251137"/>
              <a:gd name="connsiteY0" fmla="*/ 26633 h 772281"/>
              <a:gd name="connsiteX1" fmla="*/ 241565 w 1251137"/>
              <a:gd name="connsiteY1" fmla="*/ 7501 h 772281"/>
              <a:gd name="connsiteX2" fmla="*/ 35906 w 1251137"/>
              <a:gd name="connsiteY2" fmla="*/ 148942 h 772281"/>
              <a:gd name="connsiteX3" fmla="*/ 20968 w 1251137"/>
              <a:gd name="connsiteY3" fmla="*/ 609584 h 772281"/>
              <a:gd name="connsiteX4" fmla="*/ 253086 w 1251137"/>
              <a:gd name="connsiteY4" fmla="*/ 756032 h 772281"/>
              <a:gd name="connsiteX5" fmla="*/ 1024835 w 1251137"/>
              <a:gd name="connsiteY5" fmla="*/ 750374 h 772281"/>
              <a:gd name="connsiteX6" fmla="*/ 1237207 w 1251137"/>
              <a:gd name="connsiteY6" fmla="*/ 593300 h 772281"/>
              <a:gd name="connsiteX7" fmla="*/ 1227606 w 1251137"/>
              <a:gd name="connsiteY7" fmla="*/ 165242 h 772281"/>
              <a:gd name="connsiteX8" fmla="*/ 1073558 w 1251137"/>
              <a:gd name="connsiteY8" fmla="*/ 26633 h 772281"/>
              <a:gd name="connsiteX0" fmla="*/ 1073558 w 1251137"/>
              <a:gd name="connsiteY0" fmla="*/ 26633 h 768081"/>
              <a:gd name="connsiteX1" fmla="*/ 241565 w 1251137"/>
              <a:gd name="connsiteY1" fmla="*/ 7501 h 768081"/>
              <a:gd name="connsiteX2" fmla="*/ 35906 w 1251137"/>
              <a:gd name="connsiteY2" fmla="*/ 148942 h 768081"/>
              <a:gd name="connsiteX3" fmla="*/ 20968 w 1251137"/>
              <a:gd name="connsiteY3" fmla="*/ 609584 h 768081"/>
              <a:gd name="connsiteX4" fmla="*/ 253086 w 1251137"/>
              <a:gd name="connsiteY4" fmla="*/ 756032 h 768081"/>
              <a:gd name="connsiteX5" fmla="*/ 1024835 w 1251137"/>
              <a:gd name="connsiteY5" fmla="*/ 750374 h 768081"/>
              <a:gd name="connsiteX6" fmla="*/ 1237207 w 1251137"/>
              <a:gd name="connsiteY6" fmla="*/ 593300 h 768081"/>
              <a:gd name="connsiteX7" fmla="*/ 1227606 w 1251137"/>
              <a:gd name="connsiteY7" fmla="*/ 165242 h 768081"/>
              <a:gd name="connsiteX8" fmla="*/ 1073558 w 1251137"/>
              <a:gd name="connsiteY8" fmla="*/ 26633 h 768081"/>
              <a:gd name="connsiteX0" fmla="*/ 993956 w 1255756"/>
              <a:gd name="connsiteY0" fmla="*/ 25623 h 772568"/>
              <a:gd name="connsiteX1" fmla="*/ 241565 w 1255756"/>
              <a:gd name="connsiteY1" fmla="*/ 11988 h 772568"/>
              <a:gd name="connsiteX2" fmla="*/ 35906 w 1255756"/>
              <a:gd name="connsiteY2" fmla="*/ 153429 h 772568"/>
              <a:gd name="connsiteX3" fmla="*/ 20968 w 1255756"/>
              <a:gd name="connsiteY3" fmla="*/ 614071 h 772568"/>
              <a:gd name="connsiteX4" fmla="*/ 253086 w 1255756"/>
              <a:gd name="connsiteY4" fmla="*/ 760519 h 772568"/>
              <a:gd name="connsiteX5" fmla="*/ 1024835 w 1255756"/>
              <a:gd name="connsiteY5" fmla="*/ 754861 h 772568"/>
              <a:gd name="connsiteX6" fmla="*/ 1237207 w 1255756"/>
              <a:gd name="connsiteY6" fmla="*/ 597787 h 772568"/>
              <a:gd name="connsiteX7" fmla="*/ 1227606 w 1255756"/>
              <a:gd name="connsiteY7" fmla="*/ 169729 h 772568"/>
              <a:gd name="connsiteX8" fmla="*/ 993956 w 1255756"/>
              <a:gd name="connsiteY8" fmla="*/ 25623 h 772568"/>
              <a:gd name="connsiteX0" fmla="*/ 993956 w 1255756"/>
              <a:gd name="connsiteY0" fmla="*/ 26945 h 773890"/>
              <a:gd name="connsiteX1" fmla="*/ 241565 w 1255756"/>
              <a:gd name="connsiteY1" fmla="*/ 13310 h 773890"/>
              <a:gd name="connsiteX2" fmla="*/ 35906 w 1255756"/>
              <a:gd name="connsiteY2" fmla="*/ 154751 h 773890"/>
              <a:gd name="connsiteX3" fmla="*/ 20968 w 1255756"/>
              <a:gd name="connsiteY3" fmla="*/ 615393 h 773890"/>
              <a:gd name="connsiteX4" fmla="*/ 253086 w 1255756"/>
              <a:gd name="connsiteY4" fmla="*/ 761841 h 773890"/>
              <a:gd name="connsiteX5" fmla="*/ 1024835 w 1255756"/>
              <a:gd name="connsiteY5" fmla="*/ 756183 h 773890"/>
              <a:gd name="connsiteX6" fmla="*/ 1237207 w 1255756"/>
              <a:gd name="connsiteY6" fmla="*/ 599109 h 773890"/>
              <a:gd name="connsiteX7" fmla="*/ 1227606 w 1255756"/>
              <a:gd name="connsiteY7" fmla="*/ 198538 h 773890"/>
              <a:gd name="connsiteX8" fmla="*/ 993956 w 1255756"/>
              <a:gd name="connsiteY8" fmla="*/ 26945 h 773890"/>
              <a:gd name="connsiteX0" fmla="*/ 993956 w 1255756"/>
              <a:gd name="connsiteY0" fmla="*/ 25780 h 772725"/>
              <a:gd name="connsiteX1" fmla="*/ 241565 w 1255756"/>
              <a:gd name="connsiteY1" fmla="*/ 12145 h 772725"/>
              <a:gd name="connsiteX2" fmla="*/ 35906 w 1255756"/>
              <a:gd name="connsiteY2" fmla="*/ 153586 h 772725"/>
              <a:gd name="connsiteX3" fmla="*/ 20968 w 1255756"/>
              <a:gd name="connsiteY3" fmla="*/ 614228 h 772725"/>
              <a:gd name="connsiteX4" fmla="*/ 253086 w 1255756"/>
              <a:gd name="connsiteY4" fmla="*/ 760676 h 772725"/>
              <a:gd name="connsiteX5" fmla="*/ 1024835 w 1255756"/>
              <a:gd name="connsiteY5" fmla="*/ 755018 h 772725"/>
              <a:gd name="connsiteX6" fmla="*/ 1237207 w 1255756"/>
              <a:gd name="connsiteY6" fmla="*/ 597944 h 772725"/>
              <a:gd name="connsiteX7" fmla="*/ 1227606 w 1255756"/>
              <a:gd name="connsiteY7" fmla="*/ 197373 h 772725"/>
              <a:gd name="connsiteX8" fmla="*/ 993956 w 1255756"/>
              <a:gd name="connsiteY8" fmla="*/ 25780 h 772725"/>
              <a:gd name="connsiteX0" fmla="*/ 995255 w 1257055"/>
              <a:gd name="connsiteY0" fmla="*/ 28908 h 775853"/>
              <a:gd name="connsiteX1" fmla="*/ 242864 w 1257055"/>
              <a:gd name="connsiteY1" fmla="*/ 15273 h 775853"/>
              <a:gd name="connsiteX2" fmla="*/ 34256 w 1257055"/>
              <a:gd name="connsiteY2" fmla="*/ 184201 h 775853"/>
              <a:gd name="connsiteX3" fmla="*/ 22267 w 1257055"/>
              <a:gd name="connsiteY3" fmla="*/ 617356 h 775853"/>
              <a:gd name="connsiteX4" fmla="*/ 254385 w 1257055"/>
              <a:gd name="connsiteY4" fmla="*/ 763804 h 775853"/>
              <a:gd name="connsiteX5" fmla="*/ 1026134 w 1257055"/>
              <a:gd name="connsiteY5" fmla="*/ 758146 h 775853"/>
              <a:gd name="connsiteX6" fmla="*/ 1238506 w 1257055"/>
              <a:gd name="connsiteY6" fmla="*/ 601072 h 775853"/>
              <a:gd name="connsiteX7" fmla="*/ 1228905 w 1257055"/>
              <a:gd name="connsiteY7" fmla="*/ 200501 h 775853"/>
              <a:gd name="connsiteX8" fmla="*/ 995255 w 1257055"/>
              <a:gd name="connsiteY8" fmla="*/ 28908 h 775853"/>
              <a:gd name="connsiteX0" fmla="*/ 995255 w 1257055"/>
              <a:gd name="connsiteY0" fmla="*/ 21996 h 768941"/>
              <a:gd name="connsiteX1" fmla="*/ 242864 w 1257055"/>
              <a:gd name="connsiteY1" fmla="*/ 8361 h 768941"/>
              <a:gd name="connsiteX2" fmla="*/ 34256 w 1257055"/>
              <a:gd name="connsiteY2" fmla="*/ 177289 h 768941"/>
              <a:gd name="connsiteX3" fmla="*/ 22267 w 1257055"/>
              <a:gd name="connsiteY3" fmla="*/ 610444 h 768941"/>
              <a:gd name="connsiteX4" fmla="*/ 254385 w 1257055"/>
              <a:gd name="connsiteY4" fmla="*/ 756892 h 768941"/>
              <a:gd name="connsiteX5" fmla="*/ 1026134 w 1257055"/>
              <a:gd name="connsiteY5" fmla="*/ 751234 h 768941"/>
              <a:gd name="connsiteX6" fmla="*/ 1238506 w 1257055"/>
              <a:gd name="connsiteY6" fmla="*/ 594160 h 768941"/>
              <a:gd name="connsiteX7" fmla="*/ 1228905 w 1257055"/>
              <a:gd name="connsiteY7" fmla="*/ 193589 h 768941"/>
              <a:gd name="connsiteX8" fmla="*/ 995255 w 1257055"/>
              <a:gd name="connsiteY8" fmla="*/ 21996 h 76894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 name="connsiteX0" fmla="*/ 995255 w 1257055"/>
              <a:gd name="connsiteY0" fmla="*/ 21996 h 765331"/>
              <a:gd name="connsiteX1" fmla="*/ 242864 w 1257055"/>
              <a:gd name="connsiteY1" fmla="*/ 8361 h 765331"/>
              <a:gd name="connsiteX2" fmla="*/ 34256 w 1257055"/>
              <a:gd name="connsiteY2" fmla="*/ 177289 h 765331"/>
              <a:gd name="connsiteX3" fmla="*/ 22267 w 1257055"/>
              <a:gd name="connsiteY3" fmla="*/ 610444 h 765331"/>
              <a:gd name="connsiteX4" fmla="*/ 254385 w 1257055"/>
              <a:gd name="connsiteY4" fmla="*/ 756892 h 765331"/>
              <a:gd name="connsiteX5" fmla="*/ 1026134 w 1257055"/>
              <a:gd name="connsiteY5" fmla="*/ 751234 h 765331"/>
              <a:gd name="connsiteX6" fmla="*/ 1238506 w 1257055"/>
              <a:gd name="connsiteY6" fmla="*/ 594160 h 765331"/>
              <a:gd name="connsiteX7" fmla="*/ 1228905 w 1257055"/>
              <a:gd name="connsiteY7" fmla="*/ 193589 h 765331"/>
              <a:gd name="connsiteX8" fmla="*/ 995255 w 1257055"/>
              <a:gd name="connsiteY8" fmla="*/ 21996 h 76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57055" h="765331">
                <a:moveTo>
                  <a:pt x="995255" y="21996"/>
                </a:moveTo>
                <a:cubicBezTo>
                  <a:pt x="848604" y="-8875"/>
                  <a:pt x="347014" y="-1029"/>
                  <a:pt x="242864" y="8361"/>
                </a:cubicBezTo>
                <a:cubicBezTo>
                  <a:pt x="138714" y="17751"/>
                  <a:pt x="71022" y="76942"/>
                  <a:pt x="34256" y="177289"/>
                </a:cubicBezTo>
                <a:cubicBezTo>
                  <a:pt x="-2510" y="277636"/>
                  <a:pt x="-14421" y="513844"/>
                  <a:pt x="22267" y="610444"/>
                </a:cubicBezTo>
                <a:cubicBezTo>
                  <a:pt x="58955" y="707045"/>
                  <a:pt x="134246" y="741673"/>
                  <a:pt x="254385" y="756892"/>
                </a:cubicBezTo>
                <a:cubicBezTo>
                  <a:pt x="374524" y="772111"/>
                  <a:pt x="924027" y="764613"/>
                  <a:pt x="1026134" y="751234"/>
                </a:cubicBezTo>
                <a:cubicBezTo>
                  <a:pt x="1128241" y="737855"/>
                  <a:pt x="1226760" y="677163"/>
                  <a:pt x="1238506" y="594160"/>
                </a:cubicBezTo>
                <a:cubicBezTo>
                  <a:pt x="1260231" y="463592"/>
                  <a:pt x="1269447" y="288950"/>
                  <a:pt x="1228905" y="193589"/>
                </a:cubicBezTo>
                <a:cubicBezTo>
                  <a:pt x="1188363" y="98228"/>
                  <a:pt x="1141906" y="52867"/>
                  <a:pt x="995255" y="21996"/>
                </a:cubicBezTo>
                <a:close/>
              </a:path>
            </a:pathLst>
          </a:custGeom>
          <a:solidFill>
            <a:schemeClr val="bg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latin typeface="Roboto Condensed" panose="02000000000000000000" pitchFamily="2" charset="0"/>
            </a:endParaRPr>
          </a:p>
        </p:txBody>
      </p:sp>
      <p:sp>
        <p:nvSpPr>
          <p:cNvPr id="1147" name="TextBox 14">
            <a:extLst>
              <a:ext uri="{FF2B5EF4-FFF2-40B4-BE49-F238E27FC236}">
                <a16:creationId xmlns:a16="http://schemas.microsoft.com/office/drawing/2014/main" id="{B445E4C3-B767-82A8-3356-1DA44A452892}"/>
              </a:ext>
            </a:extLst>
          </p:cNvPr>
          <p:cNvSpPr txBox="1"/>
          <p:nvPr/>
        </p:nvSpPr>
        <p:spPr>
          <a:xfrm>
            <a:off x="466037" y="4258131"/>
            <a:ext cx="2724325" cy="1392689"/>
          </a:xfrm>
          <a:prstGeom prst="rect">
            <a:avLst/>
          </a:prstGeom>
        </p:spPr>
        <p:txBody>
          <a:bodyPr wrap="square" lIns="0" tIns="0" rIns="0" bIns="0" rtlCol="0" anchor="t">
            <a:spAutoFit/>
          </a:bodyPr>
          <a:lstStyle/>
          <a:p>
            <a:pPr>
              <a:lnSpc>
                <a:spcPct val="95000"/>
              </a:lnSpc>
              <a:spcAft>
                <a:spcPts val="600"/>
              </a:spcAft>
              <a:buClr>
                <a:schemeClr val="bg2"/>
              </a:buClr>
              <a:buSzPct val="120000"/>
            </a:pPr>
            <a:r>
              <a:rPr lang="en-US" sz="1500" dirty="0">
                <a:latin typeface="Roboto Condensed"/>
                <a:ea typeface="Roboto Condensed"/>
                <a:cs typeface="Roboto Condensed"/>
                <a:sym typeface="Roboto Condensed"/>
              </a:rPr>
              <a:t>Some people follow a religion, and some don’t. We can celebrate, pray, or express what’s important to us in different ways.</a:t>
            </a:r>
          </a:p>
          <a:p>
            <a:pPr>
              <a:lnSpc>
                <a:spcPct val="95000"/>
              </a:lnSpc>
              <a:spcAft>
                <a:spcPts val="600"/>
              </a:spcAft>
              <a:buClr>
                <a:schemeClr val="bg2"/>
              </a:buClr>
              <a:buSzPct val="120000"/>
            </a:pPr>
            <a:r>
              <a:rPr lang="en-US" sz="1500" dirty="0">
                <a:latin typeface="Roboto Condensed"/>
                <a:ea typeface="Roboto Condensed"/>
                <a:cs typeface="Roboto Condensed"/>
                <a:sym typeface="Roboto Condensed"/>
              </a:rPr>
              <a:t>We are kind, listen, and learn about each other.</a:t>
            </a:r>
          </a:p>
        </p:txBody>
      </p:sp>
      <p:sp>
        <p:nvSpPr>
          <p:cNvPr id="1152" name="TextBox 17">
            <a:extLst>
              <a:ext uri="{FF2B5EF4-FFF2-40B4-BE49-F238E27FC236}">
                <a16:creationId xmlns:a16="http://schemas.microsoft.com/office/drawing/2014/main" id="{5A5763BA-22D2-7D14-E10E-6C4F8F19360C}"/>
              </a:ext>
            </a:extLst>
          </p:cNvPr>
          <p:cNvSpPr txBox="1"/>
          <p:nvPr/>
        </p:nvSpPr>
        <p:spPr>
          <a:xfrm>
            <a:off x="466037" y="7078265"/>
            <a:ext cx="2587460" cy="1908215"/>
          </a:xfrm>
          <a:prstGeom prst="rect">
            <a:avLst/>
          </a:prstGeom>
        </p:spPr>
        <p:txBody>
          <a:bodyPr wrap="square" lIns="0" tIns="0" rIns="0" bIns="0" rtlCol="0" anchor="t">
            <a:spAutoFit/>
          </a:bodyPr>
          <a:lstStyle/>
          <a:p>
            <a:pPr marL="216000" lvl="1" indent="-216000">
              <a:lnSpc>
                <a:spcPct val="95000"/>
              </a:lnSpc>
              <a:spcAft>
                <a:spcPts val="600"/>
              </a:spcAft>
              <a:buClr>
                <a:schemeClr val="bg2"/>
              </a:buClr>
              <a:buSzPct val="120000"/>
              <a:buFont typeface="Arial"/>
              <a:buChar char="•"/>
            </a:pPr>
            <a:r>
              <a:rPr lang="en-US" sz="1500" dirty="0">
                <a:latin typeface="Roboto Condensed"/>
                <a:ea typeface="Roboto Condensed"/>
                <a:cs typeface="Roboto Condensed"/>
                <a:sym typeface="Roboto Condensed"/>
              </a:rPr>
              <a:t>It’s one of the nine Protected Characteristics in the Equality Act 2010.</a:t>
            </a:r>
          </a:p>
          <a:p>
            <a:pPr marL="216000" lvl="1" indent="-216000">
              <a:lnSpc>
                <a:spcPct val="95000"/>
              </a:lnSpc>
              <a:spcAft>
                <a:spcPts val="600"/>
              </a:spcAft>
              <a:buClr>
                <a:schemeClr val="bg2"/>
              </a:buClr>
              <a:buSzPct val="120000"/>
              <a:buFont typeface="Arial"/>
              <a:buChar char="•"/>
            </a:pPr>
            <a:r>
              <a:rPr lang="en-US" sz="1500" dirty="0">
                <a:latin typeface="Roboto Condensed"/>
                <a:ea typeface="Roboto Condensed"/>
                <a:cs typeface="Roboto Condensed"/>
                <a:sym typeface="Roboto Condensed"/>
              </a:rPr>
              <a:t>It helps us understand, respect, and learn from different beliefs and ways of life.</a:t>
            </a:r>
          </a:p>
          <a:p>
            <a:pPr marL="216000" lvl="1" indent="-216000">
              <a:lnSpc>
                <a:spcPct val="95000"/>
              </a:lnSpc>
              <a:spcAft>
                <a:spcPts val="600"/>
              </a:spcAft>
              <a:buClr>
                <a:schemeClr val="bg2"/>
              </a:buClr>
              <a:buSzPct val="120000"/>
              <a:buFont typeface="Arial"/>
              <a:buChar char="•"/>
            </a:pPr>
            <a:r>
              <a:rPr lang="en-US" sz="1500" dirty="0">
                <a:latin typeface="Roboto Condensed"/>
                <a:ea typeface="Roboto Condensed"/>
                <a:cs typeface="Roboto Condensed"/>
                <a:sym typeface="Roboto Condensed"/>
              </a:rPr>
              <a:t>Meets Ofsted expectations for age-appropriate awareness.</a:t>
            </a:r>
          </a:p>
        </p:txBody>
      </p:sp>
      <p:sp>
        <p:nvSpPr>
          <p:cNvPr id="1160" name="Freeform 1159">
            <a:extLst>
              <a:ext uri="{FF2B5EF4-FFF2-40B4-BE49-F238E27FC236}">
                <a16:creationId xmlns:a16="http://schemas.microsoft.com/office/drawing/2014/main" id="{797609D3-3265-479B-CD48-24B6934935E7}"/>
              </a:ext>
            </a:extLst>
          </p:cNvPr>
          <p:cNvSpPr>
            <a:spLocks noChangeAspect="1"/>
          </p:cNvSpPr>
          <p:nvPr/>
        </p:nvSpPr>
        <p:spPr>
          <a:xfrm>
            <a:off x="3893614" y="7215174"/>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bg2"/>
            </a:solidFill>
            <a:prstDash val="solid"/>
            <a:miter/>
          </a:ln>
        </p:spPr>
        <p:txBody>
          <a:bodyPr rtlCol="0" anchor="ctr"/>
          <a:lstStyle/>
          <a:p>
            <a:endParaRPr lang="en-US" dirty="0"/>
          </a:p>
        </p:txBody>
      </p:sp>
      <p:grpSp>
        <p:nvGrpSpPr>
          <p:cNvPr id="4" name="Graphic 4">
            <a:extLst>
              <a:ext uri="{FF2B5EF4-FFF2-40B4-BE49-F238E27FC236}">
                <a16:creationId xmlns:a16="http://schemas.microsoft.com/office/drawing/2014/main" id="{3C13E0F9-2359-40CF-D6D4-70919AEFB775}"/>
              </a:ext>
            </a:extLst>
          </p:cNvPr>
          <p:cNvGrpSpPr/>
          <p:nvPr/>
        </p:nvGrpSpPr>
        <p:grpSpPr>
          <a:xfrm>
            <a:off x="359837" y="207621"/>
            <a:ext cx="579388" cy="604800"/>
            <a:chOff x="2597366" y="355510"/>
            <a:chExt cx="519257" cy="542032"/>
          </a:xfrm>
        </p:grpSpPr>
        <p:sp>
          <p:nvSpPr>
            <p:cNvPr id="19" name="Freeform 18">
              <a:extLst>
                <a:ext uri="{FF2B5EF4-FFF2-40B4-BE49-F238E27FC236}">
                  <a16:creationId xmlns:a16="http://schemas.microsoft.com/office/drawing/2014/main" id="{64F08D50-2175-4B03-A03B-B715168AB49C}"/>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0" name="Freeform 19">
              <a:extLst>
                <a:ext uri="{FF2B5EF4-FFF2-40B4-BE49-F238E27FC236}">
                  <a16:creationId xmlns:a16="http://schemas.microsoft.com/office/drawing/2014/main" id="{EEE0F6E0-2506-13C0-4A6E-F5FC5FBF3FF0}"/>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1" name="Freeform 20">
              <a:extLst>
                <a:ext uri="{FF2B5EF4-FFF2-40B4-BE49-F238E27FC236}">
                  <a16:creationId xmlns:a16="http://schemas.microsoft.com/office/drawing/2014/main" id="{DD9E2B58-4623-3C3E-3CD2-4559390C9E0B}"/>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2" name="Freeform 21">
              <a:extLst>
                <a:ext uri="{FF2B5EF4-FFF2-40B4-BE49-F238E27FC236}">
                  <a16:creationId xmlns:a16="http://schemas.microsoft.com/office/drawing/2014/main" id="{80EB7316-3A62-E30D-9472-0CCD0A748CFB}"/>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3" name="Freeform 22">
              <a:extLst>
                <a:ext uri="{FF2B5EF4-FFF2-40B4-BE49-F238E27FC236}">
                  <a16:creationId xmlns:a16="http://schemas.microsoft.com/office/drawing/2014/main" id="{A1E74917-7BAD-F33D-AA45-62847A3D0753}"/>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4" name="Freeform 23">
              <a:extLst>
                <a:ext uri="{FF2B5EF4-FFF2-40B4-BE49-F238E27FC236}">
                  <a16:creationId xmlns:a16="http://schemas.microsoft.com/office/drawing/2014/main" id="{BCF32AD0-79A3-B3E0-C944-543AB436922C}"/>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sp>
          <p:nvSpPr>
            <p:cNvPr id="25" name="Freeform 24">
              <a:extLst>
                <a:ext uri="{FF2B5EF4-FFF2-40B4-BE49-F238E27FC236}">
                  <a16:creationId xmlns:a16="http://schemas.microsoft.com/office/drawing/2014/main" id="{845FF898-07A3-F6E1-ABA8-5FACCF4B79D2}"/>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5" name="Group 4">
            <a:extLst>
              <a:ext uri="{FF2B5EF4-FFF2-40B4-BE49-F238E27FC236}">
                <a16:creationId xmlns:a16="http://schemas.microsoft.com/office/drawing/2014/main" id="{F3F0BD60-2649-F0EE-CEA3-D5F107C6331A}"/>
              </a:ext>
            </a:extLst>
          </p:cNvPr>
          <p:cNvGrpSpPr/>
          <p:nvPr/>
        </p:nvGrpSpPr>
        <p:grpSpPr>
          <a:xfrm>
            <a:off x="974912" y="396239"/>
            <a:ext cx="683126" cy="365580"/>
            <a:chOff x="1183950" y="520131"/>
            <a:chExt cx="992594" cy="531194"/>
          </a:xfrm>
          <a:solidFill>
            <a:srgbClr val="6B7627"/>
          </a:solidFill>
        </p:grpSpPr>
        <p:grpSp>
          <p:nvGrpSpPr>
            <p:cNvPr id="6" name="Group 5">
              <a:extLst>
                <a:ext uri="{FF2B5EF4-FFF2-40B4-BE49-F238E27FC236}">
                  <a16:creationId xmlns:a16="http://schemas.microsoft.com/office/drawing/2014/main" id="{598E44D0-8075-159F-5C2A-531070AB5CBE}"/>
                </a:ext>
              </a:extLst>
            </p:cNvPr>
            <p:cNvGrpSpPr/>
            <p:nvPr/>
          </p:nvGrpSpPr>
          <p:grpSpPr>
            <a:xfrm>
              <a:off x="1183950" y="520131"/>
              <a:ext cx="992594" cy="239052"/>
              <a:chOff x="1183950" y="520131"/>
              <a:chExt cx="992594" cy="239052"/>
            </a:xfrm>
            <a:grpFill/>
          </p:grpSpPr>
          <p:sp>
            <p:nvSpPr>
              <p:cNvPr id="12" name="Freeform 11">
                <a:extLst>
                  <a:ext uri="{FF2B5EF4-FFF2-40B4-BE49-F238E27FC236}">
                    <a16:creationId xmlns:a16="http://schemas.microsoft.com/office/drawing/2014/main" id="{C94DD13B-6629-1897-D663-29A07BC9C6ED}"/>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3" name="Freeform 12">
                <a:extLst>
                  <a:ext uri="{FF2B5EF4-FFF2-40B4-BE49-F238E27FC236}">
                    <a16:creationId xmlns:a16="http://schemas.microsoft.com/office/drawing/2014/main" id="{2687044D-0BAC-E512-BDE4-457696BC852D}"/>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4" name="Freeform 13">
                <a:extLst>
                  <a:ext uri="{FF2B5EF4-FFF2-40B4-BE49-F238E27FC236}">
                    <a16:creationId xmlns:a16="http://schemas.microsoft.com/office/drawing/2014/main" id="{7F298551-4336-D7A6-1084-B02ACE1ADC39}"/>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5" name="Freeform 14">
                <a:extLst>
                  <a:ext uri="{FF2B5EF4-FFF2-40B4-BE49-F238E27FC236}">
                    <a16:creationId xmlns:a16="http://schemas.microsoft.com/office/drawing/2014/main" id="{0176741E-77BE-CDB6-2CCF-FFE6B0C77FA8}"/>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6" name="Freeform 15">
                <a:extLst>
                  <a:ext uri="{FF2B5EF4-FFF2-40B4-BE49-F238E27FC236}">
                    <a16:creationId xmlns:a16="http://schemas.microsoft.com/office/drawing/2014/main" id="{ED85806B-340F-280D-7754-F9F0348E9209}"/>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7" name="Freeform 16">
                <a:extLst>
                  <a:ext uri="{FF2B5EF4-FFF2-40B4-BE49-F238E27FC236}">
                    <a16:creationId xmlns:a16="http://schemas.microsoft.com/office/drawing/2014/main" id="{9FC5CF21-ADE5-DCA7-A0EA-EEE95800C50E}"/>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8" name="Freeform 17">
                <a:extLst>
                  <a:ext uri="{FF2B5EF4-FFF2-40B4-BE49-F238E27FC236}">
                    <a16:creationId xmlns:a16="http://schemas.microsoft.com/office/drawing/2014/main" id="{9C26A569-8A43-A636-7761-E7A3FEDBABD8}"/>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nvGrpSpPr>
            <p:cNvPr id="7" name="Group 6">
              <a:extLst>
                <a:ext uri="{FF2B5EF4-FFF2-40B4-BE49-F238E27FC236}">
                  <a16:creationId xmlns:a16="http://schemas.microsoft.com/office/drawing/2014/main" id="{C32BF0E5-4C3D-7CE2-CBC9-0E56493A85EE}"/>
                </a:ext>
              </a:extLst>
            </p:cNvPr>
            <p:cNvGrpSpPr/>
            <p:nvPr/>
          </p:nvGrpSpPr>
          <p:grpSpPr>
            <a:xfrm>
              <a:off x="1183950" y="814156"/>
              <a:ext cx="767021" cy="237169"/>
              <a:chOff x="1183950" y="814156"/>
              <a:chExt cx="767021" cy="237169"/>
            </a:xfrm>
            <a:grpFill/>
          </p:grpSpPr>
          <p:sp>
            <p:nvSpPr>
              <p:cNvPr id="8" name="Freeform 7">
                <a:extLst>
                  <a:ext uri="{FF2B5EF4-FFF2-40B4-BE49-F238E27FC236}">
                    <a16:creationId xmlns:a16="http://schemas.microsoft.com/office/drawing/2014/main" id="{352E2635-D3B9-B770-AE58-E54E67DAA215}"/>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9" name="Freeform 8">
                <a:extLst>
                  <a:ext uri="{FF2B5EF4-FFF2-40B4-BE49-F238E27FC236}">
                    <a16:creationId xmlns:a16="http://schemas.microsoft.com/office/drawing/2014/main" id="{DD49C89D-DE7F-9108-9EF8-4BA86FF5FF8A}"/>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0" name="Freeform 9">
                <a:extLst>
                  <a:ext uri="{FF2B5EF4-FFF2-40B4-BE49-F238E27FC236}">
                    <a16:creationId xmlns:a16="http://schemas.microsoft.com/office/drawing/2014/main" id="{43806946-AFF7-2942-A150-C874F5099624}"/>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sp>
            <p:nvSpPr>
              <p:cNvPr id="11" name="Freeform 10">
                <a:extLst>
                  <a:ext uri="{FF2B5EF4-FFF2-40B4-BE49-F238E27FC236}">
                    <a16:creationId xmlns:a16="http://schemas.microsoft.com/office/drawing/2014/main" id="{ADE39E7D-608D-4601-8FE7-3B6889CC2292}"/>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dirty="0">
                  <a:latin typeface="Roboto Condensed" panose="02000000000000000000" pitchFamily="2" charset="0"/>
                </a:endParaRPr>
              </a:p>
            </p:txBody>
          </p:sp>
        </p:grpSp>
      </p:grpSp>
      <p:sp>
        <p:nvSpPr>
          <p:cNvPr id="30" name="Rounded Rectangle 29">
            <a:extLst>
              <a:ext uri="{FF2B5EF4-FFF2-40B4-BE49-F238E27FC236}">
                <a16:creationId xmlns:a16="http://schemas.microsoft.com/office/drawing/2014/main" id="{27AD38DB-89B6-BE40-15A4-2FD9940AAE8B}"/>
              </a:ext>
            </a:extLst>
          </p:cNvPr>
          <p:cNvSpPr/>
          <p:nvPr/>
        </p:nvSpPr>
        <p:spPr>
          <a:xfrm>
            <a:off x="3548623" y="241851"/>
            <a:ext cx="2740546" cy="439200"/>
          </a:xfrm>
          <a:prstGeom prst="roundRect">
            <a:avLst/>
          </a:prstGeom>
          <a:solidFill>
            <a:srgbClr val="CCC90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 Same-side Corner of Rectangle 37">
            <a:extLst>
              <a:ext uri="{FF2B5EF4-FFF2-40B4-BE49-F238E27FC236}">
                <a16:creationId xmlns:a16="http://schemas.microsoft.com/office/drawing/2014/main" id="{26EBCBFE-50CC-DA2D-A7B8-DA93586F4DB5}"/>
              </a:ext>
            </a:extLst>
          </p:cNvPr>
          <p:cNvSpPr/>
          <p:nvPr/>
        </p:nvSpPr>
        <p:spPr>
          <a:xfrm rot="5400000">
            <a:off x="6457202" y="-61583"/>
            <a:ext cx="439200" cy="1046068"/>
          </a:xfrm>
          <a:prstGeom prst="round2SameRect">
            <a:avLst/>
          </a:prstGeom>
          <a:solidFill>
            <a:schemeClr val="bg2"/>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5" name="TextBox 13">
            <a:extLst>
              <a:ext uri="{FF2B5EF4-FFF2-40B4-BE49-F238E27FC236}">
                <a16:creationId xmlns:a16="http://schemas.microsoft.com/office/drawing/2014/main" id="{9A4B53F5-71FA-549E-B0D6-4AF3F592DDE2}"/>
              </a:ext>
            </a:extLst>
          </p:cNvPr>
          <p:cNvSpPr txBox="1"/>
          <p:nvPr/>
        </p:nvSpPr>
        <p:spPr>
          <a:xfrm>
            <a:off x="3558373" y="330264"/>
            <a:ext cx="2615983"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Protected Characteristics </a:t>
            </a:r>
          </a:p>
        </p:txBody>
      </p:sp>
      <p:sp>
        <p:nvSpPr>
          <p:cNvPr id="37" name="TextBox 13">
            <a:extLst>
              <a:ext uri="{FF2B5EF4-FFF2-40B4-BE49-F238E27FC236}">
                <a16:creationId xmlns:a16="http://schemas.microsoft.com/office/drawing/2014/main" id="{018D6595-D7A7-E05B-6767-0E958BB8B11D}"/>
              </a:ext>
            </a:extLst>
          </p:cNvPr>
          <p:cNvSpPr txBox="1"/>
          <p:nvPr/>
        </p:nvSpPr>
        <p:spPr>
          <a:xfrm>
            <a:off x="6164926" y="330264"/>
            <a:ext cx="1034911" cy="276999"/>
          </a:xfrm>
          <a:prstGeom prst="rect">
            <a:avLst/>
          </a:prstGeom>
        </p:spPr>
        <p:txBody>
          <a:bodyPr wrap="square" lIns="0" tIns="0" rIns="0" bIns="0" rtlCol="0" anchor="t">
            <a:spAutoFit/>
          </a:bodyPr>
          <a:lstStyle/>
          <a:p>
            <a:pPr algn="ctr"/>
            <a:r>
              <a:rPr lang="en-US" b="1" spc="20" dirty="0">
                <a:solidFill>
                  <a:srgbClr val="FFFFFF"/>
                </a:solidFill>
                <a:latin typeface="Roboto Condensed" panose="02000000000000000000" pitchFamily="2" charset="0"/>
                <a:ea typeface="Roboto Condensed" panose="02000000000000000000" pitchFamily="2" charset="0"/>
                <a:cs typeface="Londrina Solid"/>
                <a:sym typeface="Londrina Solid"/>
              </a:rPr>
              <a:t>Fact File</a:t>
            </a:r>
          </a:p>
        </p:txBody>
      </p:sp>
      <p:cxnSp>
        <p:nvCxnSpPr>
          <p:cNvPr id="42" name="Straight Connector 41">
            <a:extLst>
              <a:ext uri="{FF2B5EF4-FFF2-40B4-BE49-F238E27FC236}">
                <a16:creationId xmlns:a16="http://schemas.microsoft.com/office/drawing/2014/main" id="{57895660-866D-172F-036F-49A69E1602DA}"/>
              </a:ext>
            </a:extLst>
          </p:cNvPr>
          <p:cNvCxnSpPr>
            <a:cxnSpLocks/>
          </p:cNvCxnSpPr>
          <p:nvPr/>
        </p:nvCxnSpPr>
        <p:spPr>
          <a:xfrm>
            <a:off x="6160213" y="207621"/>
            <a:ext cx="0" cy="520602"/>
          </a:xfrm>
          <a:prstGeom prst="line">
            <a:avLst/>
          </a:prstGeom>
          <a:ln>
            <a:solidFill>
              <a:srgbClr val="FFFFFF"/>
            </a:solidFill>
          </a:ln>
        </p:spPr>
        <p:style>
          <a:lnRef idx="2">
            <a:schemeClr val="accent1"/>
          </a:lnRef>
          <a:fillRef idx="0">
            <a:schemeClr val="accent1"/>
          </a:fillRef>
          <a:effectRef idx="1">
            <a:schemeClr val="accent1"/>
          </a:effectRef>
          <a:fontRef idx="minor">
            <a:schemeClr val="tx1"/>
          </a:fontRef>
        </p:style>
      </p:cxnSp>
      <p:sp>
        <p:nvSpPr>
          <p:cNvPr id="3" name="TextBox 14">
            <a:extLst>
              <a:ext uri="{FF2B5EF4-FFF2-40B4-BE49-F238E27FC236}">
                <a16:creationId xmlns:a16="http://schemas.microsoft.com/office/drawing/2014/main" id="{9EB03750-546A-0FBB-CC15-3D7BCFFD253E}"/>
              </a:ext>
            </a:extLst>
          </p:cNvPr>
          <p:cNvSpPr txBox="1"/>
          <p:nvPr/>
        </p:nvSpPr>
        <p:spPr>
          <a:xfrm>
            <a:off x="466037" y="3626876"/>
            <a:ext cx="3027600" cy="468629"/>
          </a:xfrm>
          <a:prstGeom prst="roundRect">
            <a:avLst/>
          </a:prstGeom>
          <a:solidFill>
            <a:schemeClr val="bg2"/>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KS1</a:t>
            </a:r>
            <a:endParaRPr lang="en-US" sz="2400" dirty="0">
              <a:solidFill>
                <a:srgbClr val="FFFFFF"/>
              </a:solidFill>
              <a:latin typeface="Londrina Solid" pitchFamily="2" charset="77"/>
              <a:ea typeface="Roboto Condensed"/>
              <a:cs typeface="Roboto Condensed"/>
              <a:sym typeface="Roboto Condensed"/>
            </a:endParaRPr>
          </a:p>
        </p:txBody>
      </p:sp>
      <p:sp>
        <p:nvSpPr>
          <p:cNvPr id="1148" name="TextBox 16">
            <a:extLst>
              <a:ext uri="{FF2B5EF4-FFF2-40B4-BE49-F238E27FC236}">
                <a16:creationId xmlns:a16="http://schemas.microsoft.com/office/drawing/2014/main" id="{AE78F214-849B-8640-0DB5-7500DE6AA6C9}"/>
              </a:ext>
            </a:extLst>
          </p:cNvPr>
          <p:cNvSpPr txBox="1"/>
          <p:nvPr/>
        </p:nvSpPr>
        <p:spPr>
          <a:xfrm>
            <a:off x="4066037" y="4258131"/>
            <a:ext cx="3027600" cy="1611980"/>
          </a:xfrm>
          <a:prstGeom prst="rect">
            <a:avLst/>
          </a:prstGeom>
        </p:spPr>
        <p:txBody>
          <a:bodyPr wrap="square" lIns="0" tIns="0" rIns="0" bIns="0" rtlCol="0" anchor="t">
            <a:spAutoFit/>
          </a:bodyPr>
          <a:lstStyle/>
          <a:p>
            <a:pPr>
              <a:lnSpc>
                <a:spcPct val="95000"/>
              </a:lnSpc>
              <a:spcAft>
                <a:spcPts val="600"/>
              </a:spcAft>
              <a:buClr>
                <a:schemeClr val="bg2"/>
              </a:buClr>
              <a:buSzPct val="120000"/>
            </a:pPr>
            <a:r>
              <a:rPr lang="en-US" sz="1500" dirty="0">
                <a:latin typeface="Roboto Condensed"/>
                <a:ea typeface="Roboto Condensed"/>
                <a:cs typeface="Roboto Condensed"/>
                <a:sym typeface="Roboto Condensed"/>
              </a:rPr>
              <a:t>People believe different things, follow different religions, or may have no religion at all. Beliefs can influence how people live, what they celebrate, and what matters most to them.</a:t>
            </a:r>
          </a:p>
          <a:p>
            <a:pPr>
              <a:lnSpc>
                <a:spcPct val="95000"/>
              </a:lnSpc>
              <a:spcAft>
                <a:spcPts val="600"/>
              </a:spcAft>
              <a:buClr>
                <a:schemeClr val="bg2"/>
              </a:buClr>
              <a:buSzPct val="120000"/>
            </a:pPr>
            <a:r>
              <a:rPr lang="en-US" sz="1500" dirty="0">
                <a:latin typeface="Roboto Condensed"/>
                <a:ea typeface="Roboto Condensed"/>
                <a:cs typeface="Roboto Condensed"/>
                <a:sym typeface="Roboto Condensed"/>
              </a:rPr>
              <a:t>We should be respectful to all, and make sure everyone feels valued.</a:t>
            </a:r>
          </a:p>
        </p:txBody>
      </p:sp>
      <p:sp>
        <p:nvSpPr>
          <p:cNvPr id="35" name="TextBox 17">
            <a:extLst>
              <a:ext uri="{FF2B5EF4-FFF2-40B4-BE49-F238E27FC236}">
                <a16:creationId xmlns:a16="http://schemas.microsoft.com/office/drawing/2014/main" id="{C210BD8F-E1A9-6A63-758C-161856F4812A}"/>
              </a:ext>
            </a:extLst>
          </p:cNvPr>
          <p:cNvSpPr txBox="1"/>
          <p:nvPr/>
        </p:nvSpPr>
        <p:spPr>
          <a:xfrm>
            <a:off x="4066038" y="6399268"/>
            <a:ext cx="3027600" cy="508848"/>
          </a:xfrm>
          <a:prstGeom prst="roundRect">
            <a:avLst/>
          </a:prstGeom>
          <a:solidFill>
            <a:schemeClr val="bg2"/>
          </a:solidFill>
        </p:spPr>
        <p:txBody>
          <a:bodyPr wrap="square" lIns="108000" tIns="72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Key message</a:t>
            </a:r>
            <a:endParaRPr lang="en-US" sz="2400" dirty="0">
              <a:solidFill>
                <a:srgbClr val="FFFFFF"/>
              </a:solidFill>
              <a:latin typeface="Londrina Solid" pitchFamily="2" charset="77"/>
              <a:ea typeface="Roboto Condensed"/>
              <a:cs typeface="Roboto Condensed"/>
              <a:sym typeface="Roboto Condensed"/>
            </a:endParaRPr>
          </a:p>
        </p:txBody>
      </p:sp>
      <p:sp>
        <p:nvSpPr>
          <p:cNvPr id="26" name="TextBox 16">
            <a:extLst>
              <a:ext uri="{FF2B5EF4-FFF2-40B4-BE49-F238E27FC236}">
                <a16:creationId xmlns:a16="http://schemas.microsoft.com/office/drawing/2014/main" id="{103FFB3B-A370-FA2A-2143-CB0F2DAECC52}"/>
              </a:ext>
            </a:extLst>
          </p:cNvPr>
          <p:cNvSpPr txBox="1"/>
          <p:nvPr/>
        </p:nvSpPr>
        <p:spPr>
          <a:xfrm>
            <a:off x="4066037" y="3626876"/>
            <a:ext cx="3027600" cy="468629"/>
          </a:xfrm>
          <a:prstGeom prst="roundRect">
            <a:avLst/>
          </a:prstGeom>
          <a:solidFill>
            <a:schemeClr val="bg2"/>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KS2</a:t>
            </a:r>
          </a:p>
        </p:txBody>
      </p:sp>
      <p:sp>
        <p:nvSpPr>
          <p:cNvPr id="27" name="TextBox 17">
            <a:extLst>
              <a:ext uri="{FF2B5EF4-FFF2-40B4-BE49-F238E27FC236}">
                <a16:creationId xmlns:a16="http://schemas.microsoft.com/office/drawing/2014/main" id="{45C22020-ADD9-3E0E-9EBF-F75716235DD8}"/>
              </a:ext>
            </a:extLst>
          </p:cNvPr>
          <p:cNvSpPr txBox="1"/>
          <p:nvPr/>
        </p:nvSpPr>
        <p:spPr>
          <a:xfrm>
            <a:off x="466037" y="6452276"/>
            <a:ext cx="3027600" cy="468629"/>
          </a:xfrm>
          <a:prstGeom prst="roundRect">
            <a:avLst/>
          </a:prstGeom>
          <a:solidFill>
            <a:schemeClr val="bg2"/>
          </a:solidFill>
        </p:spPr>
        <p:txBody>
          <a:bodyPr wrap="square" lIns="108000" tIns="36000" rIns="0" bIns="36000" rtlCol="0" anchor="t">
            <a:spAutoFit/>
          </a:bodyPr>
          <a:lstStyle/>
          <a:p>
            <a:pPr>
              <a:lnSpc>
                <a:spcPct val="95000"/>
              </a:lnSpc>
            </a:pPr>
            <a:r>
              <a:rPr lang="en-US" sz="2400" dirty="0">
                <a:solidFill>
                  <a:srgbClr val="FFFFFF"/>
                </a:solidFill>
                <a:latin typeface="Londrina Solid" pitchFamily="2" charset="77"/>
                <a:ea typeface="Roboto Condensed Bold"/>
                <a:cs typeface="Roboto Condensed Bold"/>
                <a:sym typeface="Roboto Condensed Bold"/>
              </a:rPr>
              <a:t>Why we cover this</a:t>
            </a:r>
            <a:endParaRPr lang="en-US" sz="2400" dirty="0">
              <a:solidFill>
                <a:srgbClr val="FFFFFF"/>
              </a:solidFill>
              <a:latin typeface="Londrina Solid" pitchFamily="2" charset="77"/>
              <a:ea typeface="Roboto Condensed"/>
              <a:cs typeface="Roboto Condensed"/>
              <a:sym typeface="Roboto Condensed"/>
            </a:endParaRPr>
          </a:p>
        </p:txBody>
      </p:sp>
      <p:sp>
        <p:nvSpPr>
          <p:cNvPr id="44" name="TextBox 18">
            <a:extLst>
              <a:ext uri="{FF2B5EF4-FFF2-40B4-BE49-F238E27FC236}">
                <a16:creationId xmlns:a16="http://schemas.microsoft.com/office/drawing/2014/main" id="{B6F8AB57-524F-7A18-E69B-C879404BF73C}"/>
              </a:ext>
            </a:extLst>
          </p:cNvPr>
          <p:cNvSpPr txBox="1"/>
          <p:nvPr/>
        </p:nvSpPr>
        <p:spPr>
          <a:xfrm>
            <a:off x="4412010" y="7417130"/>
            <a:ext cx="2423218" cy="1661993"/>
          </a:xfrm>
          <a:prstGeom prst="rect">
            <a:avLst/>
          </a:prstGeom>
        </p:spPr>
        <p:txBody>
          <a:bodyPr wrap="square" lIns="0" tIns="0" rIns="0" bIns="0" rtlCol="0" anchor="t">
            <a:spAutoFit/>
          </a:bodyPr>
          <a:lstStyle/>
          <a:p>
            <a:pPr>
              <a:lnSpc>
                <a:spcPct val="90000"/>
              </a:lnSpc>
            </a:pPr>
            <a:r>
              <a:rPr lang="en-US" sz="2000" dirty="0">
                <a:latin typeface="Roboto Condensed"/>
                <a:ea typeface="Roboto Condensed"/>
                <a:cs typeface="Roboto Condensed"/>
                <a:sym typeface="Roboto Condensed"/>
              </a:rPr>
              <a:t>Beliefs help shape who we are and how we live.</a:t>
            </a:r>
          </a:p>
          <a:p>
            <a:pPr>
              <a:lnSpc>
                <a:spcPct val="90000"/>
              </a:lnSpc>
            </a:pPr>
            <a:r>
              <a:rPr lang="en-US" sz="2000" dirty="0">
                <a:latin typeface="Roboto Condensed"/>
                <a:ea typeface="Roboto Condensed"/>
                <a:cs typeface="Roboto Condensed"/>
                <a:sym typeface="Roboto Condensed"/>
              </a:rPr>
              <a:t>We respect everyone’s right to believe — or not to — with care and understanding.</a:t>
            </a:r>
          </a:p>
        </p:txBody>
      </p:sp>
      <p:grpSp>
        <p:nvGrpSpPr>
          <p:cNvPr id="580" name="Group 579">
            <a:extLst>
              <a:ext uri="{FF2B5EF4-FFF2-40B4-BE49-F238E27FC236}">
                <a16:creationId xmlns:a16="http://schemas.microsoft.com/office/drawing/2014/main" id="{20995333-1DB8-090F-8B56-FBC8C8D1CD06}"/>
              </a:ext>
            </a:extLst>
          </p:cNvPr>
          <p:cNvGrpSpPr/>
          <p:nvPr/>
        </p:nvGrpSpPr>
        <p:grpSpPr>
          <a:xfrm>
            <a:off x="5561183" y="1082411"/>
            <a:ext cx="1638654" cy="2247297"/>
            <a:chOff x="-2082133" y="1082411"/>
            <a:chExt cx="1638654" cy="2247297"/>
          </a:xfrm>
        </p:grpSpPr>
        <p:sp>
          <p:nvSpPr>
            <p:cNvPr id="28" name="Rounded Rectangle 27">
              <a:extLst>
                <a:ext uri="{FF2B5EF4-FFF2-40B4-BE49-F238E27FC236}">
                  <a16:creationId xmlns:a16="http://schemas.microsoft.com/office/drawing/2014/main" id="{9CCC432E-7E12-0B09-95D6-56CDAC691433}"/>
                </a:ext>
              </a:extLst>
            </p:cNvPr>
            <p:cNvSpPr/>
            <p:nvPr/>
          </p:nvSpPr>
          <p:spPr>
            <a:xfrm>
              <a:off x="-2082133" y="1082411"/>
              <a:ext cx="1638654" cy="2247297"/>
            </a:xfrm>
            <a:prstGeom prst="roundRect">
              <a:avLst>
                <a:gd name="adj" fmla="val 6588"/>
              </a:avLst>
            </a:prstGeom>
            <a:solidFill>
              <a:schemeClr val="bg2"/>
            </a:solidFill>
            <a:ln w="44450">
              <a:solidFill>
                <a:srgbClr val="FFFFFF"/>
              </a:solidFill>
            </a:ln>
            <a:effectLst>
              <a:outerShdw blurRad="162927"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0A3D44A0-A317-1C59-9690-B1CF2C6487BA}"/>
                </a:ext>
              </a:extLst>
            </p:cNvPr>
            <p:cNvGrpSpPr>
              <a:grpSpLocks noChangeAspect="1"/>
            </p:cNvGrpSpPr>
            <p:nvPr/>
          </p:nvGrpSpPr>
          <p:grpSpPr>
            <a:xfrm>
              <a:off x="-1634205" y="2706899"/>
              <a:ext cx="742798" cy="237600"/>
              <a:chOff x="9017420" y="6038796"/>
              <a:chExt cx="614151" cy="197210"/>
            </a:xfrm>
            <a:solidFill>
              <a:srgbClr val="FFFFFF"/>
            </a:solidFill>
          </p:grpSpPr>
          <p:sp>
            <p:nvSpPr>
              <p:cNvPr id="48" name="Freeform 47">
                <a:extLst>
                  <a:ext uri="{FF2B5EF4-FFF2-40B4-BE49-F238E27FC236}">
                    <a16:creationId xmlns:a16="http://schemas.microsoft.com/office/drawing/2014/main" id="{5D793980-4A7C-D07F-26A9-B598DB0A45BD}"/>
                  </a:ext>
                </a:extLst>
              </p:cNvPr>
              <p:cNvSpPr/>
              <p:nvPr/>
            </p:nvSpPr>
            <p:spPr>
              <a:xfrm>
                <a:off x="9017420" y="6041349"/>
                <a:ext cx="103161" cy="152128"/>
              </a:xfrm>
              <a:custGeom>
                <a:avLst/>
                <a:gdLst>
                  <a:gd name="connsiteX0" fmla="*/ 89155 w 89257"/>
                  <a:gd name="connsiteY0" fmla="*/ 130905 h 131624"/>
                  <a:gd name="connsiteX1" fmla="*/ 89155 w 89257"/>
                  <a:gd name="connsiteY1" fmla="*/ 130905 h 131624"/>
                  <a:gd name="connsiteX2" fmla="*/ 74535 w 89257"/>
                  <a:gd name="connsiteY2" fmla="*/ 131343 h 131624"/>
                  <a:gd name="connsiteX3" fmla="*/ 58307 w 89257"/>
                  <a:gd name="connsiteY3" fmla="*/ 131343 h 131624"/>
                  <a:gd name="connsiteX4" fmla="*/ 58307 w 89257"/>
                  <a:gd name="connsiteY4" fmla="*/ 131343 h 131624"/>
                  <a:gd name="connsiteX5" fmla="*/ 53701 w 89257"/>
                  <a:gd name="connsiteY5" fmla="*/ 121191 h 131624"/>
                  <a:gd name="connsiteX6" fmla="*/ 47634 w 89257"/>
                  <a:gd name="connsiteY6" fmla="*/ 108847 h 131624"/>
                  <a:gd name="connsiteX7" fmla="*/ 40324 w 89257"/>
                  <a:gd name="connsiteY7" fmla="*/ 96212 h 131624"/>
                  <a:gd name="connsiteX8" fmla="*/ 33013 w 89257"/>
                  <a:gd name="connsiteY8" fmla="*/ 85183 h 131624"/>
                  <a:gd name="connsiteX9" fmla="*/ 32648 w 89257"/>
                  <a:gd name="connsiteY9" fmla="*/ 84598 h 131624"/>
                  <a:gd name="connsiteX10" fmla="*/ 32063 w 89257"/>
                  <a:gd name="connsiteY10" fmla="*/ 94970 h 131624"/>
                  <a:gd name="connsiteX11" fmla="*/ 32063 w 89257"/>
                  <a:gd name="connsiteY11" fmla="*/ 107679 h 131624"/>
                  <a:gd name="connsiteX12" fmla="*/ 32721 w 89257"/>
                  <a:gd name="connsiteY12" fmla="*/ 120096 h 131624"/>
                  <a:gd name="connsiteX13" fmla="*/ 33232 w 89257"/>
                  <a:gd name="connsiteY13" fmla="*/ 129444 h 131624"/>
                  <a:gd name="connsiteX14" fmla="*/ 25045 w 89257"/>
                  <a:gd name="connsiteY14" fmla="*/ 131124 h 131624"/>
                  <a:gd name="connsiteX15" fmla="*/ 15030 w 89257"/>
                  <a:gd name="connsiteY15" fmla="*/ 131562 h 131624"/>
                  <a:gd name="connsiteX16" fmla="*/ 6112 w 89257"/>
                  <a:gd name="connsiteY16" fmla="*/ 131562 h 131624"/>
                  <a:gd name="connsiteX17" fmla="*/ 1214 w 89257"/>
                  <a:gd name="connsiteY17" fmla="*/ 131562 h 131624"/>
                  <a:gd name="connsiteX18" fmla="*/ 1799 w 89257"/>
                  <a:gd name="connsiteY18" fmla="*/ 126523 h 131624"/>
                  <a:gd name="connsiteX19" fmla="*/ 1799 w 89257"/>
                  <a:gd name="connsiteY19" fmla="*/ 113157 h 131624"/>
                  <a:gd name="connsiteX20" fmla="*/ 1799 w 89257"/>
                  <a:gd name="connsiteY20" fmla="*/ 94166 h 131624"/>
                  <a:gd name="connsiteX21" fmla="*/ 1799 w 89257"/>
                  <a:gd name="connsiteY21" fmla="*/ 72255 h 131624"/>
                  <a:gd name="connsiteX22" fmla="*/ 1433 w 89257"/>
                  <a:gd name="connsiteY22" fmla="*/ 49467 h 131624"/>
                  <a:gd name="connsiteX23" fmla="*/ 995 w 89257"/>
                  <a:gd name="connsiteY23" fmla="*/ 28651 h 131624"/>
                  <a:gd name="connsiteX24" fmla="*/ 483 w 89257"/>
                  <a:gd name="connsiteY24" fmla="*/ 12509 h 131624"/>
                  <a:gd name="connsiteX25" fmla="*/ -102 w 89257"/>
                  <a:gd name="connsiteY25" fmla="*/ 3380 h 131624"/>
                  <a:gd name="connsiteX26" fmla="*/ 22487 w 89257"/>
                  <a:gd name="connsiteY26" fmla="*/ 677 h 131624"/>
                  <a:gd name="connsiteX27" fmla="*/ 48291 w 89257"/>
                  <a:gd name="connsiteY27" fmla="*/ 677 h 131624"/>
                  <a:gd name="connsiteX28" fmla="*/ 67737 w 89257"/>
                  <a:gd name="connsiteY28" fmla="*/ 6958 h 131624"/>
                  <a:gd name="connsiteX29" fmla="*/ 81187 w 89257"/>
                  <a:gd name="connsiteY29" fmla="*/ 21128 h 131624"/>
                  <a:gd name="connsiteX30" fmla="*/ 86231 w 89257"/>
                  <a:gd name="connsiteY30" fmla="*/ 39753 h 131624"/>
                  <a:gd name="connsiteX31" fmla="*/ 80822 w 89257"/>
                  <a:gd name="connsiteY31" fmla="*/ 59546 h 131624"/>
                  <a:gd name="connsiteX32" fmla="*/ 71538 w 89257"/>
                  <a:gd name="connsiteY32" fmla="*/ 70575 h 131624"/>
                  <a:gd name="connsiteX33" fmla="*/ 56918 w 89257"/>
                  <a:gd name="connsiteY33" fmla="*/ 75542 h 131624"/>
                  <a:gd name="connsiteX34" fmla="*/ 55967 w 89257"/>
                  <a:gd name="connsiteY34" fmla="*/ 75542 h 131624"/>
                  <a:gd name="connsiteX35" fmla="*/ 55967 w 89257"/>
                  <a:gd name="connsiteY35" fmla="*/ 75542 h 131624"/>
                  <a:gd name="connsiteX36" fmla="*/ 64447 w 89257"/>
                  <a:gd name="connsiteY36" fmla="*/ 89054 h 131624"/>
                  <a:gd name="connsiteX37" fmla="*/ 73511 w 89257"/>
                  <a:gd name="connsiteY37" fmla="*/ 102566 h 131624"/>
                  <a:gd name="connsiteX38" fmla="*/ 81918 w 89257"/>
                  <a:gd name="connsiteY38" fmla="*/ 116444 h 131624"/>
                  <a:gd name="connsiteX39" fmla="*/ 89155 w 89257"/>
                  <a:gd name="connsiteY39" fmla="*/ 130905 h 131624"/>
                  <a:gd name="connsiteX40" fmla="*/ 27092 w 89257"/>
                  <a:gd name="connsiteY40" fmla="*/ 28651 h 131624"/>
                  <a:gd name="connsiteX41" fmla="*/ 27092 w 89257"/>
                  <a:gd name="connsiteY41" fmla="*/ 34056 h 131624"/>
                  <a:gd name="connsiteX42" fmla="*/ 27092 w 89257"/>
                  <a:gd name="connsiteY42" fmla="*/ 40191 h 131624"/>
                  <a:gd name="connsiteX43" fmla="*/ 27092 w 89257"/>
                  <a:gd name="connsiteY43" fmla="*/ 46253 h 131624"/>
                  <a:gd name="connsiteX44" fmla="*/ 27604 w 89257"/>
                  <a:gd name="connsiteY44" fmla="*/ 51220 h 131624"/>
                  <a:gd name="connsiteX45" fmla="*/ 27604 w 89257"/>
                  <a:gd name="connsiteY45" fmla="*/ 51220 h 131624"/>
                  <a:gd name="connsiteX46" fmla="*/ 36815 w 89257"/>
                  <a:gd name="connsiteY46" fmla="*/ 51804 h 131624"/>
                  <a:gd name="connsiteX47" fmla="*/ 46172 w 89257"/>
                  <a:gd name="connsiteY47" fmla="*/ 51220 h 131624"/>
                  <a:gd name="connsiteX48" fmla="*/ 51654 w 89257"/>
                  <a:gd name="connsiteY48" fmla="*/ 47641 h 131624"/>
                  <a:gd name="connsiteX49" fmla="*/ 53920 w 89257"/>
                  <a:gd name="connsiteY49" fmla="*/ 41433 h 131624"/>
                  <a:gd name="connsiteX50" fmla="*/ 53189 w 89257"/>
                  <a:gd name="connsiteY50" fmla="*/ 34640 h 131624"/>
                  <a:gd name="connsiteX51" fmla="*/ 49534 w 89257"/>
                  <a:gd name="connsiteY51" fmla="*/ 29162 h 131624"/>
                  <a:gd name="connsiteX52" fmla="*/ 39227 w 89257"/>
                  <a:gd name="connsiteY52" fmla="*/ 25802 h 131624"/>
                  <a:gd name="connsiteX53" fmla="*/ 27092 w 89257"/>
                  <a:gd name="connsiteY53" fmla="*/ 28651 h 131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89257" h="131624">
                    <a:moveTo>
                      <a:pt x="89155" y="130905"/>
                    </a:moveTo>
                    <a:lnTo>
                      <a:pt x="89155" y="130905"/>
                    </a:lnTo>
                    <a:cubicBezTo>
                      <a:pt x="84842" y="130905"/>
                      <a:pt x="80091" y="130905"/>
                      <a:pt x="74535" y="131343"/>
                    </a:cubicBezTo>
                    <a:cubicBezTo>
                      <a:pt x="69133" y="131672"/>
                      <a:pt x="63709" y="131672"/>
                      <a:pt x="58307" y="131343"/>
                    </a:cubicBezTo>
                    <a:lnTo>
                      <a:pt x="58307" y="131343"/>
                    </a:lnTo>
                    <a:cubicBezTo>
                      <a:pt x="57064" y="128495"/>
                      <a:pt x="55529" y="125135"/>
                      <a:pt x="53701" y="121191"/>
                    </a:cubicBezTo>
                    <a:cubicBezTo>
                      <a:pt x="51874" y="117247"/>
                      <a:pt x="49827" y="113157"/>
                      <a:pt x="47634" y="108847"/>
                    </a:cubicBezTo>
                    <a:cubicBezTo>
                      <a:pt x="45441" y="104538"/>
                      <a:pt x="43028" y="100375"/>
                      <a:pt x="40324" y="96212"/>
                    </a:cubicBezTo>
                    <a:cubicBezTo>
                      <a:pt x="38123" y="92385"/>
                      <a:pt x="35682" y="88696"/>
                      <a:pt x="33013" y="85183"/>
                    </a:cubicBezTo>
                    <a:lnTo>
                      <a:pt x="32648" y="84598"/>
                    </a:lnTo>
                    <a:cubicBezTo>
                      <a:pt x="32195" y="88039"/>
                      <a:pt x="32005" y="91501"/>
                      <a:pt x="32063" y="94970"/>
                    </a:cubicBezTo>
                    <a:cubicBezTo>
                      <a:pt x="32063" y="99133"/>
                      <a:pt x="32063" y="103369"/>
                      <a:pt x="32063" y="107679"/>
                    </a:cubicBezTo>
                    <a:cubicBezTo>
                      <a:pt x="32063" y="111988"/>
                      <a:pt x="32063" y="116151"/>
                      <a:pt x="32721" y="120096"/>
                    </a:cubicBezTo>
                    <a:cubicBezTo>
                      <a:pt x="33379" y="124039"/>
                      <a:pt x="32721" y="127399"/>
                      <a:pt x="33232" y="129444"/>
                    </a:cubicBezTo>
                    <a:cubicBezTo>
                      <a:pt x="30616" y="130452"/>
                      <a:pt x="27845" y="131015"/>
                      <a:pt x="25045" y="131124"/>
                    </a:cubicBezTo>
                    <a:cubicBezTo>
                      <a:pt x="21683" y="131124"/>
                      <a:pt x="18320" y="131562"/>
                      <a:pt x="15030" y="131562"/>
                    </a:cubicBezTo>
                    <a:cubicBezTo>
                      <a:pt x="11741" y="131562"/>
                      <a:pt x="8744" y="131562"/>
                      <a:pt x="6112" y="131562"/>
                    </a:cubicBezTo>
                    <a:cubicBezTo>
                      <a:pt x="4482" y="131402"/>
                      <a:pt x="2844" y="131402"/>
                      <a:pt x="1214" y="131562"/>
                    </a:cubicBezTo>
                    <a:cubicBezTo>
                      <a:pt x="1704" y="129926"/>
                      <a:pt x="1902" y="128225"/>
                      <a:pt x="1799" y="126523"/>
                    </a:cubicBezTo>
                    <a:cubicBezTo>
                      <a:pt x="1799" y="123163"/>
                      <a:pt x="1799" y="118708"/>
                      <a:pt x="1799" y="113157"/>
                    </a:cubicBezTo>
                    <a:lnTo>
                      <a:pt x="1799" y="94166"/>
                    </a:lnTo>
                    <a:cubicBezTo>
                      <a:pt x="1799" y="86863"/>
                      <a:pt x="1799" y="79559"/>
                      <a:pt x="1799" y="72255"/>
                    </a:cubicBezTo>
                    <a:cubicBezTo>
                      <a:pt x="1799" y="64951"/>
                      <a:pt x="1799" y="56990"/>
                      <a:pt x="1433" y="49467"/>
                    </a:cubicBezTo>
                    <a:cubicBezTo>
                      <a:pt x="1068" y="41944"/>
                      <a:pt x="1433" y="34859"/>
                      <a:pt x="995" y="28651"/>
                    </a:cubicBezTo>
                    <a:cubicBezTo>
                      <a:pt x="556" y="22443"/>
                      <a:pt x="995" y="16965"/>
                      <a:pt x="483" y="12509"/>
                    </a:cubicBezTo>
                    <a:cubicBezTo>
                      <a:pt x="-29" y="8054"/>
                      <a:pt x="483" y="5206"/>
                      <a:pt x="-102" y="3380"/>
                    </a:cubicBezTo>
                    <a:cubicBezTo>
                      <a:pt x="6697" y="2430"/>
                      <a:pt x="14518" y="1480"/>
                      <a:pt x="22487" y="677"/>
                    </a:cubicBezTo>
                    <a:cubicBezTo>
                      <a:pt x="31061" y="-272"/>
                      <a:pt x="39717" y="-272"/>
                      <a:pt x="48291" y="677"/>
                    </a:cubicBezTo>
                    <a:cubicBezTo>
                      <a:pt x="55229" y="947"/>
                      <a:pt x="61954" y="3124"/>
                      <a:pt x="67737" y="6958"/>
                    </a:cubicBezTo>
                    <a:cubicBezTo>
                      <a:pt x="73321" y="10501"/>
                      <a:pt x="77942" y="15373"/>
                      <a:pt x="81187" y="21128"/>
                    </a:cubicBezTo>
                    <a:cubicBezTo>
                      <a:pt x="84418" y="26810"/>
                      <a:pt x="86158" y="33216"/>
                      <a:pt x="86231" y="39753"/>
                    </a:cubicBezTo>
                    <a:cubicBezTo>
                      <a:pt x="86385" y="46736"/>
                      <a:pt x="84506" y="53608"/>
                      <a:pt x="80822" y="59546"/>
                    </a:cubicBezTo>
                    <a:cubicBezTo>
                      <a:pt x="78577" y="63863"/>
                      <a:pt x="75405" y="67624"/>
                      <a:pt x="71538" y="70575"/>
                    </a:cubicBezTo>
                    <a:cubicBezTo>
                      <a:pt x="67269" y="73657"/>
                      <a:pt x="62181" y="75381"/>
                      <a:pt x="56918" y="75542"/>
                    </a:cubicBezTo>
                    <a:lnTo>
                      <a:pt x="55967" y="75542"/>
                    </a:lnTo>
                    <a:lnTo>
                      <a:pt x="55967" y="75542"/>
                    </a:lnTo>
                    <a:cubicBezTo>
                      <a:pt x="58599" y="80070"/>
                      <a:pt x="61377" y="84598"/>
                      <a:pt x="64447" y="89054"/>
                    </a:cubicBezTo>
                    <a:lnTo>
                      <a:pt x="73511" y="102566"/>
                    </a:lnTo>
                    <a:cubicBezTo>
                      <a:pt x="76436" y="107168"/>
                      <a:pt x="79214" y="111769"/>
                      <a:pt x="81918" y="116444"/>
                    </a:cubicBezTo>
                    <a:cubicBezTo>
                      <a:pt x="84703" y="121067"/>
                      <a:pt x="87123" y="125902"/>
                      <a:pt x="89155" y="130905"/>
                    </a:cubicBezTo>
                    <a:close/>
                    <a:moveTo>
                      <a:pt x="27092" y="28651"/>
                    </a:moveTo>
                    <a:cubicBezTo>
                      <a:pt x="27092" y="30258"/>
                      <a:pt x="27092" y="32011"/>
                      <a:pt x="27092" y="34056"/>
                    </a:cubicBezTo>
                    <a:cubicBezTo>
                      <a:pt x="27092" y="36101"/>
                      <a:pt x="27092" y="38146"/>
                      <a:pt x="27092" y="40191"/>
                    </a:cubicBezTo>
                    <a:cubicBezTo>
                      <a:pt x="27092" y="42236"/>
                      <a:pt x="27092" y="44354"/>
                      <a:pt x="27092" y="46253"/>
                    </a:cubicBezTo>
                    <a:cubicBezTo>
                      <a:pt x="27121" y="47919"/>
                      <a:pt x="27289" y="49584"/>
                      <a:pt x="27604" y="51220"/>
                    </a:cubicBezTo>
                    <a:lnTo>
                      <a:pt x="27604" y="51220"/>
                    </a:lnTo>
                    <a:cubicBezTo>
                      <a:pt x="30455" y="51220"/>
                      <a:pt x="33525" y="51658"/>
                      <a:pt x="36815" y="51804"/>
                    </a:cubicBezTo>
                    <a:cubicBezTo>
                      <a:pt x="39943" y="51950"/>
                      <a:pt x="43087" y="51753"/>
                      <a:pt x="46172" y="51220"/>
                    </a:cubicBezTo>
                    <a:cubicBezTo>
                      <a:pt x="48409" y="50826"/>
                      <a:pt x="50390" y="49533"/>
                      <a:pt x="51654" y="47641"/>
                    </a:cubicBezTo>
                    <a:cubicBezTo>
                      <a:pt x="52912" y="45793"/>
                      <a:pt x="53687" y="43660"/>
                      <a:pt x="53920" y="41433"/>
                    </a:cubicBezTo>
                    <a:cubicBezTo>
                      <a:pt x="54184" y="39139"/>
                      <a:pt x="53935" y="36824"/>
                      <a:pt x="53189" y="34640"/>
                    </a:cubicBezTo>
                    <a:cubicBezTo>
                      <a:pt x="52546" y="32485"/>
                      <a:pt x="51274" y="30579"/>
                      <a:pt x="49534" y="29162"/>
                    </a:cubicBezTo>
                    <a:cubicBezTo>
                      <a:pt x="46698" y="26686"/>
                      <a:pt x="42977" y="25474"/>
                      <a:pt x="39227" y="25802"/>
                    </a:cubicBezTo>
                    <a:cubicBezTo>
                      <a:pt x="35053" y="26065"/>
                      <a:pt x="30952" y="27022"/>
                      <a:pt x="27092" y="28651"/>
                    </a:cubicBezTo>
                    <a:close/>
                  </a:path>
                </a:pathLst>
              </a:custGeom>
              <a:grpFill/>
              <a:ln w="730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1DB36FE-9798-6A5B-F0B1-5C58D81D4E03}"/>
                  </a:ext>
                </a:extLst>
              </p:cNvPr>
              <p:cNvSpPr/>
              <p:nvPr/>
            </p:nvSpPr>
            <p:spPr>
              <a:xfrm>
                <a:off x="9124457" y="6083687"/>
                <a:ext cx="86337" cy="112714"/>
              </a:xfrm>
              <a:custGeom>
                <a:avLst/>
                <a:gdLst>
                  <a:gd name="connsiteX0" fmla="*/ 24689 w 74700"/>
                  <a:gd name="connsiteY0" fmla="*/ 48624 h 97522"/>
                  <a:gd name="connsiteX1" fmla="*/ 24689 w 74700"/>
                  <a:gd name="connsiteY1" fmla="*/ 51984 h 97522"/>
                  <a:gd name="connsiteX2" fmla="*/ 25127 w 74700"/>
                  <a:gd name="connsiteY2" fmla="*/ 60968 h 97522"/>
                  <a:gd name="connsiteX3" fmla="*/ 27466 w 74700"/>
                  <a:gd name="connsiteY3" fmla="*/ 67760 h 97522"/>
                  <a:gd name="connsiteX4" fmla="*/ 33680 w 74700"/>
                  <a:gd name="connsiteY4" fmla="*/ 74042 h 97522"/>
                  <a:gd name="connsiteX5" fmla="*/ 41575 w 74700"/>
                  <a:gd name="connsiteY5" fmla="*/ 75283 h 97522"/>
                  <a:gd name="connsiteX6" fmla="*/ 48154 w 74700"/>
                  <a:gd name="connsiteY6" fmla="*/ 70828 h 97522"/>
                  <a:gd name="connsiteX7" fmla="*/ 50420 w 74700"/>
                  <a:gd name="connsiteY7" fmla="*/ 59507 h 97522"/>
                  <a:gd name="connsiteX8" fmla="*/ 55391 w 74700"/>
                  <a:gd name="connsiteY8" fmla="*/ 59507 h 97522"/>
                  <a:gd name="connsiteX9" fmla="*/ 61971 w 74700"/>
                  <a:gd name="connsiteY9" fmla="*/ 59507 h 97522"/>
                  <a:gd name="connsiteX10" fmla="*/ 68477 w 74700"/>
                  <a:gd name="connsiteY10" fmla="*/ 59507 h 97522"/>
                  <a:gd name="connsiteX11" fmla="*/ 73667 w 74700"/>
                  <a:gd name="connsiteY11" fmla="*/ 60164 h 97522"/>
                  <a:gd name="connsiteX12" fmla="*/ 72863 w 74700"/>
                  <a:gd name="connsiteY12" fmla="*/ 69513 h 97522"/>
                  <a:gd name="connsiteX13" fmla="*/ 71985 w 74700"/>
                  <a:gd name="connsiteY13" fmla="*/ 78059 h 97522"/>
                  <a:gd name="connsiteX14" fmla="*/ 70596 w 74700"/>
                  <a:gd name="connsiteY14" fmla="*/ 84924 h 97522"/>
                  <a:gd name="connsiteX15" fmla="*/ 68477 w 74700"/>
                  <a:gd name="connsiteY15" fmla="*/ 88869 h 97522"/>
                  <a:gd name="connsiteX16" fmla="*/ 60362 w 74700"/>
                  <a:gd name="connsiteY16" fmla="*/ 95077 h 97522"/>
                  <a:gd name="connsiteX17" fmla="*/ 49543 w 74700"/>
                  <a:gd name="connsiteY17" fmla="*/ 97268 h 97522"/>
                  <a:gd name="connsiteX18" fmla="*/ 37481 w 74700"/>
                  <a:gd name="connsiteY18" fmla="*/ 97268 h 97522"/>
                  <a:gd name="connsiteX19" fmla="*/ 26151 w 74700"/>
                  <a:gd name="connsiteY19" fmla="*/ 96903 h 97522"/>
                  <a:gd name="connsiteX20" fmla="*/ 16574 w 74700"/>
                  <a:gd name="connsiteY20" fmla="*/ 93616 h 97522"/>
                  <a:gd name="connsiteX21" fmla="*/ 8314 w 74700"/>
                  <a:gd name="connsiteY21" fmla="*/ 84486 h 97522"/>
                  <a:gd name="connsiteX22" fmla="*/ 2978 w 74700"/>
                  <a:gd name="connsiteY22" fmla="*/ 72216 h 97522"/>
                  <a:gd name="connsiteX23" fmla="*/ 200 w 74700"/>
                  <a:gd name="connsiteY23" fmla="*/ 57608 h 97522"/>
                  <a:gd name="connsiteX24" fmla="*/ 200 w 74700"/>
                  <a:gd name="connsiteY24" fmla="*/ 42489 h 97522"/>
                  <a:gd name="connsiteX25" fmla="*/ 1369 w 74700"/>
                  <a:gd name="connsiteY25" fmla="*/ 29342 h 97522"/>
                  <a:gd name="connsiteX26" fmla="*/ 4220 w 74700"/>
                  <a:gd name="connsiteY26" fmla="*/ 16925 h 97522"/>
                  <a:gd name="connsiteX27" fmla="*/ 11530 w 74700"/>
                  <a:gd name="connsiteY27" fmla="*/ 7869 h 97522"/>
                  <a:gd name="connsiteX28" fmla="*/ 22715 w 74700"/>
                  <a:gd name="connsiteY28" fmla="*/ 2099 h 97522"/>
                  <a:gd name="connsiteX29" fmla="*/ 49616 w 74700"/>
                  <a:gd name="connsiteY29" fmla="*/ 1514 h 97522"/>
                  <a:gd name="connsiteX30" fmla="*/ 63213 w 74700"/>
                  <a:gd name="connsiteY30" fmla="*/ 7357 h 97522"/>
                  <a:gd name="connsiteX31" fmla="*/ 71035 w 74700"/>
                  <a:gd name="connsiteY31" fmla="*/ 18021 h 97522"/>
                  <a:gd name="connsiteX32" fmla="*/ 74325 w 74700"/>
                  <a:gd name="connsiteY32" fmla="*/ 31825 h 97522"/>
                  <a:gd name="connsiteX33" fmla="*/ 74325 w 74700"/>
                  <a:gd name="connsiteY33" fmla="*/ 47090 h 97522"/>
                  <a:gd name="connsiteX34" fmla="*/ 69427 w 74700"/>
                  <a:gd name="connsiteY34" fmla="*/ 47821 h 97522"/>
                  <a:gd name="connsiteX35" fmla="*/ 60947 w 74700"/>
                  <a:gd name="connsiteY35" fmla="*/ 48551 h 97522"/>
                  <a:gd name="connsiteX36" fmla="*/ 50567 w 74700"/>
                  <a:gd name="connsiteY36" fmla="*/ 49136 h 97522"/>
                  <a:gd name="connsiteX37" fmla="*/ 39967 w 74700"/>
                  <a:gd name="connsiteY37" fmla="*/ 49136 h 97522"/>
                  <a:gd name="connsiteX38" fmla="*/ 30829 w 74700"/>
                  <a:gd name="connsiteY38" fmla="*/ 49136 h 97522"/>
                  <a:gd name="connsiteX39" fmla="*/ 24689 w 74700"/>
                  <a:gd name="connsiteY39" fmla="*/ 48624 h 97522"/>
                  <a:gd name="connsiteX40" fmla="*/ 46619 w 74700"/>
                  <a:gd name="connsiteY40" fmla="*/ 20139 h 97522"/>
                  <a:gd name="connsiteX41" fmla="*/ 43695 w 74700"/>
                  <a:gd name="connsiteY41" fmla="*/ 18751 h 97522"/>
                  <a:gd name="connsiteX42" fmla="*/ 40186 w 74700"/>
                  <a:gd name="connsiteY42" fmla="*/ 18313 h 97522"/>
                  <a:gd name="connsiteX43" fmla="*/ 32876 w 74700"/>
                  <a:gd name="connsiteY43" fmla="*/ 19189 h 97522"/>
                  <a:gd name="connsiteX44" fmla="*/ 28490 w 74700"/>
                  <a:gd name="connsiteY44" fmla="*/ 21819 h 97522"/>
                  <a:gd name="connsiteX45" fmla="*/ 26005 w 74700"/>
                  <a:gd name="connsiteY45" fmla="*/ 25690 h 97522"/>
                  <a:gd name="connsiteX46" fmla="*/ 24762 w 74700"/>
                  <a:gd name="connsiteY46" fmla="*/ 30291 h 97522"/>
                  <a:gd name="connsiteX47" fmla="*/ 24762 w 74700"/>
                  <a:gd name="connsiteY47" fmla="*/ 33067 h 97522"/>
                  <a:gd name="connsiteX48" fmla="*/ 26516 w 74700"/>
                  <a:gd name="connsiteY48" fmla="*/ 34235 h 97522"/>
                  <a:gd name="connsiteX49" fmla="*/ 31706 w 74700"/>
                  <a:gd name="connsiteY49" fmla="*/ 34235 h 97522"/>
                  <a:gd name="connsiteX50" fmla="*/ 42306 w 74700"/>
                  <a:gd name="connsiteY50" fmla="*/ 34235 h 97522"/>
                  <a:gd name="connsiteX51" fmla="*/ 49616 w 74700"/>
                  <a:gd name="connsiteY51" fmla="*/ 34235 h 97522"/>
                  <a:gd name="connsiteX52" fmla="*/ 53052 w 74700"/>
                  <a:gd name="connsiteY52" fmla="*/ 34235 h 97522"/>
                  <a:gd name="connsiteX53" fmla="*/ 54075 w 74700"/>
                  <a:gd name="connsiteY53" fmla="*/ 33651 h 97522"/>
                  <a:gd name="connsiteX54" fmla="*/ 54075 w 74700"/>
                  <a:gd name="connsiteY54" fmla="*/ 31752 h 97522"/>
                  <a:gd name="connsiteX55" fmla="*/ 52102 w 74700"/>
                  <a:gd name="connsiteY55" fmla="*/ 24449 h 97522"/>
                  <a:gd name="connsiteX56" fmla="*/ 46912 w 74700"/>
                  <a:gd name="connsiteY56" fmla="*/ 20139 h 97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4700" h="97522">
                    <a:moveTo>
                      <a:pt x="24689" y="48624"/>
                    </a:moveTo>
                    <a:lnTo>
                      <a:pt x="24689" y="51984"/>
                    </a:lnTo>
                    <a:cubicBezTo>
                      <a:pt x="24689" y="55636"/>
                      <a:pt x="24689" y="58631"/>
                      <a:pt x="25127" y="60968"/>
                    </a:cubicBezTo>
                    <a:cubicBezTo>
                      <a:pt x="25347" y="63385"/>
                      <a:pt x="26151" y="65715"/>
                      <a:pt x="27466" y="67760"/>
                    </a:cubicBezTo>
                    <a:cubicBezTo>
                      <a:pt x="28805" y="70470"/>
                      <a:pt x="30983" y="72676"/>
                      <a:pt x="33680" y="74042"/>
                    </a:cubicBezTo>
                    <a:cubicBezTo>
                      <a:pt x="36100" y="75320"/>
                      <a:pt x="38878" y="75758"/>
                      <a:pt x="41575" y="75283"/>
                    </a:cubicBezTo>
                    <a:cubicBezTo>
                      <a:pt x="44287" y="74765"/>
                      <a:pt x="46670" y="73158"/>
                      <a:pt x="48154" y="70828"/>
                    </a:cubicBezTo>
                    <a:cubicBezTo>
                      <a:pt x="50135" y="67402"/>
                      <a:pt x="50932" y="63429"/>
                      <a:pt x="50420" y="59507"/>
                    </a:cubicBezTo>
                    <a:cubicBezTo>
                      <a:pt x="52073" y="59624"/>
                      <a:pt x="53739" y="59624"/>
                      <a:pt x="55391" y="59507"/>
                    </a:cubicBezTo>
                    <a:lnTo>
                      <a:pt x="61971" y="59507"/>
                    </a:lnTo>
                    <a:cubicBezTo>
                      <a:pt x="64237" y="59507"/>
                      <a:pt x="66356" y="59507"/>
                      <a:pt x="68477" y="59507"/>
                    </a:cubicBezTo>
                    <a:cubicBezTo>
                      <a:pt x="70223" y="59536"/>
                      <a:pt x="71964" y="59762"/>
                      <a:pt x="73667" y="60164"/>
                    </a:cubicBezTo>
                    <a:cubicBezTo>
                      <a:pt x="73667" y="63305"/>
                      <a:pt x="73155" y="66446"/>
                      <a:pt x="72863" y="69513"/>
                    </a:cubicBezTo>
                    <a:cubicBezTo>
                      <a:pt x="72570" y="72581"/>
                      <a:pt x="72351" y="75429"/>
                      <a:pt x="71985" y="78059"/>
                    </a:cubicBezTo>
                    <a:cubicBezTo>
                      <a:pt x="71700" y="80382"/>
                      <a:pt x="71232" y="82675"/>
                      <a:pt x="70596" y="84924"/>
                    </a:cubicBezTo>
                    <a:cubicBezTo>
                      <a:pt x="70268" y="86407"/>
                      <a:pt x="69536" y="87773"/>
                      <a:pt x="68477" y="88869"/>
                    </a:cubicBezTo>
                    <a:cubicBezTo>
                      <a:pt x="66473" y="91717"/>
                      <a:pt x="63637" y="93886"/>
                      <a:pt x="60362" y="95077"/>
                    </a:cubicBezTo>
                    <a:cubicBezTo>
                      <a:pt x="56890" y="96348"/>
                      <a:pt x="53242" y="97085"/>
                      <a:pt x="49543" y="97268"/>
                    </a:cubicBezTo>
                    <a:cubicBezTo>
                      <a:pt x="45530" y="97560"/>
                      <a:pt x="41495" y="97560"/>
                      <a:pt x="37481" y="97268"/>
                    </a:cubicBezTo>
                    <a:cubicBezTo>
                      <a:pt x="33315" y="97268"/>
                      <a:pt x="29587" y="96903"/>
                      <a:pt x="26151" y="96903"/>
                    </a:cubicBezTo>
                    <a:cubicBezTo>
                      <a:pt x="22766" y="96486"/>
                      <a:pt x="19506" y="95369"/>
                      <a:pt x="16574" y="93616"/>
                    </a:cubicBezTo>
                    <a:cubicBezTo>
                      <a:pt x="13190" y="91213"/>
                      <a:pt x="10368" y="88094"/>
                      <a:pt x="8314" y="84486"/>
                    </a:cubicBezTo>
                    <a:cubicBezTo>
                      <a:pt x="6011" y="80644"/>
                      <a:pt x="4213" y="76517"/>
                      <a:pt x="2978" y="72216"/>
                    </a:cubicBezTo>
                    <a:cubicBezTo>
                      <a:pt x="1523" y="67461"/>
                      <a:pt x="595" y="62567"/>
                      <a:pt x="200" y="57608"/>
                    </a:cubicBezTo>
                    <a:cubicBezTo>
                      <a:pt x="-202" y="52576"/>
                      <a:pt x="-202" y="47521"/>
                      <a:pt x="200" y="42489"/>
                    </a:cubicBezTo>
                    <a:cubicBezTo>
                      <a:pt x="200" y="37960"/>
                      <a:pt x="931" y="33578"/>
                      <a:pt x="1369" y="29342"/>
                    </a:cubicBezTo>
                    <a:cubicBezTo>
                      <a:pt x="1815" y="25106"/>
                      <a:pt x="2773" y="20935"/>
                      <a:pt x="4220" y="16925"/>
                    </a:cubicBezTo>
                    <a:cubicBezTo>
                      <a:pt x="5865" y="13346"/>
                      <a:pt x="8380" y="10235"/>
                      <a:pt x="11530" y="7869"/>
                    </a:cubicBezTo>
                    <a:cubicBezTo>
                      <a:pt x="14886" y="5291"/>
                      <a:pt x="18672" y="3340"/>
                      <a:pt x="22715" y="2099"/>
                    </a:cubicBezTo>
                    <a:cubicBezTo>
                      <a:pt x="31465" y="-531"/>
                      <a:pt x="40764" y="-735"/>
                      <a:pt x="49616" y="1514"/>
                    </a:cubicBezTo>
                    <a:cubicBezTo>
                      <a:pt x="54594" y="2194"/>
                      <a:pt x="59295" y="4210"/>
                      <a:pt x="63213" y="7357"/>
                    </a:cubicBezTo>
                    <a:cubicBezTo>
                      <a:pt x="66605" y="10264"/>
                      <a:pt x="69281" y="13916"/>
                      <a:pt x="71035" y="18021"/>
                    </a:cubicBezTo>
                    <a:cubicBezTo>
                      <a:pt x="72914" y="22403"/>
                      <a:pt x="74025" y="27071"/>
                      <a:pt x="74325" y="31825"/>
                    </a:cubicBezTo>
                    <a:cubicBezTo>
                      <a:pt x="74690" y="36909"/>
                      <a:pt x="74690" y="42007"/>
                      <a:pt x="74325" y="47090"/>
                    </a:cubicBezTo>
                    <a:cubicBezTo>
                      <a:pt x="72716" y="47485"/>
                      <a:pt x="71079" y="47726"/>
                      <a:pt x="69427" y="47821"/>
                    </a:cubicBezTo>
                    <a:cubicBezTo>
                      <a:pt x="67015" y="47821"/>
                      <a:pt x="64164" y="48332"/>
                      <a:pt x="60947" y="48551"/>
                    </a:cubicBezTo>
                    <a:cubicBezTo>
                      <a:pt x="57731" y="48770"/>
                      <a:pt x="54222" y="48989"/>
                      <a:pt x="50567" y="49136"/>
                    </a:cubicBezTo>
                    <a:lnTo>
                      <a:pt x="39967" y="49136"/>
                    </a:lnTo>
                    <a:lnTo>
                      <a:pt x="30829" y="49136"/>
                    </a:lnTo>
                    <a:cubicBezTo>
                      <a:pt x="28775" y="49136"/>
                      <a:pt x="26721" y="48968"/>
                      <a:pt x="24689" y="48624"/>
                    </a:cubicBezTo>
                    <a:close/>
                    <a:moveTo>
                      <a:pt x="46619" y="20139"/>
                    </a:moveTo>
                    <a:cubicBezTo>
                      <a:pt x="45728" y="19518"/>
                      <a:pt x="44741" y="19051"/>
                      <a:pt x="43695" y="18751"/>
                    </a:cubicBezTo>
                    <a:cubicBezTo>
                      <a:pt x="42555" y="18437"/>
                      <a:pt x="41371" y="18284"/>
                      <a:pt x="40186" y="18313"/>
                    </a:cubicBezTo>
                    <a:cubicBezTo>
                      <a:pt x="37716" y="18233"/>
                      <a:pt x="35252" y="18525"/>
                      <a:pt x="32876" y="19189"/>
                    </a:cubicBezTo>
                    <a:cubicBezTo>
                      <a:pt x="31224" y="19701"/>
                      <a:pt x="29718" y="20607"/>
                      <a:pt x="28490" y="21819"/>
                    </a:cubicBezTo>
                    <a:cubicBezTo>
                      <a:pt x="27364" y="22893"/>
                      <a:pt x="26516" y="24222"/>
                      <a:pt x="26005" y="25690"/>
                    </a:cubicBezTo>
                    <a:cubicBezTo>
                      <a:pt x="25435" y="27180"/>
                      <a:pt x="25018" y="28721"/>
                      <a:pt x="24762" y="30291"/>
                    </a:cubicBezTo>
                    <a:cubicBezTo>
                      <a:pt x="24645" y="31212"/>
                      <a:pt x="24645" y="32147"/>
                      <a:pt x="24762" y="33067"/>
                    </a:cubicBezTo>
                    <a:cubicBezTo>
                      <a:pt x="24762" y="33651"/>
                      <a:pt x="25347" y="34017"/>
                      <a:pt x="26516" y="34235"/>
                    </a:cubicBezTo>
                    <a:cubicBezTo>
                      <a:pt x="28241" y="34367"/>
                      <a:pt x="29981" y="34367"/>
                      <a:pt x="31706" y="34235"/>
                    </a:cubicBezTo>
                    <a:lnTo>
                      <a:pt x="42306" y="34235"/>
                    </a:lnTo>
                    <a:lnTo>
                      <a:pt x="49616" y="34235"/>
                    </a:lnTo>
                    <a:cubicBezTo>
                      <a:pt x="50757" y="34330"/>
                      <a:pt x="51912" y="34330"/>
                      <a:pt x="53052" y="34235"/>
                    </a:cubicBezTo>
                    <a:cubicBezTo>
                      <a:pt x="53710" y="34235"/>
                      <a:pt x="54075" y="34235"/>
                      <a:pt x="54075" y="33651"/>
                    </a:cubicBezTo>
                    <a:lnTo>
                      <a:pt x="54075" y="31752"/>
                    </a:lnTo>
                    <a:cubicBezTo>
                      <a:pt x="54134" y="29181"/>
                      <a:pt x="53447" y="26647"/>
                      <a:pt x="52102" y="24449"/>
                    </a:cubicBezTo>
                    <a:cubicBezTo>
                      <a:pt x="50808" y="22557"/>
                      <a:pt x="49010" y="21067"/>
                      <a:pt x="46912" y="20139"/>
                    </a:cubicBezTo>
                    <a:close/>
                  </a:path>
                </a:pathLst>
              </a:custGeom>
              <a:grpFill/>
              <a:ln w="730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A953F460-6071-DF11-7DDC-B00A6724A319}"/>
                  </a:ext>
                </a:extLst>
              </p:cNvPr>
              <p:cNvSpPr/>
              <p:nvPr/>
            </p:nvSpPr>
            <p:spPr>
              <a:xfrm>
                <a:off x="9222834" y="6038796"/>
                <a:ext cx="30648" cy="154565"/>
              </a:xfrm>
              <a:custGeom>
                <a:avLst/>
                <a:gdLst>
                  <a:gd name="connsiteX0" fmla="*/ 830 w 26517"/>
                  <a:gd name="connsiteY0" fmla="*/ -35 h 133733"/>
                  <a:gd name="connsiteX1" fmla="*/ 25904 w 26517"/>
                  <a:gd name="connsiteY1" fmla="*/ 476 h 133733"/>
                  <a:gd name="connsiteX2" fmla="*/ 25904 w 26517"/>
                  <a:gd name="connsiteY2" fmla="*/ 18736 h 133733"/>
                  <a:gd name="connsiteX3" fmla="*/ 25904 w 26517"/>
                  <a:gd name="connsiteY3" fmla="*/ 41524 h 133733"/>
                  <a:gd name="connsiteX4" fmla="*/ 25904 w 26517"/>
                  <a:gd name="connsiteY4" fmla="*/ 66722 h 133733"/>
                  <a:gd name="connsiteX5" fmla="*/ 25904 w 26517"/>
                  <a:gd name="connsiteY5" fmla="*/ 91920 h 133733"/>
                  <a:gd name="connsiteX6" fmla="*/ 25904 w 26517"/>
                  <a:gd name="connsiteY6" fmla="*/ 114635 h 133733"/>
                  <a:gd name="connsiteX7" fmla="*/ 26416 w 26517"/>
                  <a:gd name="connsiteY7" fmla="*/ 132530 h 133733"/>
                  <a:gd name="connsiteX8" fmla="*/ 21810 w 26517"/>
                  <a:gd name="connsiteY8" fmla="*/ 133699 h 133733"/>
                  <a:gd name="connsiteX9" fmla="*/ 13842 w 26517"/>
                  <a:gd name="connsiteY9" fmla="*/ 133699 h 133733"/>
                  <a:gd name="connsiteX10" fmla="*/ 5655 w 26517"/>
                  <a:gd name="connsiteY10" fmla="*/ 133699 h 133733"/>
                  <a:gd name="connsiteX11" fmla="*/ 465 w 26517"/>
                  <a:gd name="connsiteY11" fmla="*/ 133699 h 133733"/>
                  <a:gd name="connsiteX12" fmla="*/ 1488 w 26517"/>
                  <a:gd name="connsiteY12" fmla="*/ 100466 h 133733"/>
                  <a:gd name="connsiteX13" fmla="*/ 684 w 26517"/>
                  <a:gd name="connsiteY13" fmla="*/ 66941 h 133733"/>
                  <a:gd name="connsiteX14" fmla="*/ 26 w 26517"/>
                  <a:gd name="connsiteY14" fmla="*/ 33489 h 133733"/>
                  <a:gd name="connsiteX15" fmla="*/ 830 w 26517"/>
                  <a:gd name="connsiteY15" fmla="*/ -35 h 133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6517" h="133733">
                    <a:moveTo>
                      <a:pt x="830" y="-35"/>
                    </a:moveTo>
                    <a:lnTo>
                      <a:pt x="25904" y="476"/>
                    </a:lnTo>
                    <a:cubicBezTo>
                      <a:pt x="25904" y="5516"/>
                      <a:pt x="25904" y="11578"/>
                      <a:pt x="25904" y="18736"/>
                    </a:cubicBezTo>
                    <a:cubicBezTo>
                      <a:pt x="25904" y="25894"/>
                      <a:pt x="25904" y="33343"/>
                      <a:pt x="25904" y="41524"/>
                    </a:cubicBezTo>
                    <a:cubicBezTo>
                      <a:pt x="25904" y="49704"/>
                      <a:pt x="25904" y="58030"/>
                      <a:pt x="25904" y="66722"/>
                    </a:cubicBezTo>
                    <a:cubicBezTo>
                      <a:pt x="25904" y="75414"/>
                      <a:pt x="25904" y="83813"/>
                      <a:pt x="25904" y="91920"/>
                    </a:cubicBezTo>
                    <a:cubicBezTo>
                      <a:pt x="25904" y="100028"/>
                      <a:pt x="25904" y="107551"/>
                      <a:pt x="25904" y="114635"/>
                    </a:cubicBezTo>
                    <a:cubicBezTo>
                      <a:pt x="25904" y="121720"/>
                      <a:pt x="25904" y="127636"/>
                      <a:pt x="26416" y="132530"/>
                    </a:cubicBezTo>
                    <a:cubicBezTo>
                      <a:pt x="25831" y="133260"/>
                      <a:pt x="24296" y="133699"/>
                      <a:pt x="21810" y="133699"/>
                    </a:cubicBezTo>
                    <a:lnTo>
                      <a:pt x="13842" y="133699"/>
                    </a:lnTo>
                    <a:cubicBezTo>
                      <a:pt x="10918" y="133699"/>
                      <a:pt x="8213" y="133699"/>
                      <a:pt x="5655" y="133699"/>
                    </a:cubicBezTo>
                    <a:cubicBezTo>
                      <a:pt x="3930" y="133479"/>
                      <a:pt x="2190" y="133479"/>
                      <a:pt x="465" y="133699"/>
                    </a:cubicBezTo>
                    <a:cubicBezTo>
                      <a:pt x="1342" y="122670"/>
                      <a:pt x="1635" y="111787"/>
                      <a:pt x="1488" y="100466"/>
                    </a:cubicBezTo>
                    <a:cubicBezTo>
                      <a:pt x="1342" y="89145"/>
                      <a:pt x="1050" y="78116"/>
                      <a:pt x="684" y="66941"/>
                    </a:cubicBezTo>
                    <a:cubicBezTo>
                      <a:pt x="318" y="55766"/>
                      <a:pt x="99" y="45030"/>
                      <a:pt x="26" y="33489"/>
                    </a:cubicBezTo>
                    <a:cubicBezTo>
                      <a:pt x="-288" y="22307"/>
                      <a:pt x="-25" y="11118"/>
                      <a:pt x="830" y="-35"/>
                    </a:cubicBezTo>
                    <a:close/>
                  </a:path>
                </a:pathLst>
              </a:custGeom>
              <a:grpFill/>
              <a:ln w="730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08DBF341-B655-26F7-9B10-00F981FB6D42}"/>
                  </a:ext>
                </a:extLst>
              </p:cNvPr>
              <p:cNvSpPr/>
              <p:nvPr/>
            </p:nvSpPr>
            <p:spPr>
              <a:xfrm>
                <a:off x="9265627" y="6040063"/>
                <a:ext cx="30269" cy="153300"/>
              </a:xfrm>
              <a:custGeom>
                <a:avLst/>
                <a:gdLst>
                  <a:gd name="connsiteX0" fmla="*/ 22725 w 26189"/>
                  <a:gd name="connsiteY0" fmla="*/ 40063 h 132638"/>
                  <a:gd name="connsiteX1" fmla="*/ 26088 w 26189"/>
                  <a:gd name="connsiteY1" fmla="*/ 40063 h 132638"/>
                  <a:gd name="connsiteX2" fmla="*/ 26088 w 26189"/>
                  <a:gd name="connsiteY2" fmla="*/ 40574 h 132638"/>
                  <a:gd name="connsiteX3" fmla="*/ 25211 w 26189"/>
                  <a:gd name="connsiteY3" fmla="*/ 86005 h 132638"/>
                  <a:gd name="connsiteX4" fmla="*/ 25868 w 26189"/>
                  <a:gd name="connsiteY4" fmla="*/ 131434 h 132638"/>
                  <a:gd name="connsiteX5" fmla="*/ 21263 w 26189"/>
                  <a:gd name="connsiteY5" fmla="*/ 132603 h 132638"/>
                  <a:gd name="connsiteX6" fmla="*/ 13295 w 26189"/>
                  <a:gd name="connsiteY6" fmla="*/ 132603 h 132638"/>
                  <a:gd name="connsiteX7" fmla="*/ 5108 w 26189"/>
                  <a:gd name="connsiteY7" fmla="*/ 132603 h 132638"/>
                  <a:gd name="connsiteX8" fmla="*/ -83 w 26189"/>
                  <a:gd name="connsiteY8" fmla="*/ 132603 h 132638"/>
                  <a:gd name="connsiteX9" fmla="*/ 795 w 26189"/>
                  <a:gd name="connsiteY9" fmla="*/ 109085 h 132638"/>
                  <a:gd name="connsiteX10" fmla="*/ 283 w 26189"/>
                  <a:gd name="connsiteY10" fmla="*/ 85347 h 132638"/>
                  <a:gd name="connsiteX11" fmla="*/ -83 w 26189"/>
                  <a:gd name="connsiteY11" fmla="*/ 62121 h 132638"/>
                  <a:gd name="connsiteX12" fmla="*/ 1014 w 26189"/>
                  <a:gd name="connsiteY12" fmla="*/ 39771 h 132638"/>
                  <a:gd name="connsiteX13" fmla="*/ 1014 w 26189"/>
                  <a:gd name="connsiteY13" fmla="*/ 39771 h 132638"/>
                  <a:gd name="connsiteX14" fmla="*/ 3499 w 26189"/>
                  <a:gd name="connsiteY14" fmla="*/ 39771 h 132638"/>
                  <a:gd name="connsiteX15" fmla="*/ 6205 w 26189"/>
                  <a:gd name="connsiteY15" fmla="*/ 39771 h 132638"/>
                  <a:gd name="connsiteX16" fmla="*/ 12783 w 26189"/>
                  <a:gd name="connsiteY16" fmla="*/ 40136 h 132638"/>
                  <a:gd name="connsiteX17" fmla="*/ 64 w 26189"/>
                  <a:gd name="connsiteY17" fmla="*/ -35 h 132638"/>
                  <a:gd name="connsiteX18" fmla="*/ 25138 w 26189"/>
                  <a:gd name="connsiteY18" fmla="*/ 476 h 132638"/>
                  <a:gd name="connsiteX19" fmla="*/ 25138 w 26189"/>
                  <a:gd name="connsiteY19" fmla="*/ 4493 h 132638"/>
                  <a:gd name="connsiteX20" fmla="*/ 25138 w 26189"/>
                  <a:gd name="connsiteY20" fmla="*/ 10702 h 132638"/>
                  <a:gd name="connsiteX21" fmla="*/ 25138 w 26189"/>
                  <a:gd name="connsiteY21" fmla="*/ 18006 h 132638"/>
                  <a:gd name="connsiteX22" fmla="*/ 25138 w 26189"/>
                  <a:gd name="connsiteY22" fmla="*/ 24360 h 132638"/>
                  <a:gd name="connsiteX23" fmla="*/ 21775 w 26189"/>
                  <a:gd name="connsiteY23" fmla="*/ 25821 h 132638"/>
                  <a:gd name="connsiteX24" fmla="*/ 15488 w 26189"/>
                  <a:gd name="connsiteY24" fmla="*/ 25821 h 132638"/>
                  <a:gd name="connsiteX25" fmla="*/ 8178 w 26189"/>
                  <a:gd name="connsiteY25" fmla="*/ 25821 h 132638"/>
                  <a:gd name="connsiteX26" fmla="*/ 868 w 26189"/>
                  <a:gd name="connsiteY26" fmla="*/ 25821 h 132638"/>
                  <a:gd name="connsiteX27" fmla="*/ 429 w 26189"/>
                  <a:gd name="connsiteY27" fmla="*/ 14719 h 132638"/>
                  <a:gd name="connsiteX28" fmla="*/ 64 w 26189"/>
                  <a:gd name="connsiteY28" fmla="*/ -35 h 132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189" h="132638">
                    <a:moveTo>
                      <a:pt x="22725" y="40063"/>
                    </a:moveTo>
                    <a:lnTo>
                      <a:pt x="26088" y="40063"/>
                    </a:lnTo>
                    <a:lnTo>
                      <a:pt x="26088" y="40574"/>
                    </a:lnTo>
                    <a:cubicBezTo>
                      <a:pt x="26088" y="55182"/>
                      <a:pt x="25649" y="70593"/>
                      <a:pt x="25211" y="86005"/>
                    </a:cubicBezTo>
                    <a:cubicBezTo>
                      <a:pt x="24772" y="101416"/>
                      <a:pt x="25211" y="116608"/>
                      <a:pt x="25868" y="131434"/>
                    </a:cubicBezTo>
                    <a:cubicBezTo>
                      <a:pt x="25284" y="132165"/>
                      <a:pt x="23749" y="132603"/>
                      <a:pt x="21263" y="132603"/>
                    </a:cubicBezTo>
                    <a:lnTo>
                      <a:pt x="13295" y="132603"/>
                    </a:lnTo>
                    <a:cubicBezTo>
                      <a:pt x="10371" y="132603"/>
                      <a:pt x="7666" y="132603"/>
                      <a:pt x="5108" y="132603"/>
                    </a:cubicBezTo>
                    <a:cubicBezTo>
                      <a:pt x="3382" y="132384"/>
                      <a:pt x="1643" y="132384"/>
                      <a:pt x="-83" y="132603"/>
                    </a:cubicBezTo>
                    <a:cubicBezTo>
                      <a:pt x="576" y="124861"/>
                      <a:pt x="795" y="117046"/>
                      <a:pt x="795" y="109085"/>
                    </a:cubicBezTo>
                    <a:cubicBezTo>
                      <a:pt x="795" y="101124"/>
                      <a:pt x="795" y="93162"/>
                      <a:pt x="283" y="85347"/>
                    </a:cubicBezTo>
                    <a:cubicBezTo>
                      <a:pt x="-228" y="77532"/>
                      <a:pt x="-83" y="69790"/>
                      <a:pt x="-83" y="62121"/>
                    </a:cubicBezTo>
                    <a:cubicBezTo>
                      <a:pt x="-90" y="54657"/>
                      <a:pt x="276" y="47199"/>
                      <a:pt x="1014" y="39771"/>
                    </a:cubicBezTo>
                    <a:lnTo>
                      <a:pt x="1014" y="39771"/>
                    </a:lnTo>
                    <a:lnTo>
                      <a:pt x="3499" y="39771"/>
                    </a:lnTo>
                    <a:lnTo>
                      <a:pt x="6205" y="39771"/>
                    </a:lnTo>
                    <a:lnTo>
                      <a:pt x="12783" y="40136"/>
                    </a:lnTo>
                    <a:close/>
                    <a:moveTo>
                      <a:pt x="64" y="-35"/>
                    </a:moveTo>
                    <a:lnTo>
                      <a:pt x="25138" y="476"/>
                    </a:lnTo>
                    <a:cubicBezTo>
                      <a:pt x="25138" y="1280"/>
                      <a:pt x="25138" y="2594"/>
                      <a:pt x="25138" y="4493"/>
                    </a:cubicBezTo>
                    <a:cubicBezTo>
                      <a:pt x="25138" y="6392"/>
                      <a:pt x="25138" y="8438"/>
                      <a:pt x="25138" y="10702"/>
                    </a:cubicBezTo>
                    <a:lnTo>
                      <a:pt x="25138" y="18006"/>
                    </a:lnTo>
                    <a:cubicBezTo>
                      <a:pt x="25138" y="20343"/>
                      <a:pt x="25138" y="22461"/>
                      <a:pt x="25138" y="24360"/>
                    </a:cubicBezTo>
                    <a:cubicBezTo>
                      <a:pt x="24260" y="25280"/>
                      <a:pt x="23047" y="25813"/>
                      <a:pt x="21775" y="25821"/>
                    </a:cubicBezTo>
                    <a:cubicBezTo>
                      <a:pt x="19684" y="25945"/>
                      <a:pt x="17579" y="25945"/>
                      <a:pt x="15488" y="25821"/>
                    </a:cubicBezTo>
                    <a:lnTo>
                      <a:pt x="8178" y="25821"/>
                    </a:lnTo>
                    <a:cubicBezTo>
                      <a:pt x="5744" y="25682"/>
                      <a:pt x="3302" y="25682"/>
                      <a:pt x="868" y="25821"/>
                    </a:cubicBezTo>
                    <a:cubicBezTo>
                      <a:pt x="868" y="22315"/>
                      <a:pt x="868" y="18517"/>
                      <a:pt x="429" y="14719"/>
                    </a:cubicBezTo>
                    <a:cubicBezTo>
                      <a:pt x="49" y="9811"/>
                      <a:pt x="-68" y="4888"/>
                      <a:pt x="64" y="-35"/>
                    </a:cubicBezTo>
                    <a:close/>
                  </a:path>
                </a:pathLst>
              </a:custGeom>
              <a:grpFill/>
              <a:ln w="730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4DA16A55-F493-50FB-D087-0C39C11D1987}"/>
                  </a:ext>
                </a:extLst>
              </p:cNvPr>
              <p:cNvSpPr/>
              <p:nvPr/>
            </p:nvSpPr>
            <p:spPr>
              <a:xfrm>
                <a:off x="9307302" y="6086850"/>
                <a:ext cx="87301" cy="149156"/>
              </a:xfrm>
              <a:custGeom>
                <a:avLst/>
                <a:gdLst>
                  <a:gd name="connsiteX0" fmla="*/ 53263 w 75534"/>
                  <a:gd name="connsiteY0" fmla="*/ 128860 h 129053"/>
                  <a:gd name="connsiteX1" fmla="*/ 46683 w 75534"/>
                  <a:gd name="connsiteY1" fmla="*/ 128860 h 129053"/>
                  <a:gd name="connsiteX2" fmla="*/ 34329 w 75534"/>
                  <a:gd name="connsiteY2" fmla="*/ 128860 h 129053"/>
                  <a:gd name="connsiteX3" fmla="*/ 18905 w 75534"/>
                  <a:gd name="connsiteY3" fmla="*/ 125135 h 129053"/>
                  <a:gd name="connsiteX4" fmla="*/ 7793 w 75534"/>
                  <a:gd name="connsiteY4" fmla="*/ 115202 h 129053"/>
                  <a:gd name="connsiteX5" fmla="*/ 6478 w 75534"/>
                  <a:gd name="connsiteY5" fmla="*/ 111842 h 129053"/>
                  <a:gd name="connsiteX6" fmla="*/ 5308 w 75534"/>
                  <a:gd name="connsiteY6" fmla="*/ 107533 h 129053"/>
                  <a:gd name="connsiteX7" fmla="*/ 4796 w 75534"/>
                  <a:gd name="connsiteY7" fmla="*/ 103296 h 129053"/>
                  <a:gd name="connsiteX8" fmla="*/ 4796 w 75534"/>
                  <a:gd name="connsiteY8" fmla="*/ 99791 h 129053"/>
                  <a:gd name="connsiteX9" fmla="*/ 9767 w 75534"/>
                  <a:gd name="connsiteY9" fmla="*/ 98768 h 129053"/>
                  <a:gd name="connsiteX10" fmla="*/ 16346 w 75534"/>
                  <a:gd name="connsiteY10" fmla="*/ 98768 h 129053"/>
                  <a:gd name="connsiteX11" fmla="*/ 22925 w 75534"/>
                  <a:gd name="connsiteY11" fmla="*/ 99133 h 129053"/>
                  <a:gd name="connsiteX12" fmla="*/ 28335 w 75534"/>
                  <a:gd name="connsiteY12" fmla="*/ 99718 h 129053"/>
                  <a:gd name="connsiteX13" fmla="*/ 31405 w 75534"/>
                  <a:gd name="connsiteY13" fmla="*/ 107386 h 129053"/>
                  <a:gd name="connsiteX14" fmla="*/ 38204 w 75534"/>
                  <a:gd name="connsiteY14" fmla="*/ 110600 h 129053"/>
                  <a:gd name="connsiteX15" fmla="*/ 45514 w 75534"/>
                  <a:gd name="connsiteY15" fmla="*/ 108774 h 129053"/>
                  <a:gd name="connsiteX16" fmla="*/ 50192 w 75534"/>
                  <a:gd name="connsiteY16" fmla="*/ 101470 h 129053"/>
                  <a:gd name="connsiteX17" fmla="*/ 50192 w 75534"/>
                  <a:gd name="connsiteY17" fmla="*/ 97672 h 129053"/>
                  <a:gd name="connsiteX18" fmla="*/ 50192 w 75534"/>
                  <a:gd name="connsiteY18" fmla="*/ 94313 h 129053"/>
                  <a:gd name="connsiteX19" fmla="*/ 50192 w 75534"/>
                  <a:gd name="connsiteY19" fmla="*/ 87885 h 129053"/>
                  <a:gd name="connsiteX20" fmla="*/ 45879 w 75534"/>
                  <a:gd name="connsiteY20" fmla="*/ 90807 h 129053"/>
                  <a:gd name="connsiteX21" fmla="*/ 40543 w 75534"/>
                  <a:gd name="connsiteY21" fmla="*/ 92122 h 129053"/>
                  <a:gd name="connsiteX22" fmla="*/ 34768 w 75534"/>
                  <a:gd name="connsiteY22" fmla="*/ 92122 h 129053"/>
                  <a:gd name="connsiteX23" fmla="*/ 29212 w 75534"/>
                  <a:gd name="connsiteY23" fmla="*/ 92122 h 129053"/>
                  <a:gd name="connsiteX24" fmla="*/ 21902 w 75534"/>
                  <a:gd name="connsiteY24" fmla="*/ 91610 h 129053"/>
                  <a:gd name="connsiteX25" fmla="*/ 15103 w 75534"/>
                  <a:gd name="connsiteY25" fmla="*/ 89711 h 129053"/>
                  <a:gd name="connsiteX26" fmla="*/ 9329 w 75534"/>
                  <a:gd name="connsiteY26" fmla="*/ 86278 h 129053"/>
                  <a:gd name="connsiteX27" fmla="*/ 5089 w 75534"/>
                  <a:gd name="connsiteY27" fmla="*/ 80581 h 129053"/>
                  <a:gd name="connsiteX28" fmla="*/ 1360 w 75534"/>
                  <a:gd name="connsiteY28" fmla="*/ 70137 h 129053"/>
                  <a:gd name="connsiteX29" fmla="*/ -102 w 75534"/>
                  <a:gd name="connsiteY29" fmla="*/ 59035 h 129053"/>
                  <a:gd name="connsiteX30" fmla="*/ -102 w 75534"/>
                  <a:gd name="connsiteY30" fmla="*/ 40483 h 129053"/>
                  <a:gd name="connsiteX31" fmla="*/ 3115 w 75534"/>
                  <a:gd name="connsiteY31" fmla="*/ 21785 h 129053"/>
                  <a:gd name="connsiteX32" fmla="*/ 12252 w 75534"/>
                  <a:gd name="connsiteY32" fmla="*/ 7178 h 129053"/>
                  <a:gd name="connsiteX33" fmla="*/ 30309 w 75534"/>
                  <a:gd name="connsiteY33" fmla="*/ 458 h 129053"/>
                  <a:gd name="connsiteX34" fmla="*/ 41201 w 75534"/>
                  <a:gd name="connsiteY34" fmla="*/ 1992 h 129053"/>
                  <a:gd name="connsiteX35" fmla="*/ 48511 w 75534"/>
                  <a:gd name="connsiteY35" fmla="*/ 9296 h 129053"/>
                  <a:gd name="connsiteX36" fmla="*/ 49315 w 75534"/>
                  <a:gd name="connsiteY36" fmla="*/ 8638 h 129053"/>
                  <a:gd name="connsiteX37" fmla="*/ 49315 w 75534"/>
                  <a:gd name="connsiteY37" fmla="*/ 6082 h 129053"/>
                  <a:gd name="connsiteX38" fmla="*/ 49315 w 75534"/>
                  <a:gd name="connsiteY38" fmla="*/ 2941 h 129053"/>
                  <a:gd name="connsiteX39" fmla="*/ 49753 w 75534"/>
                  <a:gd name="connsiteY39" fmla="*/ 458 h 129053"/>
                  <a:gd name="connsiteX40" fmla="*/ 62108 w 75534"/>
                  <a:gd name="connsiteY40" fmla="*/ 20 h 129053"/>
                  <a:gd name="connsiteX41" fmla="*/ 74608 w 75534"/>
                  <a:gd name="connsiteY41" fmla="*/ 20 h 129053"/>
                  <a:gd name="connsiteX42" fmla="*/ 75412 w 75534"/>
                  <a:gd name="connsiteY42" fmla="*/ 48079 h 129053"/>
                  <a:gd name="connsiteX43" fmla="*/ 74389 w 75534"/>
                  <a:gd name="connsiteY43" fmla="*/ 99644 h 129053"/>
                  <a:gd name="connsiteX44" fmla="*/ 74389 w 75534"/>
                  <a:gd name="connsiteY44" fmla="*/ 108409 h 129053"/>
                  <a:gd name="connsiteX45" fmla="*/ 72781 w 75534"/>
                  <a:gd name="connsiteY45" fmla="*/ 115713 h 129053"/>
                  <a:gd name="connsiteX46" fmla="*/ 67517 w 75534"/>
                  <a:gd name="connsiteY46" fmla="*/ 122214 h 129053"/>
                  <a:gd name="connsiteX47" fmla="*/ 62254 w 75534"/>
                  <a:gd name="connsiteY47" fmla="*/ 125939 h 129053"/>
                  <a:gd name="connsiteX48" fmla="*/ 57137 w 75534"/>
                  <a:gd name="connsiteY48" fmla="*/ 127910 h 129053"/>
                  <a:gd name="connsiteX49" fmla="*/ 53263 w 75534"/>
                  <a:gd name="connsiteY49" fmla="*/ 128860 h 129053"/>
                  <a:gd name="connsiteX50" fmla="*/ 21463 w 75534"/>
                  <a:gd name="connsiteY50" fmla="*/ 48517 h 129053"/>
                  <a:gd name="connsiteX51" fmla="*/ 21463 w 75534"/>
                  <a:gd name="connsiteY51" fmla="*/ 50197 h 129053"/>
                  <a:gd name="connsiteX52" fmla="*/ 26946 w 75534"/>
                  <a:gd name="connsiteY52" fmla="*/ 66193 h 129053"/>
                  <a:gd name="connsiteX53" fmla="*/ 35791 w 75534"/>
                  <a:gd name="connsiteY53" fmla="*/ 71087 h 129053"/>
                  <a:gd name="connsiteX54" fmla="*/ 46098 w 75534"/>
                  <a:gd name="connsiteY54" fmla="*/ 70429 h 129053"/>
                  <a:gd name="connsiteX55" fmla="*/ 48657 w 75534"/>
                  <a:gd name="connsiteY55" fmla="*/ 68676 h 129053"/>
                  <a:gd name="connsiteX56" fmla="*/ 50192 w 75534"/>
                  <a:gd name="connsiteY56" fmla="*/ 65901 h 129053"/>
                  <a:gd name="connsiteX57" fmla="*/ 50997 w 75534"/>
                  <a:gd name="connsiteY57" fmla="*/ 62614 h 129053"/>
                  <a:gd name="connsiteX58" fmla="*/ 51435 w 75534"/>
                  <a:gd name="connsiteY58" fmla="*/ 59254 h 129053"/>
                  <a:gd name="connsiteX59" fmla="*/ 51435 w 75534"/>
                  <a:gd name="connsiteY59" fmla="*/ 44208 h 129053"/>
                  <a:gd name="connsiteX60" fmla="*/ 49315 w 75534"/>
                  <a:gd name="connsiteY60" fmla="*/ 29601 h 129053"/>
                  <a:gd name="connsiteX61" fmla="*/ 45733 w 75534"/>
                  <a:gd name="connsiteY61" fmla="*/ 25291 h 129053"/>
                  <a:gd name="connsiteX62" fmla="*/ 40324 w 75534"/>
                  <a:gd name="connsiteY62" fmla="*/ 23319 h 129053"/>
                  <a:gd name="connsiteX63" fmla="*/ 34549 w 75534"/>
                  <a:gd name="connsiteY63" fmla="*/ 23830 h 129053"/>
                  <a:gd name="connsiteX64" fmla="*/ 29431 w 75534"/>
                  <a:gd name="connsiteY64" fmla="*/ 26460 h 129053"/>
                  <a:gd name="connsiteX65" fmla="*/ 24753 w 75534"/>
                  <a:gd name="connsiteY65" fmla="*/ 33763 h 129053"/>
                  <a:gd name="connsiteX66" fmla="*/ 22121 w 75534"/>
                  <a:gd name="connsiteY66" fmla="*/ 41725 h 129053"/>
                  <a:gd name="connsiteX67" fmla="*/ 21756 w 75534"/>
                  <a:gd name="connsiteY67" fmla="*/ 45304 h 129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75534" h="129053">
                    <a:moveTo>
                      <a:pt x="53263" y="128860"/>
                    </a:moveTo>
                    <a:cubicBezTo>
                      <a:pt x="51077" y="129072"/>
                      <a:pt x="48869" y="129072"/>
                      <a:pt x="46683" y="128860"/>
                    </a:cubicBezTo>
                    <a:lnTo>
                      <a:pt x="34329" y="128860"/>
                    </a:lnTo>
                    <a:cubicBezTo>
                      <a:pt x="28956" y="128955"/>
                      <a:pt x="23642" y="127670"/>
                      <a:pt x="18905" y="125135"/>
                    </a:cubicBezTo>
                    <a:cubicBezTo>
                      <a:pt x="14431" y="122798"/>
                      <a:pt x="10615" y="119380"/>
                      <a:pt x="7793" y="115202"/>
                    </a:cubicBezTo>
                    <a:cubicBezTo>
                      <a:pt x="7223" y="114135"/>
                      <a:pt x="6784" y="113011"/>
                      <a:pt x="6478" y="111842"/>
                    </a:cubicBezTo>
                    <a:cubicBezTo>
                      <a:pt x="6039" y="110454"/>
                      <a:pt x="5673" y="108994"/>
                      <a:pt x="5308" y="107533"/>
                    </a:cubicBezTo>
                    <a:cubicBezTo>
                      <a:pt x="5037" y="106137"/>
                      <a:pt x="4869" y="104721"/>
                      <a:pt x="4796" y="103296"/>
                    </a:cubicBezTo>
                    <a:cubicBezTo>
                      <a:pt x="4716" y="102128"/>
                      <a:pt x="4716" y="100959"/>
                      <a:pt x="4796" y="99791"/>
                    </a:cubicBezTo>
                    <a:cubicBezTo>
                      <a:pt x="6397" y="99228"/>
                      <a:pt x="8071" y="98885"/>
                      <a:pt x="9767" y="98768"/>
                    </a:cubicBezTo>
                    <a:cubicBezTo>
                      <a:pt x="11960" y="98658"/>
                      <a:pt x="14153" y="98658"/>
                      <a:pt x="16346" y="98768"/>
                    </a:cubicBezTo>
                    <a:cubicBezTo>
                      <a:pt x="18547" y="98775"/>
                      <a:pt x="20740" y="98899"/>
                      <a:pt x="22925" y="99133"/>
                    </a:cubicBezTo>
                    <a:cubicBezTo>
                      <a:pt x="25118" y="99133"/>
                      <a:pt x="26873" y="99133"/>
                      <a:pt x="28335" y="99718"/>
                    </a:cubicBezTo>
                    <a:cubicBezTo>
                      <a:pt x="28196" y="102595"/>
                      <a:pt x="29315" y="105400"/>
                      <a:pt x="31405" y="107386"/>
                    </a:cubicBezTo>
                    <a:cubicBezTo>
                      <a:pt x="33240" y="109198"/>
                      <a:pt x="35638" y="110330"/>
                      <a:pt x="38204" y="110600"/>
                    </a:cubicBezTo>
                    <a:cubicBezTo>
                      <a:pt x="40777" y="110805"/>
                      <a:pt x="43343" y="110162"/>
                      <a:pt x="45514" y="108774"/>
                    </a:cubicBezTo>
                    <a:cubicBezTo>
                      <a:pt x="48036" y="107109"/>
                      <a:pt x="49739" y="104458"/>
                      <a:pt x="50192" y="101470"/>
                    </a:cubicBezTo>
                    <a:cubicBezTo>
                      <a:pt x="50192" y="100229"/>
                      <a:pt x="50192" y="98987"/>
                      <a:pt x="50192" y="97672"/>
                    </a:cubicBezTo>
                    <a:cubicBezTo>
                      <a:pt x="50338" y="96555"/>
                      <a:pt x="50338" y="95430"/>
                      <a:pt x="50192" y="94313"/>
                    </a:cubicBezTo>
                    <a:cubicBezTo>
                      <a:pt x="49973" y="92172"/>
                      <a:pt x="49973" y="90018"/>
                      <a:pt x="50192" y="87885"/>
                    </a:cubicBezTo>
                    <a:cubicBezTo>
                      <a:pt x="49015" y="89193"/>
                      <a:pt x="47532" y="90201"/>
                      <a:pt x="45879" y="90807"/>
                    </a:cubicBezTo>
                    <a:cubicBezTo>
                      <a:pt x="44147" y="91406"/>
                      <a:pt x="42356" y="91844"/>
                      <a:pt x="40543" y="92122"/>
                    </a:cubicBezTo>
                    <a:cubicBezTo>
                      <a:pt x="38620" y="92231"/>
                      <a:pt x="36690" y="92231"/>
                      <a:pt x="34768" y="92122"/>
                    </a:cubicBezTo>
                    <a:lnTo>
                      <a:pt x="29212" y="92122"/>
                    </a:lnTo>
                    <a:cubicBezTo>
                      <a:pt x="26763" y="92144"/>
                      <a:pt x="24321" y="91968"/>
                      <a:pt x="21902" y="91610"/>
                    </a:cubicBezTo>
                    <a:cubicBezTo>
                      <a:pt x="19570" y="91245"/>
                      <a:pt x="17289" y="90610"/>
                      <a:pt x="15103" y="89711"/>
                    </a:cubicBezTo>
                    <a:cubicBezTo>
                      <a:pt x="12991" y="88915"/>
                      <a:pt x="11039" y="87754"/>
                      <a:pt x="9329" y="86278"/>
                    </a:cubicBezTo>
                    <a:cubicBezTo>
                      <a:pt x="7508" y="84715"/>
                      <a:pt x="6061" y="82773"/>
                      <a:pt x="5089" y="80581"/>
                    </a:cubicBezTo>
                    <a:cubicBezTo>
                      <a:pt x="3349" y="77295"/>
                      <a:pt x="2099" y="73781"/>
                      <a:pt x="1360" y="70137"/>
                    </a:cubicBezTo>
                    <a:cubicBezTo>
                      <a:pt x="644" y="66470"/>
                      <a:pt x="154" y="62760"/>
                      <a:pt x="-102" y="59035"/>
                    </a:cubicBezTo>
                    <a:cubicBezTo>
                      <a:pt x="-102" y="53265"/>
                      <a:pt x="-102" y="47057"/>
                      <a:pt x="-102" y="40483"/>
                    </a:cubicBezTo>
                    <a:cubicBezTo>
                      <a:pt x="118" y="34136"/>
                      <a:pt x="1200" y="27840"/>
                      <a:pt x="3115" y="21785"/>
                    </a:cubicBezTo>
                    <a:cubicBezTo>
                      <a:pt x="4898" y="16234"/>
                      <a:pt x="8035" y="11209"/>
                      <a:pt x="12252" y="7178"/>
                    </a:cubicBezTo>
                    <a:cubicBezTo>
                      <a:pt x="17267" y="2846"/>
                      <a:pt x="23678" y="458"/>
                      <a:pt x="30309" y="458"/>
                    </a:cubicBezTo>
                    <a:cubicBezTo>
                      <a:pt x="34007" y="173"/>
                      <a:pt x="37729" y="692"/>
                      <a:pt x="41201" y="1992"/>
                    </a:cubicBezTo>
                    <a:cubicBezTo>
                      <a:pt x="44578" y="3255"/>
                      <a:pt x="47246" y="5921"/>
                      <a:pt x="48511" y="9296"/>
                    </a:cubicBezTo>
                    <a:cubicBezTo>
                      <a:pt x="49023" y="9296"/>
                      <a:pt x="49242" y="9296"/>
                      <a:pt x="49315" y="8638"/>
                    </a:cubicBezTo>
                    <a:cubicBezTo>
                      <a:pt x="49388" y="7791"/>
                      <a:pt x="49388" y="6929"/>
                      <a:pt x="49315" y="6082"/>
                    </a:cubicBezTo>
                    <a:cubicBezTo>
                      <a:pt x="49315" y="5059"/>
                      <a:pt x="49315" y="4037"/>
                      <a:pt x="49315" y="2941"/>
                    </a:cubicBezTo>
                    <a:cubicBezTo>
                      <a:pt x="49213" y="2087"/>
                      <a:pt x="49366" y="1225"/>
                      <a:pt x="49753" y="458"/>
                    </a:cubicBezTo>
                    <a:cubicBezTo>
                      <a:pt x="53855" y="20"/>
                      <a:pt x="57985" y="-126"/>
                      <a:pt x="62108" y="20"/>
                    </a:cubicBezTo>
                    <a:cubicBezTo>
                      <a:pt x="66274" y="20"/>
                      <a:pt x="70441" y="20"/>
                      <a:pt x="74608" y="20"/>
                    </a:cubicBezTo>
                    <a:cubicBezTo>
                      <a:pt x="75120" y="15358"/>
                      <a:pt x="75339" y="31353"/>
                      <a:pt x="75412" y="48079"/>
                    </a:cubicBezTo>
                    <a:cubicBezTo>
                      <a:pt x="75485" y="64805"/>
                      <a:pt x="75412" y="82042"/>
                      <a:pt x="74389" y="99644"/>
                    </a:cubicBezTo>
                    <a:cubicBezTo>
                      <a:pt x="74389" y="102661"/>
                      <a:pt x="74389" y="105582"/>
                      <a:pt x="74389" y="108409"/>
                    </a:cubicBezTo>
                    <a:cubicBezTo>
                      <a:pt x="74608" y="110951"/>
                      <a:pt x="74053" y="113500"/>
                      <a:pt x="72781" y="115713"/>
                    </a:cubicBezTo>
                    <a:cubicBezTo>
                      <a:pt x="71304" y="118087"/>
                      <a:pt x="69535" y="120271"/>
                      <a:pt x="67517" y="122214"/>
                    </a:cubicBezTo>
                    <a:cubicBezTo>
                      <a:pt x="65924" y="123667"/>
                      <a:pt x="64155" y="124923"/>
                      <a:pt x="62254" y="125939"/>
                    </a:cubicBezTo>
                    <a:cubicBezTo>
                      <a:pt x="60653" y="126844"/>
                      <a:pt x="58935" y="127509"/>
                      <a:pt x="57137" y="127910"/>
                    </a:cubicBezTo>
                    <a:cubicBezTo>
                      <a:pt x="55858" y="128290"/>
                      <a:pt x="54571" y="128604"/>
                      <a:pt x="53263" y="128860"/>
                    </a:cubicBezTo>
                    <a:close/>
                    <a:moveTo>
                      <a:pt x="21463" y="48517"/>
                    </a:moveTo>
                    <a:lnTo>
                      <a:pt x="21463" y="50197"/>
                    </a:lnTo>
                    <a:cubicBezTo>
                      <a:pt x="21303" y="56011"/>
                      <a:pt x="23254" y="61694"/>
                      <a:pt x="26946" y="66193"/>
                    </a:cubicBezTo>
                    <a:cubicBezTo>
                      <a:pt x="29168" y="68888"/>
                      <a:pt x="32326" y="70634"/>
                      <a:pt x="35791" y="71087"/>
                    </a:cubicBezTo>
                    <a:cubicBezTo>
                      <a:pt x="39234" y="71612"/>
                      <a:pt x="42750" y="71393"/>
                      <a:pt x="46098" y="70429"/>
                    </a:cubicBezTo>
                    <a:cubicBezTo>
                      <a:pt x="47115" y="70129"/>
                      <a:pt x="48007" y="69516"/>
                      <a:pt x="48657" y="68676"/>
                    </a:cubicBezTo>
                    <a:cubicBezTo>
                      <a:pt x="49315" y="67836"/>
                      <a:pt x="49827" y="66901"/>
                      <a:pt x="50192" y="65901"/>
                    </a:cubicBezTo>
                    <a:cubicBezTo>
                      <a:pt x="50543" y="64827"/>
                      <a:pt x="50814" y="63731"/>
                      <a:pt x="50997" y="62614"/>
                    </a:cubicBezTo>
                    <a:lnTo>
                      <a:pt x="51435" y="59254"/>
                    </a:lnTo>
                    <a:cubicBezTo>
                      <a:pt x="51435" y="54287"/>
                      <a:pt x="51435" y="49321"/>
                      <a:pt x="51435" y="44208"/>
                    </a:cubicBezTo>
                    <a:cubicBezTo>
                      <a:pt x="51296" y="39271"/>
                      <a:pt x="50580" y="34370"/>
                      <a:pt x="49315" y="29601"/>
                    </a:cubicBezTo>
                    <a:cubicBezTo>
                      <a:pt x="48635" y="27804"/>
                      <a:pt x="47378" y="26292"/>
                      <a:pt x="45733" y="25291"/>
                    </a:cubicBezTo>
                    <a:cubicBezTo>
                      <a:pt x="44088" y="24261"/>
                      <a:pt x="42246" y="23590"/>
                      <a:pt x="40324" y="23319"/>
                    </a:cubicBezTo>
                    <a:cubicBezTo>
                      <a:pt x="38386" y="23085"/>
                      <a:pt x="36420" y="23261"/>
                      <a:pt x="34549" y="23830"/>
                    </a:cubicBezTo>
                    <a:cubicBezTo>
                      <a:pt x="32685" y="24356"/>
                      <a:pt x="30944" y="25255"/>
                      <a:pt x="29431" y="26460"/>
                    </a:cubicBezTo>
                    <a:cubicBezTo>
                      <a:pt x="27575" y="28688"/>
                      <a:pt x="26003" y="31142"/>
                      <a:pt x="24753" y="33763"/>
                    </a:cubicBezTo>
                    <a:cubicBezTo>
                      <a:pt x="23510" y="36284"/>
                      <a:pt x="22618" y="38964"/>
                      <a:pt x="22121" y="41725"/>
                    </a:cubicBezTo>
                    <a:cubicBezTo>
                      <a:pt x="21865" y="42901"/>
                      <a:pt x="21741" y="44099"/>
                      <a:pt x="21756" y="45304"/>
                    </a:cubicBezTo>
                    <a:close/>
                  </a:path>
                </a:pathLst>
              </a:custGeom>
              <a:grpFill/>
              <a:ln w="730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6018D997-8D2E-B2F9-6E4D-2A7800D6DAA8}"/>
                  </a:ext>
                </a:extLst>
              </p:cNvPr>
              <p:cNvSpPr/>
              <p:nvPr/>
            </p:nvSpPr>
            <p:spPr>
              <a:xfrm>
                <a:off x="9409334" y="6040063"/>
                <a:ext cx="30192" cy="153362"/>
              </a:xfrm>
              <a:custGeom>
                <a:avLst/>
                <a:gdLst>
                  <a:gd name="connsiteX0" fmla="*/ 22659 w 26123"/>
                  <a:gd name="connsiteY0" fmla="*/ 40063 h 132692"/>
                  <a:gd name="connsiteX1" fmla="*/ 26022 w 26123"/>
                  <a:gd name="connsiteY1" fmla="*/ 40063 h 132692"/>
                  <a:gd name="connsiteX2" fmla="*/ 26022 w 26123"/>
                  <a:gd name="connsiteY2" fmla="*/ 40574 h 132692"/>
                  <a:gd name="connsiteX3" fmla="*/ 25218 w 26123"/>
                  <a:gd name="connsiteY3" fmla="*/ 86005 h 132692"/>
                  <a:gd name="connsiteX4" fmla="*/ 25876 w 26123"/>
                  <a:gd name="connsiteY4" fmla="*/ 131434 h 132692"/>
                  <a:gd name="connsiteX5" fmla="*/ 21270 w 26123"/>
                  <a:gd name="connsiteY5" fmla="*/ 132603 h 132692"/>
                  <a:gd name="connsiteX6" fmla="*/ 13229 w 26123"/>
                  <a:gd name="connsiteY6" fmla="*/ 132603 h 132692"/>
                  <a:gd name="connsiteX7" fmla="*/ 5042 w 26123"/>
                  <a:gd name="connsiteY7" fmla="*/ 132603 h 132692"/>
                  <a:gd name="connsiteX8" fmla="*/ -75 w 26123"/>
                  <a:gd name="connsiteY8" fmla="*/ 132603 h 132692"/>
                  <a:gd name="connsiteX9" fmla="*/ 729 w 26123"/>
                  <a:gd name="connsiteY9" fmla="*/ 109085 h 132692"/>
                  <a:gd name="connsiteX10" fmla="*/ 290 w 26123"/>
                  <a:gd name="connsiteY10" fmla="*/ 85347 h 132692"/>
                  <a:gd name="connsiteX11" fmla="*/ -75 w 26123"/>
                  <a:gd name="connsiteY11" fmla="*/ 62121 h 132692"/>
                  <a:gd name="connsiteX12" fmla="*/ 1021 w 26123"/>
                  <a:gd name="connsiteY12" fmla="*/ 39771 h 132692"/>
                  <a:gd name="connsiteX13" fmla="*/ 1021 w 26123"/>
                  <a:gd name="connsiteY13" fmla="*/ 39771 h 132692"/>
                  <a:gd name="connsiteX14" fmla="*/ 3506 w 26123"/>
                  <a:gd name="connsiteY14" fmla="*/ 39771 h 132692"/>
                  <a:gd name="connsiteX15" fmla="*/ 6138 w 26123"/>
                  <a:gd name="connsiteY15" fmla="*/ 39771 h 132692"/>
                  <a:gd name="connsiteX16" fmla="*/ 12790 w 26123"/>
                  <a:gd name="connsiteY16" fmla="*/ 40136 h 132692"/>
                  <a:gd name="connsiteX17" fmla="*/ -2 w 26123"/>
                  <a:gd name="connsiteY17" fmla="*/ -35 h 132692"/>
                  <a:gd name="connsiteX18" fmla="*/ 24998 w 26123"/>
                  <a:gd name="connsiteY18" fmla="*/ 476 h 132692"/>
                  <a:gd name="connsiteX19" fmla="*/ 24998 w 26123"/>
                  <a:gd name="connsiteY19" fmla="*/ 4493 h 132692"/>
                  <a:gd name="connsiteX20" fmla="*/ 24998 w 26123"/>
                  <a:gd name="connsiteY20" fmla="*/ 10702 h 132692"/>
                  <a:gd name="connsiteX21" fmla="*/ 24998 w 26123"/>
                  <a:gd name="connsiteY21" fmla="*/ 18006 h 132692"/>
                  <a:gd name="connsiteX22" fmla="*/ 24998 w 26123"/>
                  <a:gd name="connsiteY22" fmla="*/ 24360 h 132692"/>
                  <a:gd name="connsiteX23" fmla="*/ 21563 w 26123"/>
                  <a:gd name="connsiteY23" fmla="*/ 25821 h 132692"/>
                  <a:gd name="connsiteX24" fmla="*/ 15349 w 26123"/>
                  <a:gd name="connsiteY24" fmla="*/ 25821 h 132692"/>
                  <a:gd name="connsiteX25" fmla="*/ 8039 w 26123"/>
                  <a:gd name="connsiteY25" fmla="*/ 25821 h 132692"/>
                  <a:gd name="connsiteX26" fmla="*/ 729 w 26123"/>
                  <a:gd name="connsiteY26" fmla="*/ 25821 h 132692"/>
                  <a:gd name="connsiteX27" fmla="*/ 290 w 26123"/>
                  <a:gd name="connsiteY27" fmla="*/ 14719 h 132692"/>
                  <a:gd name="connsiteX28" fmla="*/ -2 w 26123"/>
                  <a:gd name="connsiteY28" fmla="*/ -35 h 132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123" h="132692">
                    <a:moveTo>
                      <a:pt x="22659" y="40063"/>
                    </a:moveTo>
                    <a:lnTo>
                      <a:pt x="26022" y="40063"/>
                    </a:lnTo>
                    <a:lnTo>
                      <a:pt x="26022" y="40574"/>
                    </a:lnTo>
                    <a:cubicBezTo>
                      <a:pt x="26022" y="55182"/>
                      <a:pt x="25656" y="70593"/>
                      <a:pt x="25218" y="86005"/>
                    </a:cubicBezTo>
                    <a:cubicBezTo>
                      <a:pt x="24779" y="101416"/>
                      <a:pt x="25218" y="116608"/>
                      <a:pt x="25876" y="131434"/>
                    </a:cubicBezTo>
                    <a:cubicBezTo>
                      <a:pt x="24545" y="132399"/>
                      <a:pt x="22900" y="132815"/>
                      <a:pt x="21270" y="132603"/>
                    </a:cubicBezTo>
                    <a:lnTo>
                      <a:pt x="13229" y="132603"/>
                    </a:lnTo>
                    <a:cubicBezTo>
                      <a:pt x="10378" y="132603"/>
                      <a:pt x="7673" y="132603"/>
                      <a:pt x="5042" y="132603"/>
                    </a:cubicBezTo>
                    <a:cubicBezTo>
                      <a:pt x="3346" y="132384"/>
                      <a:pt x="1620" y="132384"/>
                      <a:pt x="-75" y="132603"/>
                    </a:cubicBezTo>
                    <a:cubicBezTo>
                      <a:pt x="509" y="124861"/>
                      <a:pt x="802" y="117046"/>
                      <a:pt x="729" y="109085"/>
                    </a:cubicBezTo>
                    <a:cubicBezTo>
                      <a:pt x="656" y="101124"/>
                      <a:pt x="729" y="93162"/>
                      <a:pt x="290" y="85347"/>
                    </a:cubicBezTo>
                    <a:cubicBezTo>
                      <a:pt x="-149" y="77532"/>
                      <a:pt x="-75" y="69790"/>
                      <a:pt x="-75" y="62121"/>
                    </a:cubicBezTo>
                    <a:cubicBezTo>
                      <a:pt x="-83" y="54657"/>
                      <a:pt x="283" y="47199"/>
                      <a:pt x="1021" y="39771"/>
                    </a:cubicBezTo>
                    <a:lnTo>
                      <a:pt x="1021" y="39771"/>
                    </a:lnTo>
                    <a:lnTo>
                      <a:pt x="3506" y="39771"/>
                    </a:lnTo>
                    <a:lnTo>
                      <a:pt x="6138" y="39771"/>
                    </a:lnTo>
                    <a:lnTo>
                      <a:pt x="12790" y="40136"/>
                    </a:lnTo>
                    <a:close/>
                    <a:moveTo>
                      <a:pt x="-2" y="-35"/>
                    </a:moveTo>
                    <a:lnTo>
                      <a:pt x="24998" y="476"/>
                    </a:lnTo>
                    <a:cubicBezTo>
                      <a:pt x="24998" y="1280"/>
                      <a:pt x="24998" y="2594"/>
                      <a:pt x="24998" y="4493"/>
                    </a:cubicBezTo>
                    <a:cubicBezTo>
                      <a:pt x="24998" y="6392"/>
                      <a:pt x="24998" y="8438"/>
                      <a:pt x="24998" y="10702"/>
                    </a:cubicBezTo>
                    <a:cubicBezTo>
                      <a:pt x="24998" y="12966"/>
                      <a:pt x="24998" y="15303"/>
                      <a:pt x="24998" y="18006"/>
                    </a:cubicBezTo>
                    <a:cubicBezTo>
                      <a:pt x="24998" y="20708"/>
                      <a:pt x="24998" y="22461"/>
                      <a:pt x="24998" y="24360"/>
                    </a:cubicBezTo>
                    <a:cubicBezTo>
                      <a:pt x="24092" y="25280"/>
                      <a:pt x="22857" y="25806"/>
                      <a:pt x="21563" y="25821"/>
                    </a:cubicBezTo>
                    <a:cubicBezTo>
                      <a:pt x="19494" y="25945"/>
                      <a:pt x="17418" y="25945"/>
                      <a:pt x="15349" y="25821"/>
                    </a:cubicBezTo>
                    <a:lnTo>
                      <a:pt x="8039" y="25821"/>
                    </a:lnTo>
                    <a:cubicBezTo>
                      <a:pt x="5604" y="25689"/>
                      <a:pt x="3163" y="25689"/>
                      <a:pt x="729" y="25821"/>
                    </a:cubicBezTo>
                    <a:cubicBezTo>
                      <a:pt x="729" y="22315"/>
                      <a:pt x="729" y="18517"/>
                      <a:pt x="290" y="14719"/>
                    </a:cubicBezTo>
                    <a:cubicBezTo>
                      <a:pt x="-104" y="9811"/>
                      <a:pt x="-199" y="4888"/>
                      <a:pt x="-2" y="-35"/>
                    </a:cubicBezTo>
                    <a:close/>
                  </a:path>
                </a:pathLst>
              </a:custGeom>
              <a:grpFill/>
              <a:ln w="730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BFAC2CFD-4905-1714-4F51-D2CC547A5454}"/>
                  </a:ext>
                </a:extLst>
              </p:cNvPr>
              <p:cNvSpPr/>
              <p:nvPr/>
            </p:nvSpPr>
            <p:spPr>
              <a:xfrm>
                <a:off x="9452624" y="6083853"/>
                <a:ext cx="84999" cy="111450"/>
              </a:xfrm>
              <a:custGeom>
                <a:avLst/>
                <a:gdLst>
                  <a:gd name="connsiteX0" fmla="*/ 3188 w 73543"/>
                  <a:gd name="connsiteY0" fmla="*/ 10793 h 96429"/>
                  <a:gd name="connsiteX1" fmla="*/ 7282 w 73543"/>
                  <a:gd name="connsiteY1" fmla="*/ 6046 h 96429"/>
                  <a:gd name="connsiteX2" fmla="*/ 13934 w 73543"/>
                  <a:gd name="connsiteY2" fmla="*/ 2613 h 96429"/>
                  <a:gd name="connsiteX3" fmla="*/ 22048 w 73543"/>
                  <a:gd name="connsiteY3" fmla="*/ 641 h 96429"/>
                  <a:gd name="connsiteX4" fmla="*/ 30747 w 73543"/>
                  <a:gd name="connsiteY4" fmla="*/ 129 h 96429"/>
                  <a:gd name="connsiteX5" fmla="*/ 38057 w 73543"/>
                  <a:gd name="connsiteY5" fmla="*/ 129 h 96429"/>
                  <a:gd name="connsiteX6" fmla="*/ 45368 w 73543"/>
                  <a:gd name="connsiteY6" fmla="*/ 129 h 96429"/>
                  <a:gd name="connsiteX7" fmla="*/ 56552 w 73543"/>
                  <a:gd name="connsiteY7" fmla="*/ 2394 h 96429"/>
                  <a:gd name="connsiteX8" fmla="*/ 65763 w 73543"/>
                  <a:gd name="connsiteY8" fmla="*/ 8018 h 96429"/>
                  <a:gd name="connsiteX9" fmla="*/ 69856 w 73543"/>
                  <a:gd name="connsiteY9" fmla="*/ 13349 h 96429"/>
                  <a:gd name="connsiteX10" fmla="*/ 72049 w 73543"/>
                  <a:gd name="connsiteY10" fmla="*/ 21895 h 96429"/>
                  <a:gd name="connsiteX11" fmla="*/ 72927 w 73543"/>
                  <a:gd name="connsiteY11" fmla="*/ 32559 h 96429"/>
                  <a:gd name="connsiteX12" fmla="*/ 73292 w 73543"/>
                  <a:gd name="connsiteY12" fmla="*/ 44391 h 96429"/>
                  <a:gd name="connsiteX13" fmla="*/ 72854 w 73543"/>
                  <a:gd name="connsiteY13" fmla="*/ 56588 h 96429"/>
                  <a:gd name="connsiteX14" fmla="*/ 71903 w 73543"/>
                  <a:gd name="connsiteY14" fmla="*/ 69589 h 96429"/>
                  <a:gd name="connsiteX15" fmla="*/ 70295 w 73543"/>
                  <a:gd name="connsiteY15" fmla="*/ 80837 h 96429"/>
                  <a:gd name="connsiteX16" fmla="*/ 67444 w 73543"/>
                  <a:gd name="connsiteY16" fmla="*/ 87630 h 96429"/>
                  <a:gd name="connsiteX17" fmla="*/ 59257 w 73543"/>
                  <a:gd name="connsiteY17" fmla="*/ 93911 h 96429"/>
                  <a:gd name="connsiteX18" fmla="*/ 48291 w 73543"/>
                  <a:gd name="connsiteY18" fmla="*/ 96175 h 96429"/>
                  <a:gd name="connsiteX19" fmla="*/ 36157 w 73543"/>
                  <a:gd name="connsiteY19" fmla="*/ 96175 h 96429"/>
                  <a:gd name="connsiteX20" fmla="*/ 24753 w 73543"/>
                  <a:gd name="connsiteY20" fmla="*/ 95737 h 96429"/>
                  <a:gd name="connsiteX21" fmla="*/ 8890 w 73543"/>
                  <a:gd name="connsiteY21" fmla="*/ 87630 h 96429"/>
                  <a:gd name="connsiteX22" fmla="*/ 2091 w 73543"/>
                  <a:gd name="connsiteY22" fmla="*/ 76601 h 96429"/>
                  <a:gd name="connsiteX23" fmla="*/ -102 w 73543"/>
                  <a:gd name="connsiteY23" fmla="*/ 62724 h 96429"/>
                  <a:gd name="connsiteX24" fmla="*/ -102 w 73543"/>
                  <a:gd name="connsiteY24" fmla="*/ 48116 h 96429"/>
                  <a:gd name="connsiteX25" fmla="*/ -102 w 73543"/>
                  <a:gd name="connsiteY25" fmla="*/ 34677 h 96429"/>
                  <a:gd name="connsiteX26" fmla="*/ -102 w 73543"/>
                  <a:gd name="connsiteY26" fmla="*/ 28103 h 96429"/>
                  <a:gd name="connsiteX27" fmla="*/ 629 w 73543"/>
                  <a:gd name="connsiteY27" fmla="*/ 21457 h 96429"/>
                  <a:gd name="connsiteX28" fmla="*/ 1945 w 73543"/>
                  <a:gd name="connsiteY28" fmla="*/ 15979 h 96429"/>
                  <a:gd name="connsiteX29" fmla="*/ 3188 w 73543"/>
                  <a:gd name="connsiteY29" fmla="*/ 10793 h 96429"/>
                  <a:gd name="connsiteX30" fmla="*/ 26142 w 73543"/>
                  <a:gd name="connsiteY30" fmla="*/ 32704 h 96429"/>
                  <a:gd name="connsiteX31" fmla="*/ 24533 w 73543"/>
                  <a:gd name="connsiteY31" fmla="*/ 36429 h 96429"/>
                  <a:gd name="connsiteX32" fmla="*/ 23803 w 73543"/>
                  <a:gd name="connsiteY32" fmla="*/ 48043 h 96429"/>
                  <a:gd name="connsiteX33" fmla="*/ 23364 w 73543"/>
                  <a:gd name="connsiteY33" fmla="*/ 60313 h 96429"/>
                  <a:gd name="connsiteX34" fmla="*/ 25630 w 73543"/>
                  <a:gd name="connsiteY34" fmla="*/ 66814 h 96429"/>
                  <a:gd name="connsiteX35" fmla="*/ 31405 w 73543"/>
                  <a:gd name="connsiteY35" fmla="*/ 69954 h 96429"/>
                  <a:gd name="connsiteX36" fmla="*/ 38715 w 73543"/>
                  <a:gd name="connsiteY36" fmla="*/ 69954 h 96429"/>
                  <a:gd name="connsiteX37" fmla="*/ 44783 w 73543"/>
                  <a:gd name="connsiteY37" fmla="*/ 68202 h 96429"/>
                  <a:gd name="connsiteX38" fmla="*/ 49023 w 73543"/>
                  <a:gd name="connsiteY38" fmla="*/ 62139 h 96429"/>
                  <a:gd name="connsiteX39" fmla="*/ 50192 w 73543"/>
                  <a:gd name="connsiteY39" fmla="*/ 50307 h 96429"/>
                  <a:gd name="connsiteX40" fmla="*/ 49607 w 73543"/>
                  <a:gd name="connsiteY40" fmla="*/ 38986 h 96429"/>
                  <a:gd name="connsiteX41" fmla="*/ 44198 w 73543"/>
                  <a:gd name="connsiteY41" fmla="*/ 29564 h 96429"/>
                  <a:gd name="connsiteX42" fmla="*/ 32648 w 73543"/>
                  <a:gd name="connsiteY42" fmla="*/ 28322 h 96429"/>
                  <a:gd name="connsiteX43" fmla="*/ 26361 w 73543"/>
                  <a:gd name="connsiteY43" fmla="*/ 32486 h 964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73543" h="96429">
                    <a:moveTo>
                      <a:pt x="3188" y="10793"/>
                    </a:moveTo>
                    <a:cubicBezTo>
                      <a:pt x="4087" y="8865"/>
                      <a:pt x="5505" y="7214"/>
                      <a:pt x="7282" y="6046"/>
                    </a:cubicBezTo>
                    <a:cubicBezTo>
                      <a:pt x="9329" y="4599"/>
                      <a:pt x="11565" y="3445"/>
                      <a:pt x="13934" y="2613"/>
                    </a:cubicBezTo>
                    <a:cubicBezTo>
                      <a:pt x="16573" y="1700"/>
                      <a:pt x="19285" y="1035"/>
                      <a:pt x="22048" y="641"/>
                    </a:cubicBezTo>
                    <a:cubicBezTo>
                      <a:pt x="24935" y="319"/>
                      <a:pt x="27838" y="151"/>
                      <a:pt x="30747" y="129"/>
                    </a:cubicBezTo>
                    <a:cubicBezTo>
                      <a:pt x="33182" y="363"/>
                      <a:pt x="35623" y="363"/>
                      <a:pt x="38057" y="129"/>
                    </a:cubicBezTo>
                    <a:cubicBezTo>
                      <a:pt x="40492" y="-90"/>
                      <a:pt x="42933" y="-90"/>
                      <a:pt x="45368" y="129"/>
                    </a:cubicBezTo>
                    <a:cubicBezTo>
                      <a:pt x="49191" y="327"/>
                      <a:pt x="52955" y="1086"/>
                      <a:pt x="56552" y="2394"/>
                    </a:cubicBezTo>
                    <a:cubicBezTo>
                      <a:pt x="59988" y="3592"/>
                      <a:pt x="63124" y="5512"/>
                      <a:pt x="65763" y="8018"/>
                    </a:cubicBezTo>
                    <a:cubicBezTo>
                      <a:pt x="67656" y="9318"/>
                      <a:pt x="69096" y="11180"/>
                      <a:pt x="69856" y="13349"/>
                    </a:cubicBezTo>
                    <a:cubicBezTo>
                      <a:pt x="70887" y="16110"/>
                      <a:pt x="71625" y="18974"/>
                      <a:pt x="72049" y="21895"/>
                    </a:cubicBezTo>
                    <a:cubicBezTo>
                      <a:pt x="72583" y="25423"/>
                      <a:pt x="72883" y="28987"/>
                      <a:pt x="72927" y="32559"/>
                    </a:cubicBezTo>
                    <a:cubicBezTo>
                      <a:pt x="72927" y="36429"/>
                      <a:pt x="72927" y="40374"/>
                      <a:pt x="73292" y="44391"/>
                    </a:cubicBezTo>
                    <a:cubicBezTo>
                      <a:pt x="73658" y="48408"/>
                      <a:pt x="73292" y="51695"/>
                      <a:pt x="72854" y="56588"/>
                    </a:cubicBezTo>
                    <a:cubicBezTo>
                      <a:pt x="72415" y="61482"/>
                      <a:pt x="72342" y="65426"/>
                      <a:pt x="71903" y="69589"/>
                    </a:cubicBezTo>
                    <a:cubicBezTo>
                      <a:pt x="71465" y="73753"/>
                      <a:pt x="70953" y="77550"/>
                      <a:pt x="70295" y="80837"/>
                    </a:cubicBezTo>
                    <a:cubicBezTo>
                      <a:pt x="69995" y="83321"/>
                      <a:pt x="69009" y="85672"/>
                      <a:pt x="67444" y="87630"/>
                    </a:cubicBezTo>
                    <a:cubicBezTo>
                      <a:pt x="65412" y="90500"/>
                      <a:pt x="62561" y="92691"/>
                      <a:pt x="59257" y="93911"/>
                    </a:cubicBezTo>
                    <a:cubicBezTo>
                      <a:pt x="55718" y="95138"/>
                      <a:pt x="52027" y="95905"/>
                      <a:pt x="48291" y="96175"/>
                    </a:cubicBezTo>
                    <a:cubicBezTo>
                      <a:pt x="44249" y="96467"/>
                      <a:pt x="40199" y="96467"/>
                      <a:pt x="36157" y="96175"/>
                    </a:cubicBezTo>
                    <a:cubicBezTo>
                      <a:pt x="32012" y="95883"/>
                      <a:pt x="28210" y="95737"/>
                      <a:pt x="24753" y="95737"/>
                    </a:cubicBezTo>
                    <a:cubicBezTo>
                      <a:pt x="18744" y="94780"/>
                      <a:pt x="13188" y="91939"/>
                      <a:pt x="8890" y="87630"/>
                    </a:cubicBezTo>
                    <a:cubicBezTo>
                      <a:pt x="5607" y="84686"/>
                      <a:pt x="3239" y="80859"/>
                      <a:pt x="2091" y="76601"/>
                    </a:cubicBezTo>
                    <a:cubicBezTo>
                      <a:pt x="827" y="72072"/>
                      <a:pt x="96" y="67420"/>
                      <a:pt x="-102" y="62724"/>
                    </a:cubicBezTo>
                    <a:cubicBezTo>
                      <a:pt x="-102" y="57903"/>
                      <a:pt x="-102" y="53009"/>
                      <a:pt x="-102" y="48116"/>
                    </a:cubicBezTo>
                    <a:cubicBezTo>
                      <a:pt x="198" y="43638"/>
                      <a:pt x="198" y="39154"/>
                      <a:pt x="-102" y="34677"/>
                    </a:cubicBezTo>
                    <a:cubicBezTo>
                      <a:pt x="-102" y="32486"/>
                      <a:pt x="-102" y="30294"/>
                      <a:pt x="-102" y="28103"/>
                    </a:cubicBezTo>
                    <a:cubicBezTo>
                      <a:pt x="-102" y="25912"/>
                      <a:pt x="264" y="23721"/>
                      <a:pt x="629" y="21457"/>
                    </a:cubicBezTo>
                    <a:cubicBezTo>
                      <a:pt x="885" y="19594"/>
                      <a:pt x="1331" y="17753"/>
                      <a:pt x="1945" y="15979"/>
                    </a:cubicBezTo>
                    <a:cubicBezTo>
                      <a:pt x="2457" y="13934"/>
                      <a:pt x="3188" y="12181"/>
                      <a:pt x="3188" y="10793"/>
                    </a:cubicBezTo>
                    <a:close/>
                    <a:moveTo>
                      <a:pt x="26142" y="32704"/>
                    </a:moveTo>
                    <a:cubicBezTo>
                      <a:pt x="25184" y="33720"/>
                      <a:pt x="24614" y="35035"/>
                      <a:pt x="24533" y="36429"/>
                    </a:cubicBezTo>
                    <a:cubicBezTo>
                      <a:pt x="24036" y="40279"/>
                      <a:pt x="23795" y="44157"/>
                      <a:pt x="23803" y="48043"/>
                    </a:cubicBezTo>
                    <a:cubicBezTo>
                      <a:pt x="23803" y="51892"/>
                      <a:pt x="23656" y="55982"/>
                      <a:pt x="23364" y="60313"/>
                    </a:cubicBezTo>
                    <a:cubicBezTo>
                      <a:pt x="23137" y="62709"/>
                      <a:pt x="23963" y="65083"/>
                      <a:pt x="25630" y="66814"/>
                    </a:cubicBezTo>
                    <a:cubicBezTo>
                      <a:pt x="27231" y="68370"/>
                      <a:pt x="29227" y="69458"/>
                      <a:pt x="31405" y="69954"/>
                    </a:cubicBezTo>
                    <a:cubicBezTo>
                      <a:pt x="33817" y="70422"/>
                      <a:pt x="36303" y="70422"/>
                      <a:pt x="38715" y="69954"/>
                    </a:cubicBezTo>
                    <a:cubicBezTo>
                      <a:pt x="40835" y="69764"/>
                      <a:pt x="42890" y="69173"/>
                      <a:pt x="44783" y="68202"/>
                    </a:cubicBezTo>
                    <a:cubicBezTo>
                      <a:pt x="47092" y="66982"/>
                      <a:pt x="48664" y="64725"/>
                      <a:pt x="49023" y="62139"/>
                    </a:cubicBezTo>
                    <a:cubicBezTo>
                      <a:pt x="49534" y="58195"/>
                      <a:pt x="49900" y="54251"/>
                      <a:pt x="50192" y="50307"/>
                    </a:cubicBezTo>
                    <a:cubicBezTo>
                      <a:pt x="50557" y="46524"/>
                      <a:pt x="50360" y="42711"/>
                      <a:pt x="49607" y="38986"/>
                    </a:cubicBezTo>
                    <a:cubicBezTo>
                      <a:pt x="49286" y="35203"/>
                      <a:pt x="47304" y="31755"/>
                      <a:pt x="44198" y="29564"/>
                    </a:cubicBezTo>
                    <a:cubicBezTo>
                      <a:pt x="40682" y="27577"/>
                      <a:pt x="36507" y="27124"/>
                      <a:pt x="32648" y="28322"/>
                    </a:cubicBezTo>
                    <a:cubicBezTo>
                      <a:pt x="30162" y="29016"/>
                      <a:pt x="27962" y="30470"/>
                      <a:pt x="26361" y="32486"/>
                    </a:cubicBezTo>
                    <a:close/>
                  </a:path>
                </a:pathLst>
              </a:custGeom>
              <a:grpFill/>
              <a:ln w="730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EDF00599-090C-8C9A-7409-7BF3BB98DB1C}"/>
                  </a:ext>
                </a:extLst>
              </p:cNvPr>
              <p:cNvSpPr/>
              <p:nvPr/>
            </p:nvSpPr>
            <p:spPr>
              <a:xfrm>
                <a:off x="9550828" y="6087273"/>
                <a:ext cx="80743" cy="107187"/>
              </a:xfrm>
              <a:custGeom>
                <a:avLst/>
                <a:gdLst>
                  <a:gd name="connsiteX0" fmla="*/ 24070 w 69860"/>
                  <a:gd name="connsiteY0" fmla="*/ 9661 h 92740"/>
                  <a:gd name="connsiteX1" fmla="*/ 26336 w 69860"/>
                  <a:gd name="connsiteY1" fmla="*/ 8419 h 92740"/>
                  <a:gd name="connsiteX2" fmla="*/ 28676 w 69860"/>
                  <a:gd name="connsiteY2" fmla="*/ 6885 h 92740"/>
                  <a:gd name="connsiteX3" fmla="*/ 37302 w 69860"/>
                  <a:gd name="connsiteY3" fmla="*/ 2503 h 92740"/>
                  <a:gd name="connsiteX4" fmla="*/ 47171 w 69860"/>
                  <a:gd name="connsiteY4" fmla="*/ 677 h 92740"/>
                  <a:gd name="connsiteX5" fmla="*/ 57039 w 69860"/>
                  <a:gd name="connsiteY5" fmla="*/ 1773 h 92740"/>
                  <a:gd name="connsiteX6" fmla="*/ 65665 w 69860"/>
                  <a:gd name="connsiteY6" fmla="*/ 6374 h 92740"/>
                  <a:gd name="connsiteX7" fmla="*/ 68516 w 69860"/>
                  <a:gd name="connsiteY7" fmla="*/ 13240 h 92740"/>
                  <a:gd name="connsiteX8" fmla="*/ 69759 w 69860"/>
                  <a:gd name="connsiteY8" fmla="*/ 25875 h 92740"/>
                  <a:gd name="connsiteX9" fmla="*/ 69759 w 69860"/>
                  <a:gd name="connsiteY9" fmla="*/ 41944 h 92740"/>
                  <a:gd name="connsiteX10" fmla="*/ 69759 w 69860"/>
                  <a:gd name="connsiteY10" fmla="*/ 59619 h 92740"/>
                  <a:gd name="connsiteX11" fmla="*/ 69393 w 69860"/>
                  <a:gd name="connsiteY11" fmla="*/ 76783 h 92740"/>
                  <a:gd name="connsiteX12" fmla="*/ 69393 w 69860"/>
                  <a:gd name="connsiteY12" fmla="*/ 91391 h 92740"/>
                  <a:gd name="connsiteX13" fmla="*/ 57843 w 69860"/>
                  <a:gd name="connsiteY13" fmla="*/ 92267 h 92740"/>
                  <a:gd name="connsiteX14" fmla="*/ 46367 w 69860"/>
                  <a:gd name="connsiteY14" fmla="*/ 92267 h 92740"/>
                  <a:gd name="connsiteX15" fmla="*/ 46367 w 69860"/>
                  <a:gd name="connsiteY15" fmla="*/ 82699 h 92740"/>
                  <a:gd name="connsiteX16" fmla="*/ 46367 w 69860"/>
                  <a:gd name="connsiteY16" fmla="*/ 71671 h 92740"/>
                  <a:gd name="connsiteX17" fmla="*/ 46367 w 69860"/>
                  <a:gd name="connsiteY17" fmla="*/ 60277 h 92740"/>
                  <a:gd name="connsiteX18" fmla="*/ 45927 w 69860"/>
                  <a:gd name="connsiteY18" fmla="*/ 49613 h 92740"/>
                  <a:gd name="connsiteX19" fmla="*/ 45562 w 69860"/>
                  <a:gd name="connsiteY19" fmla="*/ 44719 h 92740"/>
                  <a:gd name="connsiteX20" fmla="*/ 44904 w 69860"/>
                  <a:gd name="connsiteY20" fmla="*/ 39534 h 92740"/>
                  <a:gd name="connsiteX21" fmla="*/ 43589 w 69860"/>
                  <a:gd name="connsiteY21" fmla="*/ 34932 h 92740"/>
                  <a:gd name="connsiteX22" fmla="*/ 41322 w 69860"/>
                  <a:gd name="connsiteY22" fmla="*/ 31791 h 92740"/>
                  <a:gd name="connsiteX23" fmla="*/ 40957 w 69860"/>
                  <a:gd name="connsiteY23" fmla="*/ 31791 h 92740"/>
                  <a:gd name="connsiteX24" fmla="*/ 36644 w 69860"/>
                  <a:gd name="connsiteY24" fmla="*/ 30550 h 92740"/>
                  <a:gd name="connsiteX25" fmla="*/ 31015 w 69860"/>
                  <a:gd name="connsiteY25" fmla="*/ 30988 h 92740"/>
                  <a:gd name="connsiteX26" fmla="*/ 26044 w 69860"/>
                  <a:gd name="connsiteY26" fmla="*/ 34275 h 92740"/>
                  <a:gd name="connsiteX27" fmla="*/ 23486 w 69860"/>
                  <a:gd name="connsiteY27" fmla="*/ 41579 h 92740"/>
                  <a:gd name="connsiteX28" fmla="*/ 23486 w 69860"/>
                  <a:gd name="connsiteY28" fmla="*/ 54141 h 92740"/>
                  <a:gd name="connsiteX29" fmla="*/ 23997 w 69860"/>
                  <a:gd name="connsiteY29" fmla="*/ 66485 h 92740"/>
                  <a:gd name="connsiteX30" fmla="*/ 23997 w 69860"/>
                  <a:gd name="connsiteY30" fmla="*/ 78682 h 92740"/>
                  <a:gd name="connsiteX31" fmla="*/ 23266 w 69860"/>
                  <a:gd name="connsiteY31" fmla="*/ 90880 h 92740"/>
                  <a:gd name="connsiteX32" fmla="*/ 23266 w 69860"/>
                  <a:gd name="connsiteY32" fmla="*/ 91610 h 92740"/>
                  <a:gd name="connsiteX33" fmla="*/ 17857 w 69860"/>
                  <a:gd name="connsiteY33" fmla="*/ 92706 h 92740"/>
                  <a:gd name="connsiteX34" fmla="*/ 13178 w 69860"/>
                  <a:gd name="connsiteY34" fmla="*/ 92706 h 92740"/>
                  <a:gd name="connsiteX35" fmla="*/ 7842 w 69860"/>
                  <a:gd name="connsiteY35" fmla="*/ 92706 h 92740"/>
                  <a:gd name="connsiteX36" fmla="*/ 532 w 69860"/>
                  <a:gd name="connsiteY36" fmla="*/ 92706 h 92740"/>
                  <a:gd name="connsiteX37" fmla="*/ 93 w 69860"/>
                  <a:gd name="connsiteY37" fmla="*/ 47422 h 92740"/>
                  <a:gd name="connsiteX38" fmla="*/ 93 w 69860"/>
                  <a:gd name="connsiteY38" fmla="*/ 531 h 92740"/>
                  <a:gd name="connsiteX39" fmla="*/ 3821 w 69860"/>
                  <a:gd name="connsiteY39" fmla="*/ 531 h 92740"/>
                  <a:gd name="connsiteX40" fmla="*/ 9304 w 69860"/>
                  <a:gd name="connsiteY40" fmla="*/ 531 h 92740"/>
                  <a:gd name="connsiteX41" fmla="*/ 13032 w 69860"/>
                  <a:gd name="connsiteY41" fmla="*/ 531 h 92740"/>
                  <a:gd name="connsiteX42" fmla="*/ 15591 w 69860"/>
                  <a:gd name="connsiteY42" fmla="*/ 531 h 92740"/>
                  <a:gd name="connsiteX43" fmla="*/ 19246 w 69860"/>
                  <a:gd name="connsiteY43" fmla="*/ 20 h 92740"/>
                  <a:gd name="connsiteX44" fmla="*/ 22609 w 69860"/>
                  <a:gd name="connsiteY44" fmla="*/ 20 h 92740"/>
                  <a:gd name="connsiteX45" fmla="*/ 24070 w 69860"/>
                  <a:gd name="connsiteY45" fmla="*/ 677 h 92740"/>
                  <a:gd name="connsiteX46" fmla="*/ 24070 w 69860"/>
                  <a:gd name="connsiteY46" fmla="*/ 5790 h 92740"/>
                  <a:gd name="connsiteX47" fmla="*/ 24070 w 69860"/>
                  <a:gd name="connsiteY47" fmla="*/ 9661 h 92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9860" h="92740">
                    <a:moveTo>
                      <a:pt x="24070" y="9661"/>
                    </a:moveTo>
                    <a:lnTo>
                      <a:pt x="26336" y="8419"/>
                    </a:lnTo>
                    <a:cubicBezTo>
                      <a:pt x="27155" y="7974"/>
                      <a:pt x="27945" y="7462"/>
                      <a:pt x="28676" y="6885"/>
                    </a:cubicBezTo>
                    <a:cubicBezTo>
                      <a:pt x="31322" y="5008"/>
                      <a:pt x="34224" y="3533"/>
                      <a:pt x="37302" y="2503"/>
                    </a:cubicBezTo>
                    <a:cubicBezTo>
                      <a:pt x="40489" y="1422"/>
                      <a:pt x="43808" y="808"/>
                      <a:pt x="47171" y="677"/>
                    </a:cubicBezTo>
                    <a:cubicBezTo>
                      <a:pt x="50496" y="524"/>
                      <a:pt x="53823" y="896"/>
                      <a:pt x="57039" y="1773"/>
                    </a:cubicBezTo>
                    <a:cubicBezTo>
                      <a:pt x="60219" y="2656"/>
                      <a:pt x="63165" y="4227"/>
                      <a:pt x="65665" y="6374"/>
                    </a:cubicBezTo>
                    <a:cubicBezTo>
                      <a:pt x="67295" y="8317"/>
                      <a:pt x="68297" y="10713"/>
                      <a:pt x="68516" y="13240"/>
                    </a:cubicBezTo>
                    <a:cubicBezTo>
                      <a:pt x="69254" y="17410"/>
                      <a:pt x="69671" y="21639"/>
                      <a:pt x="69759" y="25875"/>
                    </a:cubicBezTo>
                    <a:cubicBezTo>
                      <a:pt x="69759" y="30769"/>
                      <a:pt x="69759" y="36101"/>
                      <a:pt x="69759" y="41944"/>
                    </a:cubicBezTo>
                    <a:cubicBezTo>
                      <a:pt x="69759" y="47787"/>
                      <a:pt x="69759" y="53630"/>
                      <a:pt x="69759" y="59619"/>
                    </a:cubicBezTo>
                    <a:cubicBezTo>
                      <a:pt x="69759" y="65608"/>
                      <a:pt x="69759" y="71305"/>
                      <a:pt x="69393" y="76783"/>
                    </a:cubicBezTo>
                    <a:cubicBezTo>
                      <a:pt x="69028" y="82261"/>
                      <a:pt x="69393" y="87155"/>
                      <a:pt x="69393" y="91391"/>
                    </a:cubicBezTo>
                    <a:cubicBezTo>
                      <a:pt x="65570" y="91975"/>
                      <a:pt x="61711" y="92267"/>
                      <a:pt x="57843" y="92267"/>
                    </a:cubicBezTo>
                    <a:lnTo>
                      <a:pt x="46367" y="92267"/>
                    </a:lnTo>
                    <a:cubicBezTo>
                      <a:pt x="46367" y="89492"/>
                      <a:pt x="46367" y="86278"/>
                      <a:pt x="46367" y="82699"/>
                    </a:cubicBezTo>
                    <a:cubicBezTo>
                      <a:pt x="46367" y="79120"/>
                      <a:pt x="46367" y="75395"/>
                      <a:pt x="46367" y="71671"/>
                    </a:cubicBezTo>
                    <a:cubicBezTo>
                      <a:pt x="46367" y="67946"/>
                      <a:pt x="46367" y="64367"/>
                      <a:pt x="46367" y="60277"/>
                    </a:cubicBezTo>
                    <a:cubicBezTo>
                      <a:pt x="46367" y="56187"/>
                      <a:pt x="46367" y="52973"/>
                      <a:pt x="45927" y="49613"/>
                    </a:cubicBezTo>
                    <a:cubicBezTo>
                      <a:pt x="45927" y="48152"/>
                      <a:pt x="45927" y="46545"/>
                      <a:pt x="45562" y="44719"/>
                    </a:cubicBezTo>
                    <a:cubicBezTo>
                      <a:pt x="45197" y="42893"/>
                      <a:pt x="45562" y="41213"/>
                      <a:pt x="44904" y="39534"/>
                    </a:cubicBezTo>
                    <a:cubicBezTo>
                      <a:pt x="44663" y="37949"/>
                      <a:pt x="44217" y="36408"/>
                      <a:pt x="43589" y="34932"/>
                    </a:cubicBezTo>
                    <a:cubicBezTo>
                      <a:pt x="43179" y="33676"/>
                      <a:pt x="42390" y="32580"/>
                      <a:pt x="41322" y="31791"/>
                    </a:cubicBezTo>
                    <a:cubicBezTo>
                      <a:pt x="41322" y="31791"/>
                      <a:pt x="41322" y="31791"/>
                      <a:pt x="40957" y="31791"/>
                    </a:cubicBezTo>
                    <a:cubicBezTo>
                      <a:pt x="39582" y="31192"/>
                      <a:pt x="38128" y="30776"/>
                      <a:pt x="36644" y="30550"/>
                    </a:cubicBezTo>
                    <a:cubicBezTo>
                      <a:pt x="34758" y="30257"/>
                      <a:pt x="32828" y="30404"/>
                      <a:pt x="31015" y="30988"/>
                    </a:cubicBezTo>
                    <a:cubicBezTo>
                      <a:pt x="29070" y="31565"/>
                      <a:pt x="27338" y="32712"/>
                      <a:pt x="26044" y="34275"/>
                    </a:cubicBezTo>
                    <a:cubicBezTo>
                      <a:pt x="24421" y="36371"/>
                      <a:pt x="23522" y="38935"/>
                      <a:pt x="23486" y="41579"/>
                    </a:cubicBezTo>
                    <a:cubicBezTo>
                      <a:pt x="23266" y="45764"/>
                      <a:pt x="23266" y="49956"/>
                      <a:pt x="23486" y="54141"/>
                    </a:cubicBezTo>
                    <a:cubicBezTo>
                      <a:pt x="23486" y="58231"/>
                      <a:pt x="23486" y="62395"/>
                      <a:pt x="23997" y="66485"/>
                    </a:cubicBezTo>
                    <a:cubicBezTo>
                      <a:pt x="24509" y="70575"/>
                      <a:pt x="23997" y="74665"/>
                      <a:pt x="23997" y="78682"/>
                    </a:cubicBezTo>
                    <a:cubicBezTo>
                      <a:pt x="24012" y="82758"/>
                      <a:pt x="23763" y="86833"/>
                      <a:pt x="23266" y="90880"/>
                    </a:cubicBezTo>
                    <a:lnTo>
                      <a:pt x="23266" y="91610"/>
                    </a:lnTo>
                    <a:cubicBezTo>
                      <a:pt x="21497" y="92136"/>
                      <a:pt x="19691" y="92501"/>
                      <a:pt x="17857" y="92706"/>
                    </a:cubicBezTo>
                    <a:cubicBezTo>
                      <a:pt x="16321" y="92706"/>
                      <a:pt x="14787" y="92706"/>
                      <a:pt x="13178" y="92706"/>
                    </a:cubicBezTo>
                    <a:lnTo>
                      <a:pt x="7842" y="92706"/>
                    </a:lnTo>
                    <a:cubicBezTo>
                      <a:pt x="5408" y="92538"/>
                      <a:pt x="2966" y="92538"/>
                      <a:pt x="532" y="92706"/>
                    </a:cubicBezTo>
                    <a:cubicBezTo>
                      <a:pt x="532" y="77587"/>
                      <a:pt x="532" y="62541"/>
                      <a:pt x="93" y="47422"/>
                    </a:cubicBezTo>
                    <a:cubicBezTo>
                      <a:pt x="-345" y="32303"/>
                      <a:pt x="93" y="16746"/>
                      <a:pt x="93" y="531"/>
                    </a:cubicBezTo>
                    <a:lnTo>
                      <a:pt x="3821" y="531"/>
                    </a:lnTo>
                    <a:lnTo>
                      <a:pt x="9304" y="531"/>
                    </a:lnTo>
                    <a:lnTo>
                      <a:pt x="13032" y="531"/>
                    </a:lnTo>
                    <a:lnTo>
                      <a:pt x="15591" y="531"/>
                    </a:lnTo>
                    <a:lnTo>
                      <a:pt x="19246" y="20"/>
                    </a:lnTo>
                    <a:cubicBezTo>
                      <a:pt x="20364" y="-53"/>
                      <a:pt x="21490" y="-53"/>
                      <a:pt x="22609" y="20"/>
                    </a:cubicBezTo>
                    <a:cubicBezTo>
                      <a:pt x="23558" y="20"/>
                      <a:pt x="24070" y="20"/>
                      <a:pt x="24070" y="677"/>
                    </a:cubicBezTo>
                    <a:cubicBezTo>
                      <a:pt x="24158" y="2379"/>
                      <a:pt x="24158" y="4088"/>
                      <a:pt x="24070" y="5790"/>
                    </a:cubicBezTo>
                    <a:cubicBezTo>
                      <a:pt x="23997" y="7083"/>
                      <a:pt x="23997" y="8375"/>
                      <a:pt x="24070" y="9661"/>
                    </a:cubicBezTo>
                    <a:close/>
                  </a:path>
                </a:pathLst>
              </a:custGeom>
              <a:grpFill/>
              <a:ln w="7301" cap="flat">
                <a:noFill/>
                <a:prstDash val="solid"/>
                <a:miter/>
              </a:ln>
            </p:spPr>
            <p:txBody>
              <a:bodyPr rtlCol="0" anchor="ctr"/>
              <a:lstStyle/>
              <a:p>
                <a:endParaRPr lang="en-US"/>
              </a:p>
            </p:txBody>
          </p:sp>
        </p:grpSp>
        <p:grpSp>
          <p:nvGrpSpPr>
            <p:cNvPr id="57" name="Group 56">
              <a:extLst>
                <a:ext uri="{FF2B5EF4-FFF2-40B4-BE49-F238E27FC236}">
                  <a16:creationId xmlns:a16="http://schemas.microsoft.com/office/drawing/2014/main" id="{4658544E-377A-C686-5B7F-4081C71B2324}"/>
                </a:ext>
              </a:extLst>
            </p:cNvPr>
            <p:cNvGrpSpPr>
              <a:grpSpLocks noChangeAspect="1"/>
            </p:cNvGrpSpPr>
            <p:nvPr/>
          </p:nvGrpSpPr>
          <p:grpSpPr>
            <a:xfrm>
              <a:off x="-1743154" y="1314086"/>
              <a:ext cx="960697" cy="1188000"/>
              <a:chOff x="16934344" y="738212"/>
              <a:chExt cx="1766523" cy="2184485"/>
            </a:xfrm>
            <a:solidFill>
              <a:srgbClr val="FFFFFF"/>
            </a:solidFill>
          </p:grpSpPr>
          <p:sp>
            <p:nvSpPr>
              <p:cNvPr id="58" name="Freeform 57">
                <a:extLst>
                  <a:ext uri="{FF2B5EF4-FFF2-40B4-BE49-F238E27FC236}">
                    <a16:creationId xmlns:a16="http://schemas.microsoft.com/office/drawing/2014/main" id="{DD999636-B013-EA5E-DBE0-BBD74D5CFD52}"/>
                  </a:ext>
                </a:extLst>
              </p:cNvPr>
              <p:cNvSpPr/>
              <p:nvPr/>
            </p:nvSpPr>
            <p:spPr>
              <a:xfrm>
                <a:off x="17784630" y="741802"/>
                <a:ext cx="690650" cy="1970599"/>
              </a:xfrm>
              <a:custGeom>
                <a:avLst/>
                <a:gdLst>
                  <a:gd name="connsiteX0" fmla="*/ 328634 w 690650"/>
                  <a:gd name="connsiteY0" fmla="*/ 1970600 h 1970599"/>
                  <a:gd name="connsiteX1" fmla="*/ 303718 w 690650"/>
                  <a:gd name="connsiteY1" fmla="*/ 1958670 h 1970599"/>
                  <a:gd name="connsiteX2" fmla="*/ 156456 w 690650"/>
                  <a:gd name="connsiteY2" fmla="*/ 1788236 h 1970599"/>
                  <a:gd name="connsiteX3" fmla="*/ 89893 w 690650"/>
                  <a:gd name="connsiteY3" fmla="*/ 1695324 h 1970599"/>
                  <a:gd name="connsiteX4" fmla="*/ 40674 w 690650"/>
                  <a:gd name="connsiteY4" fmla="*/ 1592212 h 1970599"/>
                  <a:gd name="connsiteX5" fmla="*/ 10421 w 690650"/>
                  <a:gd name="connsiteY5" fmla="*/ 1482037 h 1970599"/>
                  <a:gd name="connsiteX6" fmla="*/ 0 w 690650"/>
                  <a:gd name="connsiteY6" fmla="*/ 1368294 h 1970599"/>
                  <a:gd name="connsiteX7" fmla="*/ 0 w 690650"/>
                  <a:gd name="connsiteY7" fmla="*/ 96899 h 1970599"/>
                  <a:gd name="connsiteX8" fmla="*/ 1478 w 690650"/>
                  <a:gd name="connsiteY8" fmla="*/ 81006 h 1970599"/>
                  <a:gd name="connsiteX9" fmla="*/ 5481 w 690650"/>
                  <a:gd name="connsiteY9" fmla="*/ 65580 h 1970599"/>
                  <a:gd name="connsiteX10" fmla="*/ 11971 w 690650"/>
                  <a:gd name="connsiteY10" fmla="*/ 50984 h 1970599"/>
                  <a:gd name="connsiteX11" fmla="*/ 20733 w 690650"/>
                  <a:gd name="connsiteY11" fmla="*/ 37649 h 1970599"/>
                  <a:gd name="connsiteX12" fmla="*/ 31551 w 690650"/>
                  <a:gd name="connsiteY12" fmla="*/ 25936 h 1970599"/>
                  <a:gd name="connsiteX13" fmla="*/ 44171 w 690650"/>
                  <a:gd name="connsiteY13" fmla="*/ 16097 h 1970599"/>
                  <a:gd name="connsiteX14" fmla="*/ 58198 w 690650"/>
                  <a:gd name="connsiteY14" fmla="*/ 8457 h 1970599"/>
                  <a:gd name="connsiteX15" fmla="*/ 73270 w 690650"/>
                  <a:gd name="connsiteY15" fmla="*/ 3159 h 1970599"/>
                  <a:gd name="connsiteX16" fmla="*/ 89028 w 690650"/>
                  <a:gd name="connsiteY16" fmla="*/ 420 h 1970599"/>
                  <a:gd name="connsiteX17" fmla="*/ 105001 w 690650"/>
                  <a:gd name="connsiteY17" fmla="*/ 239 h 1970599"/>
                  <a:gd name="connsiteX18" fmla="*/ 120795 w 690650"/>
                  <a:gd name="connsiteY18" fmla="*/ 2654 h 1970599"/>
                  <a:gd name="connsiteX19" fmla="*/ 136011 w 690650"/>
                  <a:gd name="connsiteY19" fmla="*/ 7628 h 1970599"/>
                  <a:gd name="connsiteX20" fmla="*/ 150182 w 690650"/>
                  <a:gd name="connsiteY20" fmla="*/ 14980 h 1970599"/>
                  <a:gd name="connsiteX21" fmla="*/ 162983 w 690650"/>
                  <a:gd name="connsiteY21" fmla="*/ 24531 h 1970599"/>
                  <a:gd name="connsiteX22" fmla="*/ 174053 w 690650"/>
                  <a:gd name="connsiteY22" fmla="*/ 36027 h 1970599"/>
                  <a:gd name="connsiteX23" fmla="*/ 183103 w 690650"/>
                  <a:gd name="connsiteY23" fmla="*/ 49182 h 1970599"/>
                  <a:gd name="connsiteX24" fmla="*/ 183103 w 690650"/>
                  <a:gd name="connsiteY24" fmla="*/ 52606 h 1970599"/>
                  <a:gd name="connsiteX25" fmla="*/ 490571 w 690650"/>
                  <a:gd name="connsiteY25" fmla="*/ 785450 h 1970599"/>
                  <a:gd name="connsiteX26" fmla="*/ 532182 w 690650"/>
                  <a:gd name="connsiteY26" fmla="*/ 912348 h 1970599"/>
                  <a:gd name="connsiteX27" fmla="*/ 552663 w 690650"/>
                  <a:gd name="connsiteY27" fmla="*/ 1044291 h 1970599"/>
                  <a:gd name="connsiteX28" fmla="*/ 551401 w 690650"/>
                  <a:gd name="connsiteY28" fmla="*/ 1177785 h 1970599"/>
                  <a:gd name="connsiteX29" fmla="*/ 528504 w 690650"/>
                  <a:gd name="connsiteY29" fmla="*/ 1309332 h 1970599"/>
                  <a:gd name="connsiteX30" fmla="*/ 524141 w 690650"/>
                  <a:gd name="connsiteY30" fmla="*/ 1328433 h 1970599"/>
                  <a:gd name="connsiteX31" fmla="*/ 521653 w 690650"/>
                  <a:gd name="connsiteY31" fmla="*/ 1347859 h 1970599"/>
                  <a:gd name="connsiteX32" fmla="*/ 521076 w 690650"/>
                  <a:gd name="connsiteY32" fmla="*/ 1367465 h 1970599"/>
                  <a:gd name="connsiteX33" fmla="*/ 522374 w 690650"/>
                  <a:gd name="connsiteY33" fmla="*/ 1386999 h 1970599"/>
                  <a:gd name="connsiteX34" fmla="*/ 525583 w 690650"/>
                  <a:gd name="connsiteY34" fmla="*/ 1406316 h 1970599"/>
                  <a:gd name="connsiteX35" fmla="*/ 530631 w 690650"/>
                  <a:gd name="connsiteY35" fmla="*/ 1425237 h 1970599"/>
                  <a:gd name="connsiteX36" fmla="*/ 537518 w 690650"/>
                  <a:gd name="connsiteY36" fmla="*/ 1443618 h 1970599"/>
                  <a:gd name="connsiteX37" fmla="*/ 546100 w 690650"/>
                  <a:gd name="connsiteY37" fmla="*/ 1461206 h 1970599"/>
                  <a:gd name="connsiteX38" fmla="*/ 556377 w 690650"/>
                  <a:gd name="connsiteY38" fmla="*/ 1477892 h 1970599"/>
                  <a:gd name="connsiteX39" fmla="*/ 568240 w 690650"/>
                  <a:gd name="connsiteY39" fmla="*/ 1493534 h 1970599"/>
                  <a:gd name="connsiteX40" fmla="*/ 581545 w 690650"/>
                  <a:gd name="connsiteY40" fmla="*/ 1507914 h 1970599"/>
                  <a:gd name="connsiteX41" fmla="*/ 596149 w 690650"/>
                  <a:gd name="connsiteY41" fmla="*/ 1520997 h 1970599"/>
                  <a:gd name="connsiteX42" fmla="*/ 611978 w 690650"/>
                  <a:gd name="connsiteY42" fmla="*/ 1532566 h 1970599"/>
                  <a:gd name="connsiteX43" fmla="*/ 628890 w 690650"/>
                  <a:gd name="connsiteY43" fmla="*/ 1542585 h 1970599"/>
                  <a:gd name="connsiteX44" fmla="*/ 646630 w 690650"/>
                  <a:gd name="connsiteY44" fmla="*/ 1550910 h 1970599"/>
                  <a:gd name="connsiteX45" fmla="*/ 665128 w 690650"/>
                  <a:gd name="connsiteY45" fmla="*/ 1557469 h 1970599"/>
                  <a:gd name="connsiteX46" fmla="*/ 680273 w 690650"/>
                  <a:gd name="connsiteY46" fmla="*/ 1566263 h 1970599"/>
                  <a:gd name="connsiteX47" fmla="*/ 689035 w 690650"/>
                  <a:gd name="connsiteY47" fmla="*/ 1581328 h 1970599"/>
                  <a:gd name="connsiteX48" fmla="*/ 689684 w 690650"/>
                  <a:gd name="connsiteY48" fmla="*/ 1599528 h 1970599"/>
                  <a:gd name="connsiteX49" fmla="*/ 680849 w 690650"/>
                  <a:gd name="connsiteY49" fmla="*/ 1615422 h 1970599"/>
                  <a:gd name="connsiteX50" fmla="*/ 353225 w 690650"/>
                  <a:gd name="connsiteY50" fmla="*/ 1960040 h 1970599"/>
                  <a:gd name="connsiteX51" fmla="*/ 328634 w 690650"/>
                  <a:gd name="connsiteY51" fmla="*/ 1970600 h 1970599"/>
                  <a:gd name="connsiteX52" fmla="*/ 98727 w 690650"/>
                  <a:gd name="connsiteY52" fmla="*/ 67599 h 1970599"/>
                  <a:gd name="connsiteX53" fmla="*/ 90181 w 690650"/>
                  <a:gd name="connsiteY53" fmla="*/ 67599 h 1970599"/>
                  <a:gd name="connsiteX54" fmla="*/ 81311 w 690650"/>
                  <a:gd name="connsiteY54" fmla="*/ 71347 h 1970599"/>
                  <a:gd name="connsiteX55" fmla="*/ 74208 w 690650"/>
                  <a:gd name="connsiteY55" fmla="*/ 77870 h 1970599"/>
                  <a:gd name="connsiteX56" fmla="*/ 69736 w 690650"/>
                  <a:gd name="connsiteY56" fmla="*/ 86376 h 1970599"/>
                  <a:gd name="connsiteX57" fmla="*/ 68330 w 690650"/>
                  <a:gd name="connsiteY57" fmla="*/ 95890 h 1970599"/>
                  <a:gd name="connsiteX58" fmla="*/ 68330 w 690650"/>
                  <a:gd name="connsiteY58" fmla="*/ 1367285 h 1970599"/>
                  <a:gd name="connsiteX59" fmla="*/ 77453 w 690650"/>
                  <a:gd name="connsiteY59" fmla="*/ 1468810 h 1970599"/>
                  <a:gd name="connsiteX60" fmla="*/ 104280 w 690650"/>
                  <a:gd name="connsiteY60" fmla="*/ 1567128 h 1970599"/>
                  <a:gd name="connsiteX61" fmla="*/ 148055 w 690650"/>
                  <a:gd name="connsiteY61" fmla="*/ 1659247 h 1970599"/>
                  <a:gd name="connsiteX62" fmla="*/ 207370 w 690650"/>
                  <a:gd name="connsiteY62" fmla="*/ 1742212 h 1970599"/>
                  <a:gd name="connsiteX63" fmla="*/ 329679 w 690650"/>
                  <a:gd name="connsiteY63" fmla="*/ 1884715 h 1970599"/>
                  <a:gd name="connsiteX64" fmla="*/ 599538 w 690650"/>
                  <a:gd name="connsiteY64" fmla="*/ 1602123 h 1970599"/>
                  <a:gd name="connsiteX65" fmla="*/ 561209 w 690650"/>
                  <a:gd name="connsiteY65" fmla="*/ 1577580 h 1970599"/>
                  <a:gd name="connsiteX66" fmla="*/ 527530 w 690650"/>
                  <a:gd name="connsiteY66" fmla="*/ 1546982 h 1970599"/>
                  <a:gd name="connsiteX67" fmla="*/ 499369 w 690650"/>
                  <a:gd name="connsiteY67" fmla="*/ 1511266 h 1970599"/>
                  <a:gd name="connsiteX68" fmla="*/ 477554 w 690650"/>
                  <a:gd name="connsiteY68" fmla="*/ 1471369 h 1970599"/>
                  <a:gd name="connsiteX69" fmla="*/ 462698 w 690650"/>
                  <a:gd name="connsiteY69" fmla="*/ 1428409 h 1970599"/>
                  <a:gd name="connsiteX70" fmla="*/ 455198 w 690650"/>
                  <a:gd name="connsiteY70" fmla="*/ 1383575 h 1970599"/>
                  <a:gd name="connsiteX71" fmla="*/ 455270 w 690650"/>
                  <a:gd name="connsiteY71" fmla="*/ 1338128 h 1970599"/>
                  <a:gd name="connsiteX72" fmla="*/ 462914 w 690650"/>
                  <a:gd name="connsiteY72" fmla="*/ 1293330 h 1970599"/>
                  <a:gd name="connsiteX73" fmla="*/ 484188 w 690650"/>
                  <a:gd name="connsiteY73" fmla="*/ 1172162 h 1970599"/>
                  <a:gd name="connsiteX74" fmla="*/ 485559 w 690650"/>
                  <a:gd name="connsiteY74" fmla="*/ 1049193 h 1970599"/>
                  <a:gd name="connsiteX75" fmla="*/ 466881 w 690650"/>
                  <a:gd name="connsiteY75" fmla="*/ 927629 h 1970599"/>
                  <a:gd name="connsiteX76" fmla="*/ 428731 w 690650"/>
                  <a:gd name="connsiteY76" fmla="*/ 810678 h 1970599"/>
                  <a:gd name="connsiteX77" fmla="*/ 121300 w 690650"/>
                  <a:gd name="connsiteY77" fmla="*/ 80213 h 1970599"/>
                  <a:gd name="connsiteX78" fmla="*/ 111636 w 690650"/>
                  <a:gd name="connsiteY78" fmla="*/ 70986 h 1970599"/>
                  <a:gd name="connsiteX79" fmla="*/ 98727 w 690650"/>
                  <a:gd name="connsiteY79" fmla="*/ 67599 h 1970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690650" h="1970599">
                    <a:moveTo>
                      <a:pt x="328634" y="1970600"/>
                    </a:moveTo>
                    <a:cubicBezTo>
                      <a:pt x="318574" y="1970311"/>
                      <a:pt x="310244" y="1966311"/>
                      <a:pt x="303718" y="1958670"/>
                    </a:cubicBezTo>
                    <a:lnTo>
                      <a:pt x="156456" y="1788236"/>
                    </a:lnTo>
                    <a:cubicBezTo>
                      <a:pt x="131540" y="1759223"/>
                      <a:pt x="109328" y="1728264"/>
                      <a:pt x="89893" y="1695324"/>
                    </a:cubicBezTo>
                    <a:cubicBezTo>
                      <a:pt x="70422" y="1662419"/>
                      <a:pt x="54051" y="1628036"/>
                      <a:pt x="40674" y="1592212"/>
                    </a:cubicBezTo>
                    <a:cubicBezTo>
                      <a:pt x="27332" y="1556388"/>
                      <a:pt x="17236" y="1519663"/>
                      <a:pt x="10421" y="1482037"/>
                    </a:cubicBezTo>
                    <a:cubicBezTo>
                      <a:pt x="3570" y="1444447"/>
                      <a:pt x="108" y="1406533"/>
                      <a:pt x="0" y="1368294"/>
                    </a:cubicBezTo>
                    <a:lnTo>
                      <a:pt x="0" y="96899"/>
                    </a:lnTo>
                    <a:cubicBezTo>
                      <a:pt x="72" y="91566"/>
                      <a:pt x="541" y="86268"/>
                      <a:pt x="1478" y="81006"/>
                    </a:cubicBezTo>
                    <a:cubicBezTo>
                      <a:pt x="2380" y="75780"/>
                      <a:pt x="3714" y="70626"/>
                      <a:pt x="5481" y="65580"/>
                    </a:cubicBezTo>
                    <a:cubicBezTo>
                      <a:pt x="7248" y="60535"/>
                      <a:pt x="9411" y="55669"/>
                      <a:pt x="11971" y="50984"/>
                    </a:cubicBezTo>
                    <a:cubicBezTo>
                      <a:pt x="14531" y="46299"/>
                      <a:pt x="17452" y="41866"/>
                      <a:pt x="20733" y="37649"/>
                    </a:cubicBezTo>
                    <a:cubicBezTo>
                      <a:pt x="24015" y="33469"/>
                      <a:pt x="27621" y="29540"/>
                      <a:pt x="31551" y="25936"/>
                    </a:cubicBezTo>
                    <a:cubicBezTo>
                      <a:pt x="35481" y="22296"/>
                      <a:pt x="39700" y="19052"/>
                      <a:pt x="44171" y="16097"/>
                    </a:cubicBezTo>
                    <a:cubicBezTo>
                      <a:pt x="48642" y="13178"/>
                      <a:pt x="53294" y="10619"/>
                      <a:pt x="58198" y="8457"/>
                    </a:cubicBezTo>
                    <a:cubicBezTo>
                      <a:pt x="63066" y="6294"/>
                      <a:pt x="68114" y="4528"/>
                      <a:pt x="73270" y="3159"/>
                    </a:cubicBezTo>
                    <a:cubicBezTo>
                      <a:pt x="78462" y="1825"/>
                      <a:pt x="83691" y="888"/>
                      <a:pt x="89028" y="420"/>
                    </a:cubicBezTo>
                    <a:cubicBezTo>
                      <a:pt x="94328" y="-85"/>
                      <a:pt x="99665" y="-121"/>
                      <a:pt x="105001" y="239"/>
                    </a:cubicBezTo>
                    <a:cubicBezTo>
                      <a:pt x="110338" y="636"/>
                      <a:pt x="115602" y="1429"/>
                      <a:pt x="120795" y="2654"/>
                    </a:cubicBezTo>
                    <a:cubicBezTo>
                      <a:pt x="126023" y="3915"/>
                      <a:pt x="131071" y="5573"/>
                      <a:pt x="136011" y="7628"/>
                    </a:cubicBezTo>
                    <a:cubicBezTo>
                      <a:pt x="140915" y="9682"/>
                      <a:pt x="145675" y="12133"/>
                      <a:pt x="150182" y="14980"/>
                    </a:cubicBezTo>
                    <a:cubicBezTo>
                      <a:pt x="154725" y="17827"/>
                      <a:pt x="158980" y="20999"/>
                      <a:pt x="162983" y="24531"/>
                    </a:cubicBezTo>
                    <a:cubicBezTo>
                      <a:pt x="166985" y="28062"/>
                      <a:pt x="170699" y="31919"/>
                      <a:pt x="174053" y="36027"/>
                    </a:cubicBezTo>
                    <a:cubicBezTo>
                      <a:pt x="177442" y="40172"/>
                      <a:pt x="180471" y="44569"/>
                      <a:pt x="183103" y="49182"/>
                    </a:cubicBezTo>
                    <a:cubicBezTo>
                      <a:pt x="183103" y="49182"/>
                      <a:pt x="183103" y="51561"/>
                      <a:pt x="183103" y="52606"/>
                    </a:cubicBezTo>
                    <a:lnTo>
                      <a:pt x="490571" y="785450"/>
                    </a:lnTo>
                    <a:cubicBezTo>
                      <a:pt x="507915" y="826608"/>
                      <a:pt x="521761" y="868919"/>
                      <a:pt x="532182" y="912348"/>
                    </a:cubicBezTo>
                    <a:cubicBezTo>
                      <a:pt x="542603" y="955776"/>
                      <a:pt x="549418" y="999745"/>
                      <a:pt x="552663" y="1044291"/>
                    </a:cubicBezTo>
                    <a:cubicBezTo>
                      <a:pt x="555872" y="1088837"/>
                      <a:pt x="555439" y="1133311"/>
                      <a:pt x="551401" y="1177785"/>
                    </a:cubicBezTo>
                    <a:cubicBezTo>
                      <a:pt x="547362" y="1222258"/>
                      <a:pt x="539718" y="1266119"/>
                      <a:pt x="528504" y="1309332"/>
                    </a:cubicBezTo>
                    <a:cubicBezTo>
                      <a:pt x="526737" y="1315639"/>
                      <a:pt x="525295" y="1322018"/>
                      <a:pt x="524141" y="1328433"/>
                    </a:cubicBezTo>
                    <a:cubicBezTo>
                      <a:pt x="522987" y="1334884"/>
                      <a:pt x="522158" y="1341372"/>
                      <a:pt x="521653" y="1347859"/>
                    </a:cubicBezTo>
                    <a:cubicBezTo>
                      <a:pt x="521148" y="1354382"/>
                      <a:pt x="520932" y="1360906"/>
                      <a:pt x="521076" y="1367465"/>
                    </a:cubicBezTo>
                    <a:cubicBezTo>
                      <a:pt x="521184" y="1373988"/>
                      <a:pt x="521617" y="1380511"/>
                      <a:pt x="522374" y="1386999"/>
                    </a:cubicBezTo>
                    <a:cubicBezTo>
                      <a:pt x="523131" y="1393486"/>
                      <a:pt x="524213" y="1399937"/>
                      <a:pt x="525583" y="1406316"/>
                    </a:cubicBezTo>
                    <a:cubicBezTo>
                      <a:pt x="526953" y="1412695"/>
                      <a:pt x="528648" y="1419039"/>
                      <a:pt x="530631" y="1425237"/>
                    </a:cubicBezTo>
                    <a:cubicBezTo>
                      <a:pt x="532615" y="1431472"/>
                      <a:pt x="534922" y="1437599"/>
                      <a:pt x="537518" y="1443618"/>
                    </a:cubicBezTo>
                    <a:cubicBezTo>
                      <a:pt x="540079" y="1449601"/>
                      <a:pt x="542963" y="1455475"/>
                      <a:pt x="546100" y="1461206"/>
                    </a:cubicBezTo>
                    <a:cubicBezTo>
                      <a:pt x="549273" y="1466936"/>
                      <a:pt x="552699" y="1472486"/>
                      <a:pt x="556377" y="1477892"/>
                    </a:cubicBezTo>
                    <a:cubicBezTo>
                      <a:pt x="560091" y="1483298"/>
                      <a:pt x="564021" y="1488488"/>
                      <a:pt x="568240" y="1493534"/>
                    </a:cubicBezTo>
                    <a:cubicBezTo>
                      <a:pt x="572423" y="1498543"/>
                      <a:pt x="576858" y="1503337"/>
                      <a:pt x="581545" y="1507914"/>
                    </a:cubicBezTo>
                    <a:cubicBezTo>
                      <a:pt x="586197" y="1512527"/>
                      <a:pt x="591065" y="1516852"/>
                      <a:pt x="596149" y="1520997"/>
                    </a:cubicBezTo>
                    <a:cubicBezTo>
                      <a:pt x="601269" y="1525105"/>
                      <a:pt x="606534" y="1528962"/>
                      <a:pt x="611978" y="1532566"/>
                    </a:cubicBezTo>
                    <a:cubicBezTo>
                      <a:pt x="617459" y="1536170"/>
                      <a:pt x="623084" y="1539521"/>
                      <a:pt x="628890" y="1542585"/>
                    </a:cubicBezTo>
                    <a:cubicBezTo>
                      <a:pt x="634659" y="1545648"/>
                      <a:pt x="640573" y="1548423"/>
                      <a:pt x="646630" y="1550910"/>
                    </a:cubicBezTo>
                    <a:cubicBezTo>
                      <a:pt x="652688" y="1553397"/>
                      <a:pt x="658854" y="1555595"/>
                      <a:pt x="665128" y="1557469"/>
                    </a:cubicBezTo>
                    <a:cubicBezTo>
                      <a:pt x="670933" y="1559091"/>
                      <a:pt x="675982" y="1562010"/>
                      <a:pt x="680273" y="1566263"/>
                    </a:cubicBezTo>
                    <a:cubicBezTo>
                      <a:pt x="684527" y="1570516"/>
                      <a:pt x="687448" y="1575526"/>
                      <a:pt x="689035" y="1581328"/>
                    </a:cubicBezTo>
                    <a:cubicBezTo>
                      <a:pt x="690946" y="1587347"/>
                      <a:pt x="691162" y="1593402"/>
                      <a:pt x="689684" y="1599528"/>
                    </a:cubicBezTo>
                    <a:cubicBezTo>
                      <a:pt x="688205" y="1605619"/>
                      <a:pt x="685249" y="1610953"/>
                      <a:pt x="680849" y="1615422"/>
                    </a:cubicBezTo>
                    <a:lnTo>
                      <a:pt x="353225" y="1960040"/>
                    </a:lnTo>
                    <a:cubicBezTo>
                      <a:pt x="346555" y="1967032"/>
                      <a:pt x="338333" y="1970564"/>
                      <a:pt x="328634" y="1970600"/>
                    </a:cubicBezTo>
                    <a:close/>
                    <a:moveTo>
                      <a:pt x="98727" y="67599"/>
                    </a:moveTo>
                    <a:cubicBezTo>
                      <a:pt x="95879" y="67310"/>
                      <a:pt x="93030" y="67310"/>
                      <a:pt x="90181" y="67599"/>
                    </a:cubicBezTo>
                    <a:cubicBezTo>
                      <a:pt x="87008" y="68320"/>
                      <a:pt x="84051" y="69581"/>
                      <a:pt x="81311" y="71347"/>
                    </a:cubicBezTo>
                    <a:cubicBezTo>
                      <a:pt x="78571" y="73113"/>
                      <a:pt x="76227" y="75275"/>
                      <a:pt x="74208" y="77870"/>
                    </a:cubicBezTo>
                    <a:cubicBezTo>
                      <a:pt x="72224" y="80429"/>
                      <a:pt x="70746" y="83276"/>
                      <a:pt x="69736" y="86376"/>
                    </a:cubicBezTo>
                    <a:cubicBezTo>
                      <a:pt x="68727" y="89475"/>
                      <a:pt x="68258" y="92647"/>
                      <a:pt x="68330" y="95890"/>
                    </a:cubicBezTo>
                    <a:lnTo>
                      <a:pt x="68330" y="1367285"/>
                    </a:lnTo>
                    <a:cubicBezTo>
                      <a:pt x="68366" y="1401379"/>
                      <a:pt x="71395" y="1435221"/>
                      <a:pt x="77453" y="1468810"/>
                    </a:cubicBezTo>
                    <a:cubicBezTo>
                      <a:pt x="83475" y="1502364"/>
                      <a:pt x="92417" y="1535160"/>
                      <a:pt x="104280" y="1567128"/>
                    </a:cubicBezTo>
                    <a:cubicBezTo>
                      <a:pt x="116143" y="1599132"/>
                      <a:pt x="130747" y="1629838"/>
                      <a:pt x="148055" y="1659247"/>
                    </a:cubicBezTo>
                    <a:cubicBezTo>
                      <a:pt x="165363" y="1688656"/>
                      <a:pt x="185158" y="1716299"/>
                      <a:pt x="207370" y="1742212"/>
                    </a:cubicBezTo>
                    <a:lnTo>
                      <a:pt x="329679" y="1884715"/>
                    </a:lnTo>
                    <a:lnTo>
                      <a:pt x="599538" y="1602123"/>
                    </a:lnTo>
                    <a:cubicBezTo>
                      <a:pt x="586089" y="1595023"/>
                      <a:pt x="573324" y="1586842"/>
                      <a:pt x="561209" y="1577580"/>
                    </a:cubicBezTo>
                    <a:cubicBezTo>
                      <a:pt x="549129" y="1568318"/>
                      <a:pt x="537915" y="1558118"/>
                      <a:pt x="527530" y="1546982"/>
                    </a:cubicBezTo>
                    <a:cubicBezTo>
                      <a:pt x="517146" y="1535881"/>
                      <a:pt x="507770" y="1523952"/>
                      <a:pt x="499369" y="1511266"/>
                    </a:cubicBezTo>
                    <a:cubicBezTo>
                      <a:pt x="491003" y="1498580"/>
                      <a:pt x="483720" y="1485281"/>
                      <a:pt x="477554" y="1471369"/>
                    </a:cubicBezTo>
                    <a:cubicBezTo>
                      <a:pt x="471424" y="1457458"/>
                      <a:pt x="466448" y="1443150"/>
                      <a:pt x="462698" y="1428409"/>
                    </a:cubicBezTo>
                    <a:cubicBezTo>
                      <a:pt x="458948" y="1413669"/>
                      <a:pt x="456460" y="1398712"/>
                      <a:pt x="455198" y="1383575"/>
                    </a:cubicBezTo>
                    <a:cubicBezTo>
                      <a:pt x="453972" y="1368438"/>
                      <a:pt x="453972" y="1353265"/>
                      <a:pt x="455270" y="1338128"/>
                    </a:cubicBezTo>
                    <a:cubicBezTo>
                      <a:pt x="456568" y="1322991"/>
                      <a:pt x="459092" y="1308034"/>
                      <a:pt x="462914" y="1293330"/>
                    </a:cubicBezTo>
                    <a:cubicBezTo>
                      <a:pt x="473299" y="1253505"/>
                      <a:pt x="480402" y="1213140"/>
                      <a:pt x="484188" y="1172162"/>
                    </a:cubicBezTo>
                    <a:cubicBezTo>
                      <a:pt x="488011" y="1131221"/>
                      <a:pt x="488443" y="1090207"/>
                      <a:pt x="485559" y="1049193"/>
                    </a:cubicBezTo>
                    <a:cubicBezTo>
                      <a:pt x="482638" y="1008143"/>
                      <a:pt x="476436" y="967634"/>
                      <a:pt x="466881" y="927629"/>
                    </a:cubicBezTo>
                    <a:cubicBezTo>
                      <a:pt x="457361" y="887588"/>
                      <a:pt x="444633" y="848628"/>
                      <a:pt x="428731" y="810678"/>
                    </a:cubicBezTo>
                    <a:lnTo>
                      <a:pt x="121300" y="80213"/>
                    </a:lnTo>
                    <a:cubicBezTo>
                      <a:pt x="118884" y="76284"/>
                      <a:pt x="115674" y="73221"/>
                      <a:pt x="111636" y="70986"/>
                    </a:cubicBezTo>
                    <a:cubicBezTo>
                      <a:pt x="107633" y="68752"/>
                      <a:pt x="103343" y="67599"/>
                      <a:pt x="98727" y="67599"/>
                    </a:cubicBezTo>
                    <a:close/>
                  </a:path>
                </a:pathLst>
              </a:custGeom>
              <a:grpFill/>
              <a:ln w="9231" cap="flat">
                <a:solidFill>
                  <a:srgbClr val="FFFFFF"/>
                </a:solid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06A5B91F-445E-27CB-7CF9-3F2F5425487D}"/>
                  </a:ext>
                </a:extLst>
              </p:cNvPr>
              <p:cNvSpPr/>
              <p:nvPr/>
            </p:nvSpPr>
            <p:spPr>
              <a:xfrm>
                <a:off x="17784630" y="1320957"/>
                <a:ext cx="268849" cy="551561"/>
              </a:xfrm>
              <a:custGeom>
                <a:avLst/>
                <a:gdLst>
                  <a:gd name="connsiteX0" fmla="*/ 234702 w 268849"/>
                  <a:gd name="connsiteY0" fmla="*/ 551561 h 551561"/>
                  <a:gd name="connsiteX1" fmla="*/ 221613 w 268849"/>
                  <a:gd name="connsiteY1" fmla="*/ 548966 h 551561"/>
                  <a:gd name="connsiteX2" fmla="*/ 210543 w 268849"/>
                  <a:gd name="connsiteY2" fmla="*/ 541578 h 551561"/>
                  <a:gd name="connsiteX3" fmla="*/ 203151 w 268849"/>
                  <a:gd name="connsiteY3" fmla="*/ 530550 h 551561"/>
                  <a:gd name="connsiteX4" fmla="*/ 200555 w 268849"/>
                  <a:gd name="connsiteY4" fmla="*/ 517503 h 551561"/>
                  <a:gd name="connsiteX5" fmla="*/ 200555 w 268849"/>
                  <a:gd name="connsiteY5" fmla="*/ 127547 h 551561"/>
                  <a:gd name="connsiteX6" fmla="*/ 198500 w 268849"/>
                  <a:gd name="connsiteY6" fmla="*/ 115329 h 551561"/>
                  <a:gd name="connsiteX7" fmla="*/ 194209 w 268849"/>
                  <a:gd name="connsiteY7" fmla="*/ 103724 h 551561"/>
                  <a:gd name="connsiteX8" fmla="*/ 187827 w 268849"/>
                  <a:gd name="connsiteY8" fmla="*/ 93128 h 551561"/>
                  <a:gd name="connsiteX9" fmla="*/ 179569 w 268849"/>
                  <a:gd name="connsiteY9" fmla="*/ 83902 h 551561"/>
                  <a:gd name="connsiteX10" fmla="*/ 169762 w 268849"/>
                  <a:gd name="connsiteY10" fmla="*/ 76333 h 551561"/>
                  <a:gd name="connsiteX11" fmla="*/ 158692 w 268849"/>
                  <a:gd name="connsiteY11" fmla="*/ 70747 h 551561"/>
                  <a:gd name="connsiteX12" fmla="*/ 146793 w 268849"/>
                  <a:gd name="connsiteY12" fmla="*/ 67323 h 551561"/>
                  <a:gd name="connsiteX13" fmla="*/ 134425 w 268849"/>
                  <a:gd name="connsiteY13" fmla="*/ 66170 h 551561"/>
                  <a:gd name="connsiteX14" fmla="*/ 122093 w 268849"/>
                  <a:gd name="connsiteY14" fmla="*/ 67323 h 551561"/>
                  <a:gd name="connsiteX15" fmla="*/ 110194 w 268849"/>
                  <a:gd name="connsiteY15" fmla="*/ 70747 h 551561"/>
                  <a:gd name="connsiteX16" fmla="*/ 99124 w 268849"/>
                  <a:gd name="connsiteY16" fmla="*/ 76333 h 551561"/>
                  <a:gd name="connsiteX17" fmla="*/ 89280 w 268849"/>
                  <a:gd name="connsiteY17" fmla="*/ 83902 h 551561"/>
                  <a:gd name="connsiteX18" fmla="*/ 81059 w 268849"/>
                  <a:gd name="connsiteY18" fmla="*/ 93128 h 551561"/>
                  <a:gd name="connsiteX19" fmla="*/ 74676 w 268849"/>
                  <a:gd name="connsiteY19" fmla="*/ 103724 h 551561"/>
                  <a:gd name="connsiteX20" fmla="*/ 70385 w 268849"/>
                  <a:gd name="connsiteY20" fmla="*/ 115329 h 551561"/>
                  <a:gd name="connsiteX21" fmla="*/ 68330 w 268849"/>
                  <a:gd name="connsiteY21" fmla="*/ 127547 h 551561"/>
                  <a:gd name="connsiteX22" fmla="*/ 68330 w 268849"/>
                  <a:gd name="connsiteY22" fmla="*/ 517503 h 551561"/>
                  <a:gd name="connsiteX23" fmla="*/ 65734 w 268849"/>
                  <a:gd name="connsiteY23" fmla="*/ 530513 h 551561"/>
                  <a:gd name="connsiteX24" fmla="*/ 58342 w 268849"/>
                  <a:gd name="connsiteY24" fmla="*/ 541578 h 551561"/>
                  <a:gd name="connsiteX25" fmla="*/ 47236 w 268849"/>
                  <a:gd name="connsiteY25" fmla="*/ 548966 h 551561"/>
                  <a:gd name="connsiteX26" fmla="*/ 34183 w 268849"/>
                  <a:gd name="connsiteY26" fmla="*/ 551561 h 551561"/>
                  <a:gd name="connsiteX27" fmla="*/ 21094 w 268849"/>
                  <a:gd name="connsiteY27" fmla="*/ 548966 h 551561"/>
                  <a:gd name="connsiteX28" fmla="*/ 10024 w 268849"/>
                  <a:gd name="connsiteY28" fmla="*/ 541578 h 551561"/>
                  <a:gd name="connsiteX29" fmla="*/ 2596 w 268849"/>
                  <a:gd name="connsiteY29" fmla="*/ 530550 h 551561"/>
                  <a:gd name="connsiteX30" fmla="*/ 0 w 268849"/>
                  <a:gd name="connsiteY30" fmla="*/ 517503 h 551561"/>
                  <a:gd name="connsiteX31" fmla="*/ 0 w 268849"/>
                  <a:gd name="connsiteY31" fmla="*/ 127547 h 551561"/>
                  <a:gd name="connsiteX32" fmla="*/ 3714 w 268849"/>
                  <a:gd name="connsiteY32" fmla="*/ 102318 h 551561"/>
                  <a:gd name="connsiteX33" fmla="*/ 12116 w 268849"/>
                  <a:gd name="connsiteY33" fmla="*/ 78280 h 551561"/>
                  <a:gd name="connsiteX34" fmla="*/ 24952 w 268849"/>
                  <a:gd name="connsiteY34" fmla="*/ 56223 h 551561"/>
                  <a:gd name="connsiteX35" fmla="*/ 41683 w 268849"/>
                  <a:gd name="connsiteY35" fmla="*/ 36977 h 551561"/>
                  <a:gd name="connsiteX36" fmla="*/ 61804 w 268849"/>
                  <a:gd name="connsiteY36" fmla="*/ 21264 h 551561"/>
                  <a:gd name="connsiteX37" fmla="*/ 84484 w 268849"/>
                  <a:gd name="connsiteY37" fmla="*/ 9587 h 551561"/>
                  <a:gd name="connsiteX38" fmla="*/ 109004 w 268849"/>
                  <a:gd name="connsiteY38" fmla="*/ 2415 h 551561"/>
                  <a:gd name="connsiteX39" fmla="*/ 134425 w 268849"/>
                  <a:gd name="connsiteY39" fmla="*/ 0 h 551561"/>
                  <a:gd name="connsiteX40" fmla="*/ 159846 w 268849"/>
                  <a:gd name="connsiteY40" fmla="*/ 2415 h 551561"/>
                  <a:gd name="connsiteX41" fmla="*/ 184365 w 268849"/>
                  <a:gd name="connsiteY41" fmla="*/ 9587 h 551561"/>
                  <a:gd name="connsiteX42" fmla="*/ 207082 w 268849"/>
                  <a:gd name="connsiteY42" fmla="*/ 21264 h 551561"/>
                  <a:gd name="connsiteX43" fmla="*/ 227166 w 268849"/>
                  <a:gd name="connsiteY43" fmla="*/ 36977 h 551561"/>
                  <a:gd name="connsiteX44" fmla="*/ 243933 w 268849"/>
                  <a:gd name="connsiteY44" fmla="*/ 56223 h 551561"/>
                  <a:gd name="connsiteX45" fmla="*/ 256770 w 268849"/>
                  <a:gd name="connsiteY45" fmla="*/ 78280 h 551561"/>
                  <a:gd name="connsiteX46" fmla="*/ 265171 w 268849"/>
                  <a:gd name="connsiteY46" fmla="*/ 102318 h 551561"/>
                  <a:gd name="connsiteX47" fmla="*/ 268849 w 268849"/>
                  <a:gd name="connsiteY47" fmla="*/ 127547 h 551561"/>
                  <a:gd name="connsiteX48" fmla="*/ 268849 w 268849"/>
                  <a:gd name="connsiteY48" fmla="*/ 517503 h 551561"/>
                  <a:gd name="connsiteX49" fmla="*/ 266253 w 268849"/>
                  <a:gd name="connsiteY49" fmla="*/ 530513 h 551561"/>
                  <a:gd name="connsiteX50" fmla="*/ 258861 w 268849"/>
                  <a:gd name="connsiteY50" fmla="*/ 541578 h 551561"/>
                  <a:gd name="connsiteX51" fmla="*/ 247791 w 268849"/>
                  <a:gd name="connsiteY51" fmla="*/ 548966 h 551561"/>
                  <a:gd name="connsiteX52" fmla="*/ 234702 w 268849"/>
                  <a:gd name="connsiteY52" fmla="*/ 551561 h 55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68849" h="551561">
                    <a:moveTo>
                      <a:pt x="234702" y="551561"/>
                    </a:moveTo>
                    <a:cubicBezTo>
                      <a:pt x="230159" y="551561"/>
                      <a:pt x="225796" y="550696"/>
                      <a:pt x="221613" y="548966"/>
                    </a:cubicBezTo>
                    <a:cubicBezTo>
                      <a:pt x="217430" y="547236"/>
                      <a:pt x="213753" y="544785"/>
                      <a:pt x="210543" y="541578"/>
                    </a:cubicBezTo>
                    <a:cubicBezTo>
                      <a:pt x="207334" y="538406"/>
                      <a:pt x="204882" y="534694"/>
                      <a:pt x="203151" y="530550"/>
                    </a:cubicBezTo>
                    <a:cubicBezTo>
                      <a:pt x="201421" y="526369"/>
                      <a:pt x="200555" y="522008"/>
                      <a:pt x="200555" y="517503"/>
                    </a:cubicBezTo>
                    <a:lnTo>
                      <a:pt x="200555" y="127547"/>
                    </a:lnTo>
                    <a:cubicBezTo>
                      <a:pt x="200231" y="123402"/>
                      <a:pt x="199546" y="119329"/>
                      <a:pt x="198500" y="115329"/>
                    </a:cubicBezTo>
                    <a:cubicBezTo>
                      <a:pt x="197418" y="111329"/>
                      <a:pt x="196012" y="107472"/>
                      <a:pt x="194209" y="103724"/>
                    </a:cubicBezTo>
                    <a:cubicBezTo>
                      <a:pt x="192406" y="100012"/>
                      <a:pt x="190279" y="96444"/>
                      <a:pt x="187827" y="93128"/>
                    </a:cubicBezTo>
                    <a:cubicBezTo>
                      <a:pt x="185375" y="89776"/>
                      <a:pt x="182634" y="86713"/>
                      <a:pt x="179569" y="83902"/>
                    </a:cubicBezTo>
                    <a:cubicBezTo>
                      <a:pt x="176541" y="81055"/>
                      <a:pt x="173259" y="78532"/>
                      <a:pt x="169762" y="76333"/>
                    </a:cubicBezTo>
                    <a:cubicBezTo>
                      <a:pt x="166264" y="74135"/>
                      <a:pt x="162550" y="72261"/>
                      <a:pt x="158692" y="70747"/>
                    </a:cubicBezTo>
                    <a:cubicBezTo>
                      <a:pt x="154834" y="69233"/>
                      <a:pt x="150867" y="68080"/>
                      <a:pt x="146793" y="67323"/>
                    </a:cubicBezTo>
                    <a:cubicBezTo>
                      <a:pt x="142718" y="66566"/>
                      <a:pt x="138571" y="66170"/>
                      <a:pt x="134425" y="66170"/>
                    </a:cubicBezTo>
                    <a:cubicBezTo>
                      <a:pt x="130278" y="66170"/>
                      <a:pt x="126167" y="66566"/>
                      <a:pt x="122093" y="67323"/>
                    </a:cubicBezTo>
                    <a:cubicBezTo>
                      <a:pt x="118018" y="68080"/>
                      <a:pt x="114052" y="69233"/>
                      <a:pt x="110194" y="70747"/>
                    </a:cubicBezTo>
                    <a:cubicBezTo>
                      <a:pt x="106299" y="72261"/>
                      <a:pt x="102621" y="74135"/>
                      <a:pt x="99124" y="76333"/>
                    </a:cubicBezTo>
                    <a:cubicBezTo>
                      <a:pt x="95590" y="78532"/>
                      <a:pt x="92345" y="81055"/>
                      <a:pt x="89280" y="83902"/>
                    </a:cubicBezTo>
                    <a:cubicBezTo>
                      <a:pt x="86251" y="86713"/>
                      <a:pt x="83511" y="89776"/>
                      <a:pt x="81059" y="93128"/>
                    </a:cubicBezTo>
                    <a:cubicBezTo>
                      <a:pt x="78571" y="96444"/>
                      <a:pt x="76443" y="100012"/>
                      <a:pt x="74676" y="103724"/>
                    </a:cubicBezTo>
                    <a:cubicBezTo>
                      <a:pt x="72873" y="107472"/>
                      <a:pt x="71431" y="111329"/>
                      <a:pt x="70385" y="115329"/>
                    </a:cubicBezTo>
                    <a:cubicBezTo>
                      <a:pt x="69304" y="119329"/>
                      <a:pt x="68619" y="123402"/>
                      <a:pt x="68330" y="127547"/>
                    </a:cubicBezTo>
                    <a:lnTo>
                      <a:pt x="68330" y="517503"/>
                    </a:lnTo>
                    <a:cubicBezTo>
                      <a:pt x="68330" y="522008"/>
                      <a:pt x="67465" y="526369"/>
                      <a:pt x="65734" y="530513"/>
                    </a:cubicBezTo>
                    <a:cubicBezTo>
                      <a:pt x="64003" y="534694"/>
                      <a:pt x="61515" y="538406"/>
                      <a:pt x="58342" y="541578"/>
                    </a:cubicBezTo>
                    <a:cubicBezTo>
                      <a:pt x="55133" y="544785"/>
                      <a:pt x="51419" y="547236"/>
                      <a:pt x="47236" y="548966"/>
                    </a:cubicBezTo>
                    <a:cubicBezTo>
                      <a:pt x="43053" y="550696"/>
                      <a:pt x="38690" y="551561"/>
                      <a:pt x="34183" y="551561"/>
                    </a:cubicBezTo>
                    <a:cubicBezTo>
                      <a:pt x="29640" y="551561"/>
                      <a:pt x="25277" y="550696"/>
                      <a:pt x="21094" y="548966"/>
                    </a:cubicBezTo>
                    <a:cubicBezTo>
                      <a:pt x="16911" y="547236"/>
                      <a:pt x="13233" y="544785"/>
                      <a:pt x="10024" y="541578"/>
                    </a:cubicBezTo>
                    <a:cubicBezTo>
                      <a:pt x="6815" y="538406"/>
                      <a:pt x="4363" y="534694"/>
                      <a:pt x="2596" y="530550"/>
                    </a:cubicBezTo>
                    <a:cubicBezTo>
                      <a:pt x="865" y="526369"/>
                      <a:pt x="0" y="522008"/>
                      <a:pt x="0" y="517503"/>
                    </a:cubicBezTo>
                    <a:lnTo>
                      <a:pt x="0" y="127547"/>
                    </a:lnTo>
                    <a:cubicBezTo>
                      <a:pt x="433" y="119041"/>
                      <a:pt x="1695" y="110608"/>
                      <a:pt x="3714" y="102318"/>
                    </a:cubicBezTo>
                    <a:cubicBezTo>
                      <a:pt x="5733" y="94029"/>
                      <a:pt x="8546" y="86028"/>
                      <a:pt x="12116" y="78280"/>
                    </a:cubicBezTo>
                    <a:cubicBezTo>
                      <a:pt x="15685" y="70495"/>
                      <a:pt x="19976" y="63179"/>
                      <a:pt x="24952" y="56223"/>
                    </a:cubicBezTo>
                    <a:cubicBezTo>
                      <a:pt x="29892" y="49267"/>
                      <a:pt x="35481" y="42852"/>
                      <a:pt x="41683" y="36977"/>
                    </a:cubicBezTo>
                    <a:cubicBezTo>
                      <a:pt x="47885" y="31103"/>
                      <a:pt x="54592" y="25877"/>
                      <a:pt x="61804" y="21264"/>
                    </a:cubicBezTo>
                    <a:cubicBezTo>
                      <a:pt x="68979" y="16651"/>
                      <a:pt x="76551" y="12758"/>
                      <a:pt x="84484" y="9587"/>
                    </a:cubicBezTo>
                    <a:cubicBezTo>
                      <a:pt x="92453" y="6415"/>
                      <a:pt x="100602" y="4037"/>
                      <a:pt x="109004" y="2415"/>
                    </a:cubicBezTo>
                    <a:cubicBezTo>
                      <a:pt x="117405" y="829"/>
                      <a:pt x="125879" y="0"/>
                      <a:pt x="134425" y="0"/>
                    </a:cubicBezTo>
                    <a:cubicBezTo>
                      <a:pt x="143007" y="0"/>
                      <a:pt x="151480" y="829"/>
                      <a:pt x="159846" y="2415"/>
                    </a:cubicBezTo>
                    <a:cubicBezTo>
                      <a:pt x="168247" y="4037"/>
                      <a:pt x="176432" y="6415"/>
                      <a:pt x="184365" y="9587"/>
                    </a:cubicBezTo>
                    <a:cubicBezTo>
                      <a:pt x="192298" y="12758"/>
                      <a:pt x="199870" y="16651"/>
                      <a:pt x="207082" y="21264"/>
                    </a:cubicBezTo>
                    <a:cubicBezTo>
                      <a:pt x="214293" y="25877"/>
                      <a:pt x="221000" y="31103"/>
                      <a:pt x="227166" y="36977"/>
                    </a:cubicBezTo>
                    <a:cubicBezTo>
                      <a:pt x="233368" y="42852"/>
                      <a:pt x="238957" y="49267"/>
                      <a:pt x="243933" y="56223"/>
                    </a:cubicBezTo>
                    <a:cubicBezTo>
                      <a:pt x="248909" y="63179"/>
                      <a:pt x="253200" y="70495"/>
                      <a:pt x="256770" y="78280"/>
                    </a:cubicBezTo>
                    <a:cubicBezTo>
                      <a:pt x="260304" y="86028"/>
                      <a:pt x="263116" y="94029"/>
                      <a:pt x="265171" y="102318"/>
                    </a:cubicBezTo>
                    <a:cubicBezTo>
                      <a:pt x="267191" y="110608"/>
                      <a:pt x="268417" y="119041"/>
                      <a:pt x="268849" y="127547"/>
                    </a:cubicBezTo>
                    <a:lnTo>
                      <a:pt x="268849" y="517503"/>
                    </a:lnTo>
                    <a:cubicBezTo>
                      <a:pt x="268849" y="522008"/>
                      <a:pt x="267984" y="526369"/>
                      <a:pt x="266253" y="530513"/>
                    </a:cubicBezTo>
                    <a:cubicBezTo>
                      <a:pt x="264522" y="534694"/>
                      <a:pt x="262070" y="538406"/>
                      <a:pt x="258861" y="541578"/>
                    </a:cubicBezTo>
                    <a:cubicBezTo>
                      <a:pt x="255652" y="544785"/>
                      <a:pt x="251974" y="547236"/>
                      <a:pt x="247791" y="548966"/>
                    </a:cubicBezTo>
                    <a:cubicBezTo>
                      <a:pt x="243573" y="550696"/>
                      <a:pt x="239246" y="551561"/>
                      <a:pt x="234702" y="551561"/>
                    </a:cubicBezTo>
                    <a:close/>
                  </a:path>
                </a:pathLst>
              </a:custGeom>
              <a:grpFill/>
              <a:ln w="9231" cap="flat">
                <a:solidFill>
                  <a:srgbClr val="FFFFFF"/>
                </a:solid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970BAA51-9EE4-D60F-3E0F-5E28AAFA0A14}"/>
                  </a:ext>
                </a:extLst>
              </p:cNvPr>
              <p:cNvSpPr/>
              <p:nvPr/>
            </p:nvSpPr>
            <p:spPr>
              <a:xfrm>
                <a:off x="18064081" y="2275353"/>
                <a:ext cx="636786" cy="647344"/>
              </a:xfrm>
              <a:custGeom>
                <a:avLst/>
                <a:gdLst>
                  <a:gd name="connsiteX0" fmla="*/ 178307 w 636786"/>
                  <a:gd name="connsiteY0" fmla="*/ 647344 h 647344"/>
                  <a:gd name="connsiteX1" fmla="*/ 154761 w 636786"/>
                  <a:gd name="connsiteY1" fmla="*/ 637829 h 647344"/>
                  <a:gd name="connsiteX2" fmla="*/ 34147 w 636786"/>
                  <a:gd name="connsiteY2" fmla="*/ 523293 h 647344"/>
                  <a:gd name="connsiteX3" fmla="*/ 9591 w 636786"/>
                  <a:gd name="connsiteY3" fmla="*/ 489559 h 647344"/>
                  <a:gd name="connsiteX4" fmla="*/ 0 w 636786"/>
                  <a:gd name="connsiteY4" fmla="*/ 448978 h 647344"/>
                  <a:gd name="connsiteX5" fmla="*/ 7969 w 636786"/>
                  <a:gd name="connsiteY5" fmla="*/ 408865 h 647344"/>
                  <a:gd name="connsiteX6" fmla="*/ 30397 w 636786"/>
                  <a:gd name="connsiteY6" fmla="*/ 374663 h 647344"/>
                  <a:gd name="connsiteX7" fmla="*/ 356975 w 636786"/>
                  <a:gd name="connsiteY7" fmla="*/ 33829 h 647344"/>
                  <a:gd name="connsiteX8" fmla="*/ 372480 w 636786"/>
                  <a:gd name="connsiteY8" fmla="*/ 20170 h 647344"/>
                  <a:gd name="connsiteX9" fmla="*/ 390329 w 636786"/>
                  <a:gd name="connsiteY9" fmla="*/ 9755 h 647344"/>
                  <a:gd name="connsiteX10" fmla="*/ 409837 w 636786"/>
                  <a:gd name="connsiteY10" fmla="*/ 2979 h 647344"/>
                  <a:gd name="connsiteX11" fmla="*/ 430318 w 636786"/>
                  <a:gd name="connsiteY11" fmla="*/ 96 h 647344"/>
                  <a:gd name="connsiteX12" fmla="*/ 450943 w 636786"/>
                  <a:gd name="connsiteY12" fmla="*/ 1213 h 647344"/>
                  <a:gd name="connsiteX13" fmla="*/ 470955 w 636786"/>
                  <a:gd name="connsiteY13" fmla="*/ 6259 h 647344"/>
                  <a:gd name="connsiteX14" fmla="*/ 489633 w 636786"/>
                  <a:gd name="connsiteY14" fmla="*/ 15088 h 647344"/>
                  <a:gd name="connsiteX15" fmla="*/ 506256 w 636786"/>
                  <a:gd name="connsiteY15" fmla="*/ 27342 h 647344"/>
                  <a:gd name="connsiteX16" fmla="*/ 626870 w 636786"/>
                  <a:gd name="connsiteY16" fmla="*/ 142203 h 647344"/>
                  <a:gd name="connsiteX17" fmla="*/ 634226 w 636786"/>
                  <a:gd name="connsiteY17" fmla="*/ 153231 h 647344"/>
                  <a:gd name="connsiteX18" fmla="*/ 636786 w 636786"/>
                  <a:gd name="connsiteY18" fmla="*/ 166242 h 647344"/>
                  <a:gd name="connsiteX19" fmla="*/ 634226 w 636786"/>
                  <a:gd name="connsiteY19" fmla="*/ 179252 h 647344"/>
                  <a:gd name="connsiteX20" fmla="*/ 626870 w 636786"/>
                  <a:gd name="connsiteY20" fmla="*/ 190280 h 647344"/>
                  <a:gd name="connsiteX21" fmla="*/ 203260 w 636786"/>
                  <a:gd name="connsiteY21" fmla="*/ 636784 h 647344"/>
                  <a:gd name="connsiteX22" fmla="*/ 178307 w 636786"/>
                  <a:gd name="connsiteY22" fmla="*/ 647344 h 647344"/>
                  <a:gd name="connsiteX23" fmla="*/ 434176 w 636786"/>
                  <a:gd name="connsiteY23" fmla="*/ 67888 h 647344"/>
                  <a:gd name="connsiteX24" fmla="*/ 407529 w 636786"/>
                  <a:gd name="connsiteY24" fmla="*/ 79817 h 647344"/>
                  <a:gd name="connsiteX25" fmla="*/ 80950 w 636786"/>
                  <a:gd name="connsiteY25" fmla="*/ 420686 h 647344"/>
                  <a:gd name="connsiteX26" fmla="*/ 76191 w 636786"/>
                  <a:gd name="connsiteY26" fmla="*/ 426453 h 647344"/>
                  <a:gd name="connsiteX27" fmla="*/ 72621 w 636786"/>
                  <a:gd name="connsiteY27" fmla="*/ 433012 h 647344"/>
                  <a:gd name="connsiteX28" fmla="*/ 70422 w 636786"/>
                  <a:gd name="connsiteY28" fmla="*/ 440184 h 647344"/>
                  <a:gd name="connsiteX29" fmla="*/ 69664 w 636786"/>
                  <a:gd name="connsiteY29" fmla="*/ 447608 h 647344"/>
                  <a:gd name="connsiteX30" fmla="*/ 70422 w 636786"/>
                  <a:gd name="connsiteY30" fmla="*/ 455069 h 647344"/>
                  <a:gd name="connsiteX31" fmla="*/ 72621 w 636786"/>
                  <a:gd name="connsiteY31" fmla="*/ 462205 h 647344"/>
                  <a:gd name="connsiteX32" fmla="*/ 76191 w 636786"/>
                  <a:gd name="connsiteY32" fmla="*/ 468800 h 647344"/>
                  <a:gd name="connsiteX33" fmla="*/ 80950 w 636786"/>
                  <a:gd name="connsiteY33" fmla="*/ 474530 h 647344"/>
                  <a:gd name="connsiteX34" fmla="*/ 176973 w 636786"/>
                  <a:gd name="connsiteY34" fmla="*/ 565893 h 647344"/>
                  <a:gd name="connsiteX35" fmla="*/ 556160 w 636786"/>
                  <a:gd name="connsiteY35" fmla="*/ 167791 h 647344"/>
                  <a:gd name="connsiteX36" fmla="*/ 460498 w 636786"/>
                  <a:gd name="connsiteY36" fmla="*/ 76753 h 647344"/>
                  <a:gd name="connsiteX37" fmla="*/ 434176 w 636786"/>
                  <a:gd name="connsiteY37" fmla="*/ 67888 h 647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36786" h="647344">
                    <a:moveTo>
                      <a:pt x="178307" y="647344"/>
                    </a:moveTo>
                    <a:cubicBezTo>
                      <a:pt x="169185" y="647308"/>
                      <a:pt x="161324" y="644136"/>
                      <a:pt x="154761" y="637829"/>
                    </a:cubicBezTo>
                    <a:lnTo>
                      <a:pt x="34147" y="523293"/>
                    </a:lnTo>
                    <a:cubicBezTo>
                      <a:pt x="23690" y="513706"/>
                      <a:pt x="15505" y="502462"/>
                      <a:pt x="9591" y="489559"/>
                    </a:cubicBezTo>
                    <a:cubicBezTo>
                      <a:pt x="3678" y="476693"/>
                      <a:pt x="469" y="463142"/>
                      <a:pt x="0" y="448978"/>
                    </a:cubicBezTo>
                    <a:cubicBezTo>
                      <a:pt x="36" y="435102"/>
                      <a:pt x="2704" y="421731"/>
                      <a:pt x="7969" y="408865"/>
                    </a:cubicBezTo>
                    <a:cubicBezTo>
                      <a:pt x="13233" y="396035"/>
                      <a:pt x="20697" y="384610"/>
                      <a:pt x="30397" y="374663"/>
                    </a:cubicBezTo>
                    <a:lnTo>
                      <a:pt x="356975" y="33829"/>
                    </a:lnTo>
                    <a:cubicBezTo>
                      <a:pt x="361699" y="28784"/>
                      <a:pt x="366855" y="24207"/>
                      <a:pt x="372480" y="20170"/>
                    </a:cubicBezTo>
                    <a:cubicBezTo>
                      <a:pt x="378105" y="16134"/>
                      <a:pt x="384019" y="12674"/>
                      <a:pt x="390329" y="9755"/>
                    </a:cubicBezTo>
                    <a:cubicBezTo>
                      <a:pt x="396603" y="6871"/>
                      <a:pt x="403130" y="4601"/>
                      <a:pt x="409837" y="2979"/>
                    </a:cubicBezTo>
                    <a:cubicBezTo>
                      <a:pt x="416579" y="1357"/>
                      <a:pt x="423394" y="420"/>
                      <a:pt x="430318" y="96"/>
                    </a:cubicBezTo>
                    <a:cubicBezTo>
                      <a:pt x="437205" y="-193"/>
                      <a:pt x="444092" y="168"/>
                      <a:pt x="450943" y="1213"/>
                    </a:cubicBezTo>
                    <a:cubicBezTo>
                      <a:pt x="457794" y="2258"/>
                      <a:pt x="464465" y="3916"/>
                      <a:pt x="470955" y="6259"/>
                    </a:cubicBezTo>
                    <a:cubicBezTo>
                      <a:pt x="477482" y="8601"/>
                      <a:pt x="483720" y="11557"/>
                      <a:pt x="489633" y="15088"/>
                    </a:cubicBezTo>
                    <a:cubicBezTo>
                      <a:pt x="495583" y="18620"/>
                      <a:pt x="501136" y="22729"/>
                      <a:pt x="506256" y="27342"/>
                    </a:cubicBezTo>
                    <a:lnTo>
                      <a:pt x="626870" y="142203"/>
                    </a:lnTo>
                    <a:cubicBezTo>
                      <a:pt x="630044" y="145410"/>
                      <a:pt x="632496" y="149086"/>
                      <a:pt x="634226" y="153231"/>
                    </a:cubicBezTo>
                    <a:cubicBezTo>
                      <a:pt x="635921" y="157412"/>
                      <a:pt x="636786" y="161737"/>
                      <a:pt x="636786" y="166242"/>
                    </a:cubicBezTo>
                    <a:cubicBezTo>
                      <a:pt x="636786" y="170747"/>
                      <a:pt x="635921" y="175071"/>
                      <a:pt x="634226" y="179252"/>
                    </a:cubicBezTo>
                    <a:cubicBezTo>
                      <a:pt x="632496" y="183397"/>
                      <a:pt x="630044" y="187073"/>
                      <a:pt x="626870" y="190280"/>
                    </a:cubicBezTo>
                    <a:lnTo>
                      <a:pt x="203260" y="636784"/>
                    </a:lnTo>
                    <a:cubicBezTo>
                      <a:pt x="196481" y="643884"/>
                      <a:pt x="188151" y="647416"/>
                      <a:pt x="178307" y="647344"/>
                    </a:cubicBezTo>
                    <a:close/>
                    <a:moveTo>
                      <a:pt x="434176" y="67888"/>
                    </a:moveTo>
                    <a:cubicBezTo>
                      <a:pt x="423647" y="68176"/>
                      <a:pt x="414777" y="72140"/>
                      <a:pt x="407529" y="79817"/>
                    </a:cubicBezTo>
                    <a:lnTo>
                      <a:pt x="80950" y="420686"/>
                    </a:lnTo>
                    <a:cubicBezTo>
                      <a:pt x="79184" y="422452"/>
                      <a:pt x="77597" y="424362"/>
                      <a:pt x="76191" y="426453"/>
                    </a:cubicBezTo>
                    <a:cubicBezTo>
                      <a:pt x="74785" y="428507"/>
                      <a:pt x="73595" y="430705"/>
                      <a:pt x="72621" y="433012"/>
                    </a:cubicBezTo>
                    <a:cubicBezTo>
                      <a:pt x="71647" y="435319"/>
                      <a:pt x="70926" y="437733"/>
                      <a:pt x="70422" y="440184"/>
                    </a:cubicBezTo>
                    <a:cubicBezTo>
                      <a:pt x="69917" y="442635"/>
                      <a:pt x="69664" y="445122"/>
                      <a:pt x="69664" y="447608"/>
                    </a:cubicBezTo>
                    <a:cubicBezTo>
                      <a:pt x="69664" y="450131"/>
                      <a:pt x="69917" y="452618"/>
                      <a:pt x="70422" y="455069"/>
                    </a:cubicBezTo>
                    <a:cubicBezTo>
                      <a:pt x="70926" y="457519"/>
                      <a:pt x="71647" y="459898"/>
                      <a:pt x="72621" y="462205"/>
                    </a:cubicBezTo>
                    <a:cubicBezTo>
                      <a:pt x="73595" y="464511"/>
                      <a:pt x="74785" y="466710"/>
                      <a:pt x="76191" y="468800"/>
                    </a:cubicBezTo>
                    <a:cubicBezTo>
                      <a:pt x="77597" y="470854"/>
                      <a:pt x="79184" y="472801"/>
                      <a:pt x="80950" y="474530"/>
                    </a:cubicBezTo>
                    <a:lnTo>
                      <a:pt x="176973" y="565893"/>
                    </a:lnTo>
                    <a:lnTo>
                      <a:pt x="556160" y="167791"/>
                    </a:lnTo>
                    <a:lnTo>
                      <a:pt x="460498" y="76753"/>
                    </a:lnTo>
                    <a:cubicBezTo>
                      <a:pt x="452890" y="70374"/>
                      <a:pt x="444128" y="67419"/>
                      <a:pt x="434176" y="67888"/>
                    </a:cubicBezTo>
                    <a:close/>
                  </a:path>
                </a:pathLst>
              </a:custGeom>
              <a:grpFill/>
              <a:ln w="9231" cap="flat">
                <a:solidFill>
                  <a:srgbClr val="FFFFFF"/>
                </a:solid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E4E82560-3664-E0DD-F1F6-7784ADDBF36E}"/>
                  </a:ext>
                </a:extLst>
              </p:cNvPr>
              <p:cNvSpPr/>
              <p:nvPr/>
            </p:nvSpPr>
            <p:spPr>
              <a:xfrm>
                <a:off x="17159945" y="738212"/>
                <a:ext cx="693051" cy="1974189"/>
              </a:xfrm>
              <a:custGeom>
                <a:avLst/>
                <a:gdLst>
                  <a:gd name="connsiteX0" fmla="*/ 364382 w 693051"/>
                  <a:gd name="connsiteY0" fmla="*/ 1974189 h 1974189"/>
                  <a:gd name="connsiteX1" fmla="*/ 339790 w 693051"/>
                  <a:gd name="connsiteY1" fmla="*/ 1963630 h 1974189"/>
                  <a:gd name="connsiteX2" fmla="*/ 9786 w 693051"/>
                  <a:gd name="connsiteY2" fmla="*/ 1617318 h 1974189"/>
                  <a:gd name="connsiteX3" fmla="*/ 952 w 693051"/>
                  <a:gd name="connsiteY3" fmla="*/ 1601388 h 1974189"/>
                  <a:gd name="connsiteX4" fmla="*/ 1601 w 693051"/>
                  <a:gd name="connsiteY4" fmla="*/ 1583224 h 1974189"/>
                  <a:gd name="connsiteX5" fmla="*/ 10399 w 693051"/>
                  <a:gd name="connsiteY5" fmla="*/ 1568123 h 1974189"/>
                  <a:gd name="connsiteX6" fmla="*/ 25508 w 693051"/>
                  <a:gd name="connsiteY6" fmla="*/ 1559365 h 1974189"/>
                  <a:gd name="connsiteX7" fmla="*/ 43861 w 693051"/>
                  <a:gd name="connsiteY7" fmla="*/ 1552842 h 1974189"/>
                  <a:gd name="connsiteX8" fmla="*/ 61458 w 693051"/>
                  <a:gd name="connsiteY8" fmla="*/ 1544625 h 1974189"/>
                  <a:gd name="connsiteX9" fmla="*/ 78225 w 693051"/>
                  <a:gd name="connsiteY9" fmla="*/ 1534714 h 1974189"/>
                  <a:gd name="connsiteX10" fmla="*/ 93946 w 693051"/>
                  <a:gd name="connsiteY10" fmla="*/ 1523253 h 1974189"/>
                  <a:gd name="connsiteX11" fmla="*/ 108478 w 693051"/>
                  <a:gd name="connsiteY11" fmla="*/ 1510351 h 1974189"/>
                  <a:gd name="connsiteX12" fmla="*/ 121711 w 693051"/>
                  <a:gd name="connsiteY12" fmla="*/ 1496079 h 1974189"/>
                  <a:gd name="connsiteX13" fmla="*/ 133502 w 693051"/>
                  <a:gd name="connsiteY13" fmla="*/ 1480653 h 1974189"/>
                  <a:gd name="connsiteX14" fmla="*/ 143742 w 693051"/>
                  <a:gd name="connsiteY14" fmla="*/ 1464111 h 1974189"/>
                  <a:gd name="connsiteX15" fmla="*/ 152360 w 693051"/>
                  <a:gd name="connsiteY15" fmla="*/ 1446703 h 1974189"/>
                  <a:gd name="connsiteX16" fmla="*/ 159283 w 693051"/>
                  <a:gd name="connsiteY16" fmla="*/ 1428539 h 1974189"/>
                  <a:gd name="connsiteX17" fmla="*/ 164368 w 693051"/>
                  <a:gd name="connsiteY17" fmla="*/ 1409798 h 1974189"/>
                  <a:gd name="connsiteX18" fmla="*/ 167649 w 693051"/>
                  <a:gd name="connsiteY18" fmla="*/ 1390661 h 1974189"/>
                  <a:gd name="connsiteX19" fmla="*/ 169091 w 693051"/>
                  <a:gd name="connsiteY19" fmla="*/ 1371271 h 1974189"/>
                  <a:gd name="connsiteX20" fmla="*/ 168623 w 693051"/>
                  <a:gd name="connsiteY20" fmla="*/ 1351881 h 1974189"/>
                  <a:gd name="connsiteX21" fmla="*/ 166315 w 693051"/>
                  <a:gd name="connsiteY21" fmla="*/ 1332600 h 1974189"/>
                  <a:gd name="connsiteX22" fmla="*/ 162168 w 693051"/>
                  <a:gd name="connsiteY22" fmla="*/ 1313607 h 1974189"/>
                  <a:gd name="connsiteX23" fmla="*/ 139019 w 693051"/>
                  <a:gd name="connsiteY23" fmla="*/ 1181483 h 1974189"/>
                  <a:gd name="connsiteX24" fmla="*/ 137649 w 693051"/>
                  <a:gd name="connsiteY24" fmla="*/ 1047377 h 1974189"/>
                  <a:gd name="connsiteX25" fmla="*/ 158057 w 693051"/>
                  <a:gd name="connsiteY25" fmla="*/ 914820 h 1974189"/>
                  <a:gd name="connsiteX26" fmla="*/ 199741 w 693051"/>
                  <a:gd name="connsiteY26" fmla="*/ 787310 h 1974189"/>
                  <a:gd name="connsiteX27" fmla="*/ 507172 w 693051"/>
                  <a:gd name="connsiteY27" fmla="*/ 54466 h 1974189"/>
                  <a:gd name="connsiteX28" fmla="*/ 508903 w 693051"/>
                  <a:gd name="connsiteY28" fmla="*/ 51078 h 1974189"/>
                  <a:gd name="connsiteX29" fmla="*/ 517881 w 693051"/>
                  <a:gd name="connsiteY29" fmla="*/ 37455 h 1974189"/>
                  <a:gd name="connsiteX30" fmla="*/ 528987 w 693051"/>
                  <a:gd name="connsiteY30" fmla="*/ 25490 h 1974189"/>
                  <a:gd name="connsiteX31" fmla="*/ 541968 w 693051"/>
                  <a:gd name="connsiteY31" fmla="*/ 15542 h 1974189"/>
                  <a:gd name="connsiteX32" fmla="*/ 556392 w 693051"/>
                  <a:gd name="connsiteY32" fmla="*/ 7902 h 1974189"/>
                  <a:gd name="connsiteX33" fmla="*/ 571897 w 693051"/>
                  <a:gd name="connsiteY33" fmla="*/ 2748 h 1974189"/>
                  <a:gd name="connsiteX34" fmla="*/ 588051 w 693051"/>
                  <a:gd name="connsiteY34" fmla="*/ 225 h 1974189"/>
                  <a:gd name="connsiteX35" fmla="*/ 604385 w 693051"/>
                  <a:gd name="connsiteY35" fmla="*/ 441 h 1974189"/>
                  <a:gd name="connsiteX36" fmla="*/ 620467 w 693051"/>
                  <a:gd name="connsiteY36" fmla="*/ 3361 h 1974189"/>
                  <a:gd name="connsiteX37" fmla="*/ 635864 w 693051"/>
                  <a:gd name="connsiteY37" fmla="*/ 8875 h 1974189"/>
                  <a:gd name="connsiteX38" fmla="*/ 650107 w 693051"/>
                  <a:gd name="connsiteY38" fmla="*/ 16912 h 1974189"/>
                  <a:gd name="connsiteX39" fmla="*/ 662799 w 693051"/>
                  <a:gd name="connsiteY39" fmla="*/ 27147 h 1974189"/>
                  <a:gd name="connsiteX40" fmla="*/ 673653 w 693051"/>
                  <a:gd name="connsiteY40" fmla="*/ 39365 h 1974189"/>
                  <a:gd name="connsiteX41" fmla="*/ 682270 w 693051"/>
                  <a:gd name="connsiteY41" fmla="*/ 53205 h 1974189"/>
                  <a:gd name="connsiteX42" fmla="*/ 688472 w 693051"/>
                  <a:gd name="connsiteY42" fmla="*/ 68305 h 1974189"/>
                  <a:gd name="connsiteX43" fmla="*/ 692114 w 693051"/>
                  <a:gd name="connsiteY43" fmla="*/ 84199 h 1974189"/>
                  <a:gd name="connsiteX44" fmla="*/ 693016 w 693051"/>
                  <a:gd name="connsiteY44" fmla="*/ 100489 h 1974189"/>
                  <a:gd name="connsiteX45" fmla="*/ 693016 w 693051"/>
                  <a:gd name="connsiteY45" fmla="*/ 1371884 h 1974189"/>
                  <a:gd name="connsiteX46" fmla="*/ 682883 w 693051"/>
                  <a:gd name="connsiteY46" fmla="*/ 1485411 h 1974189"/>
                  <a:gd name="connsiteX47" fmla="*/ 652847 w 693051"/>
                  <a:gd name="connsiteY47" fmla="*/ 1595370 h 1974189"/>
                  <a:gd name="connsiteX48" fmla="*/ 603916 w 693051"/>
                  <a:gd name="connsiteY48" fmla="*/ 1698373 h 1974189"/>
                  <a:gd name="connsiteX49" fmla="*/ 537569 w 693051"/>
                  <a:gd name="connsiteY49" fmla="*/ 1791141 h 1974189"/>
                  <a:gd name="connsiteX50" fmla="*/ 390344 w 693051"/>
                  <a:gd name="connsiteY50" fmla="*/ 1961575 h 1974189"/>
                  <a:gd name="connsiteX51" fmla="*/ 365428 w 693051"/>
                  <a:gd name="connsiteY51" fmla="*/ 1973505 h 1974189"/>
                  <a:gd name="connsiteX52" fmla="*/ 93477 w 693051"/>
                  <a:gd name="connsiteY52" fmla="*/ 1606758 h 1974189"/>
                  <a:gd name="connsiteX53" fmla="*/ 363372 w 693051"/>
                  <a:gd name="connsiteY53" fmla="*/ 1889315 h 1974189"/>
                  <a:gd name="connsiteX54" fmla="*/ 485646 w 693051"/>
                  <a:gd name="connsiteY54" fmla="*/ 1746847 h 1974189"/>
                  <a:gd name="connsiteX55" fmla="*/ 544961 w 693051"/>
                  <a:gd name="connsiteY55" fmla="*/ 1663846 h 1974189"/>
                  <a:gd name="connsiteX56" fmla="*/ 588736 w 693051"/>
                  <a:gd name="connsiteY56" fmla="*/ 1571763 h 1974189"/>
                  <a:gd name="connsiteX57" fmla="*/ 615599 w 693051"/>
                  <a:gd name="connsiteY57" fmla="*/ 1473409 h 1974189"/>
                  <a:gd name="connsiteX58" fmla="*/ 624686 w 693051"/>
                  <a:gd name="connsiteY58" fmla="*/ 1371884 h 1974189"/>
                  <a:gd name="connsiteX59" fmla="*/ 624686 w 693051"/>
                  <a:gd name="connsiteY59" fmla="*/ 100489 h 1974189"/>
                  <a:gd name="connsiteX60" fmla="*/ 623243 w 693051"/>
                  <a:gd name="connsiteY60" fmla="*/ 91155 h 1974189"/>
                  <a:gd name="connsiteX61" fmla="*/ 618844 w 693051"/>
                  <a:gd name="connsiteY61" fmla="*/ 82758 h 1974189"/>
                  <a:gd name="connsiteX62" fmla="*/ 612029 w 693051"/>
                  <a:gd name="connsiteY62" fmla="*/ 76198 h 1974189"/>
                  <a:gd name="connsiteX63" fmla="*/ 603483 w 693051"/>
                  <a:gd name="connsiteY63" fmla="*/ 72162 h 1974189"/>
                  <a:gd name="connsiteX64" fmla="*/ 594072 w 693051"/>
                  <a:gd name="connsiteY64" fmla="*/ 71008 h 1974189"/>
                  <a:gd name="connsiteX65" fmla="*/ 584805 w 693051"/>
                  <a:gd name="connsiteY65" fmla="*/ 72955 h 1974189"/>
                  <a:gd name="connsiteX66" fmla="*/ 576620 w 693051"/>
                  <a:gd name="connsiteY66" fmla="*/ 77712 h 1974189"/>
                  <a:gd name="connsiteX67" fmla="*/ 570382 w 693051"/>
                  <a:gd name="connsiteY67" fmla="*/ 84812 h 1974189"/>
                  <a:gd name="connsiteX68" fmla="*/ 262915 w 693051"/>
                  <a:gd name="connsiteY68" fmla="*/ 815277 h 1974189"/>
                  <a:gd name="connsiteX69" fmla="*/ 225017 w 693051"/>
                  <a:gd name="connsiteY69" fmla="*/ 931759 h 1974189"/>
                  <a:gd name="connsiteX70" fmla="*/ 206447 w 693051"/>
                  <a:gd name="connsiteY70" fmla="*/ 1052783 h 1974189"/>
                  <a:gd name="connsiteX71" fmla="*/ 207710 w 693051"/>
                  <a:gd name="connsiteY71" fmla="*/ 1175248 h 1974189"/>
                  <a:gd name="connsiteX72" fmla="*/ 228767 w 693051"/>
                  <a:gd name="connsiteY72" fmla="*/ 1295875 h 1974189"/>
                  <a:gd name="connsiteX73" fmla="*/ 236844 w 693051"/>
                  <a:gd name="connsiteY73" fmla="*/ 1340817 h 1974189"/>
                  <a:gd name="connsiteX74" fmla="*/ 237277 w 693051"/>
                  <a:gd name="connsiteY74" fmla="*/ 1386480 h 1974189"/>
                  <a:gd name="connsiteX75" fmla="*/ 230066 w 693051"/>
                  <a:gd name="connsiteY75" fmla="*/ 1431566 h 1974189"/>
                  <a:gd name="connsiteX76" fmla="*/ 215390 w 693051"/>
                  <a:gd name="connsiteY76" fmla="*/ 1474815 h 1974189"/>
                  <a:gd name="connsiteX77" fmla="*/ 193719 w 693051"/>
                  <a:gd name="connsiteY77" fmla="*/ 1515036 h 1974189"/>
                  <a:gd name="connsiteX78" fmla="*/ 165630 w 693051"/>
                  <a:gd name="connsiteY78" fmla="*/ 1551076 h 1974189"/>
                  <a:gd name="connsiteX79" fmla="*/ 131915 w 693051"/>
                  <a:gd name="connsiteY79" fmla="*/ 1581927 h 1974189"/>
                  <a:gd name="connsiteX80" fmla="*/ 93477 w 693051"/>
                  <a:gd name="connsiteY80" fmla="*/ 1606758 h 1974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693051" h="1974189">
                    <a:moveTo>
                      <a:pt x="364382" y="1974189"/>
                    </a:moveTo>
                    <a:cubicBezTo>
                      <a:pt x="354682" y="1974153"/>
                      <a:pt x="346497" y="1970621"/>
                      <a:pt x="339790" y="1963630"/>
                    </a:cubicBezTo>
                    <a:lnTo>
                      <a:pt x="9786" y="1617318"/>
                    </a:lnTo>
                    <a:cubicBezTo>
                      <a:pt x="5387" y="1612813"/>
                      <a:pt x="2431" y="1607515"/>
                      <a:pt x="952" y="1601388"/>
                    </a:cubicBezTo>
                    <a:cubicBezTo>
                      <a:pt x="-490" y="1595298"/>
                      <a:pt x="-310" y="1589243"/>
                      <a:pt x="1601" y="1583224"/>
                    </a:cubicBezTo>
                    <a:cubicBezTo>
                      <a:pt x="3188" y="1577422"/>
                      <a:pt x="6109" y="1572412"/>
                      <a:pt x="10399" y="1568123"/>
                    </a:cubicBezTo>
                    <a:cubicBezTo>
                      <a:pt x="14654" y="1563870"/>
                      <a:pt x="19702" y="1560951"/>
                      <a:pt x="25508" y="1559365"/>
                    </a:cubicBezTo>
                    <a:cubicBezTo>
                      <a:pt x="31710" y="1557491"/>
                      <a:pt x="37840" y="1555329"/>
                      <a:pt x="43861" y="1552842"/>
                    </a:cubicBezTo>
                    <a:cubicBezTo>
                      <a:pt x="49847" y="1550391"/>
                      <a:pt x="55725" y="1547652"/>
                      <a:pt x="61458" y="1544625"/>
                    </a:cubicBezTo>
                    <a:cubicBezTo>
                      <a:pt x="67227" y="1541562"/>
                      <a:pt x="72816" y="1538282"/>
                      <a:pt x="78225" y="1534714"/>
                    </a:cubicBezTo>
                    <a:cubicBezTo>
                      <a:pt x="83634" y="1531146"/>
                      <a:pt x="88898" y="1527326"/>
                      <a:pt x="93946" y="1523253"/>
                    </a:cubicBezTo>
                    <a:cubicBezTo>
                      <a:pt x="98994" y="1519180"/>
                      <a:pt x="103826" y="1514892"/>
                      <a:pt x="108478" y="1510351"/>
                    </a:cubicBezTo>
                    <a:cubicBezTo>
                      <a:pt x="113129" y="1505810"/>
                      <a:pt x="117528" y="1501052"/>
                      <a:pt x="121711" y="1496079"/>
                    </a:cubicBezTo>
                    <a:cubicBezTo>
                      <a:pt x="125894" y="1491141"/>
                      <a:pt x="129824" y="1485987"/>
                      <a:pt x="133502" y="1480653"/>
                    </a:cubicBezTo>
                    <a:cubicBezTo>
                      <a:pt x="137180" y="1475283"/>
                      <a:pt x="140605" y="1469805"/>
                      <a:pt x="143742" y="1464111"/>
                    </a:cubicBezTo>
                    <a:cubicBezTo>
                      <a:pt x="146916" y="1458453"/>
                      <a:pt x="149800" y="1452650"/>
                      <a:pt x="152360" y="1446703"/>
                    </a:cubicBezTo>
                    <a:cubicBezTo>
                      <a:pt x="154956" y="1440757"/>
                      <a:pt x="157264" y="1434702"/>
                      <a:pt x="159283" y="1428539"/>
                    </a:cubicBezTo>
                    <a:cubicBezTo>
                      <a:pt x="161267" y="1422376"/>
                      <a:pt x="162961" y="1416141"/>
                      <a:pt x="164368" y="1409798"/>
                    </a:cubicBezTo>
                    <a:cubicBezTo>
                      <a:pt x="165774" y="1403491"/>
                      <a:pt x="166892" y="1397076"/>
                      <a:pt x="167649" y="1390661"/>
                    </a:cubicBezTo>
                    <a:cubicBezTo>
                      <a:pt x="168442" y="1384210"/>
                      <a:pt x="168911" y="1377758"/>
                      <a:pt x="169091" y="1371271"/>
                    </a:cubicBezTo>
                    <a:cubicBezTo>
                      <a:pt x="169236" y="1364820"/>
                      <a:pt x="169091" y="1358333"/>
                      <a:pt x="168623" y="1351881"/>
                    </a:cubicBezTo>
                    <a:cubicBezTo>
                      <a:pt x="168190" y="1345394"/>
                      <a:pt x="167397" y="1338979"/>
                      <a:pt x="166315" y="1332600"/>
                    </a:cubicBezTo>
                    <a:cubicBezTo>
                      <a:pt x="165233" y="1326185"/>
                      <a:pt x="163863" y="1319878"/>
                      <a:pt x="162168" y="1313607"/>
                    </a:cubicBezTo>
                    <a:cubicBezTo>
                      <a:pt x="150846" y="1270214"/>
                      <a:pt x="143129" y="1226173"/>
                      <a:pt x="139019" y="1181483"/>
                    </a:cubicBezTo>
                    <a:cubicBezTo>
                      <a:pt x="134908" y="1136829"/>
                      <a:pt x="134439" y="1092139"/>
                      <a:pt x="137649" y="1047377"/>
                    </a:cubicBezTo>
                    <a:cubicBezTo>
                      <a:pt x="140822" y="1002651"/>
                      <a:pt x="147637" y="958465"/>
                      <a:pt x="158057" y="914820"/>
                    </a:cubicBezTo>
                    <a:cubicBezTo>
                      <a:pt x="168478" y="871212"/>
                      <a:pt x="182361" y="828684"/>
                      <a:pt x="199741" y="787310"/>
                    </a:cubicBezTo>
                    <a:lnTo>
                      <a:pt x="507172" y="54466"/>
                    </a:lnTo>
                    <a:lnTo>
                      <a:pt x="508903" y="51078"/>
                    </a:lnTo>
                    <a:cubicBezTo>
                      <a:pt x="511499" y="46285"/>
                      <a:pt x="514492" y="41744"/>
                      <a:pt x="517881" y="37455"/>
                    </a:cubicBezTo>
                    <a:cubicBezTo>
                      <a:pt x="521235" y="33166"/>
                      <a:pt x="524949" y="29166"/>
                      <a:pt x="528987" y="25490"/>
                    </a:cubicBezTo>
                    <a:cubicBezTo>
                      <a:pt x="533026" y="21813"/>
                      <a:pt x="537353" y="18498"/>
                      <a:pt x="541968" y="15542"/>
                    </a:cubicBezTo>
                    <a:cubicBezTo>
                      <a:pt x="546548" y="12587"/>
                      <a:pt x="551379" y="10064"/>
                      <a:pt x="556392" y="7902"/>
                    </a:cubicBezTo>
                    <a:cubicBezTo>
                      <a:pt x="561404" y="5739"/>
                      <a:pt x="566596" y="4046"/>
                      <a:pt x="571897" y="2748"/>
                    </a:cubicBezTo>
                    <a:cubicBezTo>
                      <a:pt x="577233" y="1451"/>
                      <a:pt x="582606" y="622"/>
                      <a:pt x="588051" y="225"/>
                    </a:cubicBezTo>
                    <a:cubicBezTo>
                      <a:pt x="593495" y="-135"/>
                      <a:pt x="598940" y="-63"/>
                      <a:pt x="604385" y="441"/>
                    </a:cubicBezTo>
                    <a:cubicBezTo>
                      <a:pt x="609830" y="982"/>
                      <a:pt x="615202" y="1919"/>
                      <a:pt x="620467" y="3361"/>
                    </a:cubicBezTo>
                    <a:cubicBezTo>
                      <a:pt x="625767" y="4766"/>
                      <a:pt x="630888" y="6604"/>
                      <a:pt x="635864" y="8875"/>
                    </a:cubicBezTo>
                    <a:cubicBezTo>
                      <a:pt x="640840" y="11145"/>
                      <a:pt x="645563" y="13848"/>
                      <a:pt x="650107" y="16912"/>
                    </a:cubicBezTo>
                    <a:cubicBezTo>
                      <a:pt x="654614" y="19975"/>
                      <a:pt x="658869" y="23363"/>
                      <a:pt x="662799" y="27147"/>
                    </a:cubicBezTo>
                    <a:cubicBezTo>
                      <a:pt x="666765" y="30932"/>
                      <a:pt x="670371" y="35004"/>
                      <a:pt x="673653" y="39365"/>
                    </a:cubicBezTo>
                    <a:cubicBezTo>
                      <a:pt x="676898" y="43762"/>
                      <a:pt x="679782" y="48375"/>
                      <a:pt x="682270" y="53205"/>
                    </a:cubicBezTo>
                    <a:cubicBezTo>
                      <a:pt x="684758" y="58070"/>
                      <a:pt x="686850" y="63116"/>
                      <a:pt x="688472" y="68305"/>
                    </a:cubicBezTo>
                    <a:cubicBezTo>
                      <a:pt x="690131" y="73495"/>
                      <a:pt x="691357" y="78793"/>
                      <a:pt x="692114" y="84199"/>
                    </a:cubicBezTo>
                    <a:cubicBezTo>
                      <a:pt x="692872" y="89605"/>
                      <a:pt x="693160" y="95047"/>
                      <a:pt x="693016" y="100489"/>
                    </a:cubicBezTo>
                    <a:lnTo>
                      <a:pt x="693016" y="1371884"/>
                    </a:lnTo>
                    <a:cubicBezTo>
                      <a:pt x="693016" y="1410050"/>
                      <a:pt x="689626" y="1447893"/>
                      <a:pt x="682883" y="1485411"/>
                    </a:cubicBezTo>
                    <a:cubicBezTo>
                      <a:pt x="676105" y="1522965"/>
                      <a:pt x="666116" y="1559618"/>
                      <a:pt x="652847" y="1595370"/>
                    </a:cubicBezTo>
                    <a:cubicBezTo>
                      <a:pt x="639578" y="1631158"/>
                      <a:pt x="623279" y="1665468"/>
                      <a:pt x="603916" y="1698373"/>
                    </a:cubicBezTo>
                    <a:cubicBezTo>
                      <a:pt x="584553" y="1731242"/>
                      <a:pt x="562449" y="1762164"/>
                      <a:pt x="537569" y="1791141"/>
                    </a:cubicBezTo>
                    <a:lnTo>
                      <a:pt x="390344" y="1961575"/>
                    </a:lnTo>
                    <a:cubicBezTo>
                      <a:pt x="383817" y="1969216"/>
                      <a:pt x="375488" y="1973216"/>
                      <a:pt x="365428" y="1973505"/>
                    </a:cubicBezTo>
                    <a:close/>
                    <a:moveTo>
                      <a:pt x="93477" y="1606758"/>
                    </a:moveTo>
                    <a:lnTo>
                      <a:pt x="363372" y="1889315"/>
                    </a:lnTo>
                    <a:lnTo>
                      <a:pt x="485646" y="1746847"/>
                    </a:lnTo>
                    <a:cubicBezTo>
                      <a:pt x="507893" y="1720934"/>
                      <a:pt x="527653" y="1693255"/>
                      <a:pt x="544961" y="1663846"/>
                    </a:cubicBezTo>
                    <a:cubicBezTo>
                      <a:pt x="562305" y="1634437"/>
                      <a:pt x="576873" y="1603731"/>
                      <a:pt x="588736" y="1571763"/>
                    </a:cubicBezTo>
                    <a:cubicBezTo>
                      <a:pt x="600599" y="1539760"/>
                      <a:pt x="609541" y="1506999"/>
                      <a:pt x="615599" y="1473409"/>
                    </a:cubicBezTo>
                    <a:cubicBezTo>
                      <a:pt x="621621" y="1439856"/>
                      <a:pt x="624686" y="1406014"/>
                      <a:pt x="624686" y="1371884"/>
                    </a:cubicBezTo>
                    <a:lnTo>
                      <a:pt x="624686" y="100489"/>
                    </a:lnTo>
                    <a:cubicBezTo>
                      <a:pt x="624722" y="97318"/>
                      <a:pt x="624217" y="94182"/>
                      <a:pt x="623243" y="91155"/>
                    </a:cubicBezTo>
                    <a:cubicBezTo>
                      <a:pt x="622234" y="88128"/>
                      <a:pt x="620755" y="85316"/>
                      <a:pt x="618844" y="82758"/>
                    </a:cubicBezTo>
                    <a:cubicBezTo>
                      <a:pt x="616933" y="80199"/>
                      <a:pt x="614662" y="78036"/>
                      <a:pt x="612029" y="76198"/>
                    </a:cubicBezTo>
                    <a:cubicBezTo>
                      <a:pt x="609397" y="74396"/>
                      <a:pt x="606548" y="73027"/>
                      <a:pt x="603483" y="72162"/>
                    </a:cubicBezTo>
                    <a:cubicBezTo>
                      <a:pt x="600419" y="71261"/>
                      <a:pt x="597281" y="70900"/>
                      <a:pt x="594072" y="71008"/>
                    </a:cubicBezTo>
                    <a:cubicBezTo>
                      <a:pt x="590899" y="71153"/>
                      <a:pt x="587798" y="71801"/>
                      <a:pt x="584805" y="72955"/>
                    </a:cubicBezTo>
                    <a:cubicBezTo>
                      <a:pt x="581813" y="74072"/>
                      <a:pt x="579072" y="75658"/>
                      <a:pt x="576620" y="77712"/>
                    </a:cubicBezTo>
                    <a:cubicBezTo>
                      <a:pt x="574168" y="79730"/>
                      <a:pt x="572077" y="82109"/>
                      <a:pt x="570382" y="84812"/>
                    </a:cubicBezTo>
                    <a:lnTo>
                      <a:pt x="262915" y="815277"/>
                    </a:lnTo>
                    <a:cubicBezTo>
                      <a:pt x="247121" y="853083"/>
                      <a:pt x="234501" y="891899"/>
                      <a:pt x="225017" y="931759"/>
                    </a:cubicBezTo>
                    <a:cubicBezTo>
                      <a:pt x="215534" y="971584"/>
                      <a:pt x="209368" y="1011949"/>
                      <a:pt x="206447" y="1052783"/>
                    </a:cubicBezTo>
                    <a:cubicBezTo>
                      <a:pt x="203563" y="1093652"/>
                      <a:pt x="203959" y="1134450"/>
                      <a:pt x="207710" y="1175248"/>
                    </a:cubicBezTo>
                    <a:cubicBezTo>
                      <a:pt x="211460" y="1216009"/>
                      <a:pt x="218491" y="1256230"/>
                      <a:pt x="228767" y="1295875"/>
                    </a:cubicBezTo>
                    <a:cubicBezTo>
                      <a:pt x="232734" y="1310651"/>
                      <a:pt x="235402" y="1325608"/>
                      <a:pt x="236844" y="1340817"/>
                    </a:cubicBezTo>
                    <a:cubicBezTo>
                      <a:pt x="238251" y="1356026"/>
                      <a:pt x="238395" y="1371271"/>
                      <a:pt x="237277" y="1386480"/>
                    </a:cubicBezTo>
                    <a:cubicBezTo>
                      <a:pt x="236123" y="1401725"/>
                      <a:pt x="233707" y="1416754"/>
                      <a:pt x="230066" y="1431566"/>
                    </a:cubicBezTo>
                    <a:cubicBezTo>
                      <a:pt x="226388" y="1446415"/>
                      <a:pt x="221484" y="1460831"/>
                      <a:pt x="215390" y="1474815"/>
                    </a:cubicBezTo>
                    <a:cubicBezTo>
                      <a:pt x="209296" y="1488835"/>
                      <a:pt x="202084" y="1502242"/>
                      <a:pt x="193719" y="1515036"/>
                    </a:cubicBezTo>
                    <a:cubicBezTo>
                      <a:pt x="185390" y="1527830"/>
                      <a:pt x="176014" y="1539868"/>
                      <a:pt x="165630" y="1551076"/>
                    </a:cubicBezTo>
                    <a:cubicBezTo>
                      <a:pt x="155245" y="1562321"/>
                      <a:pt x="144031" y="1572592"/>
                      <a:pt x="131915" y="1581927"/>
                    </a:cubicBezTo>
                    <a:cubicBezTo>
                      <a:pt x="119800" y="1591297"/>
                      <a:pt x="106999" y="1599550"/>
                      <a:pt x="93477" y="1606758"/>
                    </a:cubicBezTo>
                    <a:close/>
                  </a:path>
                </a:pathLst>
              </a:custGeom>
              <a:grpFill/>
              <a:ln w="9231" cap="flat">
                <a:solidFill>
                  <a:srgbClr val="FFFFFF"/>
                </a:solid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0B6FC6FD-5D7A-6A8B-15E4-8412CF1862C3}"/>
                  </a:ext>
                </a:extLst>
              </p:cNvPr>
              <p:cNvSpPr/>
              <p:nvPr/>
            </p:nvSpPr>
            <p:spPr>
              <a:xfrm>
                <a:off x="17584111" y="1320957"/>
                <a:ext cx="268849" cy="551561"/>
              </a:xfrm>
              <a:custGeom>
                <a:avLst/>
                <a:gdLst>
                  <a:gd name="connsiteX0" fmla="*/ 234702 w 268849"/>
                  <a:gd name="connsiteY0" fmla="*/ 551561 h 551561"/>
                  <a:gd name="connsiteX1" fmla="*/ 221613 w 268849"/>
                  <a:gd name="connsiteY1" fmla="*/ 548966 h 551561"/>
                  <a:gd name="connsiteX2" fmla="*/ 210543 w 268849"/>
                  <a:gd name="connsiteY2" fmla="*/ 541578 h 551561"/>
                  <a:gd name="connsiteX3" fmla="*/ 203115 w 268849"/>
                  <a:gd name="connsiteY3" fmla="*/ 530550 h 551561"/>
                  <a:gd name="connsiteX4" fmla="*/ 200519 w 268849"/>
                  <a:gd name="connsiteY4" fmla="*/ 517503 h 551561"/>
                  <a:gd name="connsiteX5" fmla="*/ 200519 w 268849"/>
                  <a:gd name="connsiteY5" fmla="*/ 127547 h 551561"/>
                  <a:gd name="connsiteX6" fmla="*/ 198500 w 268849"/>
                  <a:gd name="connsiteY6" fmla="*/ 115329 h 551561"/>
                  <a:gd name="connsiteX7" fmla="*/ 194209 w 268849"/>
                  <a:gd name="connsiteY7" fmla="*/ 103724 h 551561"/>
                  <a:gd name="connsiteX8" fmla="*/ 187827 w 268849"/>
                  <a:gd name="connsiteY8" fmla="*/ 93128 h 551561"/>
                  <a:gd name="connsiteX9" fmla="*/ 179569 w 268849"/>
                  <a:gd name="connsiteY9" fmla="*/ 83902 h 551561"/>
                  <a:gd name="connsiteX10" fmla="*/ 169762 w 268849"/>
                  <a:gd name="connsiteY10" fmla="*/ 76333 h 551561"/>
                  <a:gd name="connsiteX11" fmla="*/ 158692 w 268849"/>
                  <a:gd name="connsiteY11" fmla="*/ 70747 h 551561"/>
                  <a:gd name="connsiteX12" fmla="*/ 146757 w 268849"/>
                  <a:gd name="connsiteY12" fmla="*/ 67323 h 551561"/>
                  <a:gd name="connsiteX13" fmla="*/ 134425 w 268849"/>
                  <a:gd name="connsiteY13" fmla="*/ 66170 h 551561"/>
                  <a:gd name="connsiteX14" fmla="*/ 122093 w 268849"/>
                  <a:gd name="connsiteY14" fmla="*/ 67323 h 551561"/>
                  <a:gd name="connsiteX15" fmla="*/ 110158 w 268849"/>
                  <a:gd name="connsiteY15" fmla="*/ 70747 h 551561"/>
                  <a:gd name="connsiteX16" fmla="*/ 99124 w 268849"/>
                  <a:gd name="connsiteY16" fmla="*/ 76333 h 551561"/>
                  <a:gd name="connsiteX17" fmla="*/ 89280 w 268849"/>
                  <a:gd name="connsiteY17" fmla="*/ 83902 h 551561"/>
                  <a:gd name="connsiteX18" fmla="*/ 81023 w 268849"/>
                  <a:gd name="connsiteY18" fmla="*/ 93128 h 551561"/>
                  <a:gd name="connsiteX19" fmla="*/ 74640 w 268849"/>
                  <a:gd name="connsiteY19" fmla="*/ 103724 h 551561"/>
                  <a:gd name="connsiteX20" fmla="*/ 70385 w 268849"/>
                  <a:gd name="connsiteY20" fmla="*/ 115329 h 551561"/>
                  <a:gd name="connsiteX21" fmla="*/ 68330 w 268849"/>
                  <a:gd name="connsiteY21" fmla="*/ 127547 h 551561"/>
                  <a:gd name="connsiteX22" fmla="*/ 68330 w 268849"/>
                  <a:gd name="connsiteY22" fmla="*/ 517503 h 551561"/>
                  <a:gd name="connsiteX23" fmla="*/ 65734 w 268849"/>
                  <a:gd name="connsiteY23" fmla="*/ 530513 h 551561"/>
                  <a:gd name="connsiteX24" fmla="*/ 58306 w 268849"/>
                  <a:gd name="connsiteY24" fmla="*/ 541578 h 551561"/>
                  <a:gd name="connsiteX25" fmla="*/ 47236 w 268849"/>
                  <a:gd name="connsiteY25" fmla="*/ 548966 h 551561"/>
                  <a:gd name="connsiteX26" fmla="*/ 34183 w 268849"/>
                  <a:gd name="connsiteY26" fmla="*/ 551561 h 551561"/>
                  <a:gd name="connsiteX27" fmla="*/ 21094 w 268849"/>
                  <a:gd name="connsiteY27" fmla="*/ 548966 h 551561"/>
                  <a:gd name="connsiteX28" fmla="*/ 10024 w 268849"/>
                  <a:gd name="connsiteY28" fmla="*/ 541578 h 551561"/>
                  <a:gd name="connsiteX29" fmla="*/ 2596 w 268849"/>
                  <a:gd name="connsiteY29" fmla="*/ 530550 h 551561"/>
                  <a:gd name="connsiteX30" fmla="*/ 0 w 268849"/>
                  <a:gd name="connsiteY30" fmla="*/ 517503 h 551561"/>
                  <a:gd name="connsiteX31" fmla="*/ 0 w 268849"/>
                  <a:gd name="connsiteY31" fmla="*/ 127547 h 551561"/>
                  <a:gd name="connsiteX32" fmla="*/ 3714 w 268849"/>
                  <a:gd name="connsiteY32" fmla="*/ 102318 h 551561"/>
                  <a:gd name="connsiteX33" fmla="*/ 12116 w 268849"/>
                  <a:gd name="connsiteY33" fmla="*/ 78280 h 551561"/>
                  <a:gd name="connsiteX34" fmla="*/ 24916 w 268849"/>
                  <a:gd name="connsiteY34" fmla="*/ 56223 h 551561"/>
                  <a:gd name="connsiteX35" fmla="*/ 41683 w 268849"/>
                  <a:gd name="connsiteY35" fmla="*/ 36977 h 551561"/>
                  <a:gd name="connsiteX36" fmla="*/ 61768 w 268849"/>
                  <a:gd name="connsiteY36" fmla="*/ 21264 h 551561"/>
                  <a:gd name="connsiteX37" fmla="*/ 84484 w 268849"/>
                  <a:gd name="connsiteY37" fmla="*/ 9587 h 551561"/>
                  <a:gd name="connsiteX38" fmla="*/ 109004 w 268849"/>
                  <a:gd name="connsiteY38" fmla="*/ 2415 h 551561"/>
                  <a:gd name="connsiteX39" fmla="*/ 134425 w 268849"/>
                  <a:gd name="connsiteY39" fmla="*/ 0 h 551561"/>
                  <a:gd name="connsiteX40" fmla="*/ 159846 w 268849"/>
                  <a:gd name="connsiteY40" fmla="*/ 2415 h 551561"/>
                  <a:gd name="connsiteX41" fmla="*/ 184365 w 268849"/>
                  <a:gd name="connsiteY41" fmla="*/ 9587 h 551561"/>
                  <a:gd name="connsiteX42" fmla="*/ 207082 w 268849"/>
                  <a:gd name="connsiteY42" fmla="*/ 21264 h 551561"/>
                  <a:gd name="connsiteX43" fmla="*/ 227166 w 268849"/>
                  <a:gd name="connsiteY43" fmla="*/ 36977 h 551561"/>
                  <a:gd name="connsiteX44" fmla="*/ 243933 w 268849"/>
                  <a:gd name="connsiteY44" fmla="*/ 56223 h 551561"/>
                  <a:gd name="connsiteX45" fmla="*/ 256734 w 268849"/>
                  <a:gd name="connsiteY45" fmla="*/ 78280 h 551561"/>
                  <a:gd name="connsiteX46" fmla="*/ 265135 w 268849"/>
                  <a:gd name="connsiteY46" fmla="*/ 102318 h 551561"/>
                  <a:gd name="connsiteX47" fmla="*/ 268849 w 268849"/>
                  <a:gd name="connsiteY47" fmla="*/ 127547 h 551561"/>
                  <a:gd name="connsiteX48" fmla="*/ 268849 w 268849"/>
                  <a:gd name="connsiteY48" fmla="*/ 517503 h 551561"/>
                  <a:gd name="connsiteX49" fmla="*/ 266253 w 268849"/>
                  <a:gd name="connsiteY49" fmla="*/ 530513 h 551561"/>
                  <a:gd name="connsiteX50" fmla="*/ 258861 w 268849"/>
                  <a:gd name="connsiteY50" fmla="*/ 541578 h 551561"/>
                  <a:gd name="connsiteX51" fmla="*/ 247755 w 268849"/>
                  <a:gd name="connsiteY51" fmla="*/ 548966 h 551561"/>
                  <a:gd name="connsiteX52" fmla="*/ 234702 w 268849"/>
                  <a:gd name="connsiteY52" fmla="*/ 551561 h 55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68849" h="551561">
                    <a:moveTo>
                      <a:pt x="234702" y="551561"/>
                    </a:moveTo>
                    <a:cubicBezTo>
                      <a:pt x="230159" y="551561"/>
                      <a:pt x="225796" y="550696"/>
                      <a:pt x="221613" y="548966"/>
                    </a:cubicBezTo>
                    <a:cubicBezTo>
                      <a:pt x="217430" y="547236"/>
                      <a:pt x="213753" y="544785"/>
                      <a:pt x="210543" y="541578"/>
                    </a:cubicBezTo>
                    <a:cubicBezTo>
                      <a:pt x="207334" y="538406"/>
                      <a:pt x="204882" y="534694"/>
                      <a:pt x="203115" y="530550"/>
                    </a:cubicBezTo>
                    <a:cubicBezTo>
                      <a:pt x="201385" y="526369"/>
                      <a:pt x="200519" y="522008"/>
                      <a:pt x="200519" y="517503"/>
                    </a:cubicBezTo>
                    <a:lnTo>
                      <a:pt x="200519" y="127547"/>
                    </a:lnTo>
                    <a:cubicBezTo>
                      <a:pt x="200231" y="123402"/>
                      <a:pt x="199546" y="119329"/>
                      <a:pt x="198500" y="115329"/>
                    </a:cubicBezTo>
                    <a:cubicBezTo>
                      <a:pt x="197418" y="111329"/>
                      <a:pt x="196012" y="107472"/>
                      <a:pt x="194209" y="103724"/>
                    </a:cubicBezTo>
                    <a:cubicBezTo>
                      <a:pt x="192406" y="100012"/>
                      <a:pt x="190279" y="96444"/>
                      <a:pt x="187827" y="93128"/>
                    </a:cubicBezTo>
                    <a:cubicBezTo>
                      <a:pt x="185375" y="89776"/>
                      <a:pt x="182634" y="86713"/>
                      <a:pt x="179569" y="83902"/>
                    </a:cubicBezTo>
                    <a:cubicBezTo>
                      <a:pt x="176541" y="81055"/>
                      <a:pt x="173259" y="78532"/>
                      <a:pt x="169762" y="76333"/>
                    </a:cubicBezTo>
                    <a:cubicBezTo>
                      <a:pt x="166228" y="74135"/>
                      <a:pt x="162550" y="72261"/>
                      <a:pt x="158692" y="70747"/>
                    </a:cubicBezTo>
                    <a:cubicBezTo>
                      <a:pt x="154834" y="69233"/>
                      <a:pt x="150867" y="68080"/>
                      <a:pt x="146757" y="67323"/>
                    </a:cubicBezTo>
                    <a:cubicBezTo>
                      <a:pt x="142682" y="66566"/>
                      <a:pt x="138571" y="66170"/>
                      <a:pt x="134425" y="66170"/>
                    </a:cubicBezTo>
                    <a:cubicBezTo>
                      <a:pt x="130278" y="66170"/>
                      <a:pt x="126167" y="66566"/>
                      <a:pt x="122093" y="67323"/>
                    </a:cubicBezTo>
                    <a:cubicBezTo>
                      <a:pt x="118018" y="68080"/>
                      <a:pt x="114052" y="69233"/>
                      <a:pt x="110158" y="70747"/>
                    </a:cubicBezTo>
                    <a:cubicBezTo>
                      <a:pt x="106299" y="72261"/>
                      <a:pt x="102621" y="74135"/>
                      <a:pt x="99124" y="76333"/>
                    </a:cubicBezTo>
                    <a:cubicBezTo>
                      <a:pt x="95590" y="78532"/>
                      <a:pt x="92309" y="81055"/>
                      <a:pt x="89280" y="83902"/>
                    </a:cubicBezTo>
                    <a:cubicBezTo>
                      <a:pt x="86251" y="86713"/>
                      <a:pt x="83475" y="89776"/>
                      <a:pt x="81023" y="93128"/>
                    </a:cubicBezTo>
                    <a:cubicBezTo>
                      <a:pt x="78571" y="96444"/>
                      <a:pt x="76443" y="100012"/>
                      <a:pt x="74640" y="103724"/>
                    </a:cubicBezTo>
                    <a:cubicBezTo>
                      <a:pt x="72873" y="107472"/>
                      <a:pt x="71431" y="111329"/>
                      <a:pt x="70385" y="115329"/>
                    </a:cubicBezTo>
                    <a:cubicBezTo>
                      <a:pt x="69304" y="119329"/>
                      <a:pt x="68619" y="123402"/>
                      <a:pt x="68330" y="127547"/>
                    </a:cubicBezTo>
                    <a:lnTo>
                      <a:pt x="68330" y="517503"/>
                    </a:lnTo>
                    <a:cubicBezTo>
                      <a:pt x="68330" y="522008"/>
                      <a:pt x="67465" y="526369"/>
                      <a:pt x="65734" y="530513"/>
                    </a:cubicBezTo>
                    <a:cubicBezTo>
                      <a:pt x="64003" y="534694"/>
                      <a:pt x="61515" y="538406"/>
                      <a:pt x="58306" y="541578"/>
                    </a:cubicBezTo>
                    <a:cubicBezTo>
                      <a:pt x="55133" y="544785"/>
                      <a:pt x="51419" y="547236"/>
                      <a:pt x="47236" y="548966"/>
                    </a:cubicBezTo>
                    <a:cubicBezTo>
                      <a:pt x="43053" y="550696"/>
                      <a:pt x="38690" y="551561"/>
                      <a:pt x="34183" y="551561"/>
                    </a:cubicBezTo>
                    <a:cubicBezTo>
                      <a:pt x="29640" y="551561"/>
                      <a:pt x="25277" y="550696"/>
                      <a:pt x="21094" y="548966"/>
                    </a:cubicBezTo>
                    <a:cubicBezTo>
                      <a:pt x="16911" y="547236"/>
                      <a:pt x="13197" y="544785"/>
                      <a:pt x="10024" y="541578"/>
                    </a:cubicBezTo>
                    <a:cubicBezTo>
                      <a:pt x="6815" y="538406"/>
                      <a:pt x="4327" y="534694"/>
                      <a:pt x="2596" y="530550"/>
                    </a:cubicBezTo>
                    <a:cubicBezTo>
                      <a:pt x="865" y="526369"/>
                      <a:pt x="0" y="522008"/>
                      <a:pt x="0" y="517503"/>
                    </a:cubicBezTo>
                    <a:lnTo>
                      <a:pt x="0" y="127547"/>
                    </a:lnTo>
                    <a:cubicBezTo>
                      <a:pt x="433" y="119041"/>
                      <a:pt x="1659" y="110608"/>
                      <a:pt x="3714" y="102318"/>
                    </a:cubicBezTo>
                    <a:cubicBezTo>
                      <a:pt x="5733" y="94029"/>
                      <a:pt x="8546" y="86028"/>
                      <a:pt x="12116" y="78280"/>
                    </a:cubicBezTo>
                    <a:cubicBezTo>
                      <a:pt x="15685" y="70495"/>
                      <a:pt x="19940" y="63179"/>
                      <a:pt x="24916" y="56223"/>
                    </a:cubicBezTo>
                    <a:cubicBezTo>
                      <a:pt x="29892" y="49267"/>
                      <a:pt x="35481" y="42852"/>
                      <a:pt x="41683" y="36977"/>
                    </a:cubicBezTo>
                    <a:cubicBezTo>
                      <a:pt x="47885" y="31103"/>
                      <a:pt x="54592" y="25877"/>
                      <a:pt x="61768" y="21264"/>
                    </a:cubicBezTo>
                    <a:cubicBezTo>
                      <a:pt x="68979" y="16651"/>
                      <a:pt x="76551" y="12758"/>
                      <a:pt x="84484" y="9587"/>
                    </a:cubicBezTo>
                    <a:cubicBezTo>
                      <a:pt x="92417" y="6415"/>
                      <a:pt x="100602" y="4037"/>
                      <a:pt x="109004" y="2415"/>
                    </a:cubicBezTo>
                    <a:cubicBezTo>
                      <a:pt x="117405" y="829"/>
                      <a:pt x="125879" y="0"/>
                      <a:pt x="134425" y="0"/>
                    </a:cubicBezTo>
                    <a:cubicBezTo>
                      <a:pt x="142970" y="0"/>
                      <a:pt x="151444" y="829"/>
                      <a:pt x="159846" y="2415"/>
                    </a:cubicBezTo>
                    <a:cubicBezTo>
                      <a:pt x="168247" y="4037"/>
                      <a:pt x="176432" y="6415"/>
                      <a:pt x="184365" y="9587"/>
                    </a:cubicBezTo>
                    <a:cubicBezTo>
                      <a:pt x="192298" y="12758"/>
                      <a:pt x="199870" y="16651"/>
                      <a:pt x="207082" y="21264"/>
                    </a:cubicBezTo>
                    <a:cubicBezTo>
                      <a:pt x="214293" y="25877"/>
                      <a:pt x="220964" y="31103"/>
                      <a:pt x="227166" y="36977"/>
                    </a:cubicBezTo>
                    <a:cubicBezTo>
                      <a:pt x="233368" y="42852"/>
                      <a:pt x="238957" y="49267"/>
                      <a:pt x="243933" y="56223"/>
                    </a:cubicBezTo>
                    <a:cubicBezTo>
                      <a:pt x="248909" y="63179"/>
                      <a:pt x="253164" y="70495"/>
                      <a:pt x="256734" y="78280"/>
                    </a:cubicBezTo>
                    <a:cubicBezTo>
                      <a:pt x="260304" y="86028"/>
                      <a:pt x="263116" y="94029"/>
                      <a:pt x="265135" y="102318"/>
                    </a:cubicBezTo>
                    <a:cubicBezTo>
                      <a:pt x="267191" y="110608"/>
                      <a:pt x="268417" y="119041"/>
                      <a:pt x="268849" y="127547"/>
                    </a:cubicBezTo>
                    <a:lnTo>
                      <a:pt x="268849" y="517503"/>
                    </a:lnTo>
                    <a:cubicBezTo>
                      <a:pt x="268849" y="522008"/>
                      <a:pt x="267984" y="526369"/>
                      <a:pt x="266253" y="530513"/>
                    </a:cubicBezTo>
                    <a:cubicBezTo>
                      <a:pt x="264522" y="534694"/>
                      <a:pt x="262034" y="538406"/>
                      <a:pt x="258861" y="541578"/>
                    </a:cubicBezTo>
                    <a:cubicBezTo>
                      <a:pt x="255652" y="544785"/>
                      <a:pt x="251938" y="547236"/>
                      <a:pt x="247755" y="548966"/>
                    </a:cubicBezTo>
                    <a:cubicBezTo>
                      <a:pt x="243573" y="550696"/>
                      <a:pt x="239210" y="551561"/>
                      <a:pt x="234702" y="551561"/>
                    </a:cubicBezTo>
                    <a:close/>
                  </a:path>
                </a:pathLst>
              </a:custGeom>
              <a:grpFill/>
              <a:ln w="9231" cap="flat">
                <a:solidFill>
                  <a:srgbClr val="FFFFFF"/>
                </a:solid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28F1FD84-658A-1E80-49FC-5F75B0EECC7D}"/>
                  </a:ext>
                </a:extLst>
              </p:cNvPr>
              <p:cNvSpPr/>
              <p:nvPr/>
            </p:nvSpPr>
            <p:spPr>
              <a:xfrm>
                <a:off x="16934344" y="2273406"/>
                <a:ext cx="639555" cy="649291"/>
              </a:xfrm>
              <a:custGeom>
                <a:avLst/>
                <a:gdLst>
                  <a:gd name="connsiteX0" fmla="*/ 460859 w 639555"/>
                  <a:gd name="connsiteY0" fmla="*/ 649290 h 649291"/>
                  <a:gd name="connsiteX1" fmla="*/ 435907 w 639555"/>
                  <a:gd name="connsiteY1" fmla="*/ 638730 h 649291"/>
                  <a:gd name="connsiteX2" fmla="*/ 9916 w 639555"/>
                  <a:gd name="connsiteY2" fmla="*/ 192227 h 649291"/>
                  <a:gd name="connsiteX3" fmla="*/ 2560 w 639555"/>
                  <a:gd name="connsiteY3" fmla="*/ 181199 h 649291"/>
                  <a:gd name="connsiteX4" fmla="*/ 0 w 639555"/>
                  <a:gd name="connsiteY4" fmla="*/ 168188 h 649291"/>
                  <a:gd name="connsiteX5" fmla="*/ 2560 w 639555"/>
                  <a:gd name="connsiteY5" fmla="*/ 155178 h 649291"/>
                  <a:gd name="connsiteX6" fmla="*/ 9916 w 639555"/>
                  <a:gd name="connsiteY6" fmla="*/ 144149 h 649291"/>
                  <a:gd name="connsiteX7" fmla="*/ 132910 w 639555"/>
                  <a:gd name="connsiteY7" fmla="*/ 29289 h 649291"/>
                  <a:gd name="connsiteX8" fmla="*/ 149389 w 639555"/>
                  <a:gd name="connsiteY8" fmla="*/ 16458 h 649291"/>
                  <a:gd name="connsiteX9" fmla="*/ 168031 w 639555"/>
                  <a:gd name="connsiteY9" fmla="*/ 7124 h 649291"/>
                  <a:gd name="connsiteX10" fmla="*/ 188187 w 639555"/>
                  <a:gd name="connsiteY10" fmla="*/ 1574 h 649291"/>
                  <a:gd name="connsiteX11" fmla="*/ 209029 w 639555"/>
                  <a:gd name="connsiteY11" fmla="*/ 24 h 649291"/>
                  <a:gd name="connsiteX12" fmla="*/ 229762 w 639555"/>
                  <a:gd name="connsiteY12" fmla="*/ 2583 h 649291"/>
                  <a:gd name="connsiteX13" fmla="*/ 249558 w 639555"/>
                  <a:gd name="connsiteY13" fmla="*/ 9142 h 649291"/>
                  <a:gd name="connsiteX14" fmla="*/ 267732 w 639555"/>
                  <a:gd name="connsiteY14" fmla="*/ 19414 h 649291"/>
                  <a:gd name="connsiteX15" fmla="*/ 283561 w 639555"/>
                  <a:gd name="connsiteY15" fmla="*/ 33037 h 649291"/>
                  <a:gd name="connsiteX16" fmla="*/ 610139 w 639555"/>
                  <a:gd name="connsiteY16" fmla="*/ 373906 h 649291"/>
                  <a:gd name="connsiteX17" fmla="*/ 632351 w 639555"/>
                  <a:gd name="connsiteY17" fmla="*/ 409010 h 649291"/>
                  <a:gd name="connsiteX18" fmla="*/ 639527 w 639555"/>
                  <a:gd name="connsiteY18" fmla="*/ 449915 h 649291"/>
                  <a:gd name="connsiteX19" fmla="*/ 629935 w 639555"/>
                  <a:gd name="connsiteY19" fmla="*/ 490497 h 649291"/>
                  <a:gd name="connsiteX20" fmla="*/ 605380 w 639555"/>
                  <a:gd name="connsiteY20" fmla="*/ 524230 h 649291"/>
                  <a:gd name="connsiteX21" fmla="*/ 484765 w 639555"/>
                  <a:gd name="connsiteY21" fmla="*/ 638730 h 649291"/>
                  <a:gd name="connsiteX22" fmla="*/ 460859 w 639555"/>
                  <a:gd name="connsiteY22" fmla="*/ 649290 h 649291"/>
                  <a:gd name="connsiteX23" fmla="*/ 83042 w 639555"/>
                  <a:gd name="connsiteY23" fmla="*/ 169738 h 649291"/>
                  <a:gd name="connsiteX24" fmla="*/ 461868 w 639555"/>
                  <a:gd name="connsiteY24" fmla="*/ 567154 h 649291"/>
                  <a:gd name="connsiteX25" fmla="*/ 557891 w 639555"/>
                  <a:gd name="connsiteY25" fmla="*/ 475828 h 649291"/>
                  <a:gd name="connsiteX26" fmla="*/ 562651 w 639555"/>
                  <a:gd name="connsiteY26" fmla="*/ 470062 h 649291"/>
                  <a:gd name="connsiteX27" fmla="*/ 566221 w 639555"/>
                  <a:gd name="connsiteY27" fmla="*/ 463466 h 649291"/>
                  <a:gd name="connsiteX28" fmla="*/ 568420 w 639555"/>
                  <a:gd name="connsiteY28" fmla="*/ 456330 h 649291"/>
                  <a:gd name="connsiteX29" fmla="*/ 569177 w 639555"/>
                  <a:gd name="connsiteY29" fmla="*/ 448870 h 649291"/>
                  <a:gd name="connsiteX30" fmla="*/ 568420 w 639555"/>
                  <a:gd name="connsiteY30" fmla="*/ 441446 h 649291"/>
                  <a:gd name="connsiteX31" fmla="*/ 566221 w 639555"/>
                  <a:gd name="connsiteY31" fmla="*/ 434274 h 649291"/>
                  <a:gd name="connsiteX32" fmla="*/ 562651 w 639555"/>
                  <a:gd name="connsiteY32" fmla="*/ 427714 h 649291"/>
                  <a:gd name="connsiteX33" fmla="*/ 557891 w 639555"/>
                  <a:gd name="connsiteY33" fmla="*/ 421948 h 649291"/>
                  <a:gd name="connsiteX34" fmla="*/ 231313 w 639555"/>
                  <a:gd name="connsiteY34" fmla="*/ 81115 h 649291"/>
                  <a:gd name="connsiteX35" fmla="*/ 204666 w 639555"/>
                  <a:gd name="connsiteY35" fmla="*/ 69149 h 649291"/>
                  <a:gd name="connsiteX36" fmla="*/ 177334 w 639555"/>
                  <a:gd name="connsiteY36" fmla="*/ 79745 h 6492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639555" h="649291">
                    <a:moveTo>
                      <a:pt x="460859" y="649290"/>
                    </a:moveTo>
                    <a:cubicBezTo>
                      <a:pt x="451015" y="649362"/>
                      <a:pt x="442722" y="645830"/>
                      <a:pt x="435907" y="638730"/>
                    </a:cubicBezTo>
                    <a:lnTo>
                      <a:pt x="9916" y="192227"/>
                    </a:lnTo>
                    <a:cubicBezTo>
                      <a:pt x="6743" y="189019"/>
                      <a:pt x="4291" y="185343"/>
                      <a:pt x="2560" y="181199"/>
                    </a:cubicBezTo>
                    <a:cubicBezTo>
                      <a:pt x="865" y="177018"/>
                      <a:pt x="0" y="172693"/>
                      <a:pt x="0" y="168188"/>
                    </a:cubicBezTo>
                    <a:cubicBezTo>
                      <a:pt x="0" y="163683"/>
                      <a:pt x="865" y="159358"/>
                      <a:pt x="2560" y="155178"/>
                    </a:cubicBezTo>
                    <a:cubicBezTo>
                      <a:pt x="4291" y="151033"/>
                      <a:pt x="6743" y="147357"/>
                      <a:pt x="9916" y="144149"/>
                    </a:cubicBezTo>
                    <a:lnTo>
                      <a:pt x="132910" y="29289"/>
                    </a:lnTo>
                    <a:cubicBezTo>
                      <a:pt x="137994" y="24459"/>
                      <a:pt x="143475" y="20207"/>
                      <a:pt x="149389" y="16458"/>
                    </a:cubicBezTo>
                    <a:cubicBezTo>
                      <a:pt x="155302" y="12746"/>
                      <a:pt x="161504" y="9611"/>
                      <a:pt x="168031" y="7124"/>
                    </a:cubicBezTo>
                    <a:cubicBezTo>
                      <a:pt x="174593" y="4601"/>
                      <a:pt x="181300" y="2763"/>
                      <a:pt x="188187" y="1574"/>
                    </a:cubicBezTo>
                    <a:cubicBezTo>
                      <a:pt x="195074" y="384"/>
                      <a:pt x="202034" y="-120"/>
                      <a:pt x="209029" y="24"/>
                    </a:cubicBezTo>
                    <a:cubicBezTo>
                      <a:pt x="216024" y="204"/>
                      <a:pt x="222911" y="1069"/>
                      <a:pt x="229762" y="2583"/>
                    </a:cubicBezTo>
                    <a:cubicBezTo>
                      <a:pt x="236577" y="4133"/>
                      <a:pt x="243176" y="6295"/>
                      <a:pt x="249558" y="9142"/>
                    </a:cubicBezTo>
                    <a:cubicBezTo>
                      <a:pt x="255977" y="11989"/>
                      <a:pt x="262034" y="15413"/>
                      <a:pt x="267732" y="19414"/>
                    </a:cubicBezTo>
                    <a:cubicBezTo>
                      <a:pt x="273465" y="23450"/>
                      <a:pt x="278729" y="27991"/>
                      <a:pt x="283561" y="33037"/>
                    </a:cubicBezTo>
                    <a:lnTo>
                      <a:pt x="610139" y="373906"/>
                    </a:lnTo>
                    <a:cubicBezTo>
                      <a:pt x="619875" y="384142"/>
                      <a:pt x="627267" y="395855"/>
                      <a:pt x="632351" y="409010"/>
                    </a:cubicBezTo>
                    <a:cubicBezTo>
                      <a:pt x="637435" y="422164"/>
                      <a:pt x="639851" y="435787"/>
                      <a:pt x="639527" y="449915"/>
                    </a:cubicBezTo>
                    <a:cubicBezTo>
                      <a:pt x="639058" y="464079"/>
                      <a:pt x="635849" y="477594"/>
                      <a:pt x="629935" y="490497"/>
                    </a:cubicBezTo>
                    <a:cubicBezTo>
                      <a:pt x="624022" y="503363"/>
                      <a:pt x="615837" y="514608"/>
                      <a:pt x="605380" y="524230"/>
                    </a:cubicBezTo>
                    <a:lnTo>
                      <a:pt x="484765" y="638730"/>
                    </a:lnTo>
                    <a:cubicBezTo>
                      <a:pt x="478275" y="645542"/>
                      <a:pt x="470306" y="649074"/>
                      <a:pt x="460859" y="649290"/>
                    </a:cubicBezTo>
                    <a:close/>
                    <a:moveTo>
                      <a:pt x="83042" y="169738"/>
                    </a:moveTo>
                    <a:lnTo>
                      <a:pt x="461868" y="567154"/>
                    </a:lnTo>
                    <a:lnTo>
                      <a:pt x="557891" y="475828"/>
                    </a:lnTo>
                    <a:cubicBezTo>
                      <a:pt x="559658" y="474062"/>
                      <a:pt x="561245" y="472116"/>
                      <a:pt x="562651" y="470062"/>
                    </a:cubicBezTo>
                    <a:cubicBezTo>
                      <a:pt x="564057" y="467971"/>
                      <a:pt x="565247" y="465773"/>
                      <a:pt x="566221" y="463466"/>
                    </a:cubicBezTo>
                    <a:cubicBezTo>
                      <a:pt x="567194" y="461160"/>
                      <a:pt x="567915" y="458781"/>
                      <a:pt x="568420" y="456330"/>
                    </a:cubicBezTo>
                    <a:cubicBezTo>
                      <a:pt x="568925" y="453880"/>
                      <a:pt x="569177" y="451393"/>
                      <a:pt x="569177" y="448870"/>
                    </a:cubicBezTo>
                    <a:cubicBezTo>
                      <a:pt x="569177" y="446383"/>
                      <a:pt x="568925" y="443897"/>
                      <a:pt x="568420" y="441446"/>
                    </a:cubicBezTo>
                    <a:cubicBezTo>
                      <a:pt x="567915" y="438995"/>
                      <a:pt x="567194" y="436616"/>
                      <a:pt x="566221" y="434274"/>
                    </a:cubicBezTo>
                    <a:cubicBezTo>
                      <a:pt x="565247" y="431967"/>
                      <a:pt x="564057" y="429769"/>
                      <a:pt x="562651" y="427714"/>
                    </a:cubicBezTo>
                    <a:cubicBezTo>
                      <a:pt x="561245" y="425624"/>
                      <a:pt x="559658" y="423714"/>
                      <a:pt x="557891" y="421948"/>
                    </a:cubicBezTo>
                    <a:lnTo>
                      <a:pt x="231313" y="81115"/>
                    </a:lnTo>
                    <a:cubicBezTo>
                      <a:pt x="224065" y="73438"/>
                      <a:pt x="215195" y="69438"/>
                      <a:pt x="204666" y="69149"/>
                    </a:cubicBezTo>
                    <a:cubicBezTo>
                      <a:pt x="194101" y="68969"/>
                      <a:pt x="184978" y="72465"/>
                      <a:pt x="177334" y="79745"/>
                    </a:cubicBezTo>
                    <a:close/>
                  </a:path>
                </a:pathLst>
              </a:custGeom>
              <a:grpFill/>
              <a:ln w="9231" cap="flat">
                <a:solidFill>
                  <a:srgbClr val="FFFFFF"/>
                </a:solidFill>
                <a:prstDash val="solid"/>
                <a:miter/>
              </a:ln>
            </p:spPr>
            <p:txBody>
              <a:bodyPr rtlCol="0" anchor="ctr"/>
              <a:lstStyle/>
              <a:p>
                <a:endParaRPr lang="en-US"/>
              </a:p>
            </p:txBody>
          </p:sp>
        </p:grpSp>
        <p:sp>
          <p:nvSpPr>
            <p:cNvPr id="576" name="TextBox 575">
              <a:extLst>
                <a:ext uri="{FF2B5EF4-FFF2-40B4-BE49-F238E27FC236}">
                  <a16:creationId xmlns:a16="http://schemas.microsoft.com/office/drawing/2014/main" id="{ECCBB8AF-398F-5167-8F8F-4F50378E0FD9}"/>
                </a:ext>
              </a:extLst>
            </p:cNvPr>
            <p:cNvSpPr txBox="1"/>
            <p:nvPr/>
          </p:nvSpPr>
          <p:spPr>
            <a:xfrm>
              <a:off x="-1690656" y="2892800"/>
              <a:ext cx="855700" cy="307777"/>
            </a:xfrm>
            <a:prstGeom prst="rect">
              <a:avLst/>
            </a:prstGeom>
            <a:noFill/>
          </p:spPr>
          <p:txBody>
            <a:bodyPr wrap="square" lIns="0" tIns="0" rIns="0" bIns="0" rtlCol="0">
              <a:spAutoFit/>
            </a:bodyPr>
            <a:lstStyle/>
            <a:p>
              <a:pPr algn="ctr"/>
              <a:r>
                <a:rPr lang="en-US" sz="2000" dirty="0">
                  <a:solidFill>
                    <a:srgbClr val="FFFFFF"/>
                  </a:solidFill>
                  <a:latin typeface="Londrina Solid" pitchFamily="2" charset="77"/>
                </a:rPr>
                <a:t>or Belief</a:t>
              </a:r>
            </a:p>
          </p:txBody>
        </p:sp>
      </p:grpSp>
      <p:sp>
        <p:nvSpPr>
          <p:cNvPr id="581" name="Freeform 580">
            <a:extLst>
              <a:ext uri="{FF2B5EF4-FFF2-40B4-BE49-F238E27FC236}">
                <a16:creationId xmlns:a16="http://schemas.microsoft.com/office/drawing/2014/main" id="{CE471274-ED7F-4F9B-AE72-0C0359CA0635}"/>
              </a:ext>
            </a:extLst>
          </p:cNvPr>
          <p:cNvSpPr>
            <a:spLocks noChangeAspect="1"/>
          </p:cNvSpPr>
          <p:nvPr/>
        </p:nvSpPr>
        <p:spPr>
          <a:xfrm rot="10800000">
            <a:off x="6748792" y="8868589"/>
            <a:ext cx="432982" cy="314390"/>
          </a:xfrm>
          <a:custGeom>
            <a:avLst/>
            <a:gdLst>
              <a:gd name="connsiteX0" fmla="*/ 12 w 567818"/>
              <a:gd name="connsiteY0" fmla="*/ 241914 h 412295"/>
              <a:gd name="connsiteX1" fmla="*/ 12714 w 567818"/>
              <a:gd name="connsiteY1" fmla="*/ 176861 h 412295"/>
              <a:gd name="connsiteX2" fmla="*/ 76227 w 567818"/>
              <a:gd name="connsiteY2" fmla="*/ 31129 h 412295"/>
              <a:gd name="connsiteX3" fmla="*/ 123100 w 567818"/>
              <a:gd name="connsiteY3" fmla="*/ 0 h 412295"/>
              <a:gd name="connsiteX4" fmla="*/ 215321 w 567818"/>
              <a:gd name="connsiteY4" fmla="*/ 0 h 412295"/>
              <a:gd name="connsiteX5" fmla="*/ 236153 w 567818"/>
              <a:gd name="connsiteY5" fmla="*/ 31129 h 412295"/>
              <a:gd name="connsiteX6" fmla="*/ 188137 w 567818"/>
              <a:gd name="connsiteY6" fmla="*/ 153483 h 412295"/>
              <a:gd name="connsiteX7" fmla="*/ 223323 w 567818"/>
              <a:gd name="connsiteY7" fmla="*/ 153483 h 412295"/>
              <a:gd name="connsiteX8" fmla="*/ 262321 w 567818"/>
              <a:gd name="connsiteY8" fmla="*/ 198969 h 412295"/>
              <a:gd name="connsiteX9" fmla="*/ 262321 w 567818"/>
              <a:gd name="connsiteY9" fmla="*/ 366809 h 412295"/>
              <a:gd name="connsiteX10" fmla="*/ 223323 w 567818"/>
              <a:gd name="connsiteY10" fmla="*/ 412295 h 412295"/>
              <a:gd name="connsiteX11" fmla="*/ 39008 w 567818"/>
              <a:gd name="connsiteY11" fmla="*/ 412295 h 412295"/>
              <a:gd name="connsiteX12" fmla="*/ 12 w 567818"/>
              <a:gd name="connsiteY12" fmla="*/ 366809 h 412295"/>
              <a:gd name="connsiteX13" fmla="*/ 305637 w 567818"/>
              <a:gd name="connsiteY13" fmla="*/ 241914 h 412295"/>
              <a:gd name="connsiteX14" fmla="*/ 318339 w 567818"/>
              <a:gd name="connsiteY14" fmla="*/ 176861 h 412295"/>
              <a:gd name="connsiteX15" fmla="*/ 381852 w 567818"/>
              <a:gd name="connsiteY15" fmla="*/ 31129 h 412295"/>
              <a:gd name="connsiteX16" fmla="*/ 428725 w 567818"/>
              <a:gd name="connsiteY16" fmla="*/ 0 h 412295"/>
              <a:gd name="connsiteX17" fmla="*/ 521073 w 567818"/>
              <a:gd name="connsiteY17" fmla="*/ 0 h 412295"/>
              <a:gd name="connsiteX18" fmla="*/ 541778 w 567818"/>
              <a:gd name="connsiteY18" fmla="*/ 31129 h 412295"/>
              <a:gd name="connsiteX19" fmla="*/ 493762 w 567818"/>
              <a:gd name="connsiteY19" fmla="*/ 153483 h 412295"/>
              <a:gd name="connsiteX20" fmla="*/ 528821 w 567818"/>
              <a:gd name="connsiteY20" fmla="*/ 153483 h 412295"/>
              <a:gd name="connsiteX21" fmla="*/ 567818 w 567818"/>
              <a:gd name="connsiteY21" fmla="*/ 198969 h 412295"/>
              <a:gd name="connsiteX22" fmla="*/ 567818 w 567818"/>
              <a:gd name="connsiteY22" fmla="*/ 366809 h 412295"/>
              <a:gd name="connsiteX23" fmla="*/ 528821 w 567818"/>
              <a:gd name="connsiteY23" fmla="*/ 412295 h 412295"/>
              <a:gd name="connsiteX24" fmla="*/ 344633 w 567818"/>
              <a:gd name="connsiteY24" fmla="*/ 412295 h 412295"/>
              <a:gd name="connsiteX25" fmla="*/ 305637 w 567818"/>
              <a:gd name="connsiteY25" fmla="*/ 366809 h 4122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567818" h="412295">
                <a:moveTo>
                  <a:pt x="12" y="241914"/>
                </a:moveTo>
                <a:cubicBezTo>
                  <a:pt x="-255" y="219590"/>
                  <a:pt x="4064" y="197444"/>
                  <a:pt x="12714" y="176861"/>
                </a:cubicBezTo>
                <a:lnTo>
                  <a:pt x="76227" y="31129"/>
                </a:lnTo>
                <a:cubicBezTo>
                  <a:pt x="86643" y="6480"/>
                  <a:pt x="95789" y="0"/>
                  <a:pt x="123100" y="0"/>
                </a:cubicBezTo>
                <a:lnTo>
                  <a:pt x="215321" y="0"/>
                </a:lnTo>
                <a:cubicBezTo>
                  <a:pt x="240091" y="0"/>
                  <a:pt x="246569" y="7750"/>
                  <a:pt x="236153" y="31129"/>
                </a:cubicBezTo>
                <a:lnTo>
                  <a:pt x="188137" y="153483"/>
                </a:lnTo>
                <a:lnTo>
                  <a:pt x="223323" y="153483"/>
                </a:lnTo>
                <a:cubicBezTo>
                  <a:pt x="249364" y="153483"/>
                  <a:pt x="262321" y="172922"/>
                  <a:pt x="262321" y="198969"/>
                </a:cubicBezTo>
                <a:lnTo>
                  <a:pt x="262321" y="366809"/>
                </a:lnTo>
                <a:cubicBezTo>
                  <a:pt x="262321" y="392856"/>
                  <a:pt x="249618" y="412295"/>
                  <a:pt x="223323" y="412295"/>
                </a:cubicBezTo>
                <a:lnTo>
                  <a:pt x="39008" y="412295"/>
                </a:lnTo>
                <a:cubicBezTo>
                  <a:pt x="12968" y="412295"/>
                  <a:pt x="12" y="392856"/>
                  <a:pt x="12" y="366809"/>
                </a:cubicBezTo>
                <a:close/>
                <a:moveTo>
                  <a:pt x="305637" y="241914"/>
                </a:moveTo>
                <a:cubicBezTo>
                  <a:pt x="305370" y="219590"/>
                  <a:pt x="309689" y="197444"/>
                  <a:pt x="318339" y="176861"/>
                </a:cubicBezTo>
                <a:lnTo>
                  <a:pt x="381852" y="31129"/>
                </a:lnTo>
                <a:cubicBezTo>
                  <a:pt x="392268" y="6480"/>
                  <a:pt x="401414" y="0"/>
                  <a:pt x="428725" y="0"/>
                </a:cubicBezTo>
                <a:lnTo>
                  <a:pt x="521073" y="0"/>
                </a:lnTo>
                <a:cubicBezTo>
                  <a:pt x="545716" y="0"/>
                  <a:pt x="552194" y="7750"/>
                  <a:pt x="541778" y="31129"/>
                </a:cubicBezTo>
                <a:lnTo>
                  <a:pt x="493762" y="153483"/>
                </a:lnTo>
                <a:lnTo>
                  <a:pt x="528821" y="153483"/>
                </a:lnTo>
                <a:cubicBezTo>
                  <a:pt x="554862" y="153483"/>
                  <a:pt x="567818" y="172922"/>
                  <a:pt x="567818" y="198969"/>
                </a:cubicBezTo>
                <a:lnTo>
                  <a:pt x="567818" y="366809"/>
                </a:lnTo>
                <a:cubicBezTo>
                  <a:pt x="567818" y="392856"/>
                  <a:pt x="555116" y="412295"/>
                  <a:pt x="528821" y="412295"/>
                </a:cubicBezTo>
                <a:lnTo>
                  <a:pt x="344633" y="412295"/>
                </a:lnTo>
                <a:cubicBezTo>
                  <a:pt x="318593" y="412295"/>
                  <a:pt x="305637" y="392856"/>
                  <a:pt x="305637" y="366809"/>
                </a:cubicBezTo>
                <a:close/>
              </a:path>
            </a:pathLst>
          </a:custGeom>
          <a:solidFill>
            <a:srgbClr val="FFFFFF"/>
          </a:solidFill>
          <a:ln w="22225" cap="flat">
            <a:solidFill>
              <a:schemeClr val="bg2"/>
            </a:solidFill>
            <a:prstDash val="solid"/>
            <a:miter/>
          </a:ln>
        </p:spPr>
        <p:txBody>
          <a:bodyPr rtlCol="0" anchor="ctr"/>
          <a:lstStyle/>
          <a:p>
            <a:endParaRPr lang="en-US" dirty="0"/>
          </a:p>
        </p:txBody>
      </p:sp>
    </p:spTree>
    <p:extLst>
      <p:ext uri="{BB962C8B-B14F-4D97-AF65-F5344CB8AC3E}">
        <p14:creationId xmlns:p14="http://schemas.microsoft.com/office/powerpoint/2010/main" val="573603621"/>
      </p:ext>
    </p:extLst>
  </p:cSld>
  <p:clrMapOvr>
    <a:masterClrMapping/>
  </p:clrMapOvr>
</p:sld>
</file>

<file path=ppt/theme/theme1.xml><?xml version="1.0" encoding="utf-8"?>
<a:theme xmlns:a="http://schemas.openxmlformats.org/drawingml/2006/main" name="Office Theme">
  <a:themeElements>
    <a:clrScheme name="Picture News_Blue 3">
      <a:dk1>
        <a:srgbClr val="323232"/>
      </a:dk1>
      <a:lt1>
        <a:srgbClr val="E85119"/>
      </a:lt1>
      <a:dk2>
        <a:srgbClr val="30388D"/>
      </a:dk2>
      <a:lt2>
        <a:srgbClr val="8064B0"/>
      </a:lt2>
      <a:accent1>
        <a:srgbClr val="1EA0F0"/>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4" ma:contentTypeDescription="Create a new document." ma:contentTypeScope="" ma:versionID="9d14a3e1cbfce236217dddd38757956b">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ca1e2521161486c40bbf1e024f326e15"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7C10F8-3C88-420A-9D41-C5A0EB23B682}">
  <ds:schemaRefs>
    <ds:schemaRef ds:uri="http://schemas.microsoft.com/office/2006/metadata/properties"/>
    <ds:schemaRef ds:uri="http://www.w3.org/XML/1998/namespace"/>
    <ds:schemaRef ds:uri="http://purl.org/dc/dcmitype/"/>
    <ds:schemaRef ds:uri="http://purl.org/dc/terms/"/>
    <ds:schemaRef ds:uri="http://purl.org/dc/elements/1.1/"/>
    <ds:schemaRef ds:uri="http://schemas.microsoft.com/office/2006/documentManagement/types"/>
    <ds:schemaRef ds:uri="44790e13-f532-45ba-883a-ea4e13c1e09a"/>
    <ds:schemaRef ds:uri="http://schemas.microsoft.com/office/infopath/2007/PartnerControls"/>
    <ds:schemaRef ds:uri="http://schemas.openxmlformats.org/package/2006/metadata/core-properties"/>
    <ds:schemaRef ds:uri="2bba036e-3261-42ff-ac2c-3ab430ee1e45"/>
  </ds:schemaRefs>
</ds:datastoreItem>
</file>

<file path=customXml/itemProps2.xml><?xml version="1.0" encoding="utf-8"?>
<ds:datastoreItem xmlns:ds="http://schemas.openxmlformats.org/officeDocument/2006/customXml" ds:itemID="{DD961171-7EBE-444D-9FAE-6BE3CA5CA3D9}">
  <ds:schemaRefs>
    <ds:schemaRef ds:uri="http://schemas.microsoft.com/sharepoint/v3/contenttype/forms"/>
  </ds:schemaRefs>
</ds:datastoreItem>
</file>

<file path=customXml/itemProps3.xml><?xml version="1.0" encoding="utf-8"?>
<ds:datastoreItem xmlns:ds="http://schemas.openxmlformats.org/officeDocument/2006/customXml" ds:itemID="{7274202E-F2E5-4AC4-93BC-1620F2BCCB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390</TotalTime>
  <Words>1500</Words>
  <Application>Microsoft Office PowerPoint</Application>
  <PresentationFormat>Custom</PresentationFormat>
  <Paragraphs>169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 Display</vt:lpstr>
      <vt:lpstr>Roboto Condensed</vt:lpstr>
      <vt:lpstr>Arial</vt:lpstr>
      <vt:lpstr>Aptos</vt:lpstr>
      <vt:lpstr>Londrina Solid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Simpson</dc:creator>
  <cp:lastModifiedBy>Emma Procter</cp:lastModifiedBy>
  <cp:revision>67</cp:revision>
  <cp:lastPrinted>2025-11-27T10:38:05Z</cp:lastPrinted>
  <dcterms:created xsi:type="dcterms:W3CDTF">2025-07-26T19:24:43Z</dcterms:created>
  <dcterms:modified xsi:type="dcterms:W3CDTF">2025-11-27T10:38:30Z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ies>
</file>