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5" r:id="rId5"/>
    <p:sldId id="264" r:id="rId6"/>
    <p:sldId id="280" r:id="rId7"/>
    <p:sldId id="294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1-09T12:05:42.379" v="22" actId="47"/>
      <pc:docMkLst>
        <pc:docMk/>
      </pc:docMkLst>
      <pc:sldChg chg="del">
        <pc:chgData name="Emma Procter" userId="c59a5450-81ea-4789-bca2-fa89d4d84bf6" providerId="ADAL" clId="{7AF4A5F4-C4AC-445E-AA6E-932F746CA84E}" dt="2026-01-09T12:05:38.316" v="17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1-09T12:05:38.488" v="18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1-09T12:05:38.644" v="19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1-09T12:05:30.308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6-01-09T12:05:38.797" v="20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1-09T12:05:38.968" v="2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1-09T12:05:38.158" v="1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1-09T12:05:37.994" v="15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1-09T12:05:37.839" v="14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1-09T12:05:37.553" v="12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1-09T12:05:37.691" v="13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1-09T12:05:37.254" v="10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1-09T12:05:37.111" v="9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1-09T12:05:36.964" v="8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1-09T12:05:36.824" v="7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1-09T12:05:36.685" v="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1-09T12:05:36.523" v="5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1-09T12:05:37.407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1-09T12:05:35.602" v="1" actId="47"/>
        <pc:sldMkLst>
          <pc:docMk/>
          <pc:sldMk cId="1704906069" sldId="290"/>
        </pc:sldMkLst>
      </pc:sldChg>
      <pc:sldChg chg="del">
        <pc:chgData name="Emma Procter" userId="c59a5450-81ea-4789-bca2-fa89d4d84bf6" providerId="ADAL" clId="{7AF4A5F4-C4AC-445E-AA6E-932F746CA84E}" dt="2026-01-09T12:05:36.353" v="4" actId="47"/>
        <pc:sldMkLst>
          <pc:docMk/>
          <pc:sldMk cId="2560032493" sldId="291"/>
        </pc:sldMkLst>
      </pc:sldChg>
      <pc:sldChg chg="del">
        <pc:chgData name="Emma Procter" userId="c59a5450-81ea-4789-bca2-fa89d4d84bf6" providerId="ADAL" clId="{7AF4A5F4-C4AC-445E-AA6E-932F746CA84E}" dt="2026-01-09T12:05:36.162" v="3" actId="47"/>
        <pc:sldMkLst>
          <pc:docMk/>
          <pc:sldMk cId="832620814" sldId="292"/>
        </pc:sldMkLst>
      </pc:sldChg>
      <pc:sldChg chg="del">
        <pc:chgData name="Emma Procter" userId="c59a5450-81ea-4789-bca2-fa89d4d84bf6" providerId="ADAL" clId="{7AF4A5F4-C4AC-445E-AA6E-932F746CA84E}" dt="2026-01-09T12:05:35.875" v="2" actId="47"/>
        <pc:sldMkLst>
          <pc:docMk/>
          <pc:sldMk cId="1332783272" sldId="293"/>
        </pc:sldMkLst>
      </pc:sldChg>
      <pc:sldChg chg="del">
        <pc:chgData name="Emma Procter" userId="c59a5450-81ea-4789-bca2-fa89d4d84bf6" providerId="ADAL" clId="{7AF4A5F4-C4AC-445E-AA6E-932F746CA84E}" dt="2026-01-09T12:05:42.379" v="22" actId="47"/>
        <pc:sldMkLst>
          <pc:docMk/>
          <pc:sldMk cId="3917400861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03B0C-C565-E49B-7D64-CC173C186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9BF0F2-CF16-820B-C7E5-0758C41E1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96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F2971D-2540-DB66-0908-1EA4B0458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9D396B-6A49-A310-22D7-706E6B5E4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6E08A4-D23C-3D2B-1382-2DF81E38A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60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2026-01-09 at 06 AM</Schedule_Date>
    <Delivery_Option xmlns="4aed504c-ebe7-463e-82c7-15fe6339b33a">Schedule Delivery</Delivery_Option>
    <Schedule_ID xmlns="4aed504c-ebe7-463e-82c7-15fe6339b33a">4549</Schedule_ID>
    <Delivery_Purpose xmlns="4aed504c-ebe7-463e-82c7-15fe6339b33a">Broadcast Email</Delivery_Purpos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bb4d6dc6ab3c9b3d966d60d976ceea69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f9b9bef806a5e98c96b46d4d47c5c165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2.xml><?xml version="1.0" encoding="utf-8"?>
<ds:datastoreItem xmlns:ds="http://schemas.openxmlformats.org/officeDocument/2006/customXml" ds:itemID="{0A5E4CAF-BE9A-45DE-A64F-18DBD104CA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2026-01-09T12:05:44Z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