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4" r:id="rId6"/>
    <p:sldId id="280" r:id="rId7"/>
    <p:sldId id="297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undo custSel addSld delSld">
      <pc:chgData name="Emma Procter" userId="c59a5450-81ea-4789-bca2-fa89d4d84bf6" providerId="ADAL" clId="{7AF4A5F4-C4AC-445E-AA6E-932F746CA84E}" dt="2026-02-27T11:00:44.254" v="22" actId="47"/>
      <pc:docMkLst>
        <pc:docMk/>
      </pc:docMkLst>
      <pc:sldChg chg="del">
        <pc:chgData name="Emma Procter" userId="c59a5450-81ea-4789-bca2-fa89d4d84bf6" providerId="ADAL" clId="{7AF4A5F4-C4AC-445E-AA6E-932F746CA84E}" dt="2026-02-27T11:00:39.613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2-27T11:00:39.484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6-02-27T11:00:39.351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6-02-27T11:00:39.221" v="2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6-02-27T11:00:39.076" v="1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6-02-27T11:00:38.952" v="0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6-02-27T11:00:39.744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6-02-27T11:00:39.878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6-02-27T11:00:40.017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2-27T11:00:40.295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6-02-27T11:00:40.153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6-02-27T11:00:40.581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6-02-27T11:00:40.731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6-02-27T11:00:40.880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6-02-27T11:00:41.019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6-02-27T11:00:41.169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6-02-27T11:00:41.325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6-02-27T11:00:41.472" v="18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6-02-27T11:00:40.439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6-02-27T11:00:41.616" v="19" actId="47"/>
        <pc:sldMkLst>
          <pc:docMk/>
          <pc:sldMk cId="1442337752" sldId="291"/>
        </pc:sldMkLst>
      </pc:sldChg>
      <pc:sldChg chg="del">
        <pc:chgData name="Emma Procter" userId="c59a5450-81ea-4789-bca2-fa89d4d84bf6" providerId="ADAL" clId="{7AF4A5F4-C4AC-445E-AA6E-932F746CA84E}" dt="2026-02-27T11:00:41.750" v="20" actId="47"/>
        <pc:sldMkLst>
          <pc:docMk/>
          <pc:sldMk cId="1679648852" sldId="292"/>
        </pc:sldMkLst>
      </pc:sldChg>
      <pc:sldChg chg="add del">
        <pc:chgData name="Emma Procter" userId="c59a5450-81ea-4789-bca2-fa89d4d84bf6" providerId="ADAL" clId="{7AF4A5F4-C4AC-445E-AA6E-932F746CA84E}" dt="2026-02-27T11:00:44.254" v="22" actId="47"/>
        <pc:sldMkLst>
          <pc:docMk/>
          <pc:sldMk cId="3629129672" sldId="29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CFB8D3-7F42-F298-565D-845C33B67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50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F90E1E-6ED8-3FA6-1C63-124E62F4D9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128C11-FB6E-1E15-D1C0-2D273F5CD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3A6402-CAA4-4C87-8377-E1AB715AE3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129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790e13-f532-45ba-883a-ea4e13c1e09a" xsi:nil="true"/>
    <lcf76f155ced4ddcb4097134ff3c332f xmlns="2bba036e-3261-42ff-ac2c-3ab430ee1e45">
      <Terms xmlns="http://schemas.microsoft.com/office/infopath/2007/PartnerControls"/>
    </lcf76f155ced4ddcb4097134ff3c332f>
    <Thumbnail xmlns="2bba036e-3261-42ff-ac2c-3ab430ee1e45" xsi:nil="true"/>
    <Readyfordesgin xmlns="2bba036e-3261-42ff-ac2c-3ab430ee1e45" xsi:nil="true"/>
    <Design xmlns="2bba036e-3261-42ff-ac2c-3ab430ee1e45">
      <UserInfo>
        <DisplayName/>
        <AccountId xsi:nil="true"/>
        <AccountType/>
      </UserInfo>
    </Desig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6376FC1FE4174AB95586CDAE444BB8" ma:contentTypeVersion="34" ma:contentTypeDescription="Create a new document." ma:contentTypeScope="" ma:versionID="a416093887faa73a0d927a72946a690c">
  <xsd:schema xmlns:xsd="http://www.w3.org/2001/XMLSchema" xmlns:xs="http://www.w3.org/2001/XMLSchema" xmlns:p="http://schemas.microsoft.com/office/2006/metadata/properties" xmlns:ns2="2bba036e-3261-42ff-ac2c-3ab430ee1e45" xmlns:ns3="44790e13-f532-45ba-883a-ea4e13c1e09a" targetNamespace="http://schemas.microsoft.com/office/2006/metadata/properties" ma:root="true" ma:fieldsID="5c1994ce3ce52cb512263ce8efd6ea2c" ns2:_="" ns3:_="">
    <xsd:import namespace="2bba036e-3261-42ff-ac2c-3ab430ee1e45"/>
    <xsd:import namespace="44790e13-f532-45ba-883a-ea4e13c1e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Thumbnail" minOccurs="0"/>
                <xsd:element ref="ns2:Readyfordesgin" minOccurs="0"/>
                <xsd:element ref="ns2:Desig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ba036e-3261-42ff-ac2c-3ab430ee1e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9" nillable="true" ma:displayName="Tags" ma:internalName="MediaServiceAutoTags" ma:readOnly="true">
      <xsd:simpleType>
        <xsd:restriction base="dms:Text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Thumbnail" ma:index="21" nillable="true" ma:displayName="Thumbnail" ma:format="Thumbnail" ma:internalName="Thumbnail">
      <xsd:simpleType>
        <xsd:restriction base="dms:Unknown"/>
      </xsd:simpleType>
    </xsd:element>
    <xsd:element name="Readyfordesgin" ma:index="22" nillable="true" ma:displayName="Ready for design" ma:format="Dropdown" ma:internalName="Readyfordesgin">
      <xsd:simpleType>
        <xsd:restriction base="dms:Choice">
          <xsd:enumeration value="Proofed"/>
        </xsd:restriction>
      </xsd:simpleType>
    </xsd:element>
    <xsd:element name="Design" ma:index="23" nillable="true" ma:displayName="Design" ma:format="Dropdown" ma:list="UserInfo" ma:SharePointGroup="0" ma:internalName="Desig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90e13-f532-45ba-883a-ea4e13c1e09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5a9b011b-3db1-46b0-8d39-d9501410f20a}" ma:internalName="TaxCatchAll" ma:showField="CatchAllData" ma:web="44790e13-f532-45ba-883a-ea4e13c1e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568AA0-F583-44A3-906D-DC240C2A7AB1}">
  <ds:schemaRefs>
    <ds:schemaRef ds:uri="2bba036e-3261-42ff-ac2c-3ab430ee1e45"/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44790e13-f532-45ba-883a-ea4e13c1e09a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8CB6DF-B6A3-4A57-8317-51F74CE1DA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ba036e-3261-42ff-ac2c-3ab430ee1e45"/>
    <ds:schemaRef ds:uri="44790e13-f532-45ba-883a-ea4e13c1e0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2026-02-27T11:00:45Z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0x010100E06376FC1FE4174AB95586CDAE444BB8</vt:lpwstr>
  </property>
  <property fmtid="{D5CDD505-2E9C-101B-9397-08002B2CF9AE}" pid="3" name="MediaServiceImageTags">
    <vt:lpwstr/>
  </property>
</Properties>
</file>