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6" r:id="rId5"/>
    <p:sldId id="264" r:id="rId6"/>
    <p:sldId id="280" r:id="rId7"/>
    <p:sldId id="298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1:58:31.622" v="26" actId="47"/>
      <pc:docMkLst>
        <pc:docMk/>
      </pc:docMkLst>
      <pc:sldChg chg="del">
        <pc:chgData name="Emma Procter" userId="c59a5450-81ea-4789-bca2-fa89d4d84bf6" providerId="ADAL" clId="{7AF4A5F4-C4AC-445E-AA6E-932F746CA84E}" dt="2025-11-22T11:58:27.905" v="6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1:58:27.755" v="5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1:58:27.604" v="4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1:58:27.439" v="3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2T11:58:27.236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1:58:26.946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1:58:28.052" v="7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1:58:28.211" v="8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1:58:28.356" v="9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1:58:28.640" v="11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1:58:28.494" v="10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1:58:28.950" v="13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1:58:29.097" v="14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1:58:29.243" v="15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1:58:29.397" v="16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1:58:29.540" v="17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1:58:29.686" v="18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1:58:29.840" v="19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1-22T11:58:29.997" v="20" actId="47"/>
        <pc:sldMkLst>
          <pc:docMk/>
          <pc:sldMk cId="3193981182" sldId="288"/>
        </pc:sldMkLst>
      </pc:sldChg>
      <pc:sldChg chg="del">
        <pc:chgData name="Emma Procter" userId="c59a5450-81ea-4789-bca2-fa89d4d84bf6" providerId="ADAL" clId="{7AF4A5F4-C4AC-445E-AA6E-932F746CA84E}" dt="2025-11-22T11:58:28.791" v="12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1:58:30.157" v="21" actId="47"/>
        <pc:sldMkLst>
          <pc:docMk/>
          <pc:sldMk cId="3835299557" sldId="292"/>
        </pc:sldMkLst>
      </pc:sldChg>
      <pc:sldChg chg="del">
        <pc:chgData name="Emma Procter" userId="c59a5450-81ea-4789-bca2-fa89d4d84bf6" providerId="ADAL" clId="{7AF4A5F4-C4AC-445E-AA6E-932F746CA84E}" dt="2025-11-22T11:58:30.305" v="22" actId="47"/>
        <pc:sldMkLst>
          <pc:docMk/>
          <pc:sldMk cId="559573386" sldId="293"/>
        </pc:sldMkLst>
      </pc:sldChg>
      <pc:sldChg chg="del">
        <pc:chgData name="Emma Procter" userId="c59a5450-81ea-4789-bca2-fa89d4d84bf6" providerId="ADAL" clId="{7AF4A5F4-C4AC-445E-AA6E-932F746CA84E}" dt="2025-11-22T11:58:30.485" v="23" actId="47"/>
        <pc:sldMkLst>
          <pc:docMk/>
          <pc:sldMk cId="3010555462" sldId="294"/>
        </pc:sldMkLst>
      </pc:sldChg>
      <pc:sldChg chg="del">
        <pc:chgData name="Emma Procter" userId="c59a5450-81ea-4789-bca2-fa89d4d84bf6" providerId="ADAL" clId="{7AF4A5F4-C4AC-445E-AA6E-932F746CA84E}" dt="2025-11-22T11:58:26.677" v="0" actId="47"/>
        <pc:sldMkLst>
          <pc:docMk/>
          <pc:sldMk cId="3204727569" sldId="297"/>
        </pc:sldMkLst>
      </pc:sldChg>
      <pc:sldChg chg="del">
        <pc:chgData name="Emma Procter" userId="c59a5450-81ea-4789-bca2-fa89d4d84bf6" providerId="ADAL" clId="{7AF4A5F4-C4AC-445E-AA6E-932F746CA84E}" dt="2025-11-22T11:58:30.615" v="24" actId="47"/>
        <pc:sldMkLst>
          <pc:docMk/>
          <pc:sldMk cId="1956410818" sldId="299"/>
        </pc:sldMkLst>
      </pc:sldChg>
      <pc:sldChg chg="del">
        <pc:chgData name="Emma Procter" userId="c59a5450-81ea-4789-bca2-fa89d4d84bf6" providerId="ADAL" clId="{7AF4A5F4-C4AC-445E-AA6E-932F746CA84E}" dt="2025-11-22T11:58:31.124" v="25" actId="47"/>
        <pc:sldMkLst>
          <pc:docMk/>
          <pc:sldMk cId="1307053247" sldId="300"/>
        </pc:sldMkLst>
      </pc:sldChg>
      <pc:sldChg chg="del">
        <pc:chgData name="Emma Procter" userId="c59a5450-81ea-4789-bca2-fa89d4d84bf6" providerId="ADAL" clId="{7AF4A5F4-C4AC-445E-AA6E-932F746CA84E}" dt="2025-11-22T11:58:31.622" v="26" actId="47"/>
        <pc:sldMkLst>
          <pc:docMk/>
          <pc:sldMk cId="1387600261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8710D-727B-7923-0733-FEC781633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ith long hair smiling&#10;&#10;AI-generated content may be incorrect.">
            <a:extLst>
              <a:ext uri="{FF2B5EF4-FFF2-40B4-BE49-F238E27FC236}">
                <a16:creationId xmlns:a16="http://schemas.microsoft.com/office/drawing/2014/main" id="{2D225DC6-475C-0ABB-2AB8-0D843488E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1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pink card with text&#10;&#10;AI-generated content may be incorrect.">
            <a:extLst>
              <a:ext uri="{FF2B5EF4-FFF2-40B4-BE49-F238E27FC236}">
                <a16:creationId xmlns:a16="http://schemas.microsoft.com/office/drawing/2014/main" id="{1F10B5D0-B491-94C8-7CE1-D0C682D6D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text&#10;&#10;AI-generated content may be incorrect.">
            <a:extLst>
              <a:ext uri="{FF2B5EF4-FFF2-40B4-BE49-F238E27FC236}">
                <a16:creationId xmlns:a16="http://schemas.microsoft.com/office/drawing/2014/main" id="{DEB65104-6008-3474-97A5-6E2B83A1C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characteristics of a disability&#10;&#10;AI-generated content may be incorrect.">
            <a:extLst>
              <a:ext uri="{FF2B5EF4-FFF2-40B4-BE49-F238E27FC236}">
                <a16:creationId xmlns:a16="http://schemas.microsoft.com/office/drawing/2014/main" id="{03B0EF68-19E0-2677-1EF4-6E2552C6B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2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2025-10-03 at 05 AM</Schedule_Date>
    <Delivery_Option xmlns="4aed504c-ebe7-463e-82c7-15fe6339b33a">Schedule Delivery</Delivery_Option>
    <Schedule_ID xmlns="4aed504c-ebe7-463e-82c7-15fe6339b33a">4274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DE611714-A767-42A6-926F-C729841344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2025-11-22T11:58:34Z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