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5" r:id="rId5"/>
    <p:sldId id="264" r:id="rId6"/>
    <p:sldId id="280" r:id="rId7"/>
    <p:sldId id="294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1-16T11:01:03.451" v="20" actId="47"/>
      <pc:docMkLst>
        <pc:docMk/>
      </pc:docMkLst>
      <pc:sldChg chg="del">
        <pc:chgData name="Emma Procter" userId="c59a5450-81ea-4789-bca2-fa89d4d84bf6" providerId="ADAL" clId="{7AF4A5F4-C4AC-445E-AA6E-932F746CA84E}" dt="2026-01-16T11:01:01.035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1-16T11:01:00.894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6-01-16T11:01:00.722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6-01-16T11:01:00.537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6-01-16T11:01:00.175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6-01-16T11:01:01.180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6-01-16T11:01:01.341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6-01-16T11:01:01.485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1-16T11:01:01.767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6-01-16T11:01:01.625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6-01-16T11:01:02.082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6-01-16T11:01:02.239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6-01-16T11:01:02.389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6-01-16T11:01:02.556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6-01-16T11:01:02.713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6-01-16T11:01:02.873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6-01-16T11:01:03.389" v="18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6-01-16T11:01:01.922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6-01-16T11:01:03.418" v="19" actId="47"/>
        <pc:sldMkLst>
          <pc:docMk/>
          <pc:sldMk cId="613044065" sldId="291"/>
        </pc:sldMkLst>
      </pc:sldChg>
      <pc:sldChg chg="del">
        <pc:chgData name="Emma Procter" userId="c59a5450-81ea-4789-bca2-fa89d4d84bf6" providerId="ADAL" clId="{7AF4A5F4-C4AC-445E-AA6E-932F746CA84E}" dt="2026-01-16T11:01:03.451" v="20" actId="47"/>
        <pc:sldMkLst>
          <pc:docMk/>
          <pc:sldMk cId="1296298503" sldId="293"/>
        </pc:sldMkLst>
      </pc:sldChg>
      <pc:sldChg chg="del">
        <pc:chgData name="Emma Procter" userId="c59a5450-81ea-4789-bca2-fa89d4d84bf6" providerId="ADAL" clId="{7AF4A5F4-C4AC-445E-AA6E-932F746CA84E}" dt="2026-01-16T11:00:59.995" v="0" actId="47"/>
        <pc:sldMkLst>
          <pc:docMk/>
          <pc:sldMk cId="2008492198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2B511-83A1-55B0-1966-1A1222D68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1B49494-2183-F4D3-8EA5-9411A4B21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3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963C76-5C7D-0981-13A7-A2B81F228B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281C34-A2B1-18F8-1813-D391EABEE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926048-3BAD-1033-FA67-656B03EDD4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626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307e21ee78c621c1904b0dcd7609433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e5e3bfb08e6ddaea1c43f9ee1e3bc22a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2026-01-16 at 06 AM</Schedule_Date>
    <Delivery_Option xmlns="4aed504c-ebe7-463e-82c7-15fe6339b33a">Schedule Delivery</Delivery_Option>
    <Schedule_ID xmlns="4aed504c-ebe7-463e-82c7-15fe6339b33a">4576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9AD251E3-C7DE-4EC1-B283-AD8BF0EE57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2026-01-16T11:01:12Z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