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4" r:id="rId5"/>
    <p:sldId id="264" r:id="rId6"/>
    <p:sldId id="280" r:id="rId7"/>
    <p:sldId id="295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1:57:45.325" v="22" actId="47"/>
      <pc:docMkLst>
        <pc:docMk/>
      </pc:docMkLst>
      <pc:sldChg chg="del">
        <pc:chgData name="Emma Procter" userId="c59a5450-81ea-4789-bca2-fa89d4d84bf6" providerId="ADAL" clId="{7AF4A5F4-C4AC-445E-AA6E-932F746CA84E}" dt="2025-11-22T11:57:41.781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1:57:41.645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1:57:41.495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1:57:41.069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2T11:57:41.365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1:57:41.209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1:57:41.929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1:57:42.086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1:57:42.296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1:57:42.616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1:57:42.435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1:57:42.989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1:57:43.182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1:57:43.356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1:57:43.532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1:57:43.693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1:57:43.848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1:57:43.996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1-22T11:57:44.151" v="19" actId="47"/>
        <pc:sldMkLst>
          <pc:docMk/>
          <pc:sldMk cId="3193981182" sldId="288"/>
        </pc:sldMkLst>
      </pc:sldChg>
      <pc:sldChg chg="del">
        <pc:chgData name="Emma Procter" userId="c59a5450-81ea-4789-bca2-fa89d4d84bf6" providerId="ADAL" clId="{7AF4A5F4-C4AC-445E-AA6E-932F746CA84E}" dt="2025-11-22T11:57:42.807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1:57:44.306" v="20" actId="47"/>
        <pc:sldMkLst>
          <pc:docMk/>
          <pc:sldMk cId="3546604044" sldId="291"/>
        </pc:sldMkLst>
      </pc:sldChg>
      <pc:sldChg chg="del">
        <pc:chgData name="Emma Procter" userId="c59a5450-81ea-4789-bca2-fa89d4d84bf6" providerId="ADAL" clId="{7AF4A5F4-C4AC-445E-AA6E-932F746CA84E}" dt="2025-11-22T11:57:44.458" v="21" actId="47"/>
        <pc:sldMkLst>
          <pc:docMk/>
          <pc:sldMk cId="491419313" sldId="292"/>
        </pc:sldMkLst>
      </pc:sldChg>
      <pc:sldChg chg="del">
        <pc:chgData name="Emma Procter" userId="c59a5450-81ea-4789-bca2-fa89d4d84bf6" providerId="ADAL" clId="{7AF4A5F4-C4AC-445E-AA6E-932F746CA84E}" dt="2025-11-22T11:57:45.325" v="22" actId="47"/>
        <pc:sldMkLst>
          <pc:docMk/>
          <pc:sldMk cId="1956410818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running&#10;&#10;AI-generated content may be incorrect.">
            <a:extLst>
              <a:ext uri="{FF2B5EF4-FFF2-40B4-BE49-F238E27FC236}">
                <a16:creationId xmlns:a16="http://schemas.microsoft.com/office/drawing/2014/main" id="{470DBCC7-6778-F9E5-3331-241DF9CCD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8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and pink rectangular object with text&#10;&#10;AI-generated content may be incorrect.">
            <a:extLst>
              <a:ext uri="{FF2B5EF4-FFF2-40B4-BE49-F238E27FC236}">
                <a16:creationId xmlns:a16="http://schemas.microsoft.com/office/drawing/2014/main" id="{F02304A1-E669-2AED-3768-EBDE49D0C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text on a purple background&#10;&#10;AI-generated content may be incorrect.">
            <a:extLst>
              <a:ext uri="{FF2B5EF4-FFF2-40B4-BE49-F238E27FC236}">
                <a16:creationId xmlns:a16="http://schemas.microsoft.com/office/drawing/2014/main" id="{D8A55E37-2E6E-237E-7E4D-B92C01F3C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with text and a cartoon character&#10;&#10;AI-generated content may be incorrect.">
            <a:extLst>
              <a:ext uri="{FF2B5EF4-FFF2-40B4-BE49-F238E27FC236}">
                <a16:creationId xmlns:a16="http://schemas.microsoft.com/office/drawing/2014/main" id="{339FA126-E31B-E77C-E9FA-40D795A6F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4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2025-09-26 at 05 AM</Schedule_Date>
    <Delivery_Option xmlns="4aed504c-ebe7-463e-82c7-15fe6339b33a">Schedule Delivery</Delivery_Option>
    <Schedule_ID xmlns="4aed504c-ebe7-463e-82c7-15fe6339b33a">4243</Schedule_ID>
    <Delivery_Purpose xmlns="4aed504c-ebe7-463e-82c7-15fe6339b33a">Broadcast Email</Delivery_Purpo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839841-5A4D-47CB-9B88-FFEF36307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2025-11-22T11:57:47Z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