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4" r:id="rId5"/>
    <p:sldId id="293" r:id="rId6"/>
    <p:sldId id="295" r:id="rId7"/>
    <p:sldId id="275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4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6-06-19T08:07:32.631" v="26" actId="47"/>
      <pc:docMkLst>
        <pc:docMk/>
      </pc:docMkLst>
      <pc:sldChg chg="del">
        <pc:chgData name="Emma Procter" userId="c59a5450-81ea-4789-bca2-fa89d4d84bf6" providerId="ADAL" clId="{7AF4A5F4-C4AC-445E-AA6E-932F746CA84E}" dt="2026-06-19T08:07:29.385" v="0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6-06-19T08:07:29.636" v="2" actId="47"/>
        <pc:sldMkLst>
          <pc:docMk/>
          <pc:sldMk cId="3894111165" sldId="296"/>
        </pc:sldMkLst>
      </pc:sldChg>
      <pc:sldChg chg="del">
        <pc:chgData name="Emma Procter" userId="c59a5450-81ea-4789-bca2-fa89d4d84bf6" providerId="ADAL" clId="{7AF4A5F4-C4AC-445E-AA6E-932F746CA84E}" dt="2026-06-19T08:07:29.760" v="3" actId="47"/>
        <pc:sldMkLst>
          <pc:docMk/>
          <pc:sldMk cId="2159877406" sldId="297"/>
        </pc:sldMkLst>
      </pc:sldChg>
      <pc:sldChg chg="del">
        <pc:chgData name="Emma Procter" userId="c59a5450-81ea-4789-bca2-fa89d4d84bf6" providerId="ADAL" clId="{7AF4A5F4-C4AC-445E-AA6E-932F746CA84E}" dt="2026-06-19T08:07:29.887" v="4" actId="47"/>
        <pc:sldMkLst>
          <pc:docMk/>
          <pc:sldMk cId="3303535231" sldId="298"/>
        </pc:sldMkLst>
      </pc:sldChg>
      <pc:sldChg chg="del">
        <pc:chgData name="Emma Procter" userId="c59a5450-81ea-4789-bca2-fa89d4d84bf6" providerId="ADAL" clId="{7AF4A5F4-C4AC-445E-AA6E-932F746CA84E}" dt="2026-06-19T08:07:30.038" v="5" actId="47"/>
        <pc:sldMkLst>
          <pc:docMk/>
          <pc:sldMk cId="1199234637" sldId="299"/>
        </pc:sldMkLst>
      </pc:sldChg>
      <pc:sldChg chg="del">
        <pc:chgData name="Emma Procter" userId="c59a5450-81ea-4789-bca2-fa89d4d84bf6" providerId="ADAL" clId="{7AF4A5F4-C4AC-445E-AA6E-932F746CA84E}" dt="2026-06-19T08:07:30.173" v="6" actId="47"/>
        <pc:sldMkLst>
          <pc:docMk/>
          <pc:sldMk cId="1553225861" sldId="300"/>
        </pc:sldMkLst>
      </pc:sldChg>
      <pc:sldChg chg="del">
        <pc:chgData name="Emma Procter" userId="c59a5450-81ea-4789-bca2-fa89d4d84bf6" providerId="ADAL" clId="{7AF4A5F4-C4AC-445E-AA6E-932F746CA84E}" dt="2026-06-19T08:07:30.313" v="7" actId="47"/>
        <pc:sldMkLst>
          <pc:docMk/>
          <pc:sldMk cId="3654854284" sldId="301"/>
        </pc:sldMkLst>
      </pc:sldChg>
      <pc:sldChg chg="del">
        <pc:chgData name="Emma Procter" userId="c59a5450-81ea-4789-bca2-fa89d4d84bf6" providerId="ADAL" clId="{7AF4A5F4-C4AC-445E-AA6E-932F746CA84E}" dt="2026-06-19T08:07:30.437" v="8" actId="47"/>
        <pc:sldMkLst>
          <pc:docMk/>
          <pc:sldMk cId="3281738762" sldId="303"/>
        </pc:sldMkLst>
      </pc:sldChg>
      <pc:sldChg chg="del">
        <pc:chgData name="Emma Procter" userId="c59a5450-81ea-4789-bca2-fa89d4d84bf6" providerId="ADAL" clId="{7AF4A5F4-C4AC-445E-AA6E-932F746CA84E}" dt="2026-06-19T08:07:30.561" v="9" actId="47"/>
        <pc:sldMkLst>
          <pc:docMk/>
          <pc:sldMk cId="1536253113" sldId="304"/>
        </pc:sldMkLst>
      </pc:sldChg>
      <pc:sldChg chg="del">
        <pc:chgData name="Emma Procter" userId="c59a5450-81ea-4789-bca2-fa89d4d84bf6" providerId="ADAL" clId="{7AF4A5F4-C4AC-445E-AA6E-932F746CA84E}" dt="2026-06-19T08:07:30.695" v="10" actId="47"/>
        <pc:sldMkLst>
          <pc:docMk/>
          <pc:sldMk cId="2053222695" sldId="305"/>
        </pc:sldMkLst>
      </pc:sldChg>
      <pc:sldChg chg="del">
        <pc:chgData name="Emma Procter" userId="c59a5450-81ea-4789-bca2-fa89d4d84bf6" providerId="ADAL" clId="{7AF4A5F4-C4AC-445E-AA6E-932F746CA84E}" dt="2026-06-19T08:07:30.829" v="11" actId="47"/>
        <pc:sldMkLst>
          <pc:docMk/>
          <pc:sldMk cId="2850928783" sldId="306"/>
        </pc:sldMkLst>
      </pc:sldChg>
      <pc:sldChg chg="del">
        <pc:chgData name="Emma Procter" userId="c59a5450-81ea-4789-bca2-fa89d4d84bf6" providerId="ADAL" clId="{7AF4A5F4-C4AC-445E-AA6E-932F746CA84E}" dt="2026-06-19T08:07:31.331" v="12" actId="47"/>
        <pc:sldMkLst>
          <pc:docMk/>
          <pc:sldMk cId="3289776524" sldId="307"/>
        </pc:sldMkLst>
      </pc:sldChg>
      <pc:sldChg chg="del">
        <pc:chgData name="Emma Procter" userId="c59a5450-81ea-4789-bca2-fa89d4d84bf6" providerId="ADAL" clId="{7AF4A5F4-C4AC-445E-AA6E-932F746CA84E}" dt="2026-06-19T08:07:31.366" v="13" actId="47"/>
        <pc:sldMkLst>
          <pc:docMk/>
          <pc:sldMk cId="319861400" sldId="308"/>
        </pc:sldMkLst>
      </pc:sldChg>
      <pc:sldChg chg="del">
        <pc:chgData name="Emma Procter" userId="c59a5450-81ea-4789-bca2-fa89d4d84bf6" providerId="ADAL" clId="{7AF4A5F4-C4AC-445E-AA6E-932F746CA84E}" dt="2026-06-19T08:07:31.402" v="14" actId="47"/>
        <pc:sldMkLst>
          <pc:docMk/>
          <pc:sldMk cId="4188220732" sldId="309"/>
        </pc:sldMkLst>
      </pc:sldChg>
      <pc:sldChg chg="del">
        <pc:chgData name="Emma Procter" userId="c59a5450-81ea-4789-bca2-fa89d4d84bf6" providerId="ADAL" clId="{7AF4A5F4-C4AC-445E-AA6E-932F746CA84E}" dt="2026-06-19T08:07:31.430" v="15" actId="47"/>
        <pc:sldMkLst>
          <pc:docMk/>
          <pc:sldMk cId="2957461185" sldId="310"/>
        </pc:sldMkLst>
      </pc:sldChg>
      <pc:sldChg chg="del">
        <pc:chgData name="Emma Procter" userId="c59a5450-81ea-4789-bca2-fa89d4d84bf6" providerId="ADAL" clId="{7AF4A5F4-C4AC-445E-AA6E-932F746CA84E}" dt="2026-06-19T08:07:31.465" v="16" actId="47"/>
        <pc:sldMkLst>
          <pc:docMk/>
          <pc:sldMk cId="4287636491" sldId="311"/>
        </pc:sldMkLst>
      </pc:sldChg>
      <pc:sldChg chg="del">
        <pc:chgData name="Emma Procter" userId="c59a5450-81ea-4789-bca2-fa89d4d84bf6" providerId="ADAL" clId="{7AF4A5F4-C4AC-445E-AA6E-932F746CA84E}" dt="2026-06-19T08:07:31.497" v="17" actId="47"/>
        <pc:sldMkLst>
          <pc:docMk/>
          <pc:sldMk cId="1274125859" sldId="312"/>
        </pc:sldMkLst>
      </pc:sldChg>
      <pc:sldChg chg="del">
        <pc:chgData name="Emma Procter" userId="c59a5450-81ea-4789-bca2-fa89d4d84bf6" providerId="ADAL" clId="{7AF4A5F4-C4AC-445E-AA6E-932F746CA84E}" dt="2026-06-19T08:07:31.530" v="18" actId="47"/>
        <pc:sldMkLst>
          <pc:docMk/>
          <pc:sldMk cId="1703032253" sldId="313"/>
        </pc:sldMkLst>
      </pc:sldChg>
      <pc:sldChg chg="del">
        <pc:chgData name="Emma Procter" userId="c59a5450-81ea-4789-bca2-fa89d4d84bf6" providerId="ADAL" clId="{7AF4A5F4-C4AC-445E-AA6E-932F746CA84E}" dt="2026-06-19T08:07:31.562" v="19" actId="47"/>
        <pc:sldMkLst>
          <pc:docMk/>
          <pc:sldMk cId="2253932032" sldId="314"/>
        </pc:sldMkLst>
      </pc:sldChg>
      <pc:sldChg chg="del">
        <pc:chgData name="Emma Procter" userId="c59a5450-81ea-4789-bca2-fa89d4d84bf6" providerId="ADAL" clId="{7AF4A5F4-C4AC-445E-AA6E-932F746CA84E}" dt="2026-06-19T08:07:31.596" v="20" actId="47"/>
        <pc:sldMkLst>
          <pc:docMk/>
          <pc:sldMk cId="4179873739" sldId="315"/>
        </pc:sldMkLst>
      </pc:sldChg>
      <pc:sldChg chg="del">
        <pc:chgData name="Emma Procter" userId="c59a5450-81ea-4789-bca2-fa89d4d84bf6" providerId="ADAL" clId="{7AF4A5F4-C4AC-445E-AA6E-932F746CA84E}" dt="2026-06-19T08:07:31.625" v="21" actId="47"/>
        <pc:sldMkLst>
          <pc:docMk/>
          <pc:sldMk cId="2726738800" sldId="316"/>
        </pc:sldMkLst>
      </pc:sldChg>
      <pc:sldChg chg="del">
        <pc:chgData name="Emma Procter" userId="c59a5450-81ea-4789-bca2-fa89d4d84bf6" providerId="ADAL" clId="{7AF4A5F4-C4AC-445E-AA6E-932F746CA84E}" dt="2026-06-19T08:07:31.660" v="22" actId="47"/>
        <pc:sldMkLst>
          <pc:docMk/>
          <pc:sldMk cId="3489101439" sldId="317"/>
        </pc:sldMkLst>
      </pc:sldChg>
      <pc:sldChg chg="del">
        <pc:chgData name="Emma Procter" userId="c59a5450-81ea-4789-bca2-fa89d4d84bf6" providerId="ADAL" clId="{7AF4A5F4-C4AC-445E-AA6E-932F746CA84E}" dt="2026-06-19T08:07:31.692" v="23" actId="47"/>
        <pc:sldMkLst>
          <pc:docMk/>
          <pc:sldMk cId="3427337182" sldId="318"/>
        </pc:sldMkLst>
      </pc:sldChg>
      <pc:sldChg chg="del">
        <pc:chgData name="Emma Procter" userId="c59a5450-81ea-4789-bca2-fa89d4d84bf6" providerId="ADAL" clId="{7AF4A5F4-C4AC-445E-AA6E-932F746CA84E}" dt="2026-06-19T08:07:31.726" v="24" actId="47"/>
        <pc:sldMkLst>
          <pc:docMk/>
          <pc:sldMk cId="3274499262" sldId="319"/>
        </pc:sldMkLst>
      </pc:sldChg>
      <pc:sldChg chg="del">
        <pc:chgData name="Emma Procter" userId="c59a5450-81ea-4789-bca2-fa89d4d84bf6" providerId="ADAL" clId="{7AF4A5F4-C4AC-445E-AA6E-932F746CA84E}" dt="2026-06-19T08:07:32.086" v="25" actId="47"/>
        <pc:sldMkLst>
          <pc:docMk/>
          <pc:sldMk cId="2255998303" sldId="320"/>
        </pc:sldMkLst>
      </pc:sldChg>
      <pc:sldChg chg="del">
        <pc:chgData name="Emma Procter" userId="c59a5450-81ea-4789-bca2-fa89d4d84bf6" providerId="ADAL" clId="{7AF4A5F4-C4AC-445E-AA6E-932F746CA84E}" dt="2026-06-19T08:07:32.631" v="26" actId="47"/>
        <pc:sldMkLst>
          <pc:docMk/>
          <pc:sldMk cId="588225431" sldId="321"/>
        </pc:sldMkLst>
      </pc:sldChg>
      <pc:sldChg chg="del">
        <pc:chgData name="Emma Procter" userId="c59a5450-81ea-4789-bca2-fa89d4d84bf6" providerId="ADAL" clId="{7AF4A5F4-C4AC-445E-AA6E-932F746CA84E}" dt="2026-06-19T08:07:29.510" v="1" actId="47"/>
        <pc:sldMkLst>
          <pc:docMk/>
          <pc:sldMk cId="991354166" sldId="32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75BE219-50CA-400A-FA8F-77A5C18FD4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2F5C1-1BFB-951B-F97D-BF0BDC09E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FA3AD1D-480E-AFC0-54B5-98CB9ABC25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471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A26D8-15B7-3ECE-8898-BE303E519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75C91F-CF69-4909-9264-EC68201F6B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485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8EDCA7-E9FD-4747-532C-A17359137A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847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89279389954b487aec73dd59cf6b699a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dc6e19a86db091d1427fa9d580237c5c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dexed="true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dexed="true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dexed="true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2026-06-19 at 05 AM</Schedule_Date>
    <Delivery_Option xmlns="4aed504c-ebe7-463e-82c7-15fe6339b33a">Schedule Delivery</Delivery_Option>
    <Schedule_ID xmlns="4aed504c-ebe7-463e-82c7-15fe6339b33a">5106</Schedule_ID>
    <Delivery_Purpose xmlns="4aed504c-ebe7-463e-82c7-15fe6339b33a">Broadcast Email</Delivery_Purpose>
  </documentManagement>
</p:properties>
</file>

<file path=customXml/itemProps1.xml><?xml version="1.0" encoding="utf-8"?>
<ds:datastoreItem xmlns:ds="http://schemas.openxmlformats.org/officeDocument/2006/customXml" ds:itemID="{E4FA900F-8E1D-4581-8289-191A75E226C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8B66B0-CD5F-44C9-A884-E2D16EB838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047A20-002D-4AB8-ABB3-0B21AF86A9E8}">
  <ds:schemaRefs>
    <ds:schemaRef ds:uri="2bba036e-3261-42ff-ac2c-3ab430ee1e45"/>
    <ds:schemaRef ds:uri="44790e13-f532-45ba-883a-ea4e13c1e09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454ff3c7-bf6c-4573-850b-dc1564d2356c"/>
    <ds:schemaRef ds:uri="4aed504c-ebe7-463e-82c7-15fe6339b33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2</cp:revision>
  <dcterms:created xsi:type="dcterms:W3CDTF">2022-03-08T17:50:39Z</dcterms:created>
  <dcterms:modified xsi:type="dcterms:W3CDTF">2026-06-19T08:07:34Z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