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  <p:sldId id="303" r:id="rId6"/>
    <p:sldId id="305" r:id="rId7"/>
    <p:sldId id="274" r:id="rId8"/>
  </p:sldIdLst>
  <p:sldSz cx="10691813" cy="7559675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1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6-12T13:48:20.697" v="21" actId="47"/>
      <pc:docMkLst>
        <pc:docMk/>
      </pc:docMkLst>
      <pc:sldChg chg="del">
        <pc:chgData name="Emma Procter" userId="c59a5450-81ea-4789-bca2-fa89d4d84bf6" providerId="ADAL" clId="{7AF4A5F4-C4AC-445E-AA6E-932F746CA84E}" dt="2026-06-12T13:48:17.208" v="0" actId="47"/>
        <pc:sldMkLst>
          <pc:docMk/>
          <pc:sldMk cId="1868784646" sldId="289"/>
        </pc:sldMkLst>
      </pc:sldChg>
      <pc:sldChg chg="del">
        <pc:chgData name="Emma Procter" userId="c59a5450-81ea-4789-bca2-fa89d4d84bf6" providerId="ADAL" clId="{7AF4A5F4-C4AC-445E-AA6E-932F746CA84E}" dt="2026-06-12T13:48:17.591" v="2" actId="47"/>
        <pc:sldMkLst>
          <pc:docMk/>
          <pc:sldMk cId="1716908183" sldId="306"/>
        </pc:sldMkLst>
      </pc:sldChg>
      <pc:sldChg chg="del">
        <pc:chgData name="Emma Procter" userId="c59a5450-81ea-4789-bca2-fa89d4d84bf6" providerId="ADAL" clId="{7AF4A5F4-C4AC-445E-AA6E-932F746CA84E}" dt="2026-06-12T13:48:18.023" v="4" actId="47"/>
        <pc:sldMkLst>
          <pc:docMk/>
          <pc:sldMk cId="3283529364" sldId="308"/>
        </pc:sldMkLst>
      </pc:sldChg>
      <pc:sldChg chg="del">
        <pc:chgData name="Emma Procter" userId="c59a5450-81ea-4789-bca2-fa89d4d84bf6" providerId="ADAL" clId="{7AF4A5F4-C4AC-445E-AA6E-932F746CA84E}" dt="2026-06-12T13:48:18.165" v="5" actId="47"/>
        <pc:sldMkLst>
          <pc:docMk/>
          <pc:sldMk cId="3842216538" sldId="311"/>
        </pc:sldMkLst>
      </pc:sldChg>
      <pc:sldChg chg="del">
        <pc:chgData name="Emma Procter" userId="c59a5450-81ea-4789-bca2-fa89d4d84bf6" providerId="ADAL" clId="{7AF4A5F4-C4AC-445E-AA6E-932F746CA84E}" dt="2026-06-12T13:48:18.300" v="6" actId="47"/>
        <pc:sldMkLst>
          <pc:docMk/>
          <pc:sldMk cId="515262601" sldId="312"/>
        </pc:sldMkLst>
      </pc:sldChg>
      <pc:sldChg chg="del">
        <pc:chgData name="Emma Procter" userId="c59a5450-81ea-4789-bca2-fa89d4d84bf6" providerId="ADAL" clId="{7AF4A5F4-C4AC-445E-AA6E-932F746CA84E}" dt="2026-06-12T13:48:19.079" v="11" actId="47"/>
        <pc:sldMkLst>
          <pc:docMk/>
          <pc:sldMk cId="1401331287" sldId="314"/>
        </pc:sldMkLst>
      </pc:sldChg>
      <pc:sldChg chg="del">
        <pc:chgData name="Emma Procter" userId="c59a5450-81ea-4789-bca2-fa89d4d84bf6" providerId="ADAL" clId="{7AF4A5F4-C4AC-445E-AA6E-932F746CA84E}" dt="2026-06-12T13:48:19.233" v="12" actId="47"/>
        <pc:sldMkLst>
          <pc:docMk/>
          <pc:sldMk cId="3932199424" sldId="315"/>
        </pc:sldMkLst>
      </pc:sldChg>
      <pc:sldChg chg="del">
        <pc:chgData name="Emma Procter" userId="c59a5450-81ea-4789-bca2-fa89d4d84bf6" providerId="ADAL" clId="{7AF4A5F4-C4AC-445E-AA6E-932F746CA84E}" dt="2026-06-12T13:48:18.472" v="7" actId="47"/>
        <pc:sldMkLst>
          <pc:docMk/>
          <pc:sldMk cId="391345023" sldId="316"/>
        </pc:sldMkLst>
      </pc:sldChg>
      <pc:sldChg chg="del">
        <pc:chgData name="Emma Procter" userId="c59a5450-81ea-4789-bca2-fa89d4d84bf6" providerId="ADAL" clId="{7AF4A5F4-C4AC-445E-AA6E-932F746CA84E}" dt="2026-06-12T13:48:18.649" v="8" actId="47"/>
        <pc:sldMkLst>
          <pc:docMk/>
          <pc:sldMk cId="1049558544" sldId="317"/>
        </pc:sldMkLst>
      </pc:sldChg>
      <pc:sldChg chg="del">
        <pc:chgData name="Emma Procter" userId="c59a5450-81ea-4789-bca2-fa89d4d84bf6" providerId="ADAL" clId="{7AF4A5F4-C4AC-445E-AA6E-932F746CA84E}" dt="2026-06-12T13:48:18.790" v="9" actId="47"/>
        <pc:sldMkLst>
          <pc:docMk/>
          <pc:sldMk cId="451181353" sldId="318"/>
        </pc:sldMkLst>
      </pc:sldChg>
      <pc:sldChg chg="del">
        <pc:chgData name="Emma Procter" userId="c59a5450-81ea-4789-bca2-fa89d4d84bf6" providerId="ADAL" clId="{7AF4A5F4-C4AC-445E-AA6E-932F746CA84E}" dt="2026-06-12T13:48:18.930" v="10" actId="47"/>
        <pc:sldMkLst>
          <pc:docMk/>
          <pc:sldMk cId="2806407410" sldId="319"/>
        </pc:sldMkLst>
      </pc:sldChg>
      <pc:sldChg chg="del">
        <pc:chgData name="Emma Procter" userId="c59a5450-81ea-4789-bca2-fa89d4d84bf6" providerId="ADAL" clId="{7AF4A5F4-C4AC-445E-AA6E-932F746CA84E}" dt="2026-06-12T13:48:19.568" v="14" actId="47"/>
        <pc:sldMkLst>
          <pc:docMk/>
          <pc:sldMk cId="2933905900" sldId="321"/>
        </pc:sldMkLst>
      </pc:sldChg>
      <pc:sldChg chg="del">
        <pc:chgData name="Emma Procter" userId="c59a5450-81ea-4789-bca2-fa89d4d84bf6" providerId="ADAL" clId="{7AF4A5F4-C4AC-445E-AA6E-932F746CA84E}" dt="2026-06-12T13:48:19.715" v="15" actId="47"/>
        <pc:sldMkLst>
          <pc:docMk/>
          <pc:sldMk cId="3909297538" sldId="322"/>
        </pc:sldMkLst>
      </pc:sldChg>
      <pc:sldChg chg="del">
        <pc:chgData name="Emma Procter" userId="c59a5450-81ea-4789-bca2-fa89d4d84bf6" providerId="ADAL" clId="{7AF4A5F4-C4AC-445E-AA6E-932F746CA84E}" dt="2026-06-12T13:48:19.848" v="16" actId="47"/>
        <pc:sldMkLst>
          <pc:docMk/>
          <pc:sldMk cId="3794418124" sldId="323"/>
        </pc:sldMkLst>
      </pc:sldChg>
      <pc:sldChg chg="del">
        <pc:chgData name="Emma Procter" userId="c59a5450-81ea-4789-bca2-fa89d4d84bf6" providerId="ADAL" clId="{7AF4A5F4-C4AC-445E-AA6E-932F746CA84E}" dt="2026-06-12T13:48:20.027" v="17" actId="47"/>
        <pc:sldMkLst>
          <pc:docMk/>
          <pc:sldMk cId="1808860683" sldId="324"/>
        </pc:sldMkLst>
      </pc:sldChg>
      <pc:sldChg chg="del">
        <pc:chgData name="Emma Procter" userId="c59a5450-81ea-4789-bca2-fa89d4d84bf6" providerId="ADAL" clId="{7AF4A5F4-C4AC-445E-AA6E-932F746CA84E}" dt="2026-06-12T13:48:20.172" v="18" actId="47"/>
        <pc:sldMkLst>
          <pc:docMk/>
          <pc:sldMk cId="1831716514" sldId="325"/>
        </pc:sldMkLst>
      </pc:sldChg>
      <pc:sldChg chg="del">
        <pc:chgData name="Emma Procter" userId="c59a5450-81ea-4789-bca2-fa89d4d84bf6" providerId="ADAL" clId="{7AF4A5F4-C4AC-445E-AA6E-932F746CA84E}" dt="2026-06-12T13:48:20.365" v="19" actId="47"/>
        <pc:sldMkLst>
          <pc:docMk/>
          <pc:sldMk cId="2434485173" sldId="326"/>
        </pc:sldMkLst>
      </pc:sldChg>
      <pc:sldChg chg="del">
        <pc:chgData name="Emma Procter" userId="c59a5450-81ea-4789-bca2-fa89d4d84bf6" providerId="ADAL" clId="{7AF4A5F4-C4AC-445E-AA6E-932F746CA84E}" dt="2026-06-12T13:48:20.532" v="20" actId="47"/>
        <pc:sldMkLst>
          <pc:docMk/>
          <pc:sldMk cId="1545394512" sldId="327"/>
        </pc:sldMkLst>
      </pc:sldChg>
      <pc:sldChg chg="del">
        <pc:chgData name="Emma Procter" userId="c59a5450-81ea-4789-bca2-fa89d4d84bf6" providerId="ADAL" clId="{7AF4A5F4-C4AC-445E-AA6E-932F746CA84E}" dt="2026-06-12T13:48:17.723" v="3" actId="47"/>
        <pc:sldMkLst>
          <pc:docMk/>
          <pc:sldMk cId="1203204254" sldId="336"/>
        </pc:sldMkLst>
      </pc:sldChg>
      <pc:sldChg chg="del">
        <pc:chgData name="Emma Procter" userId="c59a5450-81ea-4789-bca2-fa89d4d84bf6" providerId="ADAL" clId="{7AF4A5F4-C4AC-445E-AA6E-932F746CA84E}" dt="2026-06-12T13:48:20.697" v="21" actId="47"/>
        <pc:sldMkLst>
          <pc:docMk/>
          <pc:sldMk cId="926051205" sldId="337"/>
        </pc:sldMkLst>
      </pc:sldChg>
      <pc:sldChg chg="del">
        <pc:chgData name="Emma Procter" userId="c59a5450-81ea-4789-bca2-fa89d4d84bf6" providerId="ADAL" clId="{7AF4A5F4-C4AC-445E-AA6E-932F746CA84E}" dt="2026-06-12T13:48:19.413" v="13" actId="47"/>
        <pc:sldMkLst>
          <pc:docMk/>
          <pc:sldMk cId="3496624177" sldId="348"/>
        </pc:sldMkLst>
      </pc:sldChg>
      <pc:sldChg chg="del">
        <pc:chgData name="Emma Procter" userId="c59a5450-81ea-4789-bca2-fa89d4d84bf6" providerId="ADAL" clId="{7AF4A5F4-C4AC-445E-AA6E-932F746CA84E}" dt="2026-06-12T13:48:17.399" v="1" actId="47"/>
        <pc:sldMkLst>
          <pc:docMk/>
          <pc:sldMk cId="3298887082" sldId="34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96FF4F-0DE2-9E62-D4C7-7FC65E8F31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09E4E-76B1-290A-8445-9C455F52E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DBD7FF2-A13E-BC01-CA62-5D9B895A81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251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284D2C-396C-C933-F1B1-0D53A774C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C6979D-2E93-231B-C042-05B8CD267E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52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C15985-2251-11DB-640D-E64F169D88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043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 xsi:nil="true"/>
    <Delivery_Option xmlns="4aed504c-ebe7-463e-82c7-15fe6339b33a">DELIVER IMMEDIATELY</Delivery_Option>
    <Schedule_ID xmlns="4aed504c-ebe7-463e-82c7-15fe6339b33a">6233</Schedule_ID>
    <Delivery_Purpose xmlns="4aed504c-ebe7-463e-82c7-15fe6339b33a">BROADCAST EMAIL</Delivery_Purpos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F7F461-46FE-4518-BB5D-DEE0B860A5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047A20-002D-4AB8-ABB3-0B21AF86A9E8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454ff3c7-bf6c-4573-850b-dc1564d2356c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aed504c-ebe7-463e-82c7-15fe6339b33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FA900F-8E1D-4581-8289-191A75E226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44</cp:revision>
  <cp:lastPrinted>2026-06-12T09:52:02Z</cp:lastPrinted>
  <dcterms:created xsi:type="dcterms:W3CDTF">2022-03-08T17:50:39Z</dcterms:created>
  <dcterms:modified xsi:type="dcterms:W3CDTF">2026-06-12T13:48:22Z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