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92" r:id="rId6"/>
    <p:sldId id="294" r:id="rId7"/>
    <p:sldId id="275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undo custSel addSld delSld">
      <pc:chgData name="Emma Procter" userId="c59a5450-81ea-4789-bca2-fa89d4d84bf6" providerId="ADAL" clId="{7AF4A5F4-C4AC-445E-AA6E-932F746CA84E}" dt="2026-04-12T18:07:16.012" v="22" actId="47"/>
      <pc:docMkLst>
        <pc:docMk/>
      </pc:docMkLst>
      <pc:sldChg chg="add del">
        <pc:chgData name="Emma Procter" userId="c59a5450-81ea-4789-bca2-fa89d4d84bf6" providerId="ADAL" clId="{7AF4A5F4-C4AC-445E-AA6E-932F746CA84E}" dt="2026-04-12T18:07:16.012" v="22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6-04-12T18:07:09.988" v="1" actId="47"/>
        <pc:sldMkLst>
          <pc:docMk/>
          <pc:sldMk cId="3510270068" sldId="295"/>
        </pc:sldMkLst>
      </pc:sldChg>
      <pc:sldChg chg="del">
        <pc:chgData name="Emma Procter" userId="c59a5450-81ea-4789-bca2-fa89d4d84bf6" providerId="ADAL" clId="{7AF4A5F4-C4AC-445E-AA6E-932F746CA84E}" dt="2026-04-12T18:07:10.731" v="2" actId="47"/>
        <pc:sldMkLst>
          <pc:docMk/>
          <pc:sldMk cId="2444531466" sldId="296"/>
        </pc:sldMkLst>
      </pc:sldChg>
      <pc:sldChg chg="del">
        <pc:chgData name="Emma Procter" userId="c59a5450-81ea-4789-bca2-fa89d4d84bf6" providerId="ADAL" clId="{7AF4A5F4-C4AC-445E-AA6E-932F746CA84E}" dt="2026-04-12T18:07:09.843" v="0" actId="47"/>
        <pc:sldMkLst>
          <pc:docMk/>
          <pc:sldMk cId="1203769530" sldId="297"/>
        </pc:sldMkLst>
      </pc:sldChg>
      <pc:sldChg chg="del">
        <pc:chgData name="Emma Procter" userId="c59a5450-81ea-4789-bca2-fa89d4d84bf6" providerId="ADAL" clId="{7AF4A5F4-C4AC-445E-AA6E-932F746CA84E}" dt="2026-04-12T18:07:10.914" v="3" actId="47"/>
        <pc:sldMkLst>
          <pc:docMk/>
          <pc:sldMk cId="1016650290" sldId="298"/>
        </pc:sldMkLst>
      </pc:sldChg>
      <pc:sldChg chg="del">
        <pc:chgData name="Emma Procter" userId="c59a5450-81ea-4789-bca2-fa89d4d84bf6" providerId="ADAL" clId="{7AF4A5F4-C4AC-445E-AA6E-932F746CA84E}" dt="2026-04-12T18:07:11.068" v="4" actId="47"/>
        <pc:sldMkLst>
          <pc:docMk/>
          <pc:sldMk cId="136929272" sldId="299"/>
        </pc:sldMkLst>
      </pc:sldChg>
      <pc:sldChg chg="del">
        <pc:chgData name="Emma Procter" userId="c59a5450-81ea-4789-bca2-fa89d4d84bf6" providerId="ADAL" clId="{7AF4A5F4-C4AC-445E-AA6E-932F746CA84E}" dt="2026-04-12T18:07:11.222" v="5" actId="47"/>
        <pc:sldMkLst>
          <pc:docMk/>
          <pc:sldMk cId="1433250265" sldId="300"/>
        </pc:sldMkLst>
      </pc:sldChg>
      <pc:sldChg chg="del">
        <pc:chgData name="Emma Procter" userId="c59a5450-81ea-4789-bca2-fa89d4d84bf6" providerId="ADAL" clId="{7AF4A5F4-C4AC-445E-AA6E-932F746CA84E}" dt="2026-04-12T18:07:11.360" v="6" actId="47"/>
        <pc:sldMkLst>
          <pc:docMk/>
          <pc:sldMk cId="3937974815" sldId="302"/>
        </pc:sldMkLst>
      </pc:sldChg>
      <pc:sldChg chg="del">
        <pc:chgData name="Emma Procter" userId="c59a5450-81ea-4789-bca2-fa89d4d84bf6" providerId="ADAL" clId="{7AF4A5F4-C4AC-445E-AA6E-932F746CA84E}" dt="2026-04-12T18:07:11.509" v="7" actId="47"/>
        <pc:sldMkLst>
          <pc:docMk/>
          <pc:sldMk cId="3339346190" sldId="303"/>
        </pc:sldMkLst>
      </pc:sldChg>
      <pc:sldChg chg="del">
        <pc:chgData name="Emma Procter" userId="c59a5450-81ea-4789-bca2-fa89d4d84bf6" providerId="ADAL" clId="{7AF4A5F4-C4AC-445E-AA6E-932F746CA84E}" dt="2026-04-12T18:07:11.657" v="8" actId="47"/>
        <pc:sldMkLst>
          <pc:docMk/>
          <pc:sldMk cId="3895272948" sldId="304"/>
        </pc:sldMkLst>
      </pc:sldChg>
      <pc:sldChg chg="del">
        <pc:chgData name="Emma Procter" userId="c59a5450-81ea-4789-bca2-fa89d4d84bf6" providerId="ADAL" clId="{7AF4A5F4-C4AC-445E-AA6E-932F746CA84E}" dt="2026-04-12T18:07:11.811" v="9" actId="47"/>
        <pc:sldMkLst>
          <pc:docMk/>
          <pc:sldMk cId="2085541561" sldId="305"/>
        </pc:sldMkLst>
      </pc:sldChg>
      <pc:sldChg chg="del">
        <pc:chgData name="Emma Procter" userId="c59a5450-81ea-4789-bca2-fa89d4d84bf6" providerId="ADAL" clId="{7AF4A5F4-C4AC-445E-AA6E-932F746CA84E}" dt="2026-04-12T18:07:11.959" v="10" actId="47"/>
        <pc:sldMkLst>
          <pc:docMk/>
          <pc:sldMk cId="3958717124" sldId="306"/>
        </pc:sldMkLst>
      </pc:sldChg>
      <pc:sldChg chg="del">
        <pc:chgData name="Emma Procter" userId="c59a5450-81ea-4789-bca2-fa89d4d84bf6" providerId="ADAL" clId="{7AF4A5F4-C4AC-445E-AA6E-932F746CA84E}" dt="2026-04-12T18:07:12.111" v="11" actId="47"/>
        <pc:sldMkLst>
          <pc:docMk/>
          <pc:sldMk cId="2139555316" sldId="307"/>
        </pc:sldMkLst>
      </pc:sldChg>
      <pc:sldChg chg="del">
        <pc:chgData name="Emma Procter" userId="c59a5450-81ea-4789-bca2-fa89d4d84bf6" providerId="ADAL" clId="{7AF4A5F4-C4AC-445E-AA6E-932F746CA84E}" dt="2026-04-12T18:07:12.263" v="12" actId="47"/>
        <pc:sldMkLst>
          <pc:docMk/>
          <pc:sldMk cId="3891054398" sldId="308"/>
        </pc:sldMkLst>
      </pc:sldChg>
      <pc:sldChg chg="del">
        <pc:chgData name="Emma Procter" userId="c59a5450-81ea-4789-bca2-fa89d4d84bf6" providerId="ADAL" clId="{7AF4A5F4-C4AC-445E-AA6E-932F746CA84E}" dt="2026-04-12T18:07:12.424" v="13" actId="47"/>
        <pc:sldMkLst>
          <pc:docMk/>
          <pc:sldMk cId="500318332" sldId="309"/>
        </pc:sldMkLst>
      </pc:sldChg>
      <pc:sldChg chg="del">
        <pc:chgData name="Emma Procter" userId="c59a5450-81ea-4789-bca2-fa89d4d84bf6" providerId="ADAL" clId="{7AF4A5F4-C4AC-445E-AA6E-932F746CA84E}" dt="2026-04-12T18:07:12.569" v="14" actId="47"/>
        <pc:sldMkLst>
          <pc:docMk/>
          <pc:sldMk cId="2847868031" sldId="310"/>
        </pc:sldMkLst>
      </pc:sldChg>
      <pc:sldChg chg="del">
        <pc:chgData name="Emma Procter" userId="c59a5450-81ea-4789-bca2-fa89d4d84bf6" providerId="ADAL" clId="{7AF4A5F4-C4AC-445E-AA6E-932F746CA84E}" dt="2026-04-12T18:07:12.732" v="15" actId="47"/>
        <pc:sldMkLst>
          <pc:docMk/>
          <pc:sldMk cId="2418142690" sldId="311"/>
        </pc:sldMkLst>
      </pc:sldChg>
      <pc:sldChg chg="del">
        <pc:chgData name="Emma Procter" userId="c59a5450-81ea-4789-bca2-fa89d4d84bf6" providerId="ADAL" clId="{7AF4A5F4-C4AC-445E-AA6E-932F746CA84E}" dt="2026-04-12T18:07:12.877" v="16" actId="47"/>
        <pc:sldMkLst>
          <pc:docMk/>
          <pc:sldMk cId="2889260185" sldId="312"/>
        </pc:sldMkLst>
      </pc:sldChg>
      <pc:sldChg chg="del">
        <pc:chgData name="Emma Procter" userId="c59a5450-81ea-4789-bca2-fa89d4d84bf6" providerId="ADAL" clId="{7AF4A5F4-C4AC-445E-AA6E-932F746CA84E}" dt="2026-04-12T18:07:13.037" v="17" actId="47"/>
        <pc:sldMkLst>
          <pc:docMk/>
          <pc:sldMk cId="2332240938" sldId="313"/>
        </pc:sldMkLst>
      </pc:sldChg>
      <pc:sldChg chg="del">
        <pc:chgData name="Emma Procter" userId="c59a5450-81ea-4789-bca2-fa89d4d84bf6" providerId="ADAL" clId="{7AF4A5F4-C4AC-445E-AA6E-932F746CA84E}" dt="2026-04-12T18:07:13.397" v="18" actId="47"/>
        <pc:sldMkLst>
          <pc:docMk/>
          <pc:sldMk cId="4068397368" sldId="314"/>
        </pc:sldMkLst>
      </pc:sldChg>
      <pc:sldChg chg="del">
        <pc:chgData name="Emma Procter" userId="c59a5450-81ea-4789-bca2-fa89d4d84bf6" providerId="ADAL" clId="{7AF4A5F4-C4AC-445E-AA6E-932F746CA84E}" dt="2026-04-12T18:07:13.555" v="19" actId="47"/>
        <pc:sldMkLst>
          <pc:docMk/>
          <pc:sldMk cId="3865445496" sldId="315"/>
        </pc:sldMkLst>
      </pc:sldChg>
      <pc:sldChg chg="del">
        <pc:chgData name="Emma Procter" userId="c59a5450-81ea-4789-bca2-fa89d4d84bf6" providerId="ADAL" clId="{7AF4A5F4-C4AC-445E-AA6E-932F746CA84E}" dt="2026-04-12T18:07:13.700" v="20" actId="47"/>
        <pc:sldMkLst>
          <pc:docMk/>
          <pc:sldMk cId="1939096617" sldId="31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D0EA9A8-0EAC-854F-9B8C-4FC2E11183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26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CCFEC-809B-1C87-C780-68C012788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DB61049-744E-9F50-72E9-B3CA175B0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721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FC13D-D5C5-E580-DC4A-39B2D35CE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E1D4558-7E3D-0FDB-5FA9-2474162E96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249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6C94162-C3AD-7BC9-2983-49F3698434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847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2026-04-10 at 05 AM</Schedule_Date>
    <Delivery_Option xmlns="4aed504c-ebe7-463e-82c7-15fe6339b33a">Schedule Delivery</Delivery_Option>
    <Schedule_ID xmlns="4aed504c-ebe7-463e-82c7-15fe6339b33a">4857</Schedule_ID>
    <Delivery_Purpose xmlns="4aed504c-ebe7-463e-82c7-15fe6339b33a">Broadcast Email</Delivery_Purpos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89279389954b487aec73dd59cf6b699a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dc6e19a86db091d1427fa9d580237c5c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dexed="true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dexed="true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dexed="true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047A20-002D-4AB8-ABB3-0B21AF86A9E8}">
  <ds:schemaRefs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454ff3c7-bf6c-4573-850b-dc1564d2356c"/>
    <ds:schemaRef ds:uri="http://purl.org/dc/elements/1.1/"/>
    <ds:schemaRef ds:uri="4aed504c-ebe7-463e-82c7-15fe6339b33a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4FA900F-8E1D-4581-8289-191A75E226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AE9B7B-91EB-428F-AF36-22BBF44C0C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26</cp:revision>
  <dcterms:created xsi:type="dcterms:W3CDTF">2022-03-08T17:50:39Z</dcterms:created>
  <dcterms:modified xsi:type="dcterms:W3CDTF">2026-04-12T18:07:20Z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