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  <p:sldId id="293" r:id="rId6"/>
    <p:sldId id="295" r:id="rId7"/>
    <p:sldId id="267" r:id="rId8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5-08T11:16:34.956" v="21" actId="47"/>
      <pc:docMkLst>
        <pc:docMk/>
      </pc:docMkLst>
      <pc:sldChg chg="del">
        <pc:chgData name="Emma Procter" userId="c59a5450-81ea-4789-bca2-fa89d4d84bf6" providerId="ADAL" clId="{7AF4A5F4-C4AC-445E-AA6E-932F746CA84E}" dt="2026-05-08T11:16:31.700" v="1" actId="47"/>
        <pc:sldMkLst>
          <pc:docMk/>
          <pc:sldMk cId="4044849734" sldId="296"/>
        </pc:sldMkLst>
      </pc:sldChg>
      <pc:sldChg chg="del">
        <pc:chgData name="Emma Procter" userId="c59a5450-81ea-4789-bca2-fa89d4d84bf6" providerId="ADAL" clId="{7AF4A5F4-C4AC-445E-AA6E-932F746CA84E}" dt="2026-05-08T11:16:31.912" v="2" actId="47"/>
        <pc:sldMkLst>
          <pc:docMk/>
          <pc:sldMk cId="2698932920" sldId="297"/>
        </pc:sldMkLst>
      </pc:sldChg>
      <pc:sldChg chg="del">
        <pc:chgData name="Emma Procter" userId="c59a5450-81ea-4789-bca2-fa89d4d84bf6" providerId="ADAL" clId="{7AF4A5F4-C4AC-445E-AA6E-932F746CA84E}" dt="2026-05-08T11:16:30.696" v="0" actId="47"/>
        <pc:sldMkLst>
          <pc:docMk/>
          <pc:sldMk cId="1714961412" sldId="298"/>
        </pc:sldMkLst>
      </pc:sldChg>
      <pc:sldChg chg="del">
        <pc:chgData name="Emma Procter" userId="c59a5450-81ea-4789-bca2-fa89d4d84bf6" providerId="ADAL" clId="{7AF4A5F4-C4AC-445E-AA6E-932F746CA84E}" dt="2026-05-08T11:16:32.066" v="3" actId="47"/>
        <pc:sldMkLst>
          <pc:docMk/>
          <pc:sldMk cId="1985357185" sldId="299"/>
        </pc:sldMkLst>
      </pc:sldChg>
      <pc:sldChg chg="del">
        <pc:chgData name="Emma Procter" userId="c59a5450-81ea-4789-bca2-fa89d4d84bf6" providerId="ADAL" clId="{7AF4A5F4-C4AC-445E-AA6E-932F746CA84E}" dt="2026-05-08T11:16:32.210" v="4" actId="47"/>
        <pc:sldMkLst>
          <pc:docMk/>
          <pc:sldMk cId="1916403238" sldId="300"/>
        </pc:sldMkLst>
      </pc:sldChg>
      <pc:sldChg chg="del">
        <pc:chgData name="Emma Procter" userId="c59a5450-81ea-4789-bca2-fa89d4d84bf6" providerId="ADAL" clId="{7AF4A5F4-C4AC-445E-AA6E-932F746CA84E}" dt="2026-05-08T11:16:33.642" v="13" actId="47"/>
        <pc:sldMkLst>
          <pc:docMk/>
          <pc:sldMk cId="1245996124" sldId="301"/>
        </pc:sldMkLst>
      </pc:sldChg>
      <pc:sldChg chg="del">
        <pc:chgData name="Emma Procter" userId="c59a5450-81ea-4789-bca2-fa89d4d84bf6" providerId="ADAL" clId="{7AF4A5F4-C4AC-445E-AA6E-932F746CA84E}" dt="2026-05-08T11:16:33.819" v="14" actId="47"/>
        <pc:sldMkLst>
          <pc:docMk/>
          <pc:sldMk cId="739549471" sldId="302"/>
        </pc:sldMkLst>
      </pc:sldChg>
      <pc:sldChg chg="del">
        <pc:chgData name="Emma Procter" userId="c59a5450-81ea-4789-bca2-fa89d4d84bf6" providerId="ADAL" clId="{7AF4A5F4-C4AC-445E-AA6E-932F746CA84E}" dt="2026-05-08T11:16:33.988" v="15" actId="47"/>
        <pc:sldMkLst>
          <pc:docMk/>
          <pc:sldMk cId="2055368255" sldId="303"/>
        </pc:sldMkLst>
      </pc:sldChg>
      <pc:sldChg chg="del">
        <pc:chgData name="Emma Procter" userId="c59a5450-81ea-4789-bca2-fa89d4d84bf6" providerId="ADAL" clId="{7AF4A5F4-C4AC-445E-AA6E-932F746CA84E}" dt="2026-05-08T11:16:34.146" v="16" actId="47"/>
        <pc:sldMkLst>
          <pc:docMk/>
          <pc:sldMk cId="1801218434" sldId="304"/>
        </pc:sldMkLst>
      </pc:sldChg>
      <pc:sldChg chg="del">
        <pc:chgData name="Emma Procter" userId="c59a5450-81ea-4789-bca2-fa89d4d84bf6" providerId="ADAL" clId="{7AF4A5F4-C4AC-445E-AA6E-932F746CA84E}" dt="2026-05-08T11:16:34.314" v="17" actId="47"/>
        <pc:sldMkLst>
          <pc:docMk/>
          <pc:sldMk cId="2521099089" sldId="305"/>
        </pc:sldMkLst>
      </pc:sldChg>
      <pc:sldChg chg="del">
        <pc:chgData name="Emma Procter" userId="c59a5450-81ea-4789-bca2-fa89d4d84bf6" providerId="ADAL" clId="{7AF4A5F4-C4AC-445E-AA6E-932F746CA84E}" dt="2026-05-08T11:16:34.458" v="18" actId="47"/>
        <pc:sldMkLst>
          <pc:docMk/>
          <pc:sldMk cId="3996291416" sldId="306"/>
        </pc:sldMkLst>
      </pc:sldChg>
      <pc:sldChg chg="del">
        <pc:chgData name="Emma Procter" userId="c59a5450-81ea-4789-bca2-fa89d4d84bf6" providerId="ADAL" clId="{7AF4A5F4-C4AC-445E-AA6E-932F746CA84E}" dt="2026-05-08T11:16:34.614" v="19" actId="47"/>
        <pc:sldMkLst>
          <pc:docMk/>
          <pc:sldMk cId="4203531608" sldId="307"/>
        </pc:sldMkLst>
      </pc:sldChg>
      <pc:sldChg chg="del">
        <pc:chgData name="Emma Procter" userId="c59a5450-81ea-4789-bca2-fa89d4d84bf6" providerId="ADAL" clId="{7AF4A5F4-C4AC-445E-AA6E-932F746CA84E}" dt="2026-05-08T11:16:32.348" v="5" actId="47"/>
        <pc:sldMkLst>
          <pc:docMk/>
          <pc:sldMk cId="1782607955" sldId="308"/>
        </pc:sldMkLst>
      </pc:sldChg>
      <pc:sldChg chg="del">
        <pc:chgData name="Emma Procter" userId="c59a5450-81ea-4789-bca2-fa89d4d84bf6" providerId="ADAL" clId="{7AF4A5F4-C4AC-445E-AA6E-932F746CA84E}" dt="2026-05-08T11:16:32.481" v="6" actId="47"/>
        <pc:sldMkLst>
          <pc:docMk/>
          <pc:sldMk cId="700650961" sldId="310"/>
        </pc:sldMkLst>
      </pc:sldChg>
      <pc:sldChg chg="del">
        <pc:chgData name="Emma Procter" userId="c59a5450-81ea-4789-bca2-fa89d4d84bf6" providerId="ADAL" clId="{7AF4A5F4-C4AC-445E-AA6E-932F746CA84E}" dt="2026-05-08T11:16:32.635" v="7" actId="47"/>
        <pc:sldMkLst>
          <pc:docMk/>
          <pc:sldMk cId="3034325918" sldId="311"/>
        </pc:sldMkLst>
      </pc:sldChg>
      <pc:sldChg chg="del">
        <pc:chgData name="Emma Procter" userId="c59a5450-81ea-4789-bca2-fa89d4d84bf6" providerId="ADAL" clId="{7AF4A5F4-C4AC-445E-AA6E-932F746CA84E}" dt="2026-05-08T11:16:32.784" v="8" actId="47"/>
        <pc:sldMkLst>
          <pc:docMk/>
          <pc:sldMk cId="2763702411" sldId="312"/>
        </pc:sldMkLst>
      </pc:sldChg>
      <pc:sldChg chg="del">
        <pc:chgData name="Emma Procter" userId="c59a5450-81ea-4789-bca2-fa89d4d84bf6" providerId="ADAL" clId="{7AF4A5F4-C4AC-445E-AA6E-932F746CA84E}" dt="2026-05-08T11:16:32.944" v="9" actId="47"/>
        <pc:sldMkLst>
          <pc:docMk/>
          <pc:sldMk cId="1517498216" sldId="313"/>
        </pc:sldMkLst>
      </pc:sldChg>
      <pc:sldChg chg="del">
        <pc:chgData name="Emma Procter" userId="c59a5450-81ea-4789-bca2-fa89d4d84bf6" providerId="ADAL" clId="{7AF4A5F4-C4AC-445E-AA6E-932F746CA84E}" dt="2026-05-08T11:16:33.114" v="10" actId="47"/>
        <pc:sldMkLst>
          <pc:docMk/>
          <pc:sldMk cId="1129557940" sldId="314"/>
        </pc:sldMkLst>
      </pc:sldChg>
      <pc:sldChg chg="del">
        <pc:chgData name="Emma Procter" userId="c59a5450-81ea-4789-bca2-fa89d4d84bf6" providerId="ADAL" clId="{7AF4A5F4-C4AC-445E-AA6E-932F746CA84E}" dt="2026-05-08T11:16:33.290" v="11" actId="47"/>
        <pc:sldMkLst>
          <pc:docMk/>
          <pc:sldMk cId="3725386109" sldId="315"/>
        </pc:sldMkLst>
      </pc:sldChg>
      <pc:sldChg chg="del">
        <pc:chgData name="Emma Procter" userId="c59a5450-81ea-4789-bca2-fa89d4d84bf6" providerId="ADAL" clId="{7AF4A5F4-C4AC-445E-AA6E-932F746CA84E}" dt="2026-05-08T11:16:33.459" v="12" actId="47"/>
        <pc:sldMkLst>
          <pc:docMk/>
          <pc:sldMk cId="2510660640" sldId="316"/>
        </pc:sldMkLst>
      </pc:sldChg>
      <pc:sldChg chg="del">
        <pc:chgData name="Emma Procter" userId="c59a5450-81ea-4789-bca2-fa89d4d84bf6" providerId="ADAL" clId="{7AF4A5F4-C4AC-445E-AA6E-932F746CA84E}" dt="2026-05-08T11:16:34.765" v="20" actId="47"/>
        <pc:sldMkLst>
          <pc:docMk/>
          <pc:sldMk cId="2685359561" sldId="317"/>
        </pc:sldMkLst>
      </pc:sldChg>
      <pc:sldChg chg="del">
        <pc:chgData name="Emma Procter" userId="c59a5450-81ea-4789-bca2-fa89d4d84bf6" providerId="ADAL" clId="{7AF4A5F4-C4AC-445E-AA6E-932F746CA84E}" dt="2026-05-08T11:16:34.956" v="21" actId="47"/>
        <pc:sldMkLst>
          <pc:docMk/>
          <pc:sldMk cId="4162563358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CE047F-FC65-D3BA-2CAA-D3797262D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4988E-843E-D424-6590-5B3872650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B8AAD50-1EA7-87F1-ABF1-847C536B44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41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BD94C-89B3-8533-4700-13BD16147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3ABDD8-B8BE-60A8-C972-4D53E57BAF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7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DAFC74-E84E-657A-7AD5-7C2C3E353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82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2026-05-08 at 05 AM</Schedule_Date>
    <Delivery_Option xmlns="4aed504c-ebe7-463e-82c7-15fe6339b33a">Schedule Delivery</Delivery_Option>
    <Schedule_ID xmlns="4aed504c-ebe7-463e-82c7-15fe6339b33a">4952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5A150BCE-AAE8-4471-BD37-1BFEE678A2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047A20-002D-4AB8-ABB3-0B21AF86A9E8}">
  <ds:schemaRefs>
    <ds:schemaRef ds:uri="4aed504c-ebe7-463e-82c7-15fe6339b33a"/>
    <ds:schemaRef ds:uri="454ff3c7-bf6c-4573-850b-dc1564d2356c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26</cp:revision>
  <cp:lastPrinted>2026-05-08T07:20:53Z</cp:lastPrinted>
  <dcterms:created xsi:type="dcterms:W3CDTF">2022-03-08T17:50:39Z</dcterms:created>
  <dcterms:modified xsi:type="dcterms:W3CDTF">2026-05-08T11:16:41Z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