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96" r:id="rId5"/>
    <p:sldId id="264" r:id="rId6"/>
    <p:sldId id="280" r:id="rId7"/>
    <p:sldId id="297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5-11-28T12:22:40.067" v="22" actId="47"/>
      <pc:docMkLst>
        <pc:docMk/>
      </pc:docMkLst>
      <pc:sldChg chg="del">
        <pc:chgData name="Emma Procter" userId="c59a5450-81ea-4789-bca2-fa89d4d84bf6" providerId="ADAL" clId="{7AF4A5F4-C4AC-445E-AA6E-932F746CA84E}" dt="2025-11-28T12:22:36.913" v="5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5-11-28T12:22:36.775" v="4" actId="47"/>
        <pc:sldMkLst>
          <pc:docMk/>
          <pc:sldMk cId="300109586" sldId="258"/>
        </pc:sldMkLst>
      </pc:sldChg>
      <pc:sldChg chg="del">
        <pc:chgData name="Emma Procter" userId="c59a5450-81ea-4789-bca2-fa89d4d84bf6" providerId="ADAL" clId="{7AF4A5F4-C4AC-445E-AA6E-932F746CA84E}" dt="2025-11-28T12:22:36.608" v="3" actId="47"/>
        <pc:sldMkLst>
          <pc:docMk/>
          <pc:sldMk cId="1195104690" sldId="259"/>
        </pc:sldMkLst>
      </pc:sldChg>
      <pc:sldChg chg="del">
        <pc:chgData name="Emma Procter" userId="c59a5450-81ea-4789-bca2-fa89d4d84bf6" providerId="ADAL" clId="{7AF4A5F4-C4AC-445E-AA6E-932F746CA84E}" dt="2025-11-28T12:22:36.181" v="0" actId="47"/>
        <pc:sldMkLst>
          <pc:docMk/>
          <pc:sldMk cId="2626073409" sldId="260"/>
        </pc:sldMkLst>
      </pc:sldChg>
      <pc:sldChg chg="del">
        <pc:chgData name="Emma Procter" userId="c59a5450-81ea-4789-bca2-fa89d4d84bf6" providerId="ADAL" clId="{7AF4A5F4-C4AC-445E-AA6E-932F746CA84E}" dt="2025-11-28T12:22:36.470" v="2" actId="47"/>
        <pc:sldMkLst>
          <pc:docMk/>
          <pc:sldMk cId="1748797772" sldId="261"/>
        </pc:sldMkLst>
      </pc:sldChg>
      <pc:sldChg chg="del">
        <pc:chgData name="Emma Procter" userId="c59a5450-81ea-4789-bca2-fa89d4d84bf6" providerId="ADAL" clId="{7AF4A5F4-C4AC-445E-AA6E-932F746CA84E}" dt="2025-11-28T12:22:36.324" v="1" actId="47"/>
        <pc:sldMkLst>
          <pc:docMk/>
          <pc:sldMk cId="1994231994" sldId="262"/>
        </pc:sldMkLst>
      </pc:sldChg>
      <pc:sldChg chg="del">
        <pc:chgData name="Emma Procter" userId="c59a5450-81ea-4789-bca2-fa89d4d84bf6" providerId="ADAL" clId="{7AF4A5F4-C4AC-445E-AA6E-932F746CA84E}" dt="2025-11-28T12:22:37.052" v="6" actId="47"/>
        <pc:sldMkLst>
          <pc:docMk/>
          <pc:sldMk cId="2618994109" sldId="266"/>
        </pc:sldMkLst>
      </pc:sldChg>
      <pc:sldChg chg="del">
        <pc:chgData name="Emma Procter" userId="c59a5450-81ea-4789-bca2-fa89d4d84bf6" providerId="ADAL" clId="{7AF4A5F4-C4AC-445E-AA6E-932F746CA84E}" dt="2025-11-28T12:22:37.210" v="7" actId="47"/>
        <pc:sldMkLst>
          <pc:docMk/>
          <pc:sldMk cId="2720582910" sldId="267"/>
        </pc:sldMkLst>
      </pc:sldChg>
      <pc:sldChg chg="del">
        <pc:chgData name="Emma Procter" userId="c59a5450-81ea-4789-bca2-fa89d4d84bf6" providerId="ADAL" clId="{7AF4A5F4-C4AC-445E-AA6E-932F746CA84E}" dt="2025-11-28T12:22:37.358" v="8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5-11-28T12:22:37.672" v="10" actId="47"/>
        <pc:sldMkLst>
          <pc:docMk/>
          <pc:sldMk cId="305086931" sldId="278"/>
        </pc:sldMkLst>
      </pc:sldChg>
      <pc:sldChg chg="del">
        <pc:chgData name="Emma Procter" userId="c59a5450-81ea-4789-bca2-fa89d4d84bf6" providerId="ADAL" clId="{7AF4A5F4-C4AC-445E-AA6E-932F746CA84E}" dt="2025-11-28T12:22:37.521" v="9" actId="47"/>
        <pc:sldMkLst>
          <pc:docMk/>
          <pc:sldMk cId="2894835209" sldId="279"/>
        </pc:sldMkLst>
      </pc:sldChg>
      <pc:sldChg chg="del">
        <pc:chgData name="Emma Procter" userId="c59a5450-81ea-4789-bca2-fa89d4d84bf6" providerId="ADAL" clId="{7AF4A5F4-C4AC-445E-AA6E-932F746CA84E}" dt="2025-11-28T12:22:38.705" v="15" actId="47"/>
        <pc:sldMkLst>
          <pc:docMk/>
          <pc:sldMk cId="543375074" sldId="281"/>
        </pc:sldMkLst>
      </pc:sldChg>
      <pc:sldChg chg="del">
        <pc:chgData name="Emma Procter" userId="c59a5450-81ea-4789-bca2-fa89d4d84bf6" providerId="ADAL" clId="{7AF4A5F4-C4AC-445E-AA6E-932F746CA84E}" dt="2025-11-28T12:22:38.876" v="16" actId="47"/>
        <pc:sldMkLst>
          <pc:docMk/>
          <pc:sldMk cId="2385584880" sldId="282"/>
        </pc:sldMkLst>
      </pc:sldChg>
      <pc:sldChg chg="del">
        <pc:chgData name="Emma Procter" userId="c59a5450-81ea-4789-bca2-fa89d4d84bf6" providerId="ADAL" clId="{7AF4A5F4-C4AC-445E-AA6E-932F746CA84E}" dt="2025-11-28T12:22:39.029" v="17" actId="47"/>
        <pc:sldMkLst>
          <pc:docMk/>
          <pc:sldMk cId="2670027813" sldId="283"/>
        </pc:sldMkLst>
      </pc:sldChg>
      <pc:sldChg chg="del">
        <pc:chgData name="Emma Procter" userId="c59a5450-81ea-4789-bca2-fa89d4d84bf6" providerId="ADAL" clId="{7AF4A5F4-C4AC-445E-AA6E-932F746CA84E}" dt="2025-11-28T12:22:39.186" v="18" actId="47"/>
        <pc:sldMkLst>
          <pc:docMk/>
          <pc:sldMk cId="2514178969" sldId="284"/>
        </pc:sldMkLst>
      </pc:sldChg>
      <pc:sldChg chg="del">
        <pc:chgData name="Emma Procter" userId="c59a5450-81ea-4789-bca2-fa89d4d84bf6" providerId="ADAL" clId="{7AF4A5F4-C4AC-445E-AA6E-932F746CA84E}" dt="2025-11-28T12:22:40.067" v="22" actId="47"/>
        <pc:sldMkLst>
          <pc:docMk/>
          <pc:sldMk cId="4016440890" sldId="285"/>
        </pc:sldMkLst>
      </pc:sldChg>
      <pc:sldChg chg="del">
        <pc:chgData name="Emma Procter" userId="c59a5450-81ea-4789-bca2-fa89d4d84bf6" providerId="ADAL" clId="{7AF4A5F4-C4AC-445E-AA6E-932F746CA84E}" dt="2025-11-28T12:22:37.823" v="11" actId="47"/>
        <pc:sldMkLst>
          <pc:docMk/>
          <pc:sldMk cId="3942783976" sldId="289"/>
        </pc:sldMkLst>
      </pc:sldChg>
      <pc:sldChg chg="del">
        <pc:chgData name="Emma Procter" userId="c59a5450-81ea-4789-bca2-fa89d4d84bf6" providerId="ADAL" clId="{7AF4A5F4-C4AC-445E-AA6E-932F746CA84E}" dt="2025-11-28T12:22:38.398" v="14" actId="47"/>
        <pc:sldMkLst>
          <pc:docMk/>
          <pc:sldMk cId="3789677781" sldId="290"/>
        </pc:sldMkLst>
      </pc:sldChg>
      <pc:sldChg chg="del">
        <pc:chgData name="Emma Procter" userId="c59a5450-81ea-4789-bca2-fa89d4d84bf6" providerId="ADAL" clId="{7AF4A5F4-C4AC-445E-AA6E-932F746CA84E}" dt="2025-11-28T12:22:38.147" v="13" actId="47"/>
        <pc:sldMkLst>
          <pc:docMk/>
          <pc:sldMk cId="4140325394" sldId="291"/>
        </pc:sldMkLst>
      </pc:sldChg>
      <pc:sldChg chg="del">
        <pc:chgData name="Emma Procter" userId="c59a5450-81ea-4789-bca2-fa89d4d84bf6" providerId="ADAL" clId="{7AF4A5F4-C4AC-445E-AA6E-932F746CA84E}" dt="2025-11-28T12:22:37.951" v="12" actId="47"/>
        <pc:sldMkLst>
          <pc:docMk/>
          <pc:sldMk cId="794390430" sldId="292"/>
        </pc:sldMkLst>
      </pc:sldChg>
      <pc:sldChg chg="del">
        <pc:chgData name="Emma Procter" userId="c59a5450-81ea-4789-bca2-fa89d4d84bf6" providerId="ADAL" clId="{7AF4A5F4-C4AC-445E-AA6E-932F746CA84E}" dt="2025-11-28T12:22:39.398" v="19" actId="47"/>
        <pc:sldMkLst>
          <pc:docMk/>
          <pc:sldMk cId="1808457921" sldId="293"/>
        </pc:sldMkLst>
      </pc:sldChg>
      <pc:sldChg chg="del">
        <pc:chgData name="Emma Procter" userId="c59a5450-81ea-4789-bca2-fa89d4d84bf6" providerId="ADAL" clId="{7AF4A5F4-C4AC-445E-AA6E-932F746CA84E}" dt="2025-11-28T12:22:39.747" v="20" actId="47"/>
        <pc:sldMkLst>
          <pc:docMk/>
          <pc:sldMk cId="3092004042" sldId="294"/>
        </pc:sldMkLst>
      </pc:sldChg>
      <pc:sldChg chg="del">
        <pc:chgData name="Emma Procter" userId="c59a5450-81ea-4789-bca2-fa89d4d84bf6" providerId="ADAL" clId="{7AF4A5F4-C4AC-445E-AA6E-932F746CA84E}" dt="2025-11-28T12:22:39.912" v="21" actId="47"/>
        <pc:sldMkLst>
          <pc:docMk/>
          <pc:sldMk cId="2071616415" sldId="29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people holding candles&#10;&#10;AI-generated content may be incorrect.">
            <a:extLst>
              <a:ext uri="{FF2B5EF4-FFF2-40B4-BE49-F238E27FC236}">
                <a16:creationId xmlns:a16="http://schemas.microsoft.com/office/drawing/2014/main" id="{FAFAAA07-E91A-BF3D-32DE-34D67D358C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51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urple and orange rectangular object with text&#10;&#10;AI-generated content may be incorrect.">
            <a:extLst>
              <a:ext uri="{FF2B5EF4-FFF2-40B4-BE49-F238E27FC236}">
                <a16:creationId xmlns:a16="http://schemas.microsoft.com/office/drawing/2014/main" id="{AE502D1A-8065-20B5-9D3F-DF7FE2F3B9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urple and white text on a white background&#10;&#10;AI-generated content may be incorrect.">
            <a:extLst>
              <a:ext uri="{FF2B5EF4-FFF2-40B4-BE49-F238E27FC236}">
                <a16:creationId xmlns:a16="http://schemas.microsoft.com/office/drawing/2014/main" id="{13C27B37-3CEF-4DF3-3D6E-D5C51271C1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5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flag with red and blue colors&#10;&#10;AI-generated content may be incorrect.">
            <a:extLst>
              <a:ext uri="{FF2B5EF4-FFF2-40B4-BE49-F238E27FC236}">
                <a16:creationId xmlns:a16="http://schemas.microsoft.com/office/drawing/2014/main" id="{D3C52619-9B78-6FD6-988A-6F48D47748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763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bb4d6dc6ab3c9b3d966d60d976ceea69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f9b9bef806a5e98c96b46d4d47c5c165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2025-11-28 at 06 AM</Schedule_Date>
    <Delivery_Option xmlns="4aed504c-ebe7-463e-82c7-15fe6339b33a">Schedule Delivery</Delivery_Option>
    <Schedule_ID xmlns="4aed504c-ebe7-463e-82c7-15fe6339b33a">4480</Schedule_ID>
    <Delivery_Purpose xmlns="4aed504c-ebe7-463e-82c7-15fe6339b33a">Broadcast Email</Delivery_Purpose>
  </documentManagement>
</p:properties>
</file>

<file path=customXml/itemProps1.xml><?xml version="1.0" encoding="utf-8"?>
<ds:datastoreItem xmlns:ds="http://schemas.openxmlformats.org/officeDocument/2006/customXml" ds:itemID="{F8A92165-2251-4A9D-94AB-190CC57FC7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C4784C-EB4B-4086-B653-4AD7796C5C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568AA0-F583-44A3-906D-DC240C2A7AB1}">
  <ds:schemaRefs>
    <ds:schemaRef ds:uri="http://schemas.microsoft.com/office/2006/metadata/properties"/>
    <ds:schemaRef ds:uri="http://schemas.microsoft.com/office/infopath/2007/PartnerControls"/>
    <ds:schemaRef ds:uri="44790e13-f532-45ba-883a-ea4e13c1e09a"/>
    <ds:schemaRef ds:uri="2bba036e-3261-42ff-ac2c-3ab430ee1e45"/>
    <ds:schemaRef ds:uri="454ff3c7-bf6c-4573-850b-dc1564d2356c"/>
    <ds:schemaRef ds:uri="4aed504c-ebe7-463e-82c7-15fe6339b33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16</cp:revision>
  <dcterms:created xsi:type="dcterms:W3CDTF">2022-03-08T17:50:39Z</dcterms:created>
  <dcterms:modified xsi:type="dcterms:W3CDTF">2025-11-28T12:22:45Z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