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64" r:id="rId6"/>
    <p:sldId id="280" r:id="rId7"/>
    <p:sldId id="300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2-22T10:04:35.931" v="22" actId="47"/>
      <pc:docMkLst>
        <pc:docMk/>
      </pc:docMkLst>
      <pc:sldChg chg="del">
        <pc:chgData name="Emma Procter" userId="c59a5450-81ea-4789-bca2-fa89d4d84bf6" providerId="ADAL" clId="{7AF4A5F4-C4AC-445E-AA6E-932F746CA84E}" dt="2026-02-22T10:04:32.603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2-22T10:04:32.457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6-02-22T10:04:32.304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6-02-22T10:04:32.155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6-02-22T10:04:32.021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6-02-22T10:04:32.765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6-02-22T10:04:32.922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6-02-22T10:04:33.080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2-22T10:04:33.390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6-02-22T10:04:33.234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6-02-22T10:04:33.703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6-02-22T10:04:33.869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6-02-22T10:04:34.047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6-02-22T10:04:34.414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6-02-22T10:04:34.587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6-02-22T10:04:34.756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6-02-22T10:04:34.924" v="18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6-02-22T10:04:33.531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6-02-22T10:04:35.073" v="19" actId="47"/>
        <pc:sldMkLst>
          <pc:docMk/>
          <pc:sldMk cId="2669540149" sldId="290"/>
        </pc:sldMkLst>
      </pc:sldChg>
      <pc:sldChg chg="del">
        <pc:chgData name="Emma Procter" userId="c59a5450-81ea-4789-bca2-fa89d4d84bf6" providerId="ADAL" clId="{7AF4A5F4-C4AC-445E-AA6E-932F746CA84E}" dt="2026-02-22T10:04:35.232" v="20" actId="47"/>
        <pc:sldMkLst>
          <pc:docMk/>
          <pc:sldMk cId="2492955137" sldId="291"/>
        </pc:sldMkLst>
      </pc:sldChg>
      <pc:sldChg chg="del">
        <pc:chgData name="Emma Procter" userId="c59a5450-81ea-4789-bca2-fa89d4d84bf6" providerId="ADAL" clId="{7AF4A5F4-C4AC-445E-AA6E-932F746CA84E}" dt="2026-02-22T10:04:35.401" v="21" actId="47"/>
        <pc:sldMkLst>
          <pc:docMk/>
          <pc:sldMk cId="3487263662" sldId="292"/>
        </pc:sldMkLst>
      </pc:sldChg>
      <pc:sldChg chg="del">
        <pc:chgData name="Emma Procter" userId="c59a5450-81ea-4789-bca2-fa89d4d84bf6" providerId="ADAL" clId="{7AF4A5F4-C4AC-445E-AA6E-932F746CA84E}" dt="2026-02-22T10:04:35.931" v="22" actId="47"/>
        <pc:sldMkLst>
          <pc:docMk/>
          <pc:sldMk cId="3346842616" sldId="293"/>
        </pc:sldMkLst>
      </pc:sldChg>
      <pc:sldChg chg="del">
        <pc:chgData name="Emma Procter" userId="c59a5450-81ea-4789-bca2-fa89d4d84bf6" providerId="ADAL" clId="{7AF4A5F4-C4AC-445E-AA6E-932F746CA84E}" dt="2026-02-22T10:04:31.881" v="0" actId="47"/>
        <pc:sldMkLst>
          <pc:docMk/>
          <pc:sldMk cId="3896934469" sldId="29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6DD500-5A7B-58C8-AC50-3CC4B5DA8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7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2DCE41B-6EBE-DC80-A12F-8437C12C23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59EB94-64F7-1893-1208-52699F56F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C8C683-9600-FA48-3A16-8E0012442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179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2026-02-20 at 06 AM</Schedule_Date>
    <Delivery_Option xmlns="4aed504c-ebe7-463e-82c7-15fe6339b33a">Schedule Delivery</Delivery_Option>
    <Schedule_ID xmlns="4aed504c-ebe7-463e-82c7-15fe6339b33a">4692</Schedule_ID>
    <Delivery_Purpose xmlns="4aed504c-ebe7-463e-82c7-15fe6339b33a">Broadcast Email</Delivery_Purpos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307e21ee78c621c1904b0dcd7609433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e5e3bfb08e6ddaea1c43f9ee1e3bc22a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3.xml><?xml version="1.0" encoding="utf-8"?>
<ds:datastoreItem xmlns:ds="http://schemas.openxmlformats.org/officeDocument/2006/customXml" ds:itemID="{526991AA-CFE9-462A-9E34-BCC9AA3561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2026-02-22T10:04:37Z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