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92" r:id="rId6"/>
    <p:sldId id="312" r:id="rId7"/>
    <p:sldId id="267" r:id="rId8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4-24T11:43:26.929" v="22" actId="47"/>
      <pc:docMkLst>
        <pc:docMk/>
      </pc:docMkLst>
      <pc:sldChg chg="del">
        <pc:chgData name="Emma Procter" userId="c59a5450-81ea-4789-bca2-fa89d4d84bf6" providerId="ADAL" clId="{7AF4A5F4-C4AC-445E-AA6E-932F746CA84E}" dt="2026-04-24T11:43:23.580" v="2" actId="47"/>
        <pc:sldMkLst>
          <pc:docMk/>
          <pc:sldMk cId="2320687916" sldId="294"/>
        </pc:sldMkLst>
      </pc:sldChg>
      <pc:sldChg chg="del">
        <pc:chgData name="Emma Procter" userId="c59a5450-81ea-4789-bca2-fa89d4d84bf6" providerId="ADAL" clId="{7AF4A5F4-C4AC-445E-AA6E-932F746CA84E}" dt="2026-04-24T11:43:23.189" v="0" actId="47"/>
        <pc:sldMkLst>
          <pc:docMk/>
          <pc:sldMk cId="4248535866" sldId="295"/>
        </pc:sldMkLst>
      </pc:sldChg>
      <pc:sldChg chg="del">
        <pc:chgData name="Emma Procter" userId="c59a5450-81ea-4789-bca2-fa89d4d84bf6" providerId="ADAL" clId="{7AF4A5F4-C4AC-445E-AA6E-932F746CA84E}" dt="2026-04-24T11:43:24.363" v="7" actId="47"/>
        <pc:sldMkLst>
          <pc:docMk/>
          <pc:sldMk cId="225924255" sldId="296"/>
        </pc:sldMkLst>
      </pc:sldChg>
      <pc:sldChg chg="del">
        <pc:chgData name="Emma Procter" userId="c59a5450-81ea-4789-bca2-fa89d4d84bf6" providerId="ADAL" clId="{7AF4A5F4-C4AC-445E-AA6E-932F746CA84E}" dt="2026-04-24T11:43:24.510" v="8" actId="47"/>
        <pc:sldMkLst>
          <pc:docMk/>
          <pc:sldMk cId="1121368324" sldId="297"/>
        </pc:sldMkLst>
      </pc:sldChg>
      <pc:sldChg chg="del">
        <pc:chgData name="Emma Procter" userId="c59a5450-81ea-4789-bca2-fa89d4d84bf6" providerId="ADAL" clId="{7AF4A5F4-C4AC-445E-AA6E-932F746CA84E}" dt="2026-04-24T11:43:24.662" v="9" actId="47"/>
        <pc:sldMkLst>
          <pc:docMk/>
          <pc:sldMk cId="1701552297" sldId="298"/>
        </pc:sldMkLst>
      </pc:sldChg>
      <pc:sldChg chg="del">
        <pc:chgData name="Emma Procter" userId="c59a5450-81ea-4789-bca2-fa89d4d84bf6" providerId="ADAL" clId="{7AF4A5F4-C4AC-445E-AA6E-932F746CA84E}" dt="2026-04-24T11:43:23.762" v="3" actId="47"/>
        <pc:sldMkLst>
          <pc:docMk/>
          <pc:sldMk cId="3830611979" sldId="299"/>
        </pc:sldMkLst>
      </pc:sldChg>
      <pc:sldChg chg="del">
        <pc:chgData name="Emma Procter" userId="c59a5450-81ea-4789-bca2-fa89d4d84bf6" providerId="ADAL" clId="{7AF4A5F4-C4AC-445E-AA6E-932F746CA84E}" dt="2026-04-24T11:43:23.926" v="4" actId="47"/>
        <pc:sldMkLst>
          <pc:docMk/>
          <pc:sldMk cId="1863363350" sldId="300"/>
        </pc:sldMkLst>
      </pc:sldChg>
      <pc:sldChg chg="del">
        <pc:chgData name="Emma Procter" userId="c59a5450-81ea-4789-bca2-fa89d4d84bf6" providerId="ADAL" clId="{7AF4A5F4-C4AC-445E-AA6E-932F746CA84E}" dt="2026-04-24T11:43:24.082" v="5" actId="47"/>
        <pc:sldMkLst>
          <pc:docMk/>
          <pc:sldMk cId="3801163475" sldId="301"/>
        </pc:sldMkLst>
      </pc:sldChg>
      <pc:sldChg chg="del">
        <pc:chgData name="Emma Procter" userId="c59a5450-81ea-4789-bca2-fa89d4d84bf6" providerId="ADAL" clId="{7AF4A5F4-C4AC-445E-AA6E-932F746CA84E}" dt="2026-04-24T11:43:24.226" v="6" actId="47"/>
        <pc:sldMkLst>
          <pc:docMk/>
          <pc:sldMk cId="1376008620" sldId="303"/>
        </pc:sldMkLst>
      </pc:sldChg>
      <pc:sldChg chg="del">
        <pc:chgData name="Emma Procter" userId="c59a5450-81ea-4789-bca2-fa89d4d84bf6" providerId="ADAL" clId="{7AF4A5F4-C4AC-445E-AA6E-932F746CA84E}" dt="2026-04-24T11:43:24.812" v="10" actId="47"/>
        <pc:sldMkLst>
          <pc:docMk/>
          <pc:sldMk cId="2980859250" sldId="304"/>
        </pc:sldMkLst>
      </pc:sldChg>
      <pc:sldChg chg="del">
        <pc:chgData name="Emma Procter" userId="c59a5450-81ea-4789-bca2-fa89d4d84bf6" providerId="ADAL" clId="{7AF4A5F4-C4AC-445E-AA6E-932F746CA84E}" dt="2026-04-24T11:43:24.954" v="11" actId="47"/>
        <pc:sldMkLst>
          <pc:docMk/>
          <pc:sldMk cId="3146709393" sldId="305"/>
        </pc:sldMkLst>
      </pc:sldChg>
      <pc:sldChg chg="del">
        <pc:chgData name="Emma Procter" userId="c59a5450-81ea-4789-bca2-fa89d4d84bf6" providerId="ADAL" clId="{7AF4A5F4-C4AC-445E-AA6E-932F746CA84E}" dt="2026-04-24T11:43:25.093" v="12" actId="47"/>
        <pc:sldMkLst>
          <pc:docMk/>
          <pc:sldMk cId="3927124854" sldId="306"/>
        </pc:sldMkLst>
      </pc:sldChg>
      <pc:sldChg chg="del">
        <pc:chgData name="Emma Procter" userId="c59a5450-81ea-4789-bca2-fa89d4d84bf6" providerId="ADAL" clId="{7AF4A5F4-C4AC-445E-AA6E-932F746CA84E}" dt="2026-04-24T11:43:25.228" v="13" actId="47"/>
        <pc:sldMkLst>
          <pc:docMk/>
          <pc:sldMk cId="3432301611" sldId="307"/>
        </pc:sldMkLst>
      </pc:sldChg>
      <pc:sldChg chg="del">
        <pc:chgData name="Emma Procter" userId="c59a5450-81ea-4789-bca2-fa89d4d84bf6" providerId="ADAL" clId="{7AF4A5F4-C4AC-445E-AA6E-932F746CA84E}" dt="2026-04-24T11:43:25.374" v="14" actId="47"/>
        <pc:sldMkLst>
          <pc:docMk/>
          <pc:sldMk cId="524397753" sldId="308"/>
        </pc:sldMkLst>
      </pc:sldChg>
      <pc:sldChg chg="del">
        <pc:chgData name="Emma Procter" userId="c59a5450-81ea-4789-bca2-fa89d4d84bf6" providerId="ADAL" clId="{7AF4A5F4-C4AC-445E-AA6E-932F746CA84E}" dt="2026-04-24T11:43:25.526" v="15" actId="47"/>
        <pc:sldMkLst>
          <pc:docMk/>
          <pc:sldMk cId="2159908919" sldId="309"/>
        </pc:sldMkLst>
      </pc:sldChg>
      <pc:sldChg chg="del">
        <pc:chgData name="Emma Procter" userId="c59a5450-81ea-4789-bca2-fa89d4d84bf6" providerId="ADAL" clId="{7AF4A5F4-C4AC-445E-AA6E-932F746CA84E}" dt="2026-04-24T11:43:25.661" v="16" actId="47"/>
        <pc:sldMkLst>
          <pc:docMk/>
          <pc:sldMk cId="558032965" sldId="310"/>
        </pc:sldMkLst>
      </pc:sldChg>
      <pc:sldChg chg="del">
        <pc:chgData name="Emma Procter" userId="c59a5450-81ea-4789-bca2-fa89d4d84bf6" providerId="ADAL" clId="{7AF4A5F4-C4AC-445E-AA6E-932F746CA84E}" dt="2026-04-24T11:43:25.815" v="17" actId="47"/>
        <pc:sldMkLst>
          <pc:docMk/>
          <pc:sldMk cId="215491980" sldId="311"/>
        </pc:sldMkLst>
      </pc:sldChg>
      <pc:sldChg chg="del">
        <pc:chgData name="Emma Procter" userId="c59a5450-81ea-4789-bca2-fa89d4d84bf6" providerId="ADAL" clId="{7AF4A5F4-C4AC-445E-AA6E-932F746CA84E}" dt="2026-04-24T11:43:23.369" v="1" actId="47"/>
        <pc:sldMkLst>
          <pc:docMk/>
          <pc:sldMk cId="2239203423" sldId="313"/>
        </pc:sldMkLst>
      </pc:sldChg>
      <pc:sldChg chg="del">
        <pc:chgData name="Emma Procter" userId="c59a5450-81ea-4789-bca2-fa89d4d84bf6" providerId="ADAL" clId="{7AF4A5F4-C4AC-445E-AA6E-932F746CA84E}" dt="2026-04-24T11:43:25.967" v="18" actId="47"/>
        <pc:sldMkLst>
          <pc:docMk/>
          <pc:sldMk cId="3146997214" sldId="314"/>
        </pc:sldMkLst>
      </pc:sldChg>
      <pc:sldChg chg="del">
        <pc:chgData name="Emma Procter" userId="c59a5450-81ea-4789-bca2-fa89d4d84bf6" providerId="ADAL" clId="{7AF4A5F4-C4AC-445E-AA6E-932F746CA84E}" dt="2026-04-24T11:43:26.929" v="22" actId="47"/>
        <pc:sldMkLst>
          <pc:docMk/>
          <pc:sldMk cId="4147045418" sldId="315"/>
        </pc:sldMkLst>
      </pc:sldChg>
      <pc:sldChg chg="del">
        <pc:chgData name="Emma Procter" userId="c59a5450-81ea-4789-bca2-fa89d4d84bf6" providerId="ADAL" clId="{7AF4A5F4-C4AC-445E-AA6E-932F746CA84E}" dt="2026-04-24T11:43:26.113" v="19" actId="47"/>
        <pc:sldMkLst>
          <pc:docMk/>
          <pc:sldMk cId="767655968" sldId="316"/>
        </pc:sldMkLst>
      </pc:sldChg>
      <pc:sldChg chg="del">
        <pc:chgData name="Emma Procter" userId="c59a5450-81ea-4789-bca2-fa89d4d84bf6" providerId="ADAL" clId="{7AF4A5F4-C4AC-445E-AA6E-932F746CA84E}" dt="2026-04-24T11:43:26.259" v="20" actId="47"/>
        <pc:sldMkLst>
          <pc:docMk/>
          <pc:sldMk cId="289245469" sldId="317"/>
        </pc:sldMkLst>
      </pc:sldChg>
      <pc:sldChg chg="del">
        <pc:chgData name="Emma Procter" userId="c59a5450-81ea-4789-bca2-fa89d4d84bf6" providerId="ADAL" clId="{7AF4A5F4-C4AC-445E-AA6E-932F746CA84E}" dt="2026-04-24T11:43:26.420" v="21" actId="47"/>
        <pc:sldMkLst>
          <pc:docMk/>
          <pc:sldMk cId="2773670910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560E89-B335-8519-4189-CF6D4F3C5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E093431-1CAB-BCD2-7A95-FAFB3CE090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7FB706-3836-682F-2D95-42BEA255D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6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54ABD-3AE3-89E3-18F8-72921B758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660384-2AA0-9F4C-A33B-85B20C056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36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0F2DF-B01C-DAE7-8DBB-BC37AB6A7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794141-27F6-95D3-B549-EBAE4DBEE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38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9DE324-E8EE-3F6B-2476-015744E7F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8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2026-04-24 at 05 AM</Schedule_Date>
    <Delivery_Option xmlns="4aed504c-ebe7-463e-82c7-15fe6339b33a">Schedule Delivery</Delivery_Option>
    <Schedule_ID xmlns="4aed504c-ebe7-463e-82c7-15fe6339b33a">4899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9A52EF05-3045-499E-B14C-B511BCB066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047A20-002D-4AB8-ABB3-0B21AF86A9E8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454ff3c7-bf6c-4573-850b-dc1564d2356c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4aed504c-ebe7-463e-82c7-15fe6339b33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24</cp:revision>
  <cp:lastPrinted>2026-04-24T11:24:33Z</cp:lastPrinted>
  <dcterms:created xsi:type="dcterms:W3CDTF">2022-03-08T17:50:39Z</dcterms:created>
  <dcterms:modified xsi:type="dcterms:W3CDTF">2026-04-24T11:43:31Z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