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98" r:id="rId5"/>
    <p:sldId id="264" r:id="rId6"/>
    <p:sldId id="280" r:id="rId7"/>
    <p:sldId id="297" r:id="rId8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57" d="100"/>
          <a:sy n="57" d="100"/>
        </p:scale>
        <p:origin x="128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ma Procter" userId="c59a5450-81ea-4789-bca2-fa89d4d84bf6" providerId="ADAL" clId="{7AF4A5F4-C4AC-445E-AA6E-932F746CA84E}"/>
    <pc:docChg chg="delSld">
      <pc:chgData name="Emma Procter" userId="c59a5450-81ea-4789-bca2-fa89d4d84bf6" providerId="ADAL" clId="{7AF4A5F4-C4AC-445E-AA6E-932F746CA84E}" dt="2026-01-30T10:51:29.002" v="24" actId="47"/>
      <pc:docMkLst>
        <pc:docMk/>
      </pc:docMkLst>
      <pc:sldChg chg="del">
        <pc:chgData name="Emma Procter" userId="c59a5450-81ea-4789-bca2-fa89d4d84bf6" providerId="ADAL" clId="{7AF4A5F4-C4AC-445E-AA6E-932F746CA84E}" dt="2026-01-30T10:51:25.773" v="5" actId="47"/>
        <pc:sldMkLst>
          <pc:docMk/>
          <pc:sldMk cId="1819267236" sldId="257"/>
        </pc:sldMkLst>
      </pc:sldChg>
      <pc:sldChg chg="del">
        <pc:chgData name="Emma Procter" userId="c59a5450-81ea-4789-bca2-fa89d4d84bf6" providerId="ADAL" clId="{7AF4A5F4-C4AC-445E-AA6E-932F746CA84E}" dt="2026-01-30T10:51:25.438" v="4" actId="47"/>
        <pc:sldMkLst>
          <pc:docMk/>
          <pc:sldMk cId="300109586" sldId="258"/>
        </pc:sldMkLst>
      </pc:sldChg>
      <pc:sldChg chg="del">
        <pc:chgData name="Emma Procter" userId="c59a5450-81ea-4789-bca2-fa89d4d84bf6" providerId="ADAL" clId="{7AF4A5F4-C4AC-445E-AA6E-932F746CA84E}" dt="2026-01-30T10:51:24.973" v="3" actId="47"/>
        <pc:sldMkLst>
          <pc:docMk/>
          <pc:sldMk cId="1195104690" sldId="259"/>
        </pc:sldMkLst>
      </pc:sldChg>
      <pc:sldChg chg="del">
        <pc:chgData name="Emma Procter" userId="c59a5450-81ea-4789-bca2-fa89d4d84bf6" providerId="ADAL" clId="{7AF4A5F4-C4AC-445E-AA6E-932F746CA84E}" dt="2026-01-30T10:51:23.448" v="0" actId="47"/>
        <pc:sldMkLst>
          <pc:docMk/>
          <pc:sldMk cId="2626073409" sldId="260"/>
        </pc:sldMkLst>
      </pc:sldChg>
      <pc:sldChg chg="del">
        <pc:chgData name="Emma Procter" userId="c59a5450-81ea-4789-bca2-fa89d4d84bf6" providerId="ADAL" clId="{7AF4A5F4-C4AC-445E-AA6E-932F746CA84E}" dt="2026-01-30T10:51:23.795" v="2" actId="47"/>
        <pc:sldMkLst>
          <pc:docMk/>
          <pc:sldMk cId="1748797772" sldId="261"/>
        </pc:sldMkLst>
      </pc:sldChg>
      <pc:sldChg chg="del">
        <pc:chgData name="Emma Procter" userId="c59a5450-81ea-4789-bca2-fa89d4d84bf6" providerId="ADAL" clId="{7AF4A5F4-C4AC-445E-AA6E-932F746CA84E}" dt="2026-01-30T10:51:23.627" v="1" actId="47"/>
        <pc:sldMkLst>
          <pc:docMk/>
          <pc:sldMk cId="1994231994" sldId="262"/>
        </pc:sldMkLst>
      </pc:sldChg>
      <pc:sldChg chg="del">
        <pc:chgData name="Emma Procter" userId="c59a5450-81ea-4789-bca2-fa89d4d84bf6" providerId="ADAL" clId="{7AF4A5F4-C4AC-445E-AA6E-932F746CA84E}" dt="2026-01-30T10:51:25.991" v="6" actId="47"/>
        <pc:sldMkLst>
          <pc:docMk/>
          <pc:sldMk cId="2618994109" sldId="266"/>
        </pc:sldMkLst>
      </pc:sldChg>
      <pc:sldChg chg="del">
        <pc:chgData name="Emma Procter" userId="c59a5450-81ea-4789-bca2-fa89d4d84bf6" providerId="ADAL" clId="{7AF4A5F4-C4AC-445E-AA6E-932F746CA84E}" dt="2026-01-30T10:51:26.139" v="7" actId="47"/>
        <pc:sldMkLst>
          <pc:docMk/>
          <pc:sldMk cId="2720582910" sldId="267"/>
        </pc:sldMkLst>
      </pc:sldChg>
      <pc:sldChg chg="del">
        <pc:chgData name="Emma Procter" userId="c59a5450-81ea-4789-bca2-fa89d4d84bf6" providerId="ADAL" clId="{7AF4A5F4-C4AC-445E-AA6E-932F746CA84E}" dt="2026-01-30T10:51:26.291" v="8" actId="47"/>
        <pc:sldMkLst>
          <pc:docMk/>
          <pc:sldMk cId="946847082" sldId="275"/>
        </pc:sldMkLst>
      </pc:sldChg>
      <pc:sldChg chg="del">
        <pc:chgData name="Emma Procter" userId="c59a5450-81ea-4789-bca2-fa89d4d84bf6" providerId="ADAL" clId="{7AF4A5F4-C4AC-445E-AA6E-932F746CA84E}" dt="2026-01-30T10:51:26.588" v="10" actId="47"/>
        <pc:sldMkLst>
          <pc:docMk/>
          <pc:sldMk cId="305086931" sldId="278"/>
        </pc:sldMkLst>
      </pc:sldChg>
      <pc:sldChg chg="del">
        <pc:chgData name="Emma Procter" userId="c59a5450-81ea-4789-bca2-fa89d4d84bf6" providerId="ADAL" clId="{7AF4A5F4-C4AC-445E-AA6E-932F746CA84E}" dt="2026-01-30T10:51:26.444" v="9" actId="47"/>
        <pc:sldMkLst>
          <pc:docMk/>
          <pc:sldMk cId="2894835209" sldId="279"/>
        </pc:sldMkLst>
      </pc:sldChg>
      <pc:sldChg chg="del">
        <pc:chgData name="Emma Procter" userId="c59a5450-81ea-4789-bca2-fa89d4d84bf6" providerId="ADAL" clId="{7AF4A5F4-C4AC-445E-AA6E-932F746CA84E}" dt="2026-01-30T10:51:26.901" v="12" actId="47"/>
        <pc:sldMkLst>
          <pc:docMk/>
          <pc:sldMk cId="543375074" sldId="281"/>
        </pc:sldMkLst>
      </pc:sldChg>
      <pc:sldChg chg="del">
        <pc:chgData name="Emma Procter" userId="c59a5450-81ea-4789-bca2-fa89d4d84bf6" providerId="ADAL" clId="{7AF4A5F4-C4AC-445E-AA6E-932F746CA84E}" dt="2026-01-30T10:51:27.048" v="13" actId="47"/>
        <pc:sldMkLst>
          <pc:docMk/>
          <pc:sldMk cId="2385584880" sldId="282"/>
        </pc:sldMkLst>
      </pc:sldChg>
      <pc:sldChg chg="del">
        <pc:chgData name="Emma Procter" userId="c59a5450-81ea-4789-bca2-fa89d4d84bf6" providerId="ADAL" clId="{7AF4A5F4-C4AC-445E-AA6E-932F746CA84E}" dt="2026-01-30T10:51:27.211" v="14" actId="47"/>
        <pc:sldMkLst>
          <pc:docMk/>
          <pc:sldMk cId="2670027813" sldId="283"/>
        </pc:sldMkLst>
      </pc:sldChg>
      <pc:sldChg chg="del">
        <pc:chgData name="Emma Procter" userId="c59a5450-81ea-4789-bca2-fa89d4d84bf6" providerId="ADAL" clId="{7AF4A5F4-C4AC-445E-AA6E-932F746CA84E}" dt="2026-01-30T10:51:27.379" v="15" actId="47"/>
        <pc:sldMkLst>
          <pc:docMk/>
          <pc:sldMk cId="2514178969" sldId="284"/>
        </pc:sldMkLst>
      </pc:sldChg>
      <pc:sldChg chg="del">
        <pc:chgData name="Emma Procter" userId="c59a5450-81ea-4789-bca2-fa89d4d84bf6" providerId="ADAL" clId="{7AF4A5F4-C4AC-445E-AA6E-932F746CA84E}" dt="2026-01-30T10:51:27.554" v="16" actId="47"/>
        <pc:sldMkLst>
          <pc:docMk/>
          <pc:sldMk cId="4016440890" sldId="285"/>
        </pc:sldMkLst>
      </pc:sldChg>
      <pc:sldChg chg="del">
        <pc:chgData name="Emma Procter" userId="c59a5450-81ea-4789-bca2-fa89d4d84bf6" providerId="ADAL" clId="{7AF4A5F4-C4AC-445E-AA6E-932F746CA84E}" dt="2026-01-30T10:51:27.712" v="17" actId="47"/>
        <pc:sldMkLst>
          <pc:docMk/>
          <pc:sldMk cId="3494455621" sldId="286"/>
        </pc:sldMkLst>
      </pc:sldChg>
      <pc:sldChg chg="del">
        <pc:chgData name="Emma Procter" userId="c59a5450-81ea-4789-bca2-fa89d4d84bf6" providerId="ADAL" clId="{7AF4A5F4-C4AC-445E-AA6E-932F746CA84E}" dt="2026-01-30T10:51:27.866" v="18" actId="47"/>
        <pc:sldMkLst>
          <pc:docMk/>
          <pc:sldMk cId="79705388" sldId="287"/>
        </pc:sldMkLst>
      </pc:sldChg>
      <pc:sldChg chg="del">
        <pc:chgData name="Emma Procter" userId="c59a5450-81ea-4789-bca2-fa89d4d84bf6" providerId="ADAL" clId="{7AF4A5F4-C4AC-445E-AA6E-932F746CA84E}" dt="2026-01-30T10:51:26.748" v="11" actId="47"/>
        <pc:sldMkLst>
          <pc:docMk/>
          <pc:sldMk cId="3942783976" sldId="289"/>
        </pc:sldMkLst>
      </pc:sldChg>
      <pc:sldChg chg="del">
        <pc:chgData name="Emma Procter" userId="c59a5450-81ea-4789-bca2-fa89d4d84bf6" providerId="ADAL" clId="{7AF4A5F4-C4AC-445E-AA6E-932F746CA84E}" dt="2026-01-30T10:51:28.014" v="19" actId="47"/>
        <pc:sldMkLst>
          <pc:docMk/>
          <pc:sldMk cId="1856643684" sldId="290"/>
        </pc:sldMkLst>
      </pc:sldChg>
      <pc:sldChg chg="del">
        <pc:chgData name="Emma Procter" userId="c59a5450-81ea-4789-bca2-fa89d4d84bf6" providerId="ADAL" clId="{7AF4A5F4-C4AC-445E-AA6E-932F746CA84E}" dt="2026-01-30T10:51:28.660" v="22" actId="47"/>
        <pc:sldMkLst>
          <pc:docMk/>
          <pc:sldMk cId="4242132250" sldId="291"/>
        </pc:sldMkLst>
      </pc:sldChg>
      <pc:sldChg chg="del">
        <pc:chgData name="Emma Procter" userId="c59a5450-81ea-4789-bca2-fa89d4d84bf6" providerId="ADAL" clId="{7AF4A5F4-C4AC-445E-AA6E-932F746CA84E}" dt="2026-01-30T10:51:28.340" v="21" actId="47"/>
        <pc:sldMkLst>
          <pc:docMk/>
          <pc:sldMk cId="2976471541" sldId="292"/>
        </pc:sldMkLst>
      </pc:sldChg>
      <pc:sldChg chg="del">
        <pc:chgData name="Emma Procter" userId="c59a5450-81ea-4789-bca2-fa89d4d84bf6" providerId="ADAL" clId="{7AF4A5F4-C4AC-445E-AA6E-932F746CA84E}" dt="2026-01-30T10:51:28.165" v="20" actId="47"/>
        <pc:sldMkLst>
          <pc:docMk/>
          <pc:sldMk cId="1191906445" sldId="293"/>
        </pc:sldMkLst>
      </pc:sldChg>
      <pc:sldChg chg="del">
        <pc:chgData name="Emma Procter" userId="c59a5450-81ea-4789-bca2-fa89d4d84bf6" providerId="ADAL" clId="{7AF4A5F4-C4AC-445E-AA6E-932F746CA84E}" dt="2026-01-30T10:51:28.842" v="23" actId="47"/>
        <pc:sldMkLst>
          <pc:docMk/>
          <pc:sldMk cId="3540496224" sldId="294"/>
        </pc:sldMkLst>
      </pc:sldChg>
      <pc:sldChg chg="del">
        <pc:chgData name="Emma Procter" userId="c59a5450-81ea-4789-bca2-fa89d4d84bf6" providerId="ADAL" clId="{7AF4A5F4-C4AC-445E-AA6E-932F746CA84E}" dt="2026-01-30T10:51:29.002" v="24" actId="47"/>
        <pc:sldMkLst>
          <pc:docMk/>
          <pc:sldMk cId="5682532" sldId="295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4986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7544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4067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5573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3243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5261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7400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862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2827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542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5064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BD05AA-EA16-4617-B9D6-26C8638BAEC9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2544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7A4F1C-A444-3320-1D10-B7058512FA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61230FB-20B8-BCBE-9C1C-FBB42D079D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75297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2747D31-B08D-2F31-F92A-74CC7EE214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33584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B2F77A0-E7F2-FE87-9E3E-7DA6ADCFB5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87517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4DA64A1-115B-B75F-A883-3A545CB084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99216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5776240F08A6343B664C8B743EE5C5B" ma:contentTypeVersion="16" ma:contentTypeDescription="Create a new document." ma:contentTypeScope="" ma:versionID="307e21ee78c621c1904b0dcd7609433a">
  <xsd:schema xmlns:xsd="http://www.w3.org/2001/XMLSchema" xmlns:xs="http://www.w3.org/2001/XMLSchema" xmlns:p="http://schemas.microsoft.com/office/2006/metadata/properties" xmlns:ns2="4aed504c-ebe7-463e-82c7-15fe6339b33a" xmlns:ns3="454ff3c7-bf6c-4573-850b-dc1564d2356c" targetNamespace="http://schemas.microsoft.com/office/2006/metadata/properties" ma:root="true" ma:fieldsID="e5e3bfb08e6ddaea1c43f9ee1e3bc22a" ns2:_="" ns3:_="">
    <xsd:import namespace="4aed504c-ebe7-463e-82c7-15fe6339b33a"/>
    <xsd:import namespace="454ff3c7-bf6c-4573-850b-dc1564d2356c"/>
    <xsd:element name="properties">
      <xsd:complexType>
        <xsd:sequence>
          <xsd:element name="documentManagement">
            <xsd:complexType>
              <xsd:all>
                <xsd:element ref="ns2:Schedule_ID" minOccurs="0"/>
                <xsd:element ref="ns2:Schedule_Date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Delivery_Option" minOccurs="0"/>
                <xsd:element ref="ns2:Delivery_Purpose" minOccurs="0"/>
                <xsd:element ref="ns2:MediaServiceOCR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ed504c-ebe7-463e-82c7-15fe6339b33a" elementFormDefault="qualified">
    <xsd:import namespace="http://schemas.microsoft.com/office/2006/documentManagement/types"/>
    <xsd:import namespace="http://schemas.microsoft.com/office/infopath/2007/PartnerControls"/>
    <xsd:element name="Schedule_ID" ma:index="8" nillable="true" ma:displayName="Schedule_ID" ma:format="Dropdown" ma:internalName="Schedule_ID">
      <xsd:simpleType>
        <xsd:restriction base="dms:Text">
          <xsd:maxLength value="255"/>
        </xsd:restriction>
      </xsd:simpleType>
    </xsd:element>
    <xsd:element name="Schedule_Date" ma:index="9" nillable="true" ma:displayName="Schedule_Date" ma:format="Dropdown" ma:indexed="true" ma:internalName="Schedule_Date">
      <xsd:simpleType>
        <xsd:restriction base="dms:Text">
          <xsd:maxLength value="255"/>
        </xsd:restriction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Delivery_Option" ma:index="15" nillable="true" ma:displayName="Delivery_Option" ma:format="Dropdown" ma:internalName="Delivery_Option">
      <xsd:simpleType>
        <xsd:restriction base="dms:Text">
          <xsd:maxLength value="255"/>
        </xsd:restriction>
      </xsd:simpleType>
    </xsd:element>
    <xsd:element name="Delivery_Purpose" ma:index="16" nillable="true" ma:displayName="Delivery_Purpose" ma:format="Dropdown" ma:internalName="Delivery_Purpose">
      <xsd:simpleType>
        <xsd:restriction base="dms:Text">
          <xsd:maxLength value="255"/>
        </xsd:restriction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cd51b7ef-f8cd-44b7-9228-79928f86fec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4ff3c7-bf6c-4573-850b-dc1564d2356c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de0ae38d-49e6-46b5-8de1-ffade988209e}" ma:internalName="TaxCatchAll" ma:showField="CatchAllData" ma:web="454ff3c7-bf6c-4573-850b-dc1564d2356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54ff3c7-bf6c-4573-850b-dc1564d2356c" xsi:nil="true"/>
    <lcf76f155ced4ddcb4097134ff3c332f xmlns="4aed504c-ebe7-463e-82c7-15fe6339b33a">
      <Terms xmlns="http://schemas.microsoft.com/office/infopath/2007/PartnerControls"/>
    </lcf76f155ced4ddcb4097134ff3c332f>
    <Schedule_Date xmlns="4aed504c-ebe7-463e-82c7-15fe6339b33a">2026-01-30 at 06 AM</Schedule_Date>
    <Delivery_Option xmlns="4aed504c-ebe7-463e-82c7-15fe6339b33a">Schedule Delivery</Delivery_Option>
    <Schedule_ID xmlns="4aed504c-ebe7-463e-82c7-15fe6339b33a">4625</Schedule_ID>
    <Delivery_Purpose xmlns="4aed504c-ebe7-463e-82c7-15fe6339b33a">Broadcast Email</Delivery_Purpose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9092D25-7544-483F-A966-457696D456A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aed504c-ebe7-463e-82c7-15fe6339b33a"/>
    <ds:schemaRef ds:uri="454ff3c7-bf6c-4573-850b-dc1564d2356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9568AA0-F583-44A3-906D-DC240C2A7AB1}">
  <ds:schemaRefs>
    <ds:schemaRef ds:uri="http://schemas.microsoft.com/office/2006/metadata/properties"/>
    <ds:schemaRef ds:uri="http://schemas.microsoft.com/office/infopath/2007/PartnerControls"/>
    <ds:schemaRef ds:uri="44790e13-f532-45ba-883a-ea4e13c1e09a"/>
    <ds:schemaRef ds:uri="2bba036e-3261-42ff-ac2c-3ab430ee1e45"/>
    <ds:schemaRef ds:uri="454ff3c7-bf6c-4573-850b-dc1564d2356c"/>
    <ds:schemaRef ds:uri="4aed504c-ebe7-463e-82c7-15fe6339b33a"/>
  </ds:schemaRefs>
</ds:datastoreItem>
</file>

<file path=customXml/itemProps3.xml><?xml version="1.0" encoding="utf-8"?>
<ds:datastoreItem xmlns:ds="http://schemas.openxmlformats.org/officeDocument/2006/customXml" ds:itemID="{F8A92165-2251-4A9D-94AB-190CC57FC7C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122</TotalTime>
  <Words>0</Words>
  <Application>Microsoft Office PowerPoint</Application>
  <PresentationFormat>Custom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Ruth Bosomworth</dc:creator>
  <cp:lastModifiedBy>Emma Procter</cp:lastModifiedBy>
  <cp:revision>16</cp:revision>
  <dcterms:created xsi:type="dcterms:W3CDTF">2022-03-08T17:50:39Z</dcterms:created>
  <dcterms:modified xsi:type="dcterms:W3CDTF">2026-01-30T10:51:32Z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0x010100A5776240F08A6343B664C8B743EE5C5B</vt:lpwstr>
  </property>
  <property fmtid="{D5CDD505-2E9C-101B-9397-08002B2CF9AE}" pid="3" name="MediaServiceImageTags">
    <vt:lpwstr/>
  </property>
</Properties>
</file>