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4" r:id="rId5"/>
    <p:sldId id="294" r:id="rId6"/>
    <p:sldId id="296" r:id="rId7"/>
    <p:sldId id="267" r:id="rId8"/>
    <p:sldId id="257" r:id="rId9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7" d="100"/>
          <a:sy n="57" d="100"/>
        </p:scale>
        <p:origin x="12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ma Procter" userId="c59a5450-81ea-4789-bca2-fa89d4d84bf6" providerId="ADAL" clId="{7AF4A5F4-C4AC-445E-AA6E-932F746CA84E}"/>
    <pc:docChg chg="delSld">
      <pc:chgData name="Emma Procter" userId="c59a5450-81ea-4789-bca2-fa89d4d84bf6" providerId="ADAL" clId="{7AF4A5F4-C4AC-445E-AA6E-932F746CA84E}" dt="2026-06-26T11:53:19.863" v="23" actId="47"/>
      <pc:docMkLst>
        <pc:docMk/>
      </pc:docMkLst>
      <pc:sldChg chg="del">
        <pc:chgData name="Emma Procter" userId="c59a5450-81ea-4789-bca2-fa89d4d84bf6" providerId="ADAL" clId="{7AF4A5F4-C4AC-445E-AA6E-932F746CA84E}" dt="2026-06-26T11:53:14.210" v="1" actId="47"/>
        <pc:sldMkLst>
          <pc:docMk/>
          <pc:sldMk cId="2850605378" sldId="297"/>
        </pc:sldMkLst>
      </pc:sldChg>
      <pc:sldChg chg="del">
        <pc:chgData name="Emma Procter" userId="c59a5450-81ea-4789-bca2-fa89d4d84bf6" providerId="ADAL" clId="{7AF4A5F4-C4AC-445E-AA6E-932F746CA84E}" dt="2026-06-26T11:53:14.627" v="2" actId="47"/>
        <pc:sldMkLst>
          <pc:docMk/>
          <pc:sldMk cId="378323344" sldId="298"/>
        </pc:sldMkLst>
      </pc:sldChg>
      <pc:sldChg chg="del">
        <pc:chgData name="Emma Procter" userId="c59a5450-81ea-4789-bca2-fa89d4d84bf6" providerId="ADAL" clId="{7AF4A5F4-C4AC-445E-AA6E-932F746CA84E}" dt="2026-06-26T11:53:15.250" v="3" actId="47"/>
        <pc:sldMkLst>
          <pc:docMk/>
          <pc:sldMk cId="1077726334" sldId="299"/>
        </pc:sldMkLst>
      </pc:sldChg>
      <pc:sldChg chg="del">
        <pc:chgData name="Emma Procter" userId="c59a5450-81ea-4789-bca2-fa89d4d84bf6" providerId="ADAL" clId="{7AF4A5F4-C4AC-445E-AA6E-932F746CA84E}" dt="2026-06-26T11:53:15.639" v="4" actId="47"/>
        <pc:sldMkLst>
          <pc:docMk/>
          <pc:sldMk cId="3141900201" sldId="300"/>
        </pc:sldMkLst>
      </pc:sldChg>
      <pc:sldChg chg="del">
        <pc:chgData name="Emma Procter" userId="c59a5450-81ea-4789-bca2-fa89d4d84bf6" providerId="ADAL" clId="{7AF4A5F4-C4AC-445E-AA6E-932F746CA84E}" dt="2026-06-26T11:53:16.214" v="5" actId="47"/>
        <pc:sldMkLst>
          <pc:docMk/>
          <pc:sldMk cId="4157738806" sldId="301"/>
        </pc:sldMkLst>
      </pc:sldChg>
      <pc:sldChg chg="del">
        <pc:chgData name="Emma Procter" userId="c59a5450-81ea-4789-bca2-fa89d4d84bf6" providerId="ADAL" clId="{7AF4A5F4-C4AC-445E-AA6E-932F746CA84E}" dt="2026-06-26T11:53:16.559" v="6" actId="47"/>
        <pc:sldMkLst>
          <pc:docMk/>
          <pc:sldMk cId="3709215963" sldId="302"/>
        </pc:sldMkLst>
      </pc:sldChg>
      <pc:sldChg chg="del">
        <pc:chgData name="Emma Procter" userId="c59a5450-81ea-4789-bca2-fa89d4d84bf6" providerId="ADAL" clId="{7AF4A5F4-C4AC-445E-AA6E-932F746CA84E}" dt="2026-06-26T11:53:17.091" v="7" actId="47"/>
        <pc:sldMkLst>
          <pc:docMk/>
          <pc:sldMk cId="2984747068" sldId="304"/>
        </pc:sldMkLst>
      </pc:sldChg>
      <pc:sldChg chg="del">
        <pc:chgData name="Emma Procter" userId="c59a5450-81ea-4789-bca2-fa89d4d84bf6" providerId="ADAL" clId="{7AF4A5F4-C4AC-445E-AA6E-932F746CA84E}" dt="2026-06-26T11:53:17.301" v="8" actId="47"/>
        <pc:sldMkLst>
          <pc:docMk/>
          <pc:sldMk cId="125593539" sldId="305"/>
        </pc:sldMkLst>
      </pc:sldChg>
      <pc:sldChg chg="del">
        <pc:chgData name="Emma Procter" userId="c59a5450-81ea-4789-bca2-fa89d4d84bf6" providerId="ADAL" clId="{7AF4A5F4-C4AC-445E-AA6E-932F746CA84E}" dt="2026-06-26T11:53:17.480" v="9" actId="47"/>
        <pc:sldMkLst>
          <pc:docMk/>
          <pc:sldMk cId="972216113" sldId="306"/>
        </pc:sldMkLst>
      </pc:sldChg>
      <pc:sldChg chg="del">
        <pc:chgData name="Emma Procter" userId="c59a5450-81ea-4789-bca2-fa89d4d84bf6" providerId="ADAL" clId="{7AF4A5F4-C4AC-445E-AA6E-932F746CA84E}" dt="2026-06-26T11:53:17.649" v="10" actId="47"/>
        <pc:sldMkLst>
          <pc:docMk/>
          <pc:sldMk cId="713363012" sldId="307"/>
        </pc:sldMkLst>
      </pc:sldChg>
      <pc:sldChg chg="del">
        <pc:chgData name="Emma Procter" userId="c59a5450-81ea-4789-bca2-fa89d4d84bf6" providerId="ADAL" clId="{7AF4A5F4-C4AC-445E-AA6E-932F746CA84E}" dt="2026-06-26T11:53:17.800" v="11" actId="47"/>
        <pc:sldMkLst>
          <pc:docMk/>
          <pc:sldMk cId="2532550231" sldId="308"/>
        </pc:sldMkLst>
      </pc:sldChg>
      <pc:sldChg chg="del">
        <pc:chgData name="Emma Procter" userId="c59a5450-81ea-4789-bca2-fa89d4d84bf6" providerId="ADAL" clId="{7AF4A5F4-C4AC-445E-AA6E-932F746CA84E}" dt="2026-06-26T11:53:17.956" v="12" actId="47"/>
        <pc:sldMkLst>
          <pc:docMk/>
          <pc:sldMk cId="4265602926" sldId="309"/>
        </pc:sldMkLst>
      </pc:sldChg>
      <pc:sldChg chg="del">
        <pc:chgData name="Emma Procter" userId="c59a5450-81ea-4789-bca2-fa89d4d84bf6" providerId="ADAL" clId="{7AF4A5F4-C4AC-445E-AA6E-932F746CA84E}" dt="2026-06-26T11:53:18.120" v="13" actId="47"/>
        <pc:sldMkLst>
          <pc:docMk/>
          <pc:sldMk cId="1390765845" sldId="310"/>
        </pc:sldMkLst>
      </pc:sldChg>
      <pc:sldChg chg="del">
        <pc:chgData name="Emma Procter" userId="c59a5450-81ea-4789-bca2-fa89d4d84bf6" providerId="ADAL" clId="{7AF4A5F4-C4AC-445E-AA6E-932F746CA84E}" dt="2026-06-26T11:53:18.302" v="14" actId="47"/>
        <pc:sldMkLst>
          <pc:docMk/>
          <pc:sldMk cId="3351372527" sldId="311"/>
        </pc:sldMkLst>
      </pc:sldChg>
      <pc:sldChg chg="del">
        <pc:chgData name="Emma Procter" userId="c59a5450-81ea-4789-bca2-fa89d4d84bf6" providerId="ADAL" clId="{7AF4A5F4-C4AC-445E-AA6E-932F746CA84E}" dt="2026-06-26T11:53:18.449" v="15" actId="47"/>
        <pc:sldMkLst>
          <pc:docMk/>
          <pc:sldMk cId="3057878435" sldId="312"/>
        </pc:sldMkLst>
      </pc:sldChg>
      <pc:sldChg chg="del">
        <pc:chgData name="Emma Procter" userId="c59a5450-81ea-4789-bca2-fa89d4d84bf6" providerId="ADAL" clId="{7AF4A5F4-C4AC-445E-AA6E-932F746CA84E}" dt="2026-06-26T11:53:18.610" v="16" actId="47"/>
        <pc:sldMkLst>
          <pc:docMk/>
          <pc:sldMk cId="2714501340" sldId="313"/>
        </pc:sldMkLst>
      </pc:sldChg>
      <pc:sldChg chg="del">
        <pc:chgData name="Emma Procter" userId="c59a5450-81ea-4789-bca2-fa89d4d84bf6" providerId="ADAL" clId="{7AF4A5F4-C4AC-445E-AA6E-932F746CA84E}" dt="2026-06-26T11:53:18.792" v="17" actId="47"/>
        <pc:sldMkLst>
          <pc:docMk/>
          <pc:sldMk cId="331459644" sldId="314"/>
        </pc:sldMkLst>
      </pc:sldChg>
      <pc:sldChg chg="del">
        <pc:chgData name="Emma Procter" userId="c59a5450-81ea-4789-bca2-fa89d4d84bf6" providerId="ADAL" clId="{7AF4A5F4-C4AC-445E-AA6E-932F746CA84E}" dt="2026-06-26T11:53:18.968" v="18" actId="47"/>
        <pc:sldMkLst>
          <pc:docMk/>
          <pc:sldMk cId="4074690395" sldId="315"/>
        </pc:sldMkLst>
      </pc:sldChg>
      <pc:sldChg chg="del">
        <pc:chgData name="Emma Procter" userId="c59a5450-81ea-4789-bca2-fa89d4d84bf6" providerId="ADAL" clId="{7AF4A5F4-C4AC-445E-AA6E-932F746CA84E}" dt="2026-06-26T11:53:19.143" v="19" actId="47"/>
        <pc:sldMkLst>
          <pc:docMk/>
          <pc:sldMk cId="3313607886" sldId="316"/>
        </pc:sldMkLst>
      </pc:sldChg>
      <pc:sldChg chg="del">
        <pc:chgData name="Emma Procter" userId="c59a5450-81ea-4789-bca2-fa89d4d84bf6" providerId="ADAL" clId="{7AF4A5F4-C4AC-445E-AA6E-932F746CA84E}" dt="2026-06-26T11:53:19.312" v="20" actId="47"/>
        <pc:sldMkLst>
          <pc:docMk/>
          <pc:sldMk cId="207603929" sldId="317"/>
        </pc:sldMkLst>
      </pc:sldChg>
      <pc:sldChg chg="del">
        <pc:chgData name="Emma Procter" userId="c59a5450-81ea-4789-bca2-fa89d4d84bf6" providerId="ADAL" clId="{7AF4A5F4-C4AC-445E-AA6E-932F746CA84E}" dt="2026-06-26T11:53:19.480" v="21" actId="47"/>
        <pc:sldMkLst>
          <pc:docMk/>
          <pc:sldMk cId="1361458268" sldId="318"/>
        </pc:sldMkLst>
      </pc:sldChg>
      <pc:sldChg chg="del">
        <pc:chgData name="Emma Procter" userId="c59a5450-81ea-4789-bca2-fa89d4d84bf6" providerId="ADAL" clId="{7AF4A5F4-C4AC-445E-AA6E-932F746CA84E}" dt="2026-06-26T11:53:19.649" v="22" actId="47"/>
        <pc:sldMkLst>
          <pc:docMk/>
          <pc:sldMk cId="2582806954" sldId="320"/>
        </pc:sldMkLst>
      </pc:sldChg>
      <pc:sldChg chg="del">
        <pc:chgData name="Emma Procter" userId="c59a5450-81ea-4789-bca2-fa89d4d84bf6" providerId="ADAL" clId="{7AF4A5F4-C4AC-445E-AA6E-932F746CA84E}" dt="2026-06-26T11:53:19.863" v="23" actId="47"/>
        <pc:sldMkLst>
          <pc:docMk/>
          <pc:sldMk cId="1892699711" sldId="322"/>
        </pc:sldMkLst>
      </pc:sldChg>
      <pc:sldChg chg="del">
        <pc:chgData name="Emma Procter" userId="c59a5450-81ea-4789-bca2-fa89d4d84bf6" providerId="ADAL" clId="{7AF4A5F4-C4AC-445E-AA6E-932F746CA84E}" dt="2026-06-26T11:53:13.768" v="0" actId="47"/>
        <pc:sldMkLst>
          <pc:docMk/>
          <pc:sldMk cId="1158479692" sldId="32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26/06/2026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4986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26/06/2026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7544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26/06/2026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4067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26/06/2026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573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26/06/2026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3243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26/06/2026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5261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26/06/2026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400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26/06/2026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862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26/06/2026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827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26/06/2026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542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26/06/2026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064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D05AA-EA16-4617-B9D6-26C8638BAEC9}" type="datetimeFigureOut">
              <a:rPr lang="en-GB" smtClean="0"/>
              <a:t>26/06/2026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2544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D4FDDB3-E936-0F5A-CE7E-5346689D31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358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E25F6B-EBB1-9B32-1615-401244D410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F256F53-61A7-A682-5369-55FDAA028A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8541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15944E-66B7-C3F0-A5DE-20BB9D6892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56D4A1F-CA24-DC7D-19FD-228A6628A3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4009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D559BF0-6618-E91D-181E-44C1845A42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0582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C8B84E6-6820-3226-9C19-C36B93CB66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92672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54ff3c7-bf6c-4573-850b-dc1564d2356c" xsi:nil="true"/>
    <lcf76f155ced4ddcb4097134ff3c332f xmlns="4aed504c-ebe7-463e-82c7-15fe6339b33a">
      <Terms xmlns="http://schemas.microsoft.com/office/infopath/2007/PartnerControls"/>
    </lcf76f155ced4ddcb4097134ff3c332f>
    <Schedule_Date xmlns="4aed504c-ebe7-463e-82c7-15fe6339b33a">2026-06-26 at 05 AM</Schedule_Date>
    <Delivery_Option xmlns="4aed504c-ebe7-463e-82c7-15fe6339b33a">Schedule Delivery</Delivery_Option>
    <Schedule_ID xmlns="4aed504c-ebe7-463e-82c7-15fe6339b33a">5133</Schedule_ID>
    <Delivery_Purpose xmlns="4aed504c-ebe7-463e-82c7-15fe6339b33a">Broadcast Email</Delivery_Purpos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776240F08A6343B664C8B743EE5C5B" ma:contentTypeVersion="16" ma:contentTypeDescription="Create a new document." ma:contentTypeScope="" ma:versionID="89279389954b487aec73dd59cf6b699a">
  <xsd:schema xmlns:xsd="http://www.w3.org/2001/XMLSchema" xmlns:xs="http://www.w3.org/2001/XMLSchema" xmlns:p="http://schemas.microsoft.com/office/2006/metadata/properties" xmlns:ns2="4aed504c-ebe7-463e-82c7-15fe6339b33a" xmlns:ns3="454ff3c7-bf6c-4573-850b-dc1564d2356c" targetNamespace="http://schemas.microsoft.com/office/2006/metadata/properties" ma:root="true" ma:fieldsID="dc6e19a86db091d1427fa9d580237c5c" ns2:_="" ns3:_="">
    <xsd:import namespace="4aed504c-ebe7-463e-82c7-15fe6339b33a"/>
    <xsd:import namespace="454ff3c7-bf6c-4573-850b-dc1564d2356c"/>
    <xsd:element name="properties">
      <xsd:complexType>
        <xsd:sequence>
          <xsd:element name="documentManagement">
            <xsd:complexType>
              <xsd:all>
                <xsd:element ref="ns2:Schedule_ID" minOccurs="0"/>
                <xsd:element ref="ns2:Schedule_Date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Delivery_Option" minOccurs="0"/>
                <xsd:element ref="ns2:Delivery_Purpose" minOccurs="0"/>
                <xsd:element ref="ns2:MediaServiceOCR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ed504c-ebe7-463e-82c7-15fe6339b33a" elementFormDefault="qualified">
    <xsd:import namespace="http://schemas.microsoft.com/office/2006/documentManagement/types"/>
    <xsd:import namespace="http://schemas.microsoft.com/office/infopath/2007/PartnerControls"/>
    <xsd:element name="Schedule_ID" ma:index="8" nillable="true" ma:displayName="Schedule_ID" ma:format="Dropdown" ma:indexed="true" ma:internalName="Schedule_ID">
      <xsd:simpleType>
        <xsd:restriction base="dms:Text">
          <xsd:maxLength value="255"/>
        </xsd:restriction>
      </xsd:simpleType>
    </xsd:element>
    <xsd:element name="Schedule_Date" ma:index="9" nillable="true" ma:displayName="Schedule_Date" ma:format="Dropdown" ma:indexed="true" ma:internalName="Schedule_Date">
      <xsd:simpleType>
        <xsd:restriction base="dms:Text">
          <xsd:maxLength value="255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Delivery_Option" ma:index="15" nillable="true" ma:displayName="Delivery_Option" ma:format="Dropdown" ma:indexed="true" ma:internalName="Delivery_Option">
      <xsd:simpleType>
        <xsd:restriction base="dms:Text">
          <xsd:maxLength value="255"/>
        </xsd:restriction>
      </xsd:simpleType>
    </xsd:element>
    <xsd:element name="Delivery_Purpose" ma:index="16" nillable="true" ma:displayName="Delivery_Purpose" ma:format="Dropdown" ma:indexed="true" ma:internalName="Delivery_Purpose">
      <xsd:simpleType>
        <xsd:restriction base="dms:Text">
          <xsd:maxLength value="255"/>
        </xsd:restriction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cd51b7ef-f8cd-44b7-9228-79928f86fe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4ff3c7-bf6c-4573-850b-dc1564d2356c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de0ae38d-49e6-46b5-8de1-ffade988209e}" ma:internalName="TaxCatchAll" ma:showField="CatchAllData" ma:web="454ff3c7-bf6c-4573-850b-dc1564d2356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F047A20-002D-4AB8-ABB3-0B21AF86A9E8}">
  <ds:schemaRefs>
    <ds:schemaRef ds:uri="http://purl.org/dc/terms/"/>
    <ds:schemaRef ds:uri="2bba036e-3261-42ff-ac2c-3ab430ee1e45"/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44790e13-f532-45ba-883a-ea4e13c1e09a"/>
    <ds:schemaRef ds:uri="http://www.w3.org/XML/1998/namespace"/>
    <ds:schemaRef ds:uri="454ff3c7-bf6c-4573-850b-dc1564d2356c"/>
    <ds:schemaRef ds:uri="4aed504c-ebe7-463e-82c7-15fe6339b33a"/>
  </ds:schemaRefs>
</ds:datastoreItem>
</file>

<file path=customXml/itemProps2.xml><?xml version="1.0" encoding="utf-8"?>
<ds:datastoreItem xmlns:ds="http://schemas.openxmlformats.org/officeDocument/2006/customXml" ds:itemID="{F6E25D61-67CC-47FB-A31D-00DF8DE7AB1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aed504c-ebe7-463e-82c7-15fe6339b33a"/>
    <ds:schemaRef ds:uri="454ff3c7-bf6c-4573-850b-dc1564d2356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4FA900F-8E1D-4581-8289-191A75E226C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</TotalTime>
  <Words>0</Words>
  <Application>Microsoft Office PowerPoint</Application>
  <PresentationFormat>Custom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Ruth Bosomworth</dc:creator>
  <cp:lastModifiedBy>Emma Procter</cp:lastModifiedBy>
  <cp:revision>26</cp:revision>
  <dcterms:created xsi:type="dcterms:W3CDTF">2022-03-08T17:50:39Z</dcterms:created>
  <dcterms:modified xsi:type="dcterms:W3CDTF">2026-06-26T11:53:23Z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0x010100A5776240F08A6343B664C8B743EE5C5B</vt:lpwstr>
  </property>
  <property fmtid="{D5CDD505-2E9C-101B-9397-08002B2CF9AE}" pid="3" name="MediaServiceImageTags">
    <vt:lpwstr/>
  </property>
</Properties>
</file>