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4" r:id="rId5"/>
    <p:sldId id="264" r:id="rId6"/>
    <p:sldId id="280" r:id="rId7"/>
    <p:sldId id="296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1-23T12:22:50.668" v="20" actId="47"/>
      <pc:docMkLst>
        <pc:docMk/>
      </pc:docMkLst>
      <pc:sldChg chg="del">
        <pc:chgData name="Emma Procter" userId="c59a5450-81ea-4789-bca2-fa89d4d84bf6" providerId="ADAL" clId="{7AF4A5F4-C4AC-445E-AA6E-932F746CA84E}" dt="2026-01-23T12:22:47.933" v="5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1-23T12:22:47.778" v="4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6-01-23T12:22:47.597" v="3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6-01-23T12:22:47.322" v="2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6-01-23T12:22:46.992" v="1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6-01-23T12:22:48.065" v="6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6-01-23T12:22:48.198" v="7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6-01-23T12:22:48.334" v="8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6-01-23T12:22:48.617" v="10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6-01-23T12:22:48.480" v="9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6-01-23T12:22:48.924" v="12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6-01-23T12:22:49.082" v="13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6-01-23T12:22:49.252" v="14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6-01-23T12:22:49.421" v="15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6-01-23T12:22:49.585" v="16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6-01-23T12:22:49.742" v="17" actId="47"/>
        <pc:sldMkLst>
          <pc:docMk/>
          <pc:sldMk cId="3494455621" sldId="286"/>
        </pc:sldMkLst>
      </pc:sldChg>
      <pc:sldChg chg="del">
        <pc:chgData name="Emma Procter" userId="c59a5450-81ea-4789-bca2-fa89d4d84bf6" providerId="ADAL" clId="{7AF4A5F4-C4AC-445E-AA6E-932F746CA84E}" dt="2026-01-23T12:22:49.887" v="18" actId="47"/>
        <pc:sldMkLst>
          <pc:docMk/>
          <pc:sldMk cId="79705388" sldId="287"/>
        </pc:sldMkLst>
      </pc:sldChg>
      <pc:sldChg chg="del">
        <pc:chgData name="Emma Procter" userId="c59a5450-81ea-4789-bca2-fa89d4d84bf6" providerId="ADAL" clId="{7AF4A5F4-C4AC-445E-AA6E-932F746CA84E}" dt="2026-01-23T12:22:48.760" v="11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6-01-23T12:22:50.049" v="19" actId="47"/>
        <pc:sldMkLst>
          <pc:docMk/>
          <pc:sldMk cId="2383519921" sldId="291"/>
        </pc:sldMkLst>
      </pc:sldChg>
      <pc:sldChg chg="del">
        <pc:chgData name="Emma Procter" userId="c59a5450-81ea-4789-bca2-fa89d4d84bf6" providerId="ADAL" clId="{7AF4A5F4-C4AC-445E-AA6E-932F746CA84E}" dt="2026-01-23T12:22:50.668" v="20" actId="47"/>
        <pc:sldMkLst>
          <pc:docMk/>
          <pc:sldMk cId="2086368474" sldId="292"/>
        </pc:sldMkLst>
      </pc:sldChg>
      <pc:sldChg chg="del">
        <pc:chgData name="Emma Procter" userId="c59a5450-81ea-4789-bca2-fa89d4d84bf6" providerId="ADAL" clId="{7AF4A5F4-C4AC-445E-AA6E-932F746CA84E}" dt="2026-01-23T12:22:46.601" v="0" actId="47"/>
        <pc:sldMkLst>
          <pc:docMk/>
          <pc:sldMk cId="3801285370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8D54B-BEF9-CF20-5E09-D007E91F7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C7CB9B9-385E-A504-6354-0218D160A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66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973813-1A7E-3B56-A172-709D906D5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40C3EB-4C88-F127-B136-988AB5B7A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C2DB94-6418-610A-FC7F-C3B73B15C2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1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2026-01-23 at 06 AM</Schedule_Date>
    <Delivery_Option xmlns="4aed504c-ebe7-463e-82c7-15fe6339b33a">Schedule Delivery</Delivery_Option>
    <Schedule_ID xmlns="4aed504c-ebe7-463e-82c7-15fe6339b33a">4601</Schedule_ID>
    <Delivery_Purpose xmlns="4aed504c-ebe7-463e-82c7-15fe6339b33a">Broadcast Email</Delivery_Purpos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307e21ee78c621c1904b0dcd7609433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e5e3bfb08e6ddaea1c43f9ee1e3bc22a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29DD750C-608D-4D1E-9B25-10C6C66163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16</cp:revision>
  <dcterms:created xsi:type="dcterms:W3CDTF">2022-03-08T17:50:39Z</dcterms:created>
  <dcterms:modified xsi:type="dcterms:W3CDTF">2026-01-23T12:22:52Z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