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  <p:sldId id="264" r:id="rId6"/>
    <p:sldId id="280" r:id="rId7"/>
    <p:sldId id="296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59" autoAdjust="0"/>
    <p:restoredTop sz="94660"/>
  </p:normalViewPr>
  <p:slideViewPr>
    <p:cSldViewPr snapToGrid="0">
      <p:cViewPr varScale="1">
        <p:scale>
          <a:sx n="57" d="100"/>
          <a:sy n="57" d="100"/>
        </p:scale>
        <p:origin x="13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5-11-22T11:59:16.589" v="14" actId="47"/>
      <pc:docMkLst>
        <pc:docMk/>
      </pc:docMkLst>
      <pc:sldChg chg="del">
        <pc:chgData name="Emma Procter" userId="c59a5450-81ea-4789-bca2-fa89d4d84bf6" providerId="ADAL" clId="{7AF4A5F4-C4AC-445E-AA6E-932F746CA84E}" dt="2025-11-22T11:59:14.766" v="2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5-11-22T11:59:14.442" v="0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5-11-22T11:59:14.923" v="3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5-11-22T11:59:15.070" v="4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5-11-22T11:59:15.235" v="5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5-11-22T11:59:15.379" v="6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5-11-22T11:59:15.525" v="7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5-11-22T11:59:15.673" v="8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5-11-22T11:59:15.829" v="9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5-11-22T11:59:15.972" v="10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5-11-22T11:59:14.603" v="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5-11-22T11:59:16.116" v="11" actId="47"/>
        <pc:sldMkLst>
          <pc:docMk/>
          <pc:sldMk cId="705014976" sldId="290"/>
        </pc:sldMkLst>
      </pc:sldChg>
      <pc:sldChg chg="del">
        <pc:chgData name="Emma Procter" userId="c59a5450-81ea-4789-bca2-fa89d4d84bf6" providerId="ADAL" clId="{7AF4A5F4-C4AC-445E-AA6E-932F746CA84E}" dt="2025-11-22T11:59:16.264" v="12" actId="47"/>
        <pc:sldMkLst>
          <pc:docMk/>
          <pc:sldMk cId="4039053732" sldId="291"/>
        </pc:sldMkLst>
      </pc:sldChg>
      <pc:sldChg chg="del">
        <pc:chgData name="Emma Procter" userId="c59a5450-81ea-4789-bca2-fa89d4d84bf6" providerId="ADAL" clId="{7AF4A5F4-C4AC-445E-AA6E-932F746CA84E}" dt="2025-11-22T11:59:16.427" v="13" actId="47"/>
        <pc:sldMkLst>
          <pc:docMk/>
          <pc:sldMk cId="512575268" sldId="292"/>
        </pc:sldMkLst>
      </pc:sldChg>
      <pc:sldChg chg="del">
        <pc:chgData name="Emma Procter" userId="c59a5450-81ea-4789-bca2-fa89d4d84bf6" providerId="ADAL" clId="{7AF4A5F4-C4AC-445E-AA6E-932F746CA84E}" dt="2025-11-22T11:59:16.589" v="14" actId="47"/>
        <pc:sldMkLst>
          <pc:docMk/>
          <pc:sldMk cId="2173706195" sldId="29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in a room with a podium and a podium&#10;&#10;AI-generated content may be incorrect.">
            <a:extLst>
              <a:ext uri="{FF2B5EF4-FFF2-40B4-BE49-F238E27FC236}">
                <a16:creationId xmlns:a16="http://schemas.microsoft.com/office/drawing/2014/main" id="{C43EC2F9-0197-2B0C-E612-4D6E15A3C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7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orange rectangular object with text&#10;&#10;AI-generated content may be incorrect.">
            <a:extLst>
              <a:ext uri="{FF2B5EF4-FFF2-40B4-BE49-F238E27FC236}">
                <a16:creationId xmlns:a16="http://schemas.microsoft.com/office/drawing/2014/main" id="{3A0B6EAA-A0ED-EB0D-A29A-AF33E1ABF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text&#10;&#10;AI-generated content may be incorrect.">
            <a:extLst>
              <a:ext uri="{FF2B5EF4-FFF2-40B4-BE49-F238E27FC236}">
                <a16:creationId xmlns:a16="http://schemas.microsoft.com/office/drawing/2014/main" id="{7A8FE13D-18E2-5B2D-40AB-4536CD7893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flag with text and words&#10;&#10;AI-generated content may be incorrect.">
            <a:extLst>
              <a:ext uri="{FF2B5EF4-FFF2-40B4-BE49-F238E27FC236}">
                <a16:creationId xmlns:a16="http://schemas.microsoft.com/office/drawing/2014/main" id="{DB53BAE7-9BFF-234C-F2B8-C307E80C69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778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2025-10-10 at 05 AM</Schedule_Date>
    <Delivery_Option xmlns="4aed504c-ebe7-463e-82c7-15fe6339b33a">Schedule Delivery</Delivery_Option>
    <Schedule_ID xmlns="4aed504c-ebe7-463e-82c7-15fe6339b33a">4296</Schedule_ID>
    <Delivery_Purpose xmlns="4aed504c-ebe7-463e-82c7-15fe6339b33a">Broadcast Email</Delivery_Purpos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a6257a10d298565e6f6ffd67925b6f0f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23f2e8855765bc6cea7e09a95f6e30a1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568AA0-F583-44A3-906D-DC240C2A7AB1}">
  <ds:schemaRefs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customXml/itemProps3.xml><?xml version="1.0" encoding="utf-8"?>
<ds:datastoreItem xmlns:ds="http://schemas.openxmlformats.org/officeDocument/2006/customXml" ds:itemID="{DFDA52BF-1146-490B-95BA-F3C963EBB9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19</cp:revision>
  <dcterms:created xsi:type="dcterms:W3CDTF">2022-03-08T17:50:39Z</dcterms:created>
  <dcterms:modified xsi:type="dcterms:W3CDTF">2025-11-22T11:59:18Z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