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  <p:sldId id="264" r:id="rId6"/>
    <p:sldId id="280" r:id="rId7"/>
    <p:sldId id="297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19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5-12-12T08:50:04.167" v="22" actId="47"/>
      <pc:docMkLst>
        <pc:docMk/>
      </pc:docMkLst>
      <pc:sldChg chg="del">
        <pc:chgData name="Emma Procter" userId="c59a5450-81ea-4789-bca2-fa89d4d84bf6" providerId="ADAL" clId="{7AF4A5F4-C4AC-445E-AA6E-932F746CA84E}" dt="2025-12-12T08:50:01.571" v="5" actId="47"/>
        <pc:sldMkLst>
          <pc:docMk/>
          <pc:sldMk cId="1819267236" sldId="257"/>
        </pc:sldMkLst>
      </pc:sldChg>
      <pc:sldChg chg="del">
        <pc:chgData name="Emma Procter" userId="c59a5450-81ea-4789-bca2-fa89d4d84bf6" providerId="ADAL" clId="{7AF4A5F4-C4AC-445E-AA6E-932F746CA84E}" dt="2025-12-12T08:50:01.411" v="4" actId="47"/>
        <pc:sldMkLst>
          <pc:docMk/>
          <pc:sldMk cId="300109586" sldId="258"/>
        </pc:sldMkLst>
      </pc:sldChg>
      <pc:sldChg chg="del">
        <pc:chgData name="Emma Procter" userId="c59a5450-81ea-4789-bca2-fa89d4d84bf6" providerId="ADAL" clId="{7AF4A5F4-C4AC-445E-AA6E-932F746CA84E}" dt="2025-12-12T08:50:01.239" v="3" actId="47"/>
        <pc:sldMkLst>
          <pc:docMk/>
          <pc:sldMk cId="1195104690" sldId="259"/>
        </pc:sldMkLst>
      </pc:sldChg>
      <pc:sldChg chg="del">
        <pc:chgData name="Emma Procter" userId="c59a5450-81ea-4789-bca2-fa89d4d84bf6" providerId="ADAL" clId="{7AF4A5F4-C4AC-445E-AA6E-932F746CA84E}" dt="2025-12-12T08:50:01.046" v="2" actId="47"/>
        <pc:sldMkLst>
          <pc:docMk/>
          <pc:sldMk cId="1748797772" sldId="261"/>
        </pc:sldMkLst>
      </pc:sldChg>
      <pc:sldChg chg="del">
        <pc:chgData name="Emma Procter" userId="c59a5450-81ea-4789-bca2-fa89d4d84bf6" providerId="ADAL" clId="{7AF4A5F4-C4AC-445E-AA6E-932F746CA84E}" dt="2025-12-12T08:50:00.776" v="1" actId="47"/>
        <pc:sldMkLst>
          <pc:docMk/>
          <pc:sldMk cId="1994231994" sldId="262"/>
        </pc:sldMkLst>
      </pc:sldChg>
      <pc:sldChg chg="del">
        <pc:chgData name="Emma Procter" userId="c59a5450-81ea-4789-bca2-fa89d4d84bf6" providerId="ADAL" clId="{7AF4A5F4-C4AC-445E-AA6E-932F746CA84E}" dt="2025-12-12T08:50:01.714" v="6" actId="47"/>
        <pc:sldMkLst>
          <pc:docMk/>
          <pc:sldMk cId="2618994109" sldId="266"/>
        </pc:sldMkLst>
      </pc:sldChg>
      <pc:sldChg chg="del">
        <pc:chgData name="Emma Procter" userId="c59a5450-81ea-4789-bca2-fa89d4d84bf6" providerId="ADAL" clId="{7AF4A5F4-C4AC-445E-AA6E-932F746CA84E}" dt="2025-12-12T08:50:01.855" v="7" actId="47"/>
        <pc:sldMkLst>
          <pc:docMk/>
          <pc:sldMk cId="2720582910" sldId="267"/>
        </pc:sldMkLst>
      </pc:sldChg>
      <pc:sldChg chg="del">
        <pc:chgData name="Emma Procter" userId="c59a5450-81ea-4789-bca2-fa89d4d84bf6" providerId="ADAL" clId="{7AF4A5F4-C4AC-445E-AA6E-932F746CA84E}" dt="2025-12-12T08:50:01.997" v="8" actId="47"/>
        <pc:sldMkLst>
          <pc:docMk/>
          <pc:sldMk cId="946847082" sldId="275"/>
        </pc:sldMkLst>
      </pc:sldChg>
      <pc:sldChg chg="del">
        <pc:chgData name="Emma Procter" userId="c59a5450-81ea-4789-bca2-fa89d4d84bf6" providerId="ADAL" clId="{7AF4A5F4-C4AC-445E-AA6E-932F746CA84E}" dt="2025-12-12T08:50:02.283" v="10" actId="47"/>
        <pc:sldMkLst>
          <pc:docMk/>
          <pc:sldMk cId="305086931" sldId="278"/>
        </pc:sldMkLst>
      </pc:sldChg>
      <pc:sldChg chg="del">
        <pc:chgData name="Emma Procter" userId="c59a5450-81ea-4789-bca2-fa89d4d84bf6" providerId="ADAL" clId="{7AF4A5F4-C4AC-445E-AA6E-932F746CA84E}" dt="2025-12-12T08:50:02.155" v="9" actId="47"/>
        <pc:sldMkLst>
          <pc:docMk/>
          <pc:sldMk cId="2894835209" sldId="279"/>
        </pc:sldMkLst>
      </pc:sldChg>
      <pc:sldChg chg="del">
        <pc:chgData name="Emma Procter" userId="c59a5450-81ea-4789-bca2-fa89d4d84bf6" providerId="ADAL" clId="{7AF4A5F4-C4AC-445E-AA6E-932F746CA84E}" dt="2025-12-12T08:50:02.589" v="12" actId="47"/>
        <pc:sldMkLst>
          <pc:docMk/>
          <pc:sldMk cId="543375074" sldId="281"/>
        </pc:sldMkLst>
      </pc:sldChg>
      <pc:sldChg chg="del">
        <pc:chgData name="Emma Procter" userId="c59a5450-81ea-4789-bca2-fa89d4d84bf6" providerId="ADAL" clId="{7AF4A5F4-C4AC-445E-AA6E-932F746CA84E}" dt="2025-12-12T08:50:02.743" v="13" actId="47"/>
        <pc:sldMkLst>
          <pc:docMk/>
          <pc:sldMk cId="2385584880" sldId="282"/>
        </pc:sldMkLst>
      </pc:sldChg>
      <pc:sldChg chg="del">
        <pc:chgData name="Emma Procter" userId="c59a5450-81ea-4789-bca2-fa89d4d84bf6" providerId="ADAL" clId="{7AF4A5F4-C4AC-445E-AA6E-932F746CA84E}" dt="2025-12-12T08:50:02.894" v="14" actId="47"/>
        <pc:sldMkLst>
          <pc:docMk/>
          <pc:sldMk cId="2670027813" sldId="283"/>
        </pc:sldMkLst>
      </pc:sldChg>
      <pc:sldChg chg="del">
        <pc:chgData name="Emma Procter" userId="c59a5450-81ea-4789-bca2-fa89d4d84bf6" providerId="ADAL" clId="{7AF4A5F4-C4AC-445E-AA6E-932F746CA84E}" dt="2025-12-12T08:50:03.050" v="15" actId="47"/>
        <pc:sldMkLst>
          <pc:docMk/>
          <pc:sldMk cId="2514178969" sldId="284"/>
        </pc:sldMkLst>
      </pc:sldChg>
      <pc:sldChg chg="del">
        <pc:chgData name="Emma Procter" userId="c59a5450-81ea-4789-bca2-fa89d4d84bf6" providerId="ADAL" clId="{7AF4A5F4-C4AC-445E-AA6E-932F746CA84E}" dt="2025-12-12T08:50:03.199" v="16" actId="47"/>
        <pc:sldMkLst>
          <pc:docMk/>
          <pc:sldMk cId="4016440890" sldId="285"/>
        </pc:sldMkLst>
      </pc:sldChg>
      <pc:sldChg chg="del">
        <pc:chgData name="Emma Procter" userId="c59a5450-81ea-4789-bca2-fa89d4d84bf6" providerId="ADAL" clId="{7AF4A5F4-C4AC-445E-AA6E-932F746CA84E}" dt="2025-12-12T08:50:03.343" v="17" actId="47"/>
        <pc:sldMkLst>
          <pc:docMk/>
          <pc:sldMk cId="3494455621" sldId="286"/>
        </pc:sldMkLst>
      </pc:sldChg>
      <pc:sldChg chg="del">
        <pc:chgData name="Emma Procter" userId="c59a5450-81ea-4789-bca2-fa89d4d84bf6" providerId="ADAL" clId="{7AF4A5F4-C4AC-445E-AA6E-932F746CA84E}" dt="2025-12-12T08:50:03.493" v="18" actId="47"/>
        <pc:sldMkLst>
          <pc:docMk/>
          <pc:sldMk cId="79705388" sldId="287"/>
        </pc:sldMkLst>
      </pc:sldChg>
      <pc:sldChg chg="del">
        <pc:chgData name="Emma Procter" userId="c59a5450-81ea-4789-bca2-fa89d4d84bf6" providerId="ADAL" clId="{7AF4A5F4-C4AC-445E-AA6E-932F746CA84E}" dt="2025-12-12T08:50:02.436" v="11" actId="47"/>
        <pc:sldMkLst>
          <pc:docMk/>
          <pc:sldMk cId="3942783976" sldId="289"/>
        </pc:sldMkLst>
      </pc:sldChg>
      <pc:sldChg chg="del">
        <pc:chgData name="Emma Procter" userId="c59a5450-81ea-4789-bca2-fa89d4d84bf6" providerId="ADAL" clId="{7AF4A5F4-C4AC-445E-AA6E-932F746CA84E}" dt="2025-12-12T08:50:03.653" v="19" actId="47"/>
        <pc:sldMkLst>
          <pc:docMk/>
          <pc:sldMk cId="3477842000" sldId="290"/>
        </pc:sldMkLst>
      </pc:sldChg>
      <pc:sldChg chg="del">
        <pc:chgData name="Emma Procter" userId="c59a5450-81ea-4789-bca2-fa89d4d84bf6" providerId="ADAL" clId="{7AF4A5F4-C4AC-445E-AA6E-932F746CA84E}" dt="2025-12-12T08:50:03.818" v="20" actId="47"/>
        <pc:sldMkLst>
          <pc:docMk/>
          <pc:sldMk cId="3999421529" sldId="291"/>
        </pc:sldMkLst>
      </pc:sldChg>
      <pc:sldChg chg="del">
        <pc:chgData name="Emma Procter" userId="c59a5450-81ea-4789-bca2-fa89d4d84bf6" providerId="ADAL" clId="{7AF4A5F4-C4AC-445E-AA6E-932F746CA84E}" dt="2025-12-12T08:50:03.971" v="21" actId="47"/>
        <pc:sldMkLst>
          <pc:docMk/>
          <pc:sldMk cId="3782447479" sldId="292"/>
        </pc:sldMkLst>
      </pc:sldChg>
      <pc:sldChg chg="del">
        <pc:chgData name="Emma Procter" userId="c59a5450-81ea-4789-bca2-fa89d4d84bf6" providerId="ADAL" clId="{7AF4A5F4-C4AC-445E-AA6E-932F746CA84E}" dt="2025-12-12T08:50:04.167" v="22" actId="47"/>
        <pc:sldMkLst>
          <pc:docMk/>
          <pc:sldMk cId="1656637760" sldId="293"/>
        </pc:sldMkLst>
      </pc:sldChg>
      <pc:sldChg chg="del">
        <pc:chgData name="Emma Procter" userId="c59a5450-81ea-4789-bca2-fa89d4d84bf6" providerId="ADAL" clId="{7AF4A5F4-C4AC-445E-AA6E-932F746CA84E}" dt="2025-12-12T08:50:00.475" v="0" actId="47"/>
        <pc:sldMkLst>
          <pc:docMk/>
          <pc:sldMk cId="1633100188" sldId="29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women in blue shirts&#10;&#10;AI-generated content may be incorrect.">
            <a:extLst>
              <a:ext uri="{FF2B5EF4-FFF2-40B4-BE49-F238E27FC236}">
                <a16:creationId xmlns:a16="http://schemas.microsoft.com/office/drawing/2014/main" id="{3B3146F1-54C6-57C8-86DD-458EEE11FD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073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urple and white background with text and symbols&#10;&#10;AI-generated content may be incorrect.">
            <a:extLst>
              <a:ext uri="{FF2B5EF4-FFF2-40B4-BE49-F238E27FC236}">
                <a16:creationId xmlns:a16="http://schemas.microsoft.com/office/drawing/2014/main" id="{F66B08D0-DBEE-8F3F-7E2C-4C64338D99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urple and white text&#10;&#10;AI-generated content may be incorrect.">
            <a:extLst>
              <a:ext uri="{FF2B5EF4-FFF2-40B4-BE49-F238E27FC236}">
                <a16:creationId xmlns:a16="http://schemas.microsoft.com/office/drawing/2014/main" id="{34763E5E-3493-C26F-5C32-173B7CE4DC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5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31EC1F9-676F-C56A-02E6-0B8ED7CE37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96"/>
            <a:ext cx="10691812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845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bb4d6dc6ab3c9b3d966d60d976ceea69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f9b9bef806a5e98c96b46d4d47c5c165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2025-12-12 at 06 AM</Schedule_Date>
    <Delivery_Option xmlns="4aed504c-ebe7-463e-82c7-15fe6339b33a">Schedule Delivery</Delivery_Option>
    <Schedule_ID xmlns="4aed504c-ebe7-463e-82c7-15fe6339b33a">4512</Schedule_ID>
    <Delivery_Purpose xmlns="4aed504c-ebe7-463e-82c7-15fe6339b33a">Broadcast Email</Delivery_Purpose>
  </documentManagement>
</p:properties>
</file>

<file path=customXml/itemProps1.xml><?xml version="1.0" encoding="utf-8"?>
<ds:datastoreItem xmlns:ds="http://schemas.openxmlformats.org/officeDocument/2006/customXml" ds:itemID="{F8A92165-2251-4A9D-94AB-190CC57FC7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8E9301-5AC4-4AC0-8720-0869965922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9568AA0-F583-44A3-906D-DC240C2A7AB1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44790e13-f532-45ba-883a-ea4e13c1e09a"/>
    <ds:schemaRef ds:uri="http://schemas.openxmlformats.org/package/2006/metadata/core-properties"/>
    <ds:schemaRef ds:uri="2bba036e-3261-42ff-ac2c-3ab430ee1e45"/>
    <ds:schemaRef ds:uri="http://schemas.microsoft.com/office/infopath/2007/PartnerControls"/>
    <ds:schemaRef ds:uri="http://www.w3.org/XML/1998/namespace"/>
    <ds:schemaRef ds:uri="http://purl.org/dc/dcmitype/"/>
    <ds:schemaRef ds:uri="454ff3c7-bf6c-4573-850b-dc1564d2356c"/>
    <ds:schemaRef ds:uri="4aed504c-ebe7-463e-82c7-15fe6339b33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16</cp:revision>
  <dcterms:created xsi:type="dcterms:W3CDTF">2022-03-08T17:50:39Z</dcterms:created>
  <dcterms:modified xsi:type="dcterms:W3CDTF">2025-12-12T08:50:06Z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