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93" r:id="rId5"/>
    <p:sldId id="264" r:id="rId6"/>
    <p:sldId id="280" r:id="rId7"/>
    <p:sldId id="294" r:id="rId8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12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ma Procter" userId="c59a5450-81ea-4789-bca2-fa89d4d84bf6" providerId="ADAL" clId="{7AF4A5F4-C4AC-445E-AA6E-932F746CA84E}"/>
    <pc:docChg chg="delSld">
      <pc:chgData name="Emma Procter" userId="c59a5450-81ea-4789-bca2-fa89d4d84bf6" providerId="ADAL" clId="{7AF4A5F4-C4AC-445E-AA6E-932F746CA84E}" dt="2025-11-22T11:56:45.307" v="22" actId="47"/>
      <pc:docMkLst>
        <pc:docMk/>
      </pc:docMkLst>
      <pc:sldChg chg="del">
        <pc:chgData name="Emma Procter" userId="c59a5450-81ea-4789-bca2-fa89d4d84bf6" providerId="ADAL" clId="{7AF4A5F4-C4AC-445E-AA6E-932F746CA84E}" dt="2025-11-22T11:56:42.646" v="7" actId="47"/>
        <pc:sldMkLst>
          <pc:docMk/>
          <pc:sldMk cId="1819267236" sldId="257"/>
        </pc:sldMkLst>
      </pc:sldChg>
      <pc:sldChg chg="del">
        <pc:chgData name="Emma Procter" userId="c59a5450-81ea-4789-bca2-fa89d4d84bf6" providerId="ADAL" clId="{7AF4A5F4-C4AC-445E-AA6E-932F746CA84E}" dt="2025-11-22T11:56:42.506" v="6" actId="47"/>
        <pc:sldMkLst>
          <pc:docMk/>
          <pc:sldMk cId="300109586" sldId="258"/>
        </pc:sldMkLst>
      </pc:sldChg>
      <pc:sldChg chg="del">
        <pc:chgData name="Emma Procter" userId="c59a5450-81ea-4789-bca2-fa89d4d84bf6" providerId="ADAL" clId="{7AF4A5F4-C4AC-445E-AA6E-932F746CA84E}" dt="2025-11-22T11:56:42.359" v="5" actId="47"/>
        <pc:sldMkLst>
          <pc:docMk/>
          <pc:sldMk cId="1195104690" sldId="259"/>
        </pc:sldMkLst>
      </pc:sldChg>
      <pc:sldChg chg="del">
        <pc:chgData name="Emma Procter" userId="c59a5450-81ea-4789-bca2-fa89d4d84bf6" providerId="ADAL" clId="{7AF4A5F4-C4AC-445E-AA6E-932F746CA84E}" dt="2025-11-22T11:56:42.223" v="4" actId="47"/>
        <pc:sldMkLst>
          <pc:docMk/>
          <pc:sldMk cId="2626073409" sldId="260"/>
        </pc:sldMkLst>
      </pc:sldChg>
      <pc:sldChg chg="del">
        <pc:chgData name="Emma Procter" userId="c59a5450-81ea-4789-bca2-fa89d4d84bf6" providerId="ADAL" clId="{7AF4A5F4-C4AC-445E-AA6E-932F746CA84E}" dt="2025-11-22T11:56:42.083" v="3" actId="47"/>
        <pc:sldMkLst>
          <pc:docMk/>
          <pc:sldMk cId="1748797772" sldId="261"/>
        </pc:sldMkLst>
      </pc:sldChg>
      <pc:sldChg chg="del">
        <pc:chgData name="Emma Procter" userId="c59a5450-81ea-4789-bca2-fa89d4d84bf6" providerId="ADAL" clId="{7AF4A5F4-C4AC-445E-AA6E-932F746CA84E}" dt="2025-11-22T11:56:41.951" v="2" actId="47"/>
        <pc:sldMkLst>
          <pc:docMk/>
          <pc:sldMk cId="1994231994" sldId="262"/>
        </pc:sldMkLst>
      </pc:sldChg>
      <pc:sldChg chg="del">
        <pc:chgData name="Emma Procter" userId="c59a5450-81ea-4789-bca2-fa89d4d84bf6" providerId="ADAL" clId="{7AF4A5F4-C4AC-445E-AA6E-932F746CA84E}" dt="2025-11-22T11:56:42.813" v="8" actId="47"/>
        <pc:sldMkLst>
          <pc:docMk/>
          <pc:sldMk cId="2618994109" sldId="266"/>
        </pc:sldMkLst>
      </pc:sldChg>
      <pc:sldChg chg="del">
        <pc:chgData name="Emma Procter" userId="c59a5450-81ea-4789-bca2-fa89d4d84bf6" providerId="ADAL" clId="{7AF4A5F4-C4AC-445E-AA6E-932F746CA84E}" dt="2025-11-22T11:56:42.967" v="9" actId="47"/>
        <pc:sldMkLst>
          <pc:docMk/>
          <pc:sldMk cId="2720582910" sldId="267"/>
        </pc:sldMkLst>
      </pc:sldChg>
      <pc:sldChg chg="del">
        <pc:chgData name="Emma Procter" userId="c59a5450-81ea-4789-bca2-fa89d4d84bf6" providerId="ADAL" clId="{7AF4A5F4-C4AC-445E-AA6E-932F746CA84E}" dt="2025-11-22T11:56:43.128" v="10" actId="47"/>
        <pc:sldMkLst>
          <pc:docMk/>
          <pc:sldMk cId="946847082" sldId="275"/>
        </pc:sldMkLst>
      </pc:sldChg>
      <pc:sldChg chg="del">
        <pc:chgData name="Emma Procter" userId="c59a5450-81ea-4789-bca2-fa89d4d84bf6" providerId="ADAL" clId="{7AF4A5F4-C4AC-445E-AA6E-932F746CA84E}" dt="2025-11-22T11:56:43.423" v="12" actId="47"/>
        <pc:sldMkLst>
          <pc:docMk/>
          <pc:sldMk cId="305086931" sldId="278"/>
        </pc:sldMkLst>
      </pc:sldChg>
      <pc:sldChg chg="del">
        <pc:chgData name="Emma Procter" userId="c59a5450-81ea-4789-bca2-fa89d4d84bf6" providerId="ADAL" clId="{7AF4A5F4-C4AC-445E-AA6E-932F746CA84E}" dt="2025-11-22T11:56:43.272" v="11" actId="47"/>
        <pc:sldMkLst>
          <pc:docMk/>
          <pc:sldMk cId="2894835209" sldId="279"/>
        </pc:sldMkLst>
      </pc:sldChg>
      <pc:sldChg chg="del">
        <pc:chgData name="Emma Procter" userId="c59a5450-81ea-4789-bca2-fa89d4d84bf6" providerId="ADAL" clId="{7AF4A5F4-C4AC-445E-AA6E-932F746CA84E}" dt="2025-11-22T11:56:43.760" v="14" actId="47"/>
        <pc:sldMkLst>
          <pc:docMk/>
          <pc:sldMk cId="543375074" sldId="281"/>
        </pc:sldMkLst>
      </pc:sldChg>
      <pc:sldChg chg="del">
        <pc:chgData name="Emma Procter" userId="c59a5450-81ea-4789-bca2-fa89d4d84bf6" providerId="ADAL" clId="{7AF4A5F4-C4AC-445E-AA6E-932F746CA84E}" dt="2025-11-22T11:56:44.158" v="15" actId="47"/>
        <pc:sldMkLst>
          <pc:docMk/>
          <pc:sldMk cId="2385584880" sldId="282"/>
        </pc:sldMkLst>
      </pc:sldChg>
      <pc:sldChg chg="del">
        <pc:chgData name="Emma Procter" userId="c59a5450-81ea-4789-bca2-fa89d4d84bf6" providerId="ADAL" clId="{7AF4A5F4-C4AC-445E-AA6E-932F746CA84E}" dt="2025-11-22T11:56:44.319" v="16" actId="47"/>
        <pc:sldMkLst>
          <pc:docMk/>
          <pc:sldMk cId="2670027813" sldId="283"/>
        </pc:sldMkLst>
      </pc:sldChg>
      <pc:sldChg chg="del">
        <pc:chgData name="Emma Procter" userId="c59a5450-81ea-4789-bca2-fa89d4d84bf6" providerId="ADAL" clId="{7AF4A5F4-C4AC-445E-AA6E-932F746CA84E}" dt="2025-11-22T11:56:44.495" v="17" actId="47"/>
        <pc:sldMkLst>
          <pc:docMk/>
          <pc:sldMk cId="2514178969" sldId="284"/>
        </pc:sldMkLst>
      </pc:sldChg>
      <pc:sldChg chg="del">
        <pc:chgData name="Emma Procter" userId="c59a5450-81ea-4789-bca2-fa89d4d84bf6" providerId="ADAL" clId="{7AF4A5F4-C4AC-445E-AA6E-932F746CA84E}" dt="2025-11-22T11:56:44.649" v="18" actId="47"/>
        <pc:sldMkLst>
          <pc:docMk/>
          <pc:sldMk cId="4016440890" sldId="285"/>
        </pc:sldMkLst>
      </pc:sldChg>
      <pc:sldChg chg="del">
        <pc:chgData name="Emma Procter" userId="c59a5450-81ea-4789-bca2-fa89d4d84bf6" providerId="ADAL" clId="{7AF4A5F4-C4AC-445E-AA6E-932F746CA84E}" dt="2025-11-22T11:56:43.582" v="13" actId="47"/>
        <pc:sldMkLst>
          <pc:docMk/>
          <pc:sldMk cId="3942783976" sldId="289"/>
        </pc:sldMkLst>
      </pc:sldChg>
      <pc:sldChg chg="del">
        <pc:chgData name="Emma Procter" userId="c59a5450-81ea-4789-bca2-fa89d4d84bf6" providerId="ADAL" clId="{7AF4A5F4-C4AC-445E-AA6E-932F746CA84E}" dt="2025-11-22T11:56:45.154" v="21" actId="47"/>
        <pc:sldMkLst>
          <pc:docMk/>
          <pc:sldMk cId="933952782" sldId="290"/>
        </pc:sldMkLst>
      </pc:sldChg>
      <pc:sldChg chg="del">
        <pc:chgData name="Emma Procter" userId="c59a5450-81ea-4789-bca2-fa89d4d84bf6" providerId="ADAL" clId="{7AF4A5F4-C4AC-445E-AA6E-932F746CA84E}" dt="2025-11-22T11:56:44.846" v="19" actId="47"/>
        <pc:sldMkLst>
          <pc:docMk/>
          <pc:sldMk cId="2974621888" sldId="291"/>
        </pc:sldMkLst>
      </pc:sldChg>
      <pc:sldChg chg="del">
        <pc:chgData name="Emma Procter" userId="c59a5450-81ea-4789-bca2-fa89d4d84bf6" providerId="ADAL" clId="{7AF4A5F4-C4AC-445E-AA6E-932F746CA84E}" dt="2025-11-22T11:56:44.994" v="20" actId="47"/>
        <pc:sldMkLst>
          <pc:docMk/>
          <pc:sldMk cId="3324655570" sldId="292"/>
        </pc:sldMkLst>
      </pc:sldChg>
      <pc:sldChg chg="del">
        <pc:chgData name="Emma Procter" userId="c59a5450-81ea-4789-bca2-fa89d4d84bf6" providerId="ADAL" clId="{7AF4A5F4-C4AC-445E-AA6E-932F746CA84E}" dt="2025-11-22T11:56:41.656" v="0" actId="47"/>
        <pc:sldMkLst>
          <pc:docMk/>
          <pc:sldMk cId="3357819973" sldId="295"/>
        </pc:sldMkLst>
      </pc:sldChg>
      <pc:sldChg chg="del">
        <pc:chgData name="Emma Procter" userId="c59a5450-81ea-4789-bca2-fa89d4d84bf6" providerId="ADAL" clId="{7AF4A5F4-C4AC-445E-AA6E-932F746CA84E}" dt="2025-11-22T11:56:41.797" v="1" actId="47"/>
        <pc:sldMkLst>
          <pc:docMk/>
          <pc:sldMk cId="3216367556" sldId="296"/>
        </pc:sldMkLst>
      </pc:sldChg>
      <pc:sldChg chg="del">
        <pc:chgData name="Emma Procter" userId="c59a5450-81ea-4789-bca2-fa89d4d84bf6" providerId="ADAL" clId="{7AF4A5F4-C4AC-445E-AA6E-932F746CA84E}" dt="2025-11-22T11:56:45.307" v="22" actId="47"/>
        <pc:sldMkLst>
          <pc:docMk/>
          <pc:sldMk cId="1956410818" sldId="2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44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4067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573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24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5261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400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862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542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064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D05AA-EA16-4617-B9D6-26C8638BAEC9}" type="datetimeFigureOut">
              <a:rPr lang="en-GB" smtClean="0"/>
              <a:t>22/11/2025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2B11D-A073-4B7F-97FE-D527B0E081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254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people walking in a street&#10;&#10;AI-generated content may be incorrect.">
            <a:extLst>
              <a:ext uri="{FF2B5EF4-FFF2-40B4-BE49-F238E27FC236}">
                <a16:creationId xmlns:a16="http://schemas.microsoft.com/office/drawing/2014/main" id="{1D5D4BFA-620B-3542-42F2-849C5B32CD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73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urple and orange rectangular object with text&#10;&#10;AI-generated content may be incorrect.">
            <a:extLst>
              <a:ext uri="{FF2B5EF4-FFF2-40B4-BE49-F238E27FC236}">
                <a16:creationId xmlns:a16="http://schemas.microsoft.com/office/drawing/2014/main" id="{651ACB3C-EB2D-FA3A-5DF6-A42D58F2E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5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text on a purple background&#10;&#10;AI-generated content may be incorrect.">
            <a:extLst>
              <a:ext uri="{FF2B5EF4-FFF2-40B4-BE49-F238E27FC236}">
                <a16:creationId xmlns:a16="http://schemas.microsoft.com/office/drawing/2014/main" id="{C476B2B1-203D-12A8-872D-8F9FA6E75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751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flag with text and a cartoon character&#10;&#10;AI-generated content may be incorrect.">
            <a:extLst>
              <a:ext uri="{FF2B5EF4-FFF2-40B4-BE49-F238E27FC236}">
                <a16:creationId xmlns:a16="http://schemas.microsoft.com/office/drawing/2014/main" id="{41870041-41C8-BC0E-35C4-C713F91DC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"/>
            <a:ext cx="10691813" cy="7559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590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54ff3c7-bf6c-4573-850b-dc1564d2356c" xsi:nil="true"/>
    <lcf76f155ced4ddcb4097134ff3c332f xmlns="4aed504c-ebe7-463e-82c7-15fe6339b33a">
      <Terms xmlns="http://schemas.microsoft.com/office/infopath/2007/PartnerControls"/>
    </lcf76f155ced4ddcb4097134ff3c332f>
    <Schedule_Date xmlns="4aed504c-ebe7-463e-82c7-15fe6339b33a">2025-09-12 at 05 AM</Schedule_Date>
    <Delivery_Option xmlns="4aed504c-ebe7-463e-82c7-15fe6339b33a">Schedule Delivery</Delivery_Option>
    <Schedule_ID xmlns="4aed504c-ebe7-463e-82c7-15fe6339b33a">4181</Schedule_ID>
    <Delivery_Purpose xmlns="4aed504c-ebe7-463e-82c7-15fe6339b33a">Broadcast Email</Delivery_Purpos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76240F08A6343B664C8B743EE5C5B" ma:contentTypeVersion="16" ma:contentTypeDescription="Create a new document." ma:contentTypeScope="" ma:versionID="a6257a10d298565e6f6ffd67925b6f0f">
  <xsd:schema xmlns:xsd="http://www.w3.org/2001/XMLSchema" xmlns:xs="http://www.w3.org/2001/XMLSchema" xmlns:p="http://schemas.microsoft.com/office/2006/metadata/properties" xmlns:ns2="4aed504c-ebe7-463e-82c7-15fe6339b33a" xmlns:ns3="454ff3c7-bf6c-4573-850b-dc1564d2356c" targetNamespace="http://schemas.microsoft.com/office/2006/metadata/properties" ma:root="true" ma:fieldsID="23f2e8855765bc6cea7e09a95f6e30a1" ns2:_="" ns3:_="">
    <xsd:import namespace="4aed504c-ebe7-463e-82c7-15fe6339b33a"/>
    <xsd:import namespace="454ff3c7-bf6c-4573-850b-dc1564d2356c"/>
    <xsd:element name="properties">
      <xsd:complexType>
        <xsd:sequence>
          <xsd:element name="documentManagement">
            <xsd:complexType>
              <xsd:all>
                <xsd:element ref="ns2:Schedule_ID" minOccurs="0"/>
                <xsd:element ref="ns2:Schedule_Date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Delivery_Option" minOccurs="0"/>
                <xsd:element ref="ns2:Delivery_Purpose" minOccurs="0"/>
                <xsd:element ref="ns2:MediaServiceOCR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d504c-ebe7-463e-82c7-15fe6339b33a" elementFormDefault="qualified">
    <xsd:import namespace="http://schemas.microsoft.com/office/2006/documentManagement/types"/>
    <xsd:import namespace="http://schemas.microsoft.com/office/infopath/2007/PartnerControls"/>
    <xsd:element name="Schedule_ID" ma:index="8" nillable="true" ma:displayName="Schedule_ID" ma:format="Dropdown" ma:internalName="Schedule_ID">
      <xsd:simpleType>
        <xsd:restriction base="dms:Text">
          <xsd:maxLength value="255"/>
        </xsd:restriction>
      </xsd:simpleType>
    </xsd:element>
    <xsd:element name="Schedule_Date" ma:index="9" nillable="true" ma:displayName="Schedule_Date" ma:format="Dropdown" ma:indexed="true" ma:internalName="Schedule_Date">
      <xsd:simpleType>
        <xsd:restriction base="dms:Text">
          <xsd:maxLength value="255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Delivery_Option" ma:index="15" nillable="true" ma:displayName="Delivery_Option" ma:format="Dropdown" ma:internalName="Delivery_Option">
      <xsd:simpleType>
        <xsd:restriction base="dms:Text">
          <xsd:maxLength value="255"/>
        </xsd:restriction>
      </xsd:simpleType>
    </xsd:element>
    <xsd:element name="Delivery_Purpose" ma:index="16" nillable="true" ma:displayName="Delivery_Purpose" ma:format="Dropdown" ma:internalName="Delivery_Purpose">
      <xsd:simpleType>
        <xsd:restriction base="dms:Text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cd51b7ef-f8cd-44b7-9228-79928f86fe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4ff3c7-bf6c-4573-850b-dc1564d2356c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e0ae38d-49e6-46b5-8de1-ffade988209e}" ma:internalName="TaxCatchAll" ma:showField="CatchAllData" ma:web="454ff3c7-bf6c-4573-850b-dc1564d235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A92165-2251-4A9D-94AB-190CC57FC7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9568AA0-F583-44A3-906D-DC240C2A7AB1}">
  <ds:schemaRefs>
    <ds:schemaRef ds:uri="http://schemas.microsoft.com/office/2006/metadata/properties"/>
    <ds:schemaRef ds:uri="http://schemas.microsoft.com/office/infopath/2007/PartnerControls"/>
    <ds:schemaRef ds:uri="44790e13-f532-45ba-883a-ea4e13c1e09a"/>
    <ds:schemaRef ds:uri="2bba036e-3261-42ff-ac2c-3ab430ee1e45"/>
    <ds:schemaRef ds:uri="454ff3c7-bf6c-4573-850b-dc1564d2356c"/>
    <ds:schemaRef ds:uri="4aed504c-ebe7-463e-82c7-15fe6339b33a"/>
  </ds:schemaRefs>
</ds:datastoreItem>
</file>

<file path=customXml/itemProps3.xml><?xml version="1.0" encoding="utf-8"?>
<ds:datastoreItem xmlns:ds="http://schemas.openxmlformats.org/officeDocument/2006/customXml" ds:itemID="{B18288DD-0BB3-4997-A2CA-32FAC0809C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d504c-ebe7-463e-82c7-15fe6339b33a"/>
    <ds:schemaRef ds:uri="454ff3c7-bf6c-4573-850b-dc1564d235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0</Words>
  <Application>Microsoft Office PowerPoint</Application>
  <PresentationFormat>Custom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Bosomworth</dc:creator>
  <cp:lastModifiedBy>Emma Procter</cp:lastModifiedBy>
  <cp:revision>18</cp:revision>
  <dcterms:created xsi:type="dcterms:W3CDTF">2022-03-08T17:50:39Z</dcterms:created>
  <dcterms:modified xsi:type="dcterms:W3CDTF">2025-11-22T11:56:51Z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0x010100A5776240F08A6343B664C8B743EE5C5B</vt:lpwstr>
  </property>
  <property fmtid="{D5CDD505-2E9C-101B-9397-08002B2CF9AE}" pid="3" name="MediaServiceImageTags">
    <vt:lpwstr/>
  </property>
</Properties>
</file>