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71" r:id="rId5"/>
    <p:sldId id="268" r:id="rId6"/>
    <p:sldId id="269" r:id="rId7"/>
    <p:sldId id="270" r:id="rId8"/>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7B43A"/>
    <a:srgbClr val="CCC901"/>
    <a:srgbClr val="EAEECA"/>
    <a:srgbClr val="C0CE5F"/>
    <a:srgbClr val="AAB02A"/>
    <a:srgbClr val="ECECEC"/>
    <a:srgbClr val="6B76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74"/>
    <p:restoredTop sz="94694"/>
  </p:normalViewPr>
  <p:slideViewPr>
    <p:cSldViewPr snapToGrid="0">
      <p:cViewPr varScale="1">
        <p:scale>
          <a:sx n="38" d="100"/>
          <a:sy n="38" d="100"/>
        </p:scale>
        <p:origin x="22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GB"/>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984091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671420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539225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93661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GB"/>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122257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CF7212C-E634-E345-BBD0-CB95A8D87BAC}"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3643410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CF7212C-E634-E345-BBD0-CB95A8D87BAC}" type="datetimeFigureOut">
              <a:rPr lang="en-US" smtClean="0"/>
              <a:t>11/27/2025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263425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CF7212C-E634-E345-BBD0-CB95A8D87BAC}" type="datetimeFigureOut">
              <a:rPr lang="en-US" smtClean="0"/>
              <a:t>11/27/2025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3296813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F7212C-E634-E345-BBD0-CB95A8D87BAC}" type="datetimeFigureOut">
              <a:rPr lang="en-US" smtClean="0"/>
              <a:t>11/27/2025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1446933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FCF7212C-E634-E345-BBD0-CB95A8D87BAC}"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64661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FCF7212C-E634-E345-BBD0-CB95A8D87BAC}"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2571770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FCF7212C-E634-E345-BBD0-CB95A8D87BAC}" type="datetimeFigureOut">
              <a:rPr lang="en-US" smtClean="0"/>
              <a:t>11/27/2025</a:t>
            </a:fld>
            <a:endParaRPr 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D1CF85FF-2FD5-F549-BF8F-E87A6A1527C7}" type="slidenum">
              <a:rPr lang="en-US" smtClean="0"/>
              <a:t>‹#›</a:t>
            </a:fld>
            <a:endParaRPr lang="en-US"/>
          </a:p>
        </p:txBody>
      </p:sp>
    </p:spTree>
    <p:extLst>
      <p:ext uri="{BB962C8B-B14F-4D97-AF65-F5344CB8AC3E}">
        <p14:creationId xmlns:p14="http://schemas.microsoft.com/office/powerpoint/2010/main" val="9868213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A14FFB3-AA9A-DC98-26D7-6FF04251C702}"/>
            </a:ext>
          </a:extLst>
        </p:cNvPr>
        <p:cNvGrpSpPr/>
        <p:nvPr/>
      </p:nvGrpSpPr>
      <p:grpSpPr>
        <a:xfrm>
          <a:off x="0" y="0"/>
          <a:ext cx="0" cy="0"/>
          <a:chOff x="0" y="0"/>
          <a:chExt cx="0" cy="0"/>
        </a:xfrm>
      </p:grpSpPr>
      <p:grpSp>
        <p:nvGrpSpPr>
          <p:cNvPr id="1829" name="Group 1828">
            <a:extLst>
              <a:ext uri="{FF2B5EF4-FFF2-40B4-BE49-F238E27FC236}">
                <a16:creationId xmlns:a16="http://schemas.microsoft.com/office/drawing/2014/main" id="{527009BF-9A0A-0964-4D34-CD67D01040E7}"/>
              </a:ext>
            </a:extLst>
          </p:cNvPr>
          <p:cNvGrpSpPr/>
          <p:nvPr/>
        </p:nvGrpSpPr>
        <p:grpSpPr>
          <a:xfrm>
            <a:off x="356999" y="974435"/>
            <a:ext cx="4679631" cy="2266043"/>
            <a:chOff x="356999" y="974435"/>
            <a:chExt cx="4679631" cy="2266043"/>
          </a:xfrm>
        </p:grpSpPr>
        <p:sp>
          <p:nvSpPr>
            <p:cNvPr id="1802" name="Freeform 1801">
              <a:extLst>
                <a:ext uri="{FF2B5EF4-FFF2-40B4-BE49-F238E27FC236}">
                  <a16:creationId xmlns:a16="http://schemas.microsoft.com/office/drawing/2014/main" id="{30F68378-88C8-FB5C-608F-8F988A8499C5}"/>
                </a:ext>
              </a:extLst>
            </p:cNvPr>
            <p:cNvSpPr/>
            <p:nvPr/>
          </p:nvSpPr>
          <p:spPr>
            <a:xfrm rot="37129">
              <a:off x="357008" y="974435"/>
              <a:ext cx="4679622" cy="2266042"/>
            </a:xfrm>
            <a:custGeom>
              <a:avLst/>
              <a:gdLst>
                <a:gd name="connsiteX0" fmla="*/ 2594401 w 4679622"/>
                <a:gd name="connsiteY0" fmla="*/ 1684 h 2266042"/>
                <a:gd name="connsiteX1" fmla="*/ 4157437 w 4679622"/>
                <a:gd name="connsiteY1" fmla="*/ 43522 h 2266042"/>
                <a:gd name="connsiteX2" fmla="*/ 4671134 w 4679622"/>
                <a:gd name="connsiteY2" fmla="*/ 770706 h 2266042"/>
                <a:gd name="connsiteX3" fmla="*/ 4653524 w 4679622"/>
                <a:gd name="connsiteY3" fmla="*/ 1680670 h 2266042"/>
                <a:gd name="connsiteX4" fmla="*/ 4098415 w 4679622"/>
                <a:gd name="connsiteY4" fmla="*/ 2156229 h 2266042"/>
                <a:gd name="connsiteX5" fmla="*/ 442994 w 4679622"/>
                <a:gd name="connsiteY5" fmla="*/ 2261262 h 2266042"/>
                <a:gd name="connsiteX6" fmla="*/ 16702 w 4679622"/>
                <a:gd name="connsiteY6" fmla="*/ 1701405 h 2266042"/>
                <a:gd name="connsiteX7" fmla="*/ 22314 w 4679622"/>
                <a:gd name="connsiteY7" fmla="*/ 527441 h 2266042"/>
                <a:gd name="connsiteX8" fmla="*/ 491530 w 4679622"/>
                <a:gd name="connsiteY8" fmla="*/ 67485 h 2266042"/>
                <a:gd name="connsiteX9" fmla="*/ 2594401 w 4679622"/>
                <a:gd name="connsiteY9" fmla="*/ 1684 h 226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9622" h="2266042">
                  <a:moveTo>
                    <a:pt x="2594401" y="1684"/>
                  </a:moveTo>
                  <a:cubicBezTo>
                    <a:pt x="3304546" y="-4288"/>
                    <a:pt x="3964434" y="4717"/>
                    <a:pt x="4157437" y="43522"/>
                  </a:cubicBezTo>
                  <a:cubicBezTo>
                    <a:pt x="4598587" y="132221"/>
                    <a:pt x="4655899" y="489301"/>
                    <a:pt x="4671134" y="770706"/>
                  </a:cubicBezTo>
                  <a:cubicBezTo>
                    <a:pt x="4686369" y="1052110"/>
                    <a:pt x="4681447" y="1450480"/>
                    <a:pt x="4653524" y="1680670"/>
                  </a:cubicBezTo>
                  <a:cubicBezTo>
                    <a:pt x="4625602" y="1910861"/>
                    <a:pt x="4538060" y="2109190"/>
                    <a:pt x="4098415" y="2156229"/>
                  </a:cubicBezTo>
                  <a:cubicBezTo>
                    <a:pt x="3658771" y="2203267"/>
                    <a:pt x="702503" y="2286901"/>
                    <a:pt x="442994" y="2261262"/>
                  </a:cubicBezTo>
                  <a:cubicBezTo>
                    <a:pt x="183485" y="2235625"/>
                    <a:pt x="41257" y="2040627"/>
                    <a:pt x="16702" y="1701405"/>
                  </a:cubicBezTo>
                  <a:cubicBezTo>
                    <a:pt x="-1170" y="1393893"/>
                    <a:pt x="-11719" y="807089"/>
                    <a:pt x="22314" y="527441"/>
                  </a:cubicBezTo>
                  <a:cubicBezTo>
                    <a:pt x="56348" y="247791"/>
                    <a:pt x="147159" y="113151"/>
                    <a:pt x="491530" y="67485"/>
                  </a:cubicBezTo>
                  <a:cubicBezTo>
                    <a:pt x="685239" y="41798"/>
                    <a:pt x="1681358" y="9362"/>
                    <a:pt x="2594401" y="1684"/>
                  </a:cubicBezTo>
                  <a:close/>
                </a:path>
              </a:pathLst>
            </a:custGeom>
            <a:solidFill>
              <a:srgbClr val="025594">
                <a:alpha val="10000"/>
              </a:srgbClr>
            </a:solidFill>
            <a:ln w="9231" cap="flat">
              <a:noFill/>
              <a:prstDash val="solid"/>
              <a:miter/>
            </a:ln>
          </p:spPr>
          <p:txBody>
            <a:bodyPr wrap="square" rtlCol="0" anchor="ctr">
              <a:noAutofit/>
            </a:bodyPr>
            <a:lstStyle/>
            <a:p>
              <a:endParaRPr lang="en-US"/>
            </a:p>
          </p:txBody>
        </p:sp>
        <p:sp>
          <p:nvSpPr>
            <p:cNvPr id="1828" name="Freeform 1827">
              <a:extLst>
                <a:ext uri="{FF2B5EF4-FFF2-40B4-BE49-F238E27FC236}">
                  <a16:creationId xmlns:a16="http://schemas.microsoft.com/office/drawing/2014/main" id="{9F3C60C0-9CFF-A7EC-FA96-8E20D4FCCE16}"/>
                </a:ext>
              </a:extLst>
            </p:cNvPr>
            <p:cNvSpPr/>
            <p:nvPr/>
          </p:nvSpPr>
          <p:spPr>
            <a:xfrm rot="37129">
              <a:off x="357004" y="975260"/>
              <a:ext cx="4679622" cy="2265218"/>
            </a:xfrm>
            <a:custGeom>
              <a:avLst/>
              <a:gdLst>
                <a:gd name="connsiteX0" fmla="*/ 2594402 w 4679622"/>
                <a:gd name="connsiteY0" fmla="*/ 859 h 2265218"/>
                <a:gd name="connsiteX1" fmla="*/ 2755724 w 4679622"/>
                <a:gd name="connsiteY1" fmla="*/ 0 h 2265218"/>
                <a:gd name="connsiteX2" fmla="*/ 2745922 w 4679622"/>
                <a:gd name="connsiteY2" fmla="*/ 492172 h 2265218"/>
                <a:gd name="connsiteX3" fmla="*/ 3109163 w 4679622"/>
                <a:gd name="connsiteY3" fmla="*/ 264863 h 2265218"/>
                <a:gd name="connsiteX4" fmla="*/ 3519307 w 4679622"/>
                <a:gd name="connsiteY4" fmla="*/ 4261 h 2265218"/>
                <a:gd name="connsiteX5" fmla="*/ 3684823 w 4679622"/>
                <a:gd name="connsiteY5" fmla="*/ 8059 h 2265218"/>
                <a:gd name="connsiteX6" fmla="*/ 4157437 w 4679622"/>
                <a:gd name="connsiteY6" fmla="*/ 42698 h 2265218"/>
                <a:gd name="connsiteX7" fmla="*/ 4305543 w 4679622"/>
                <a:gd name="connsiteY7" fmla="*/ 87868 h 2265218"/>
                <a:gd name="connsiteX8" fmla="*/ 4351131 w 4679622"/>
                <a:gd name="connsiteY8" fmla="*/ 113896 h 2265218"/>
                <a:gd name="connsiteX9" fmla="*/ 3728396 w 4679622"/>
                <a:gd name="connsiteY9" fmla="*/ 521569 h 2265218"/>
                <a:gd name="connsiteX10" fmla="*/ 3497904 w 4679622"/>
                <a:gd name="connsiteY10" fmla="*/ 675802 h 2265218"/>
                <a:gd name="connsiteX11" fmla="*/ 3676003 w 4679622"/>
                <a:gd name="connsiteY11" fmla="*/ 669516 h 2265218"/>
                <a:gd name="connsiteX12" fmla="*/ 4287789 w 4679622"/>
                <a:gd name="connsiteY12" fmla="*/ 666736 h 2265218"/>
                <a:gd name="connsiteX13" fmla="*/ 4659482 w 4679622"/>
                <a:gd name="connsiteY13" fmla="*/ 665970 h 2265218"/>
                <a:gd name="connsiteX14" fmla="*/ 4671134 w 4679622"/>
                <a:gd name="connsiteY14" fmla="*/ 769881 h 2265218"/>
                <a:gd name="connsiteX15" fmla="*/ 4675384 w 4679622"/>
                <a:gd name="connsiteY15" fmla="*/ 1364967 h 2265218"/>
                <a:gd name="connsiteX16" fmla="*/ 4671983 w 4679622"/>
                <a:gd name="connsiteY16" fmla="*/ 1440503 h 2265218"/>
                <a:gd name="connsiteX17" fmla="*/ 4588361 w 4679622"/>
                <a:gd name="connsiteY17" fmla="*/ 1443244 h 2265218"/>
                <a:gd name="connsiteX18" fmla="*/ 4356555 w 4679622"/>
                <a:gd name="connsiteY18" fmla="*/ 1430279 h 2265218"/>
                <a:gd name="connsiteX19" fmla="*/ 3823212 w 4679622"/>
                <a:gd name="connsiteY19" fmla="*/ 1433495 h 2265218"/>
                <a:gd name="connsiteX20" fmla="*/ 3538474 w 4679622"/>
                <a:gd name="connsiteY20" fmla="*/ 1438244 h 2265218"/>
                <a:gd name="connsiteX21" fmla="*/ 3838861 w 4679622"/>
                <a:gd name="connsiteY21" fmla="*/ 1645336 h 2265218"/>
                <a:gd name="connsiteX22" fmla="*/ 4375303 w 4679622"/>
                <a:gd name="connsiteY22" fmla="*/ 2066092 h 2265218"/>
                <a:gd name="connsiteX23" fmla="*/ 4393673 w 4679622"/>
                <a:gd name="connsiteY23" fmla="*/ 2079539 h 2265218"/>
                <a:gd name="connsiteX24" fmla="*/ 4366700 w 4679622"/>
                <a:gd name="connsiteY24" fmla="*/ 2093625 h 2265218"/>
                <a:gd name="connsiteX25" fmla="*/ 4098416 w 4679622"/>
                <a:gd name="connsiteY25" fmla="*/ 2155404 h 2265218"/>
                <a:gd name="connsiteX26" fmla="*/ 3825765 w 4679622"/>
                <a:gd name="connsiteY26" fmla="*/ 2174474 h 2265218"/>
                <a:gd name="connsiteX27" fmla="*/ 3621110 w 4679622"/>
                <a:gd name="connsiteY27" fmla="*/ 2184709 h 2265218"/>
                <a:gd name="connsiteX28" fmla="*/ 3249649 w 4679622"/>
                <a:gd name="connsiteY28" fmla="*/ 1910992 h 2265218"/>
                <a:gd name="connsiteX29" fmla="*/ 2782174 w 4679622"/>
                <a:gd name="connsiteY29" fmla="*/ 1553347 h 2265218"/>
                <a:gd name="connsiteX30" fmla="*/ 2748878 w 4679622"/>
                <a:gd name="connsiteY30" fmla="*/ 1542253 h 2265218"/>
                <a:gd name="connsiteX31" fmla="*/ 2758904 w 4679622"/>
                <a:gd name="connsiteY31" fmla="*/ 1955190 h 2265218"/>
                <a:gd name="connsiteX32" fmla="*/ 2765213 w 4679622"/>
                <a:gd name="connsiteY32" fmla="*/ 2217751 h 2265218"/>
                <a:gd name="connsiteX33" fmla="*/ 2512860 w 4679622"/>
                <a:gd name="connsiteY33" fmla="*/ 2225941 h 2265218"/>
                <a:gd name="connsiteX34" fmla="*/ 2203155 w 4679622"/>
                <a:gd name="connsiteY34" fmla="*/ 2235175 h 2265218"/>
                <a:gd name="connsiteX35" fmla="*/ 1936964 w 4679622"/>
                <a:gd name="connsiteY35" fmla="*/ 2242429 h 2265218"/>
                <a:gd name="connsiteX36" fmla="*/ 1933956 w 4679622"/>
                <a:gd name="connsiteY36" fmla="*/ 2162108 h 2265218"/>
                <a:gd name="connsiteX37" fmla="*/ 1930856 w 4679622"/>
                <a:gd name="connsiteY37" fmla="*/ 1625815 h 2265218"/>
                <a:gd name="connsiteX38" fmla="*/ 1923842 w 4679622"/>
                <a:gd name="connsiteY38" fmla="*/ 1561109 h 2265218"/>
                <a:gd name="connsiteX39" fmla="*/ 1498705 w 4679622"/>
                <a:gd name="connsiteY39" fmla="*/ 1885388 h 2265218"/>
                <a:gd name="connsiteX40" fmla="*/ 958839 w 4679622"/>
                <a:gd name="connsiteY40" fmla="*/ 2262770 h 2265218"/>
                <a:gd name="connsiteX41" fmla="*/ 839027 w 4679622"/>
                <a:gd name="connsiteY41" fmla="*/ 2264296 h 2265218"/>
                <a:gd name="connsiteX42" fmla="*/ 442995 w 4679622"/>
                <a:gd name="connsiteY42" fmla="*/ 2260438 h 2265218"/>
                <a:gd name="connsiteX43" fmla="*/ 200546 w 4679622"/>
                <a:gd name="connsiteY43" fmla="*/ 2161472 h 2265218"/>
                <a:gd name="connsiteX44" fmla="*/ 190891 w 4679622"/>
                <a:gd name="connsiteY44" fmla="*/ 2151068 h 2265218"/>
                <a:gd name="connsiteX45" fmla="*/ 483602 w 4679622"/>
                <a:gd name="connsiteY45" fmla="*/ 1967964 h 2265218"/>
                <a:gd name="connsiteX46" fmla="*/ 583779 w 4679622"/>
                <a:gd name="connsiteY46" fmla="*/ 1901549 h 2265218"/>
                <a:gd name="connsiteX47" fmla="*/ 1294583 w 4679622"/>
                <a:gd name="connsiteY47" fmla="*/ 1391468 h 2265218"/>
                <a:gd name="connsiteX48" fmla="*/ 1143607 w 4679622"/>
                <a:gd name="connsiteY48" fmla="*/ 1405139 h 2265218"/>
                <a:gd name="connsiteX49" fmla="*/ 596906 w 4679622"/>
                <a:gd name="connsiteY49" fmla="*/ 1415276 h 2265218"/>
                <a:gd name="connsiteX50" fmla="*/ 171942 w 4679622"/>
                <a:gd name="connsiteY50" fmla="*/ 1429903 h 2265218"/>
                <a:gd name="connsiteX51" fmla="*/ 5405 w 4679622"/>
                <a:gd name="connsiteY51" fmla="*/ 1431031 h 2265218"/>
                <a:gd name="connsiteX52" fmla="*/ 5253 w 4679622"/>
                <a:gd name="connsiteY52" fmla="*/ 1426742 h 2265218"/>
                <a:gd name="connsiteX53" fmla="*/ 4566 w 4679622"/>
                <a:gd name="connsiteY53" fmla="*/ 784781 h 2265218"/>
                <a:gd name="connsiteX54" fmla="*/ 9319 w 4679622"/>
                <a:gd name="connsiteY54" fmla="*/ 689742 h 2265218"/>
                <a:gd name="connsiteX55" fmla="*/ 459260 w 4679622"/>
                <a:gd name="connsiteY55" fmla="*/ 695700 h 2265218"/>
                <a:gd name="connsiteX56" fmla="*/ 1137724 w 4679622"/>
                <a:gd name="connsiteY56" fmla="*/ 705142 h 2265218"/>
                <a:gd name="connsiteX57" fmla="*/ 1374969 w 4679622"/>
                <a:gd name="connsiteY57" fmla="*/ 696018 h 2265218"/>
                <a:gd name="connsiteX58" fmla="*/ 1090954 w 4679622"/>
                <a:gd name="connsiteY58" fmla="*/ 577499 h 2265218"/>
                <a:gd name="connsiteX59" fmla="*/ 523707 w 4679622"/>
                <a:gd name="connsiteY59" fmla="*/ 323023 h 2265218"/>
                <a:gd name="connsiteX60" fmla="*/ 202312 w 4679622"/>
                <a:gd name="connsiteY60" fmla="*/ 157691 h 2265218"/>
                <a:gd name="connsiteX61" fmla="*/ 277720 w 4679622"/>
                <a:gd name="connsiteY61" fmla="*/ 118468 h 2265218"/>
                <a:gd name="connsiteX62" fmla="*/ 491531 w 4679622"/>
                <a:gd name="connsiteY62" fmla="*/ 66661 h 2265218"/>
                <a:gd name="connsiteX63" fmla="*/ 919914 w 4679622"/>
                <a:gd name="connsiteY63" fmla="*/ 39891 h 2265218"/>
                <a:gd name="connsiteX64" fmla="*/ 1046864 w 4679622"/>
                <a:gd name="connsiteY64" fmla="*/ 35032 h 2265218"/>
                <a:gd name="connsiteX65" fmla="*/ 1778633 w 4679622"/>
                <a:gd name="connsiteY65" fmla="*/ 438964 h 2265218"/>
                <a:gd name="connsiteX66" fmla="*/ 1953342 w 4679622"/>
                <a:gd name="connsiteY66" fmla="*/ 520556 h 2265218"/>
                <a:gd name="connsiteX67" fmla="*/ 1944620 w 4679622"/>
                <a:gd name="connsiteY67" fmla="*/ 78540 h 2265218"/>
                <a:gd name="connsiteX68" fmla="*/ 1940359 w 4679622"/>
                <a:gd name="connsiteY68" fmla="*/ 27980 h 2265218"/>
                <a:gd name="connsiteX69" fmla="*/ 1938873 w 4679622"/>
                <a:gd name="connsiteY69" fmla="*/ 10243 h 2265218"/>
                <a:gd name="connsiteX70" fmla="*/ 1983116 w 4679622"/>
                <a:gd name="connsiteY70" fmla="*/ 9300 h 2265218"/>
                <a:gd name="connsiteX71" fmla="*/ 2594402 w 4679622"/>
                <a:gd name="connsiteY71" fmla="*/ 859 h 2265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4679622" h="2265218">
                  <a:moveTo>
                    <a:pt x="2594402" y="859"/>
                  </a:moveTo>
                  <a:lnTo>
                    <a:pt x="2755724" y="0"/>
                  </a:lnTo>
                  <a:lnTo>
                    <a:pt x="2745922" y="492172"/>
                  </a:lnTo>
                  <a:lnTo>
                    <a:pt x="3109163" y="264863"/>
                  </a:lnTo>
                  <a:lnTo>
                    <a:pt x="3519307" y="4261"/>
                  </a:lnTo>
                  <a:lnTo>
                    <a:pt x="3684823" y="8059"/>
                  </a:lnTo>
                  <a:cubicBezTo>
                    <a:pt x="3906252" y="14910"/>
                    <a:pt x="4074722" y="26067"/>
                    <a:pt x="4157437" y="42698"/>
                  </a:cubicBezTo>
                  <a:cubicBezTo>
                    <a:pt x="4212581" y="53785"/>
                    <a:pt x="4261727" y="69066"/>
                    <a:pt x="4305543" y="87868"/>
                  </a:cubicBezTo>
                  <a:lnTo>
                    <a:pt x="4351131" y="113896"/>
                  </a:lnTo>
                  <a:lnTo>
                    <a:pt x="3728396" y="521569"/>
                  </a:lnTo>
                  <a:lnTo>
                    <a:pt x="3497904" y="675802"/>
                  </a:lnTo>
                  <a:lnTo>
                    <a:pt x="3676003" y="669516"/>
                  </a:lnTo>
                  <a:lnTo>
                    <a:pt x="4287789" y="666736"/>
                  </a:lnTo>
                  <a:lnTo>
                    <a:pt x="4659482" y="665970"/>
                  </a:lnTo>
                  <a:lnTo>
                    <a:pt x="4671134" y="769881"/>
                  </a:lnTo>
                  <a:cubicBezTo>
                    <a:pt x="4680656" y="945758"/>
                    <a:pt x="4682304" y="1167326"/>
                    <a:pt x="4675384" y="1364967"/>
                  </a:cubicBezTo>
                  <a:lnTo>
                    <a:pt x="4671983" y="1440503"/>
                  </a:lnTo>
                  <a:lnTo>
                    <a:pt x="4588361" y="1443244"/>
                  </a:lnTo>
                  <a:cubicBezTo>
                    <a:pt x="4511052" y="1442350"/>
                    <a:pt x="4433781" y="1438027"/>
                    <a:pt x="4356555" y="1430279"/>
                  </a:cubicBezTo>
                  <a:lnTo>
                    <a:pt x="3823212" y="1433495"/>
                  </a:lnTo>
                  <a:lnTo>
                    <a:pt x="3538474" y="1438244"/>
                  </a:lnTo>
                  <a:lnTo>
                    <a:pt x="3838861" y="1645336"/>
                  </a:lnTo>
                  <a:lnTo>
                    <a:pt x="4375303" y="2066092"/>
                  </a:lnTo>
                  <a:lnTo>
                    <a:pt x="4393673" y="2079539"/>
                  </a:lnTo>
                  <a:lnTo>
                    <a:pt x="4366700" y="2093625"/>
                  </a:lnTo>
                  <a:cubicBezTo>
                    <a:pt x="4296232" y="2122430"/>
                    <a:pt x="4208327" y="2143645"/>
                    <a:pt x="4098416" y="2155404"/>
                  </a:cubicBezTo>
                  <a:cubicBezTo>
                    <a:pt x="4043460" y="2161284"/>
                    <a:pt x="3949182" y="2167736"/>
                    <a:pt x="3825765" y="2174474"/>
                  </a:cubicBezTo>
                  <a:lnTo>
                    <a:pt x="3621110" y="2184709"/>
                  </a:lnTo>
                  <a:lnTo>
                    <a:pt x="3249649" y="1910992"/>
                  </a:lnTo>
                  <a:lnTo>
                    <a:pt x="2782174" y="1553347"/>
                  </a:lnTo>
                  <a:lnTo>
                    <a:pt x="2748878" y="1542253"/>
                  </a:lnTo>
                  <a:lnTo>
                    <a:pt x="2758904" y="1955190"/>
                  </a:lnTo>
                  <a:lnTo>
                    <a:pt x="2765213" y="2217751"/>
                  </a:lnTo>
                  <a:lnTo>
                    <a:pt x="2512860" y="2225941"/>
                  </a:lnTo>
                  <a:cubicBezTo>
                    <a:pt x="2410121" y="2229137"/>
                    <a:pt x="2306462" y="2232227"/>
                    <a:pt x="2203155" y="2235175"/>
                  </a:cubicBezTo>
                  <a:lnTo>
                    <a:pt x="1936964" y="2242429"/>
                  </a:lnTo>
                  <a:lnTo>
                    <a:pt x="1933956" y="2162108"/>
                  </a:lnTo>
                  <a:lnTo>
                    <a:pt x="1930856" y="1625815"/>
                  </a:lnTo>
                  <a:lnTo>
                    <a:pt x="1923842" y="1561109"/>
                  </a:lnTo>
                  <a:lnTo>
                    <a:pt x="1498705" y="1885388"/>
                  </a:lnTo>
                  <a:lnTo>
                    <a:pt x="958839" y="2262770"/>
                  </a:lnTo>
                  <a:lnTo>
                    <a:pt x="839027" y="2264296"/>
                  </a:lnTo>
                  <a:cubicBezTo>
                    <a:pt x="635119" y="2266211"/>
                    <a:pt x="491653" y="2265245"/>
                    <a:pt x="442995" y="2260438"/>
                  </a:cubicBezTo>
                  <a:cubicBezTo>
                    <a:pt x="345679" y="2250824"/>
                    <a:pt x="264856" y="2217394"/>
                    <a:pt x="200546" y="2161472"/>
                  </a:cubicBezTo>
                  <a:lnTo>
                    <a:pt x="190891" y="2151068"/>
                  </a:lnTo>
                  <a:lnTo>
                    <a:pt x="483602" y="1967964"/>
                  </a:lnTo>
                  <a:lnTo>
                    <a:pt x="583779" y="1901549"/>
                  </a:lnTo>
                  <a:lnTo>
                    <a:pt x="1294583" y="1391468"/>
                  </a:lnTo>
                  <a:lnTo>
                    <a:pt x="1143607" y="1405139"/>
                  </a:lnTo>
                  <a:lnTo>
                    <a:pt x="596906" y="1415276"/>
                  </a:lnTo>
                  <a:lnTo>
                    <a:pt x="171942" y="1429903"/>
                  </a:lnTo>
                  <a:lnTo>
                    <a:pt x="5405" y="1431031"/>
                  </a:lnTo>
                  <a:lnTo>
                    <a:pt x="5253" y="1426742"/>
                  </a:lnTo>
                  <a:cubicBezTo>
                    <a:pt x="-687" y="1221490"/>
                    <a:pt x="-2469" y="983068"/>
                    <a:pt x="4566" y="784781"/>
                  </a:cubicBezTo>
                  <a:lnTo>
                    <a:pt x="9319" y="689742"/>
                  </a:lnTo>
                  <a:lnTo>
                    <a:pt x="459260" y="695700"/>
                  </a:lnTo>
                  <a:lnTo>
                    <a:pt x="1137724" y="705142"/>
                  </a:lnTo>
                  <a:lnTo>
                    <a:pt x="1374969" y="696018"/>
                  </a:lnTo>
                  <a:lnTo>
                    <a:pt x="1090954" y="577499"/>
                  </a:lnTo>
                  <a:lnTo>
                    <a:pt x="523707" y="323023"/>
                  </a:lnTo>
                  <a:lnTo>
                    <a:pt x="202312" y="157691"/>
                  </a:lnTo>
                  <a:lnTo>
                    <a:pt x="277720" y="118468"/>
                  </a:lnTo>
                  <a:cubicBezTo>
                    <a:pt x="335193" y="95055"/>
                    <a:pt x="405438" y="78077"/>
                    <a:pt x="491531" y="66661"/>
                  </a:cubicBezTo>
                  <a:cubicBezTo>
                    <a:pt x="556100" y="58098"/>
                    <a:pt x="709827" y="48786"/>
                    <a:pt x="919914" y="39891"/>
                  </a:cubicBezTo>
                  <a:lnTo>
                    <a:pt x="1046864" y="35032"/>
                  </a:lnTo>
                  <a:lnTo>
                    <a:pt x="1778633" y="438964"/>
                  </a:lnTo>
                  <a:lnTo>
                    <a:pt x="1953342" y="520556"/>
                  </a:lnTo>
                  <a:lnTo>
                    <a:pt x="1944620" y="78540"/>
                  </a:lnTo>
                  <a:cubicBezTo>
                    <a:pt x="1944620" y="78540"/>
                    <a:pt x="1942988" y="59285"/>
                    <a:pt x="1940359" y="27980"/>
                  </a:cubicBezTo>
                  <a:lnTo>
                    <a:pt x="1938873" y="10243"/>
                  </a:lnTo>
                  <a:lnTo>
                    <a:pt x="1983116" y="9300"/>
                  </a:lnTo>
                  <a:cubicBezTo>
                    <a:pt x="2184502" y="5495"/>
                    <a:pt x="2391503" y="2566"/>
                    <a:pt x="2594402" y="859"/>
                  </a:cubicBezTo>
                  <a:close/>
                </a:path>
              </a:pathLst>
            </a:custGeom>
            <a:solidFill>
              <a:srgbClr val="FFFFFF"/>
            </a:solidFill>
            <a:ln w="9231" cap="flat">
              <a:noFill/>
              <a:prstDash val="solid"/>
              <a:miter/>
            </a:ln>
          </p:spPr>
          <p:txBody>
            <a:bodyPr wrap="square" rtlCol="0" anchor="ctr">
              <a:noAutofit/>
            </a:bodyPr>
            <a:lstStyle/>
            <a:p>
              <a:endParaRPr lang="en-US"/>
            </a:p>
          </p:txBody>
        </p:sp>
        <p:sp>
          <p:nvSpPr>
            <p:cNvPr id="1826" name="Freeform 1825">
              <a:extLst>
                <a:ext uri="{FF2B5EF4-FFF2-40B4-BE49-F238E27FC236}">
                  <a16:creationId xmlns:a16="http://schemas.microsoft.com/office/drawing/2014/main" id="{DCDAE8D5-D9F6-2925-3A13-D3A31ADEFCF9}"/>
                </a:ext>
              </a:extLst>
            </p:cNvPr>
            <p:cNvSpPr/>
            <p:nvPr/>
          </p:nvSpPr>
          <p:spPr>
            <a:xfrm rot="37129">
              <a:off x="356999" y="975882"/>
              <a:ext cx="4679623" cy="2264595"/>
            </a:xfrm>
            <a:custGeom>
              <a:avLst/>
              <a:gdLst>
                <a:gd name="connsiteX0" fmla="*/ 1514556 w 4679623"/>
                <a:gd name="connsiteY0" fmla="*/ 1405096 h 2264595"/>
                <a:gd name="connsiteX1" fmla="*/ 1674110 w 4679623"/>
                <a:gd name="connsiteY1" fmla="*/ 1404401 h 2264595"/>
                <a:gd name="connsiteX2" fmla="*/ 1924509 w 4679623"/>
                <a:gd name="connsiteY2" fmla="*/ 1407152 h 2264595"/>
                <a:gd name="connsiteX3" fmla="*/ 1652811 w 4679623"/>
                <a:gd name="connsiteY3" fmla="*/ 1633968 h 2264595"/>
                <a:gd name="connsiteX4" fmla="*/ 1117730 w 4679623"/>
                <a:gd name="connsiteY4" fmla="*/ 2032104 h 2264595"/>
                <a:gd name="connsiteX5" fmla="*/ 810522 w 4679623"/>
                <a:gd name="connsiteY5" fmla="*/ 2263884 h 2264595"/>
                <a:gd name="connsiteX6" fmla="*/ 742270 w 4679623"/>
                <a:gd name="connsiteY6" fmla="*/ 2264387 h 2264595"/>
                <a:gd name="connsiteX7" fmla="*/ 442996 w 4679623"/>
                <a:gd name="connsiteY7" fmla="*/ 2259816 h 2264595"/>
                <a:gd name="connsiteX8" fmla="*/ 375656 w 4679623"/>
                <a:gd name="connsiteY8" fmla="*/ 2246979 h 2264595"/>
                <a:gd name="connsiteX9" fmla="*/ 542080 w 4679623"/>
                <a:gd name="connsiteY9" fmla="*/ 2133448 h 2264595"/>
                <a:gd name="connsiteX10" fmla="*/ 1173860 w 4679623"/>
                <a:gd name="connsiteY10" fmla="*/ 1676023 h 2264595"/>
                <a:gd name="connsiteX11" fmla="*/ 2962795 w 4679623"/>
                <a:gd name="connsiteY11" fmla="*/ 1371150 h 2264595"/>
                <a:gd name="connsiteX12" fmla="*/ 3371039 w 4679623"/>
                <a:gd name="connsiteY12" fmla="*/ 1391570 h 2264595"/>
                <a:gd name="connsiteX13" fmla="*/ 3678670 w 4679623"/>
                <a:gd name="connsiteY13" fmla="*/ 1655024 h 2264595"/>
                <a:gd name="connsiteX14" fmla="*/ 4251915 w 4679623"/>
                <a:gd name="connsiteY14" fmla="*/ 2101560 h 2264595"/>
                <a:gd name="connsiteX15" fmla="*/ 4277615 w 4679623"/>
                <a:gd name="connsiteY15" fmla="*/ 2120830 h 2264595"/>
                <a:gd name="connsiteX16" fmla="*/ 4247349 w 4679623"/>
                <a:gd name="connsiteY16" fmla="*/ 2130284 h 2264595"/>
                <a:gd name="connsiteX17" fmla="*/ 4098416 w 4679623"/>
                <a:gd name="connsiteY17" fmla="*/ 2154782 h 2264595"/>
                <a:gd name="connsiteX18" fmla="*/ 3987764 w 4679623"/>
                <a:gd name="connsiteY18" fmla="*/ 2163995 h 2264595"/>
                <a:gd name="connsiteX19" fmla="*/ 3920911 w 4679623"/>
                <a:gd name="connsiteY19" fmla="*/ 2168325 h 2264595"/>
                <a:gd name="connsiteX20" fmla="*/ 3583361 w 4679623"/>
                <a:gd name="connsiteY20" fmla="*/ 1900782 h 2264595"/>
                <a:gd name="connsiteX21" fmla="*/ 3143126 w 4679623"/>
                <a:gd name="connsiteY21" fmla="*/ 1515419 h 2264595"/>
                <a:gd name="connsiteX22" fmla="*/ 778722 w 4679623"/>
                <a:gd name="connsiteY22" fmla="*/ 45947 h 2264595"/>
                <a:gd name="connsiteX23" fmla="*/ 1505225 w 4679623"/>
                <a:gd name="connsiteY23" fmla="*/ 447032 h 2264595"/>
                <a:gd name="connsiteX24" fmla="*/ 1837170 w 4679623"/>
                <a:gd name="connsiteY24" fmla="*/ 664927 h 2264595"/>
                <a:gd name="connsiteX25" fmla="*/ 1462453 w 4679623"/>
                <a:gd name="connsiteY25" fmla="*/ 666838 h 2264595"/>
                <a:gd name="connsiteX26" fmla="*/ 1028072 w 4679623"/>
                <a:gd name="connsiteY26" fmla="*/ 436692 h 2264595"/>
                <a:gd name="connsiteX27" fmla="*/ 346631 w 4679623"/>
                <a:gd name="connsiteY27" fmla="*/ 96062 h 2264595"/>
                <a:gd name="connsiteX28" fmla="*/ 373894 w 4679623"/>
                <a:gd name="connsiteY28" fmla="*/ 87443 h 2264595"/>
                <a:gd name="connsiteX29" fmla="*/ 491531 w 4679623"/>
                <a:gd name="connsiteY29" fmla="*/ 66039 h 2264595"/>
                <a:gd name="connsiteX30" fmla="*/ 729829 w 4679623"/>
                <a:gd name="connsiteY30" fmla="*/ 48260 h 2264595"/>
                <a:gd name="connsiteX31" fmla="*/ 3727535 w 4679623"/>
                <a:gd name="connsiteY31" fmla="*/ 9193 h 2264595"/>
                <a:gd name="connsiteX32" fmla="*/ 3887385 w 4679623"/>
                <a:gd name="connsiteY32" fmla="*/ 15766 h 2264595"/>
                <a:gd name="connsiteX33" fmla="*/ 4047352 w 4679623"/>
                <a:gd name="connsiteY33" fmla="*/ 27226 h 2264595"/>
                <a:gd name="connsiteX34" fmla="*/ 4070695 w 4679623"/>
                <a:gd name="connsiteY34" fmla="*/ 29867 h 2264595"/>
                <a:gd name="connsiteX35" fmla="*/ 3558991 w 4679623"/>
                <a:gd name="connsiteY35" fmla="*/ 380763 h 2264595"/>
                <a:gd name="connsiteX36" fmla="*/ 3180884 w 4679623"/>
                <a:gd name="connsiteY36" fmla="*/ 620380 h 2264595"/>
                <a:gd name="connsiteX37" fmla="*/ 2762585 w 4679623"/>
                <a:gd name="connsiteY37" fmla="*/ 617571 h 2264595"/>
                <a:gd name="connsiteX38" fmla="*/ 2844246 w 4679623"/>
                <a:gd name="connsiteY38" fmla="*/ 538210 h 2264595"/>
                <a:gd name="connsiteX39" fmla="*/ 3087314 w 4679623"/>
                <a:gd name="connsiteY39" fmla="*/ 397474 h 2264595"/>
                <a:gd name="connsiteX40" fmla="*/ 3611093 w 4679623"/>
                <a:gd name="connsiteY40" fmla="*/ 80177 h 2264595"/>
                <a:gd name="connsiteX41" fmla="*/ 2594402 w 4679623"/>
                <a:gd name="connsiteY41" fmla="*/ 237 h 2264595"/>
                <a:gd name="connsiteX42" fmla="*/ 2638956 w 4679623"/>
                <a:gd name="connsiteY42" fmla="*/ 0 h 2264595"/>
                <a:gd name="connsiteX43" fmla="*/ 2639255 w 4679623"/>
                <a:gd name="connsiteY43" fmla="*/ 6203 h 2264595"/>
                <a:gd name="connsiteX44" fmla="*/ 2659366 w 4679623"/>
                <a:gd name="connsiteY44" fmla="*/ 334508 h 2264595"/>
                <a:gd name="connsiteX45" fmla="*/ 2660611 w 4679623"/>
                <a:gd name="connsiteY45" fmla="*/ 749675 h 2264595"/>
                <a:gd name="connsiteX46" fmla="*/ 3053062 w 4679623"/>
                <a:gd name="connsiteY46" fmla="*/ 750572 h 2264595"/>
                <a:gd name="connsiteX47" fmla="*/ 3499962 w 4679623"/>
                <a:gd name="connsiteY47" fmla="*/ 776321 h 2264595"/>
                <a:gd name="connsiteX48" fmla="*/ 4082886 w 4679623"/>
                <a:gd name="connsiteY48" fmla="*/ 779884 h 2264595"/>
                <a:gd name="connsiteX49" fmla="*/ 4594147 w 4679623"/>
                <a:gd name="connsiteY49" fmla="*/ 782664 h 2264595"/>
                <a:gd name="connsiteX50" fmla="*/ 4672008 w 4679623"/>
                <a:gd name="connsiteY50" fmla="*/ 789508 h 2264595"/>
                <a:gd name="connsiteX51" fmla="*/ 4675897 w 4679623"/>
                <a:gd name="connsiteY51" fmla="*/ 879711 h 2264595"/>
                <a:gd name="connsiteX52" fmla="*/ 4678514 w 4679623"/>
                <a:gd name="connsiteY52" fmla="*/ 1243446 h 2264595"/>
                <a:gd name="connsiteX53" fmla="*/ 4677661 w 4679623"/>
                <a:gd name="connsiteY53" fmla="*/ 1276405 h 2264595"/>
                <a:gd name="connsiteX54" fmla="*/ 4445142 w 4679623"/>
                <a:gd name="connsiteY54" fmla="*/ 1280088 h 2264595"/>
                <a:gd name="connsiteX55" fmla="*/ 3617990 w 4679623"/>
                <a:gd name="connsiteY55" fmla="*/ 1292108 h 2264595"/>
                <a:gd name="connsiteX56" fmla="*/ 3081402 w 4679623"/>
                <a:gd name="connsiteY56" fmla="*/ 1280436 h 2264595"/>
                <a:gd name="connsiteX57" fmla="*/ 2652990 w 4679623"/>
                <a:gd name="connsiteY57" fmla="*/ 1267605 h 2264595"/>
                <a:gd name="connsiteX58" fmla="*/ 2644442 w 4679623"/>
                <a:gd name="connsiteY58" fmla="*/ 1757730 h 2264595"/>
                <a:gd name="connsiteX59" fmla="*/ 2658149 w 4679623"/>
                <a:gd name="connsiteY59" fmla="*/ 2040242 h 2264595"/>
                <a:gd name="connsiteX60" fmla="*/ 2655315 w 4679623"/>
                <a:gd name="connsiteY60" fmla="*/ 2220695 h 2264595"/>
                <a:gd name="connsiteX61" fmla="*/ 2512861 w 4679623"/>
                <a:gd name="connsiteY61" fmla="*/ 2225319 h 2264595"/>
                <a:gd name="connsiteX62" fmla="*/ 2203155 w 4679623"/>
                <a:gd name="connsiteY62" fmla="*/ 2234553 h 2264595"/>
                <a:gd name="connsiteX63" fmla="*/ 2049108 w 4679623"/>
                <a:gd name="connsiteY63" fmla="*/ 2238751 h 2264595"/>
                <a:gd name="connsiteX64" fmla="*/ 2045725 w 4679623"/>
                <a:gd name="connsiteY64" fmla="*/ 1977710 h 2264595"/>
                <a:gd name="connsiteX65" fmla="*/ 2040074 w 4679623"/>
                <a:gd name="connsiteY65" fmla="*/ 1286055 h 2264595"/>
                <a:gd name="connsiteX66" fmla="*/ 1771476 w 4679623"/>
                <a:gd name="connsiteY66" fmla="*/ 1274325 h 2264595"/>
                <a:gd name="connsiteX67" fmla="*/ 1182322 w 4679623"/>
                <a:gd name="connsiteY67" fmla="*/ 1298046 h 2264595"/>
                <a:gd name="connsiteX68" fmla="*/ 385105 w 4679623"/>
                <a:gd name="connsiteY68" fmla="*/ 1286112 h 2264595"/>
                <a:gd name="connsiteX69" fmla="*/ 2502 w 4679623"/>
                <a:gd name="connsiteY69" fmla="*/ 1304639 h 2264595"/>
                <a:gd name="connsiteX70" fmla="*/ 1651 w 4679623"/>
                <a:gd name="connsiteY70" fmla="*/ 1267107 h 2264595"/>
                <a:gd name="connsiteX71" fmla="*/ 871 w 4679623"/>
                <a:gd name="connsiteY71" fmla="*/ 939254 h 2264595"/>
                <a:gd name="connsiteX72" fmla="*/ 4473 w 4679623"/>
                <a:gd name="connsiteY72" fmla="*/ 788121 h 2264595"/>
                <a:gd name="connsiteX73" fmla="*/ 193879 w 4679623"/>
                <a:gd name="connsiteY73" fmla="*/ 776611 h 2264595"/>
                <a:gd name="connsiteX74" fmla="*/ 819661 w 4679623"/>
                <a:gd name="connsiteY74" fmla="*/ 776611 h 2264595"/>
                <a:gd name="connsiteX75" fmla="*/ 1473668 w 4679623"/>
                <a:gd name="connsiteY75" fmla="*/ 763084 h 2264595"/>
                <a:gd name="connsiteX76" fmla="*/ 1737253 w 4679623"/>
                <a:gd name="connsiteY76" fmla="*/ 769747 h 2264595"/>
                <a:gd name="connsiteX77" fmla="*/ 2065865 w 4679623"/>
                <a:gd name="connsiteY77" fmla="*/ 732151 h 2264595"/>
                <a:gd name="connsiteX78" fmla="*/ 2064503 w 4679623"/>
                <a:gd name="connsiteY78" fmla="*/ 37484 h 2264595"/>
                <a:gd name="connsiteX79" fmla="*/ 2063360 w 4679623"/>
                <a:gd name="connsiteY79" fmla="*/ 16275 h 2264595"/>
                <a:gd name="connsiteX80" fmla="*/ 2062881 w 4679623"/>
                <a:gd name="connsiteY80" fmla="*/ 7369 h 2264595"/>
                <a:gd name="connsiteX81" fmla="*/ 2288193 w 4679623"/>
                <a:gd name="connsiteY81" fmla="*/ 3670 h 2264595"/>
                <a:gd name="connsiteX82" fmla="*/ 2594402 w 4679623"/>
                <a:gd name="connsiteY82" fmla="*/ 237 h 2264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4679623" h="2264595">
                  <a:moveTo>
                    <a:pt x="1514556" y="1405096"/>
                  </a:moveTo>
                  <a:lnTo>
                    <a:pt x="1674110" y="1404401"/>
                  </a:lnTo>
                  <a:lnTo>
                    <a:pt x="1924509" y="1407152"/>
                  </a:lnTo>
                  <a:lnTo>
                    <a:pt x="1652811" y="1633968"/>
                  </a:lnTo>
                  <a:lnTo>
                    <a:pt x="1117730" y="2032104"/>
                  </a:lnTo>
                  <a:lnTo>
                    <a:pt x="810522" y="2263884"/>
                  </a:lnTo>
                  <a:lnTo>
                    <a:pt x="742270" y="2264387"/>
                  </a:lnTo>
                  <a:cubicBezTo>
                    <a:pt x="589931" y="2265160"/>
                    <a:pt x="483544" y="2263822"/>
                    <a:pt x="442996" y="2259816"/>
                  </a:cubicBezTo>
                  <a:lnTo>
                    <a:pt x="375656" y="2246979"/>
                  </a:lnTo>
                  <a:lnTo>
                    <a:pt x="542080" y="2133448"/>
                  </a:lnTo>
                  <a:lnTo>
                    <a:pt x="1173860" y="1676023"/>
                  </a:lnTo>
                  <a:close/>
                  <a:moveTo>
                    <a:pt x="2962795" y="1371150"/>
                  </a:moveTo>
                  <a:lnTo>
                    <a:pt x="3371039" y="1391570"/>
                  </a:lnTo>
                  <a:lnTo>
                    <a:pt x="3678670" y="1655024"/>
                  </a:lnTo>
                  <a:lnTo>
                    <a:pt x="4251915" y="2101560"/>
                  </a:lnTo>
                  <a:lnTo>
                    <a:pt x="4277615" y="2120830"/>
                  </a:lnTo>
                  <a:lnTo>
                    <a:pt x="4247349" y="2130284"/>
                  </a:lnTo>
                  <a:cubicBezTo>
                    <a:pt x="4202826" y="2140659"/>
                    <a:pt x="4153372" y="2148902"/>
                    <a:pt x="4098416" y="2154782"/>
                  </a:cubicBezTo>
                  <a:cubicBezTo>
                    <a:pt x="4070938" y="2157722"/>
                    <a:pt x="4033630" y="2160805"/>
                    <a:pt x="3987764" y="2163995"/>
                  </a:cubicBezTo>
                  <a:lnTo>
                    <a:pt x="3920911" y="2168325"/>
                  </a:lnTo>
                  <a:lnTo>
                    <a:pt x="3583361" y="1900782"/>
                  </a:lnTo>
                  <a:lnTo>
                    <a:pt x="3143126" y="1515419"/>
                  </a:lnTo>
                  <a:close/>
                  <a:moveTo>
                    <a:pt x="778722" y="45947"/>
                  </a:moveTo>
                  <a:lnTo>
                    <a:pt x="1505225" y="447032"/>
                  </a:lnTo>
                  <a:lnTo>
                    <a:pt x="1837170" y="664927"/>
                  </a:lnTo>
                  <a:lnTo>
                    <a:pt x="1462453" y="666838"/>
                  </a:lnTo>
                  <a:lnTo>
                    <a:pt x="1028072" y="436692"/>
                  </a:lnTo>
                  <a:lnTo>
                    <a:pt x="346631" y="96062"/>
                  </a:lnTo>
                  <a:lnTo>
                    <a:pt x="373894" y="87443"/>
                  </a:lnTo>
                  <a:cubicBezTo>
                    <a:pt x="409401" y="78845"/>
                    <a:pt x="448485" y="71747"/>
                    <a:pt x="491531" y="66039"/>
                  </a:cubicBezTo>
                  <a:cubicBezTo>
                    <a:pt x="534578" y="60330"/>
                    <a:pt x="617249" y="54289"/>
                    <a:pt x="729829" y="48260"/>
                  </a:cubicBezTo>
                  <a:close/>
                  <a:moveTo>
                    <a:pt x="3727535" y="9193"/>
                  </a:moveTo>
                  <a:lnTo>
                    <a:pt x="3887385" y="15766"/>
                  </a:lnTo>
                  <a:cubicBezTo>
                    <a:pt x="3948211" y="19050"/>
                    <a:pt x="4001938" y="22856"/>
                    <a:pt x="4047352" y="27226"/>
                  </a:cubicBezTo>
                  <a:lnTo>
                    <a:pt x="4070695" y="29867"/>
                  </a:lnTo>
                  <a:lnTo>
                    <a:pt x="3558991" y="380763"/>
                  </a:lnTo>
                  <a:lnTo>
                    <a:pt x="3180884" y="620380"/>
                  </a:lnTo>
                  <a:lnTo>
                    <a:pt x="2762585" y="617571"/>
                  </a:lnTo>
                  <a:lnTo>
                    <a:pt x="2844246" y="538210"/>
                  </a:lnTo>
                  <a:lnTo>
                    <a:pt x="3087314" y="397474"/>
                  </a:lnTo>
                  <a:lnTo>
                    <a:pt x="3611093" y="80177"/>
                  </a:lnTo>
                  <a:close/>
                  <a:moveTo>
                    <a:pt x="2594402" y="237"/>
                  </a:moveTo>
                  <a:lnTo>
                    <a:pt x="2638956" y="0"/>
                  </a:lnTo>
                  <a:lnTo>
                    <a:pt x="2639255" y="6203"/>
                  </a:lnTo>
                  <a:lnTo>
                    <a:pt x="2659366" y="334508"/>
                  </a:lnTo>
                  <a:lnTo>
                    <a:pt x="2660611" y="749675"/>
                  </a:lnTo>
                  <a:lnTo>
                    <a:pt x="3053062" y="750572"/>
                  </a:lnTo>
                  <a:lnTo>
                    <a:pt x="3499962" y="776321"/>
                  </a:lnTo>
                  <a:lnTo>
                    <a:pt x="4082886" y="779884"/>
                  </a:lnTo>
                  <a:lnTo>
                    <a:pt x="4594147" y="782664"/>
                  </a:lnTo>
                  <a:lnTo>
                    <a:pt x="4672008" y="789508"/>
                  </a:lnTo>
                  <a:lnTo>
                    <a:pt x="4675897" y="879711"/>
                  </a:lnTo>
                  <a:cubicBezTo>
                    <a:pt x="4679704" y="994532"/>
                    <a:pt x="4680626" y="1120790"/>
                    <a:pt x="4678514" y="1243446"/>
                  </a:cubicBezTo>
                  <a:lnTo>
                    <a:pt x="4677661" y="1276405"/>
                  </a:lnTo>
                  <a:lnTo>
                    <a:pt x="4445142" y="1280088"/>
                  </a:lnTo>
                  <a:lnTo>
                    <a:pt x="3617990" y="1292108"/>
                  </a:lnTo>
                  <a:lnTo>
                    <a:pt x="3081402" y="1280436"/>
                  </a:lnTo>
                  <a:lnTo>
                    <a:pt x="2652990" y="1267605"/>
                  </a:lnTo>
                  <a:lnTo>
                    <a:pt x="2644442" y="1757730"/>
                  </a:lnTo>
                  <a:lnTo>
                    <a:pt x="2658149" y="2040242"/>
                  </a:lnTo>
                  <a:lnTo>
                    <a:pt x="2655315" y="2220695"/>
                  </a:lnTo>
                  <a:lnTo>
                    <a:pt x="2512861" y="2225319"/>
                  </a:lnTo>
                  <a:cubicBezTo>
                    <a:pt x="2410122" y="2228515"/>
                    <a:pt x="2306463" y="2231605"/>
                    <a:pt x="2203155" y="2234553"/>
                  </a:cubicBezTo>
                  <a:lnTo>
                    <a:pt x="2049108" y="2238751"/>
                  </a:lnTo>
                  <a:lnTo>
                    <a:pt x="2045725" y="1977710"/>
                  </a:lnTo>
                  <a:lnTo>
                    <a:pt x="2040074" y="1286055"/>
                  </a:lnTo>
                  <a:lnTo>
                    <a:pt x="1771476" y="1274325"/>
                  </a:lnTo>
                  <a:lnTo>
                    <a:pt x="1182322" y="1298046"/>
                  </a:lnTo>
                  <a:lnTo>
                    <a:pt x="385105" y="1286112"/>
                  </a:lnTo>
                  <a:lnTo>
                    <a:pt x="2502" y="1304639"/>
                  </a:lnTo>
                  <a:lnTo>
                    <a:pt x="1651" y="1267107"/>
                  </a:lnTo>
                  <a:cubicBezTo>
                    <a:pt x="-134" y="1158479"/>
                    <a:pt x="-588" y="1046140"/>
                    <a:pt x="871" y="939254"/>
                  </a:cubicBezTo>
                  <a:lnTo>
                    <a:pt x="4473" y="788121"/>
                  </a:lnTo>
                  <a:lnTo>
                    <a:pt x="193879" y="776611"/>
                  </a:lnTo>
                  <a:lnTo>
                    <a:pt x="819661" y="776611"/>
                  </a:lnTo>
                  <a:lnTo>
                    <a:pt x="1473668" y="763084"/>
                  </a:lnTo>
                  <a:lnTo>
                    <a:pt x="1737253" y="769747"/>
                  </a:lnTo>
                  <a:lnTo>
                    <a:pt x="2065865" y="732151"/>
                  </a:lnTo>
                  <a:lnTo>
                    <a:pt x="2064503" y="37484"/>
                  </a:lnTo>
                  <a:cubicBezTo>
                    <a:pt x="2064503" y="37484"/>
                    <a:pt x="2064087" y="29773"/>
                    <a:pt x="2063360" y="16275"/>
                  </a:cubicBezTo>
                  <a:lnTo>
                    <a:pt x="2062881" y="7369"/>
                  </a:lnTo>
                  <a:lnTo>
                    <a:pt x="2288193" y="3670"/>
                  </a:lnTo>
                  <a:cubicBezTo>
                    <a:pt x="2390478" y="2249"/>
                    <a:pt x="2492953" y="1090"/>
                    <a:pt x="2594402" y="237"/>
                  </a:cubicBezTo>
                  <a:close/>
                </a:path>
              </a:pathLst>
            </a:custGeom>
            <a:solidFill>
              <a:schemeClr val="bg1">
                <a:alpha val="10000"/>
              </a:schemeClr>
            </a:solidFill>
            <a:ln w="9231" cap="flat">
              <a:noFill/>
              <a:prstDash val="solid"/>
              <a:miter/>
            </a:ln>
          </p:spPr>
          <p:txBody>
            <a:bodyPr wrap="square" rtlCol="0" anchor="ctr">
              <a:noAutofit/>
            </a:bodyPr>
            <a:lstStyle/>
            <a:p>
              <a:endParaRPr lang="en-US"/>
            </a:p>
          </p:txBody>
        </p:sp>
      </p:grpSp>
      <p:sp>
        <p:nvSpPr>
          <p:cNvPr id="32" name="Rounded Rectangle 31">
            <a:extLst>
              <a:ext uri="{FF2B5EF4-FFF2-40B4-BE49-F238E27FC236}">
                <a16:creationId xmlns:a16="http://schemas.microsoft.com/office/drawing/2014/main" id="{ED128834-1D41-BF77-1440-38B9736C7C6B}"/>
              </a:ext>
            </a:extLst>
          </p:cNvPr>
          <p:cNvSpPr/>
          <p:nvPr/>
        </p:nvSpPr>
        <p:spPr>
          <a:xfrm>
            <a:off x="357133" y="9904202"/>
            <a:ext cx="6842704" cy="427704"/>
          </a:xfrm>
          <a:prstGeom prst="round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TextBox 15">
            <a:extLst>
              <a:ext uri="{FF2B5EF4-FFF2-40B4-BE49-F238E27FC236}">
                <a16:creationId xmlns:a16="http://schemas.microsoft.com/office/drawing/2014/main" id="{C22F177B-D274-C77C-D0B8-13D294948F71}"/>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grpSp>
        <p:nvGrpSpPr>
          <p:cNvPr id="4" name="Graphic 4">
            <a:extLst>
              <a:ext uri="{FF2B5EF4-FFF2-40B4-BE49-F238E27FC236}">
                <a16:creationId xmlns:a16="http://schemas.microsoft.com/office/drawing/2014/main" id="{F3DBD090-557F-868C-372E-E69A1E538866}"/>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0385E670-C27C-49F1-223B-7BE219CDE801}"/>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9FA537A0-C86D-9FAF-02F5-2157B063001B}"/>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95CF6C44-E991-3B1D-9966-E3F0B626D483}"/>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221DA654-0BFC-D040-C79B-9C4FF33C9100}"/>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461C7B5E-6E97-91F9-03A1-2E04DBD8089C}"/>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066D4CFA-BE7E-8B3F-248E-8B26DE5B7BA5}"/>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A5FBAE7F-96A0-72FD-FA41-769F8BD62BBE}"/>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FA05656B-A09D-E4A9-5416-C3B8E8F4EB69}"/>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4D1D7D66-818A-3FD6-1FEC-8E20FF9CADB0}"/>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8134D429-C88B-32CD-2E65-40CED17FC189}"/>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39A6ED7A-4F5A-6C9C-6379-4CA427920BDD}"/>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AD53ED22-4414-8644-8591-3898C4DE566A}"/>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862EB93F-820F-D94A-5AD9-04FCDB9EA169}"/>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07D24B1C-A94E-9533-BFC1-94B4B564AAAE}"/>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4A90A425-7BEE-1B95-C3A9-C50B9436728E}"/>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25DCF680-51BE-1817-6C06-A0036EB95BFA}"/>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25096AD8-E84E-3933-00E6-9D7C5358F451}"/>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F8B6953A-A8B4-4089-D9DC-104BA3FC0658}"/>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65856235-A80F-97BF-839A-DF6E50C82C9A}"/>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C8169DF9-380D-7804-5C48-6D9D36FDF1CB}"/>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E51BCCE2-2EB4-32A4-D59C-4E4A5D8D0692}"/>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E5292AD4-6B6C-C5CA-6F8E-476FC14146DD}"/>
              </a:ext>
            </a:extLst>
          </p:cNvPr>
          <p:cNvSpPr/>
          <p:nvPr/>
        </p:nvSpPr>
        <p:spPr>
          <a:xfrm>
            <a:off x="4608581" y="241851"/>
            <a:ext cx="1649487" cy="439200"/>
          </a:xfrm>
          <a:prstGeom prst="roundRect">
            <a:avLst/>
          </a:prstGeom>
          <a:solidFill>
            <a:schemeClr val="accent2">
              <a:lumMod val="75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1B8A0B4F-572A-3C00-36CE-BEF26650EB22}"/>
              </a:ext>
            </a:extLst>
          </p:cNvPr>
          <p:cNvSpPr/>
          <p:nvPr/>
        </p:nvSpPr>
        <p:spPr>
          <a:xfrm rot="5400000">
            <a:off x="6457202" y="-61583"/>
            <a:ext cx="439200" cy="1046068"/>
          </a:xfrm>
          <a:prstGeom prst="round2SameRect">
            <a:avLst/>
          </a:prstGeom>
          <a:solidFill>
            <a:schemeClr val="accent1">
              <a:lumMod val="75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8F4475D4-B866-ADE8-98A4-CC4B1A177371}"/>
              </a:ext>
            </a:extLst>
          </p:cNvPr>
          <p:cNvSpPr txBox="1"/>
          <p:nvPr/>
        </p:nvSpPr>
        <p:spPr>
          <a:xfrm>
            <a:off x="4723610" y="330264"/>
            <a:ext cx="1316217" cy="276999"/>
          </a:xfrm>
          <a:prstGeom prst="rect">
            <a:avLst/>
          </a:prstGeom>
        </p:spPr>
        <p:txBody>
          <a:bodyPr wrap="square" lIns="0" tIns="0" rIns="0" bIns="0" rtlCol="0" anchor="t">
            <a:spAutoFit/>
          </a:bodyPr>
          <a:lstStyle/>
          <a:p>
            <a:pPr algn="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British Values</a:t>
            </a:r>
          </a:p>
        </p:txBody>
      </p:sp>
      <p:sp>
        <p:nvSpPr>
          <p:cNvPr id="37" name="TextBox 13">
            <a:extLst>
              <a:ext uri="{FF2B5EF4-FFF2-40B4-BE49-F238E27FC236}">
                <a16:creationId xmlns:a16="http://schemas.microsoft.com/office/drawing/2014/main" id="{3FD05E1E-53FC-9D0E-187C-991481095D4B}"/>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66BCF54D-E34E-F4FE-BAD9-78168F68FFDB}"/>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grpSp>
        <p:nvGrpSpPr>
          <p:cNvPr id="1835" name="Group 1834">
            <a:extLst>
              <a:ext uri="{FF2B5EF4-FFF2-40B4-BE49-F238E27FC236}">
                <a16:creationId xmlns:a16="http://schemas.microsoft.com/office/drawing/2014/main" id="{DD99008B-4186-9B00-FA8D-1C9EEF3B7557}"/>
              </a:ext>
            </a:extLst>
          </p:cNvPr>
          <p:cNvGrpSpPr/>
          <p:nvPr/>
        </p:nvGrpSpPr>
        <p:grpSpPr>
          <a:xfrm>
            <a:off x="466037" y="3626876"/>
            <a:ext cx="6627601" cy="5140313"/>
            <a:chOff x="359836" y="3626876"/>
            <a:chExt cx="6627601" cy="5140313"/>
          </a:xfrm>
        </p:grpSpPr>
        <p:sp>
          <p:nvSpPr>
            <p:cNvPr id="629" name="TextBox 14">
              <a:extLst>
                <a:ext uri="{FF2B5EF4-FFF2-40B4-BE49-F238E27FC236}">
                  <a16:creationId xmlns:a16="http://schemas.microsoft.com/office/drawing/2014/main" id="{06088B6F-499A-CDD9-A168-B45EB6FECC06}"/>
                </a:ext>
              </a:extLst>
            </p:cNvPr>
            <p:cNvSpPr txBox="1"/>
            <p:nvPr/>
          </p:nvSpPr>
          <p:spPr>
            <a:xfrm>
              <a:off x="3598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631" name="TextBox 16">
              <a:extLst>
                <a:ext uri="{FF2B5EF4-FFF2-40B4-BE49-F238E27FC236}">
                  <a16:creationId xmlns:a16="http://schemas.microsoft.com/office/drawing/2014/main" id="{7573ED1C-7E31-5436-41F9-86DDA2A1B1F5}"/>
                </a:ext>
              </a:extLst>
            </p:cNvPr>
            <p:cNvSpPr txBox="1"/>
            <p:nvPr/>
          </p:nvSpPr>
          <p:spPr>
            <a:xfrm>
              <a:off x="39598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632" name="TextBox 17">
              <a:extLst>
                <a:ext uri="{FF2B5EF4-FFF2-40B4-BE49-F238E27FC236}">
                  <a16:creationId xmlns:a16="http://schemas.microsoft.com/office/drawing/2014/main" id="{1DD59272-2169-2E4B-B7CA-371911738870}"/>
                </a:ext>
              </a:extLst>
            </p:cNvPr>
            <p:cNvSpPr txBox="1"/>
            <p:nvPr/>
          </p:nvSpPr>
          <p:spPr>
            <a:xfrm>
              <a:off x="359836" y="64522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sp>
          <p:nvSpPr>
            <p:cNvPr id="1147" name="TextBox 14">
              <a:extLst>
                <a:ext uri="{FF2B5EF4-FFF2-40B4-BE49-F238E27FC236}">
                  <a16:creationId xmlns:a16="http://schemas.microsoft.com/office/drawing/2014/main" id="{DF3050E0-1BD6-42A5-83BE-116E03973B92}"/>
                </a:ext>
              </a:extLst>
            </p:cNvPr>
            <p:cNvSpPr txBox="1"/>
            <p:nvPr/>
          </p:nvSpPr>
          <p:spPr>
            <a:xfrm>
              <a:off x="359837" y="4258131"/>
              <a:ext cx="2724325" cy="1611980"/>
            </a:xfrm>
            <a:prstGeom prst="rect">
              <a:avLst/>
            </a:prstGeom>
          </p:spPr>
          <p:txBody>
            <a:bodyPr wrap="square" lIns="0" tIns="0" rIns="0" bIns="0" rtlCol="0" anchor="t">
              <a:spAutoFit/>
            </a:bodyPr>
            <a:lstStyle/>
            <a:p>
              <a:pPr>
                <a:lnSpc>
                  <a:spcPct val="95000"/>
                </a:lnSpc>
                <a:spcAft>
                  <a:spcPts val="600"/>
                </a:spcAft>
              </a:pPr>
              <a:r>
                <a:rPr lang="en-US" sz="1500" dirty="0">
                  <a:latin typeface="Roboto Condensed"/>
                  <a:ea typeface="Roboto Condensed"/>
                  <a:cs typeface="Roboto Condensed"/>
                  <a:sym typeface="Roboto Condensed"/>
                </a:rPr>
                <a:t>We can choose what we like, what we believe, and how we play and learn.</a:t>
              </a:r>
            </a:p>
            <a:p>
              <a:pPr>
                <a:lnSpc>
                  <a:spcPct val="95000"/>
                </a:lnSpc>
                <a:spcAft>
                  <a:spcPts val="600"/>
                </a:spcAft>
              </a:pPr>
              <a:r>
                <a:rPr lang="en-US" sz="1500" dirty="0">
                  <a:latin typeface="Roboto Condensed"/>
                  <a:ea typeface="Roboto Condensed"/>
                  <a:cs typeface="Roboto Condensed"/>
                  <a:sym typeface="Roboto Condensed"/>
                </a:rPr>
                <a:t>It’s okay to be different and enjoy different things. We should always be kind to others, even if they make other choices.</a:t>
              </a:r>
            </a:p>
          </p:txBody>
        </p:sp>
        <p:sp>
          <p:nvSpPr>
            <p:cNvPr id="1148" name="TextBox 16">
              <a:extLst>
                <a:ext uri="{FF2B5EF4-FFF2-40B4-BE49-F238E27FC236}">
                  <a16:creationId xmlns:a16="http://schemas.microsoft.com/office/drawing/2014/main" id="{0A3B983F-FF9C-B250-E548-E6B1C60AB24F}"/>
                </a:ext>
              </a:extLst>
            </p:cNvPr>
            <p:cNvSpPr txBox="1"/>
            <p:nvPr/>
          </p:nvSpPr>
          <p:spPr>
            <a:xfrm>
              <a:off x="3959837" y="4258131"/>
              <a:ext cx="3026890" cy="1535036"/>
            </a:xfrm>
            <a:prstGeom prst="rect">
              <a:avLst/>
            </a:prstGeom>
          </p:spPr>
          <p:txBody>
            <a:bodyPr wrap="square" lIns="0" tIns="0" rIns="0" bIns="0" rtlCol="0" anchor="t">
              <a:spAutoFit/>
            </a:bodyPr>
            <a:lstStyle/>
            <a:p>
              <a:pPr>
                <a:lnSpc>
                  <a:spcPct val="95000"/>
                </a:lnSpc>
                <a:spcAft>
                  <a:spcPts val="600"/>
                </a:spcAft>
              </a:pPr>
              <a:r>
                <a:rPr lang="en-US" sz="1500" dirty="0">
                  <a:latin typeface="Roboto Condensed"/>
                  <a:ea typeface="Roboto Condensed"/>
                  <a:cs typeface="Roboto Condensed"/>
                  <a:sym typeface="Roboto Condensed"/>
                </a:rPr>
                <a:t>We have the right to make our own choices and share our thoughts and beliefs. We can follow our interests and express our views, as long as we respect others. Using our freedom well helps us grow into confident and responsible people.</a:t>
              </a:r>
            </a:p>
          </p:txBody>
        </p:sp>
        <p:sp>
          <p:nvSpPr>
            <p:cNvPr id="1152" name="TextBox 17">
              <a:extLst>
                <a:ext uri="{FF2B5EF4-FFF2-40B4-BE49-F238E27FC236}">
                  <a16:creationId xmlns:a16="http://schemas.microsoft.com/office/drawing/2014/main" id="{0128A80A-2C04-B87C-C9CA-EE3E34B02A00}"/>
                </a:ext>
              </a:extLst>
            </p:cNvPr>
            <p:cNvSpPr txBox="1"/>
            <p:nvPr/>
          </p:nvSpPr>
          <p:spPr>
            <a:xfrm>
              <a:off x="359837" y="7078265"/>
              <a:ext cx="2587460" cy="1688924"/>
            </a:xfrm>
            <a:prstGeom prst="rect">
              <a:avLst/>
            </a:prstGeom>
          </p:spPr>
          <p:txBody>
            <a:bodyPr wrap="square" lIns="0" tIns="0" rIns="0" bIns="0" rtlCol="0" anchor="t">
              <a:spAutoFit/>
            </a:bodyPr>
            <a:lstStyle/>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It’s one of the British Values that the government </a:t>
              </a:r>
              <a:r>
                <a:rPr lang="en-US" sz="1500">
                  <a:latin typeface="Roboto Condensed"/>
                  <a:ea typeface="Roboto Condensed"/>
                  <a:cs typeface="Roboto Condensed"/>
                  <a:sym typeface="Roboto Condensed"/>
                </a:rPr>
                <a:t>asks schools to </a:t>
              </a:r>
              <a:r>
                <a:rPr lang="en-US" sz="1500" dirty="0">
                  <a:latin typeface="Roboto Condensed"/>
                  <a:ea typeface="Roboto Condensed"/>
                  <a:cs typeface="Roboto Condensed"/>
                  <a:sym typeface="Roboto Condensed"/>
                </a:rPr>
                <a:t>teach.</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Helps teach fairness, respect, and kindness to everyone.</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p:txBody>
        </p:sp>
        <p:sp>
          <p:nvSpPr>
            <p:cNvPr id="40" name="TextBox 17">
              <a:extLst>
                <a:ext uri="{FF2B5EF4-FFF2-40B4-BE49-F238E27FC236}">
                  <a16:creationId xmlns:a16="http://schemas.microsoft.com/office/drawing/2014/main" id="{F76D1D69-55EB-FDE6-5249-332CA0389EC3}"/>
                </a:ext>
              </a:extLst>
            </p:cNvPr>
            <p:cNvSpPr txBox="1"/>
            <p:nvPr/>
          </p:nvSpPr>
          <p:spPr>
            <a:xfrm>
              <a:off x="3959837" y="64522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What we learn from this</a:t>
              </a:r>
              <a:endParaRPr lang="en-US" sz="2400" dirty="0">
                <a:solidFill>
                  <a:srgbClr val="FFFFFF"/>
                </a:solidFill>
                <a:latin typeface="Londrina Solid" pitchFamily="2" charset="77"/>
                <a:ea typeface="Roboto Condensed"/>
                <a:cs typeface="Roboto Condensed"/>
                <a:sym typeface="Roboto Condensed"/>
              </a:endParaRPr>
            </a:p>
          </p:txBody>
        </p:sp>
        <p:sp>
          <p:nvSpPr>
            <p:cNvPr id="41" name="TextBox 17">
              <a:extLst>
                <a:ext uri="{FF2B5EF4-FFF2-40B4-BE49-F238E27FC236}">
                  <a16:creationId xmlns:a16="http://schemas.microsoft.com/office/drawing/2014/main" id="{A39C9A23-87B5-FF14-F85D-5443F8843FE2}"/>
                </a:ext>
              </a:extLst>
            </p:cNvPr>
            <p:cNvSpPr txBox="1"/>
            <p:nvPr/>
          </p:nvSpPr>
          <p:spPr>
            <a:xfrm>
              <a:off x="3959836" y="7078265"/>
              <a:ext cx="3026889" cy="1250342"/>
            </a:xfrm>
            <a:prstGeom prst="rect">
              <a:avLst/>
            </a:prstGeom>
          </p:spPr>
          <p:txBody>
            <a:bodyPr wrap="square" lIns="0" tIns="0" rIns="0" bIns="0" rtlCol="0" anchor="t">
              <a:spAutoFit/>
            </a:bodyPr>
            <a:lstStyle/>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We learn to speak up and listen.</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We learn to try new things and be ourselves.</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We learn that freedom is important — and so is kindness.</a:t>
              </a:r>
            </a:p>
          </p:txBody>
        </p:sp>
      </p:grpSp>
      <p:grpSp>
        <p:nvGrpSpPr>
          <p:cNvPr id="29" name="Graphic 26">
            <a:extLst>
              <a:ext uri="{FF2B5EF4-FFF2-40B4-BE49-F238E27FC236}">
                <a16:creationId xmlns:a16="http://schemas.microsoft.com/office/drawing/2014/main" id="{27A6D7FF-CF0F-4A96-58A3-54E98C160641}"/>
              </a:ext>
            </a:extLst>
          </p:cNvPr>
          <p:cNvGrpSpPr>
            <a:grpSpLocks noChangeAspect="1"/>
          </p:cNvGrpSpPr>
          <p:nvPr/>
        </p:nvGrpSpPr>
        <p:grpSpPr>
          <a:xfrm>
            <a:off x="5288236" y="1160051"/>
            <a:ext cx="1911600" cy="1794098"/>
            <a:chOff x="11348192" y="4582870"/>
            <a:chExt cx="1789561" cy="1679560"/>
          </a:xfrm>
        </p:grpSpPr>
        <p:sp>
          <p:nvSpPr>
            <p:cNvPr id="31" name="Freeform 30">
              <a:extLst>
                <a:ext uri="{FF2B5EF4-FFF2-40B4-BE49-F238E27FC236}">
                  <a16:creationId xmlns:a16="http://schemas.microsoft.com/office/drawing/2014/main" id="{5F90657D-D46F-C765-863C-DE5EBC321DBB}"/>
                </a:ext>
              </a:extLst>
            </p:cNvPr>
            <p:cNvSpPr/>
            <p:nvPr/>
          </p:nvSpPr>
          <p:spPr>
            <a:xfrm>
              <a:off x="11415583" y="4728097"/>
              <a:ext cx="1700116" cy="1467844"/>
            </a:xfrm>
            <a:custGeom>
              <a:avLst/>
              <a:gdLst>
                <a:gd name="connsiteX0" fmla="*/ 135579 w 1700116"/>
                <a:gd name="connsiteY0" fmla="*/ 1160752 h 1467844"/>
                <a:gd name="connsiteX1" fmla="*/ 1420365 w 1700116"/>
                <a:gd name="connsiteY1" fmla="*/ 1388852 h 1467844"/>
                <a:gd name="connsiteX2" fmla="*/ 1520921 w 1700116"/>
                <a:gd name="connsiteY2" fmla="*/ 416284 h 1467844"/>
                <a:gd name="connsiteX3" fmla="*/ 471365 w 1700116"/>
                <a:gd name="connsiteY3" fmla="*/ 73236 h 1467844"/>
                <a:gd name="connsiteX4" fmla="*/ 135579 w 1700116"/>
                <a:gd name="connsiteY4" fmla="*/ 1160752 h 14678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116" h="1467844">
                  <a:moveTo>
                    <a:pt x="135579" y="1160752"/>
                  </a:moveTo>
                  <a:cubicBezTo>
                    <a:pt x="436350" y="1455306"/>
                    <a:pt x="1074703" y="1552294"/>
                    <a:pt x="1420365" y="1388852"/>
                  </a:cubicBezTo>
                  <a:cubicBezTo>
                    <a:pt x="1775005" y="1209246"/>
                    <a:pt x="1774107" y="749454"/>
                    <a:pt x="1520921" y="416284"/>
                  </a:cubicBezTo>
                  <a:cubicBezTo>
                    <a:pt x="1259654" y="92094"/>
                    <a:pt x="864612" y="-118943"/>
                    <a:pt x="471365" y="73236"/>
                  </a:cubicBezTo>
                  <a:cubicBezTo>
                    <a:pt x="77221" y="278885"/>
                    <a:pt x="-166987" y="862605"/>
                    <a:pt x="135579" y="1160752"/>
                  </a:cubicBezTo>
                  <a:close/>
                </a:path>
              </a:pathLst>
            </a:custGeom>
            <a:solidFill>
              <a:srgbClr val="C3C92F"/>
            </a:solidFill>
            <a:ln w="8971" cap="flat">
              <a:noFill/>
              <a:prstDash val="solid"/>
              <a:miter/>
            </a:ln>
          </p:spPr>
          <p:txBody>
            <a:bodyPr rtlCol="0" anchor="ctr"/>
            <a:lstStyle/>
            <a:p>
              <a:endParaRPr lang="en-US"/>
            </a:p>
          </p:txBody>
        </p:sp>
        <p:grpSp>
          <p:nvGrpSpPr>
            <p:cNvPr id="33" name="Graphic 26">
              <a:extLst>
                <a:ext uri="{FF2B5EF4-FFF2-40B4-BE49-F238E27FC236}">
                  <a16:creationId xmlns:a16="http://schemas.microsoft.com/office/drawing/2014/main" id="{B028BCF5-E7B9-1D52-D4B6-843034E0334F}"/>
                </a:ext>
              </a:extLst>
            </p:cNvPr>
            <p:cNvGrpSpPr/>
            <p:nvPr/>
          </p:nvGrpSpPr>
          <p:grpSpPr>
            <a:xfrm>
              <a:off x="11348192" y="4582870"/>
              <a:ext cx="1789561" cy="1679560"/>
              <a:chOff x="11348192" y="4582870"/>
              <a:chExt cx="1789561" cy="1679560"/>
            </a:xfrm>
          </p:grpSpPr>
          <p:sp>
            <p:nvSpPr>
              <p:cNvPr id="34" name="Freeform 33">
                <a:extLst>
                  <a:ext uri="{FF2B5EF4-FFF2-40B4-BE49-F238E27FC236}">
                    <a16:creationId xmlns:a16="http://schemas.microsoft.com/office/drawing/2014/main" id="{AFD3701D-1BD6-58D6-AB8C-778209D4A2E4}"/>
                  </a:ext>
                </a:extLst>
              </p:cNvPr>
              <p:cNvSpPr/>
              <p:nvPr/>
            </p:nvSpPr>
            <p:spPr>
              <a:xfrm>
                <a:off x="12195727" y="4662138"/>
                <a:ext cx="145519" cy="173475"/>
              </a:xfrm>
              <a:custGeom>
                <a:avLst/>
                <a:gdLst>
                  <a:gd name="connsiteX0" fmla="*/ 1867 w 145519"/>
                  <a:gd name="connsiteY0" fmla="*/ 70944 h 173475"/>
                  <a:gd name="connsiteX1" fmla="*/ 73693 w 145519"/>
                  <a:gd name="connsiteY1" fmla="*/ 0 h 173475"/>
                  <a:gd name="connsiteX2" fmla="*/ 145519 w 145519"/>
                  <a:gd name="connsiteY2" fmla="*/ 52984 h 173475"/>
                  <a:gd name="connsiteX3" fmla="*/ 135643 w 145519"/>
                  <a:gd name="connsiteY3" fmla="*/ 104172 h 173475"/>
                  <a:gd name="connsiteX4" fmla="*/ 114993 w 145519"/>
                  <a:gd name="connsiteY4" fmla="*/ 145481 h 173475"/>
                  <a:gd name="connsiteX5" fmla="*/ 114993 w 145519"/>
                  <a:gd name="connsiteY5" fmla="*/ 160748 h 173475"/>
                  <a:gd name="connsiteX6" fmla="*/ 77285 w 145519"/>
                  <a:gd name="connsiteY6" fmla="*/ 173320 h 173475"/>
                  <a:gd name="connsiteX7" fmla="*/ 18028 w 145519"/>
                  <a:gd name="connsiteY7" fmla="*/ 154462 h 173475"/>
                  <a:gd name="connsiteX8" fmla="*/ 18926 w 145519"/>
                  <a:gd name="connsiteY8" fmla="*/ 130215 h 173475"/>
                  <a:gd name="connsiteX9" fmla="*/ 14437 w 145519"/>
                  <a:gd name="connsiteY9" fmla="*/ 101478 h 173475"/>
                  <a:gd name="connsiteX10" fmla="*/ 1867 w 145519"/>
                  <a:gd name="connsiteY10" fmla="*/ 90701 h 173475"/>
                  <a:gd name="connsiteX11" fmla="*/ 970 w 145519"/>
                  <a:gd name="connsiteY11" fmla="*/ 70944 h 17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5519" h="173475">
                    <a:moveTo>
                      <a:pt x="1867" y="70944"/>
                    </a:moveTo>
                    <a:cubicBezTo>
                      <a:pt x="1867" y="70944"/>
                      <a:pt x="22517" y="0"/>
                      <a:pt x="73693" y="0"/>
                    </a:cubicBezTo>
                    <a:cubicBezTo>
                      <a:pt x="124869" y="0"/>
                      <a:pt x="145519" y="52984"/>
                      <a:pt x="145519" y="52984"/>
                    </a:cubicBezTo>
                    <a:cubicBezTo>
                      <a:pt x="145519" y="52984"/>
                      <a:pt x="143723" y="81721"/>
                      <a:pt x="135643" y="104172"/>
                    </a:cubicBezTo>
                    <a:cubicBezTo>
                      <a:pt x="127563" y="127521"/>
                      <a:pt x="114993" y="145481"/>
                      <a:pt x="114993" y="145481"/>
                    </a:cubicBezTo>
                    <a:lnTo>
                      <a:pt x="114993" y="160748"/>
                    </a:lnTo>
                    <a:cubicBezTo>
                      <a:pt x="114095" y="160748"/>
                      <a:pt x="100628" y="175116"/>
                      <a:pt x="77285" y="173320"/>
                    </a:cubicBezTo>
                    <a:cubicBezTo>
                      <a:pt x="53043" y="171524"/>
                      <a:pt x="18028" y="154462"/>
                      <a:pt x="18028" y="154462"/>
                    </a:cubicBezTo>
                    <a:cubicBezTo>
                      <a:pt x="18028" y="154462"/>
                      <a:pt x="19824" y="143685"/>
                      <a:pt x="18926" y="130215"/>
                    </a:cubicBezTo>
                    <a:cubicBezTo>
                      <a:pt x="18926" y="116744"/>
                      <a:pt x="14437" y="101478"/>
                      <a:pt x="14437" y="101478"/>
                    </a:cubicBezTo>
                    <a:cubicBezTo>
                      <a:pt x="14437" y="101478"/>
                      <a:pt x="4561" y="97885"/>
                      <a:pt x="1867" y="90701"/>
                    </a:cubicBezTo>
                    <a:cubicBezTo>
                      <a:pt x="-1724" y="83517"/>
                      <a:pt x="970" y="70944"/>
                      <a:pt x="970" y="70944"/>
                    </a:cubicBezTo>
                  </a:path>
                </a:pathLst>
              </a:custGeom>
              <a:solidFill>
                <a:srgbClr val="D2AB83"/>
              </a:solidFill>
              <a:ln w="8971"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3D170D3A-A620-68CA-8338-3845E03E120F}"/>
                  </a:ext>
                </a:extLst>
              </p:cNvPr>
              <p:cNvSpPr/>
              <p:nvPr/>
            </p:nvSpPr>
            <p:spPr>
              <a:xfrm>
                <a:off x="11877071" y="4755533"/>
                <a:ext cx="114023" cy="226304"/>
              </a:xfrm>
              <a:custGeom>
                <a:avLst/>
                <a:gdLst>
                  <a:gd name="connsiteX0" fmla="*/ 14366 w 114023"/>
                  <a:gd name="connsiteY0" fmla="*/ 21553 h 226304"/>
                  <a:gd name="connsiteX1" fmla="*/ 53869 w 114023"/>
                  <a:gd name="connsiteY1" fmla="*/ 0 h 226304"/>
                  <a:gd name="connsiteX2" fmla="*/ 111330 w 114023"/>
                  <a:gd name="connsiteY2" fmla="*/ 35921 h 226304"/>
                  <a:gd name="connsiteX3" fmla="*/ 114024 w 114023"/>
                  <a:gd name="connsiteY3" fmla="*/ 92497 h 226304"/>
                  <a:gd name="connsiteX4" fmla="*/ 109535 w 114023"/>
                  <a:gd name="connsiteY4" fmla="*/ 118540 h 226304"/>
                  <a:gd name="connsiteX5" fmla="*/ 100556 w 114023"/>
                  <a:gd name="connsiteY5" fmla="*/ 133807 h 226304"/>
                  <a:gd name="connsiteX6" fmla="*/ 101455 w 114023"/>
                  <a:gd name="connsiteY6" fmla="*/ 162544 h 226304"/>
                  <a:gd name="connsiteX7" fmla="*/ 105045 w 114023"/>
                  <a:gd name="connsiteY7" fmla="*/ 181403 h 226304"/>
                  <a:gd name="connsiteX8" fmla="*/ 73622 w 114023"/>
                  <a:gd name="connsiteY8" fmla="*/ 223610 h 226304"/>
                  <a:gd name="connsiteX9" fmla="*/ 62848 w 114023"/>
                  <a:gd name="connsiteY9" fmla="*/ 226304 h 226304"/>
                  <a:gd name="connsiteX10" fmla="*/ 52972 w 114023"/>
                  <a:gd name="connsiteY10" fmla="*/ 223610 h 226304"/>
                  <a:gd name="connsiteX11" fmla="*/ 12570 w 114023"/>
                  <a:gd name="connsiteY11" fmla="*/ 179606 h 226304"/>
                  <a:gd name="connsiteX12" fmla="*/ 17059 w 114023"/>
                  <a:gd name="connsiteY12" fmla="*/ 159850 h 226304"/>
                  <a:gd name="connsiteX13" fmla="*/ 13467 w 114023"/>
                  <a:gd name="connsiteY13" fmla="*/ 133807 h 226304"/>
                  <a:gd name="connsiteX14" fmla="*/ 0 w 114023"/>
                  <a:gd name="connsiteY14" fmla="*/ 106866 h 226304"/>
                  <a:gd name="connsiteX15" fmla="*/ 12570 w 114023"/>
                  <a:gd name="connsiteY15" fmla="*/ 21553 h 226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4023" h="226304">
                    <a:moveTo>
                      <a:pt x="14366" y="21553"/>
                    </a:moveTo>
                    <a:cubicBezTo>
                      <a:pt x="14366" y="21553"/>
                      <a:pt x="20650" y="0"/>
                      <a:pt x="53869" y="0"/>
                    </a:cubicBezTo>
                    <a:cubicBezTo>
                      <a:pt x="87089" y="0"/>
                      <a:pt x="111330" y="35921"/>
                      <a:pt x="111330" y="35921"/>
                    </a:cubicBezTo>
                    <a:lnTo>
                      <a:pt x="114024" y="92497"/>
                    </a:lnTo>
                    <a:lnTo>
                      <a:pt x="109535" y="118540"/>
                    </a:lnTo>
                    <a:lnTo>
                      <a:pt x="100556" y="133807"/>
                    </a:lnTo>
                    <a:cubicBezTo>
                      <a:pt x="100556" y="133807"/>
                      <a:pt x="100556" y="150870"/>
                      <a:pt x="101455" y="162544"/>
                    </a:cubicBezTo>
                    <a:cubicBezTo>
                      <a:pt x="102352" y="174218"/>
                      <a:pt x="105045" y="181403"/>
                      <a:pt x="105045" y="181403"/>
                    </a:cubicBezTo>
                    <a:lnTo>
                      <a:pt x="73622" y="223610"/>
                    </a:lnTo>
                    <a:cubicBezTo>
                      <a:pt x="73622" y="223610"/>
                      <a:pt x="68235" y="226304"/>
                      <a:pt x="62848" y="226304"/>
                    </a:cubicBezTo>
                    <a:cubicBezTo>
                      <a:pt x="57461" y="226304"/>
                      <a:pt x="52972" y="223610"/>
                      <a:pt x="52972" y="223610"/>
                    </a:cubicBezTo>
                    <a:lnTo>
                      <a:pt x="12570" y="179606"/>
                    </a:lnTo>
                    <a:cubicBezTo>
                      <a:pt x="12570" y="179606"/>
                      <a:pt x="17059" y="171524"/>
                      <a:pt x="17059" y="159850"/>
                    </a:cubicBezTo>
                    <a:cubicBezTo>
                      <a:pt x="17059" y="148175"/>
                      <a:pt x="13467" y="133807"/>
                      <a:pt x="13467" y="133807"/>
                    </a:cubicBezTo>
                    <a:lnTo>
                      <a:pt x="0" y="106866"/>
                    </a:lnTo>
                    <a:lnTo>
                      <a:pt x="12570" y="21553"/>
                    </a:lnTo>
                  </a:path>
                </a:pathLst>
              </a:custGeom>
              <a:solidFill>
                <a:srgbClr val="FFEDDE"/>
              </a:solidFill>
              <a:ln w="8971"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F294513B-4FA0-CB13-D4EF-FF9927C02A37}"/>
                  </a:ext>
                </a:extLst>
              </p:cNvPr>
              <p:cNvSpPr/>
              <p:nvPr/>
            </p:nvSpPr>
            <p:spPr>
              <a:xfrm>
                <a:off x="11679064" y="4817046"/>
                <a:ext cx="91453" cy="244773"/>
              </a:xfrm>
              <a:custGeom>
                <a:avLst/>
                <a:gdLst>
                  <a:gd name="connsiteX0" fmla="*/ 43582 w 91453"/>
                  <a:gd name="connsiteY0" fmla="*/ 66906 h 244773"/>
                  <a:gd name="connsiteX1" fmla="*/ 39093 w 91453"/>
                  <a:gd name="connsiteY1" fmla="*/ 21106 h 244773"/>
                  <a:gd name="connsiteX2" fmla="*/ 40888 w 91453"/>
                  <a:gd name="connsiteY2" fmla="*/ 451 h 244773"/>
                  <a:gd name="connsiteX3" fmla="*/ 51662 w 91453"/>
                  <a:gd name="connsiteY3" fmla="*/ 16616 h 244773"/>
                  <a:gd name="connsiteX4" fmla="*/ 71414 w 91453"/>
                  <a:gd name="connsiteY4" fmla="*/ 76784 h 244773"/>
                  <a:gd name="connsiteX5" fmla="*/ 91166 w 91453"/>
                  <a:gd name="connsiteY5" fmla="*/ 127073 h 244773"/>
                  <a:gd name="connsiteX6" fmla="*/ 84881 w 91453"/>
                  <a:gd name="connsiteY6" fmla="*/ 181853 h 244773"/>
                  <a:gd name="connsiteX7" fmla="*/ 84881 w 91453"/>
                  <a:gd name="connsiteY7" fmla="*/ 235735 h 244773"/>
                  <a:gd name="connsiteX8" fmla="*/ 58844 w 91453"/>
                  <a:gd name="connsiteY8" fmla="*/ 244716 h 244773"/>
                  <a:gd name="connsiteX9" fmla="*/ 30114 w 91453"/>
                  <a:gd name="connsiteY9" fmla="*/ 232143 h 244773"/>
                  <a:gd name="connsiteX10" fmla="*/ 41786 w 91453"/>
                  <a:gd name="connsiteY10" fmla="*/ 153117 h 244773"/>
                  <a:gd name="connsiteX11" fmla="*/ 22034 w 91453"/>
                  <a:gd name="connsiteY11" fmla="*/ 119889 h 244773"/>
                  <a:gd name="connsiteX12" fmla="*/ 5873 w 91453"/>
                  <a:gd name="connsiteY12" fmla="*/ 104623 h 244773"/>
                  <a:gd name="connsiteX13" fmla="*/ 10362 w 91453"/>
                  <a:gd name="connsiteY13" fmla="*/ 95642 h 244773"/>
                  <a:gd name="connsiteX14" fmla="*/ 2281 w 91453"/>
                  <a:gd name="connsiteY14" fmla="*/ 80376 h 244773"/>
                  <a:gd name="connsiteX15" fmla="*/ 24727 w 91453"/>
                  <a:gd name="connsiteY15" fmla="*/ 75886 h 244773"/>
                  <a:gd name="connsiteX16" fmla="*/ 7669 w 91453"/>
                  <a:gd name="connsiteY16" fmla="*/ 42659 h 244773"/>
                  <a:gd name="connsiteX17" fmla="*/ 4077 w 91453"/>
                  <a:gd name="connsiteY17" fmla="*/ 12126 h 244773"/>
                  <a:gd name="connsiteX18" fmla="*/ 20238 w 91453"/>
                  <a:gd name="connsiteY18" fmla="*/ 34576 h 244773"/>
                  <a:gd name="connsiteX19" fmla="*/ 43582 w 91453"/>
                  <a:gd name="connsiteY19" fmla="*/ 66007 h 244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1453" h="244773">
                    <a:moveTo>
                      <a:pt x="43582" y="66906"/>
                    </a:moveTo>
                    <a:cubicBezTo>
                      <a:pt x="47173" y="66007"/>
                      <a:pt x="45377" y="47149"/>
                      <a:pt x="39093" y="21106"/>
                    </a:cubicBezTo>
                    <a:cubicBezTo>
                      <a:pt x="37297" y="13024"/>
                      <a:pt x="39093" y="1349"/>
                      <a:pt x="40888" y="451"/>
                    </a:cubicBezTo>
                    <a:cubicBezTo>
                      <a:pt x="48968" y="-2243"/>
                      <a:pt x="48071" y="7635"/>
                      <a:pt x="51662" y="16616"/>
                    </a:cubicBezTo>
                    <a:cubicBezTo>
                      <a:pt x="55253" y="24698"/>
                      <a:pt x="60640" y="51639"/>
                      <a:pt x="71414" y="76784"/>
                    </a:cubicBezTo>
                    <a:cubicBezTo>
                      <a:pt x="80392" y="98337"/>
                      <a:pt x="89371" y="115399"/>
                      <a:pt x="91166" y="127073"/>
                    </a:cubicBezTo>
                    <a:cubicBezTo>
                      <a:pt x="92962" y="138748"/>
                      <a:pt x="85779" y="164791"/>
                      <a:pt x="84881" y="181853"/>
                    </a:cubicBezTo>
                    <a:cubicBezTo>
                      <a:pt x="83086" y="212386"/>
                      <a:pt x="84881" y="235735"/>
                      <a:pt x="84881" y="235735"/>
                    </a:cubicBezTo>
                    <a:cubicBezTo>
                      <a:pt x="84881" y="235735"/>
                      <a:pt x="72312" y="245614"/>
                      <a:pt x="58844" y="244716"/>
                    </a:cubicBezTo>
                    <a:cubicBezTo>
                      <a:pt x="45377" y="244716"/>
                      <a:pt x="30114" y="232143"/>
                      <a:pt x="30114" y="232143"/>
                    </a:cubicBezTo>
                    <a:cubicBezTo>
                      <a:pt x="30114" y="232143"/>
                      <a:pt x="39990" y="194426"/>
                      <a:pt x="41786" y="153117"/>
                    </a:cubicBezTo>
                    <a:cubicBezTo>
                      <a:pt x="41786" y="144136"/>
                      <a:pt x="22034" y="119889"/>
                      <a:pt x="22034" y="119889"/>
                    </a:cubicBezTo>
                    <a:cubicBezTo>
                      <a:pt x="22034" y="119889"/>
                      <a:pt x="8566" y="110909"/>
                      <a:pt x="5873" y="104623"/>
                    </a:cubicBezTo>
                    <a:cubicBezTo>
                      <a:pt x="3180" y="98337"/>
                      <a:pt x="10362" y="95642"/>
                      <a:pt x="10362" y="95642"/>
                    </a:cubicBezTo>
                    <a:cubicBezTo>
                      <a:pt x="10362" y="95642"/>
                      <a:pt x="-1309" y="85764"/>
                      <a:pt x="2281" y="80376"/>
                    </a:cubicBezTo>
                    <a:cubicBezTo>
                      <a:pt x="5873" y="74988"/>
                      <a:pt x="24727" y="75886"/>
                      <a:pt x="24727" y="75886"/>
                    </a:cubicBezTo>
                    <a:cubicBezTo>
                      <a:pt x="24727" y="75886"/>
                      <a:pt x="14851" y="59721"/>
                      <a:pt x="7669" y="42659"/>
                    </a:cubicBezTo>
                    <a:cubicBezTo>
                      <a:pt x="1384" y="29188"/>
                      <a:pt x="-4003" y="14820"/>
                      <a:pt x="4077" y="12126"/>
                    </a:cubicBezTo>
                    <a:cubicBezTo>
                      <a:pt x="4975" y="12126"/>
                      <a:pt x="12158" y="22004"/>
                      <a:pt x="20238" y="34576"/>
                    </a:cubicBezTo>
                    <a:cubicBezTo>
                      <a:pt x="27420" y="47149"/>
                      <a:pt x="40888" y="66906"/>
                      <a:pt x="43582" y="66007"/>
                    </a:cubicBezTo>
                  </a:path>
                </a:pathLst>
              </a:custGeom>
              <a:solidFill>
                <a:srgbClr val="FFEDDE"/>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58C77A27-BDA9-82E7-8D91-2AE19E400366}"/>
                  </a:ext>
                </a:extLst>
              </p:cNvPr>
              <p:cNvSpPr/>
              <p:nvPr/>
            </p:nvSpPr>
            <p:spPr>
              <a:xfrm>
                <a:off x="11804292" y="5276392"/>
                <a:ext cx="292646" cy="192256"/>
              </a:xfrm>
              <a:custGeom>
                <a:avLst/>
                <a:gdLst>
                  <a:gd name="connsiteX0" fmla="*/ 55721 w 292646"/>
                  <a:gd name="connsiteY0" fmla="*/ 0 h 192256"/>
                  <a:gd name="connsiteX1" fmla="*/ 182314 w 292646"/>
                  <a:gd name="connsiteY1" fmla="*/ 14369 h 192256"/>
                  <a:gd name="connsiteX2" fmla="*/ 236184 w 292646"/>
                  <a:gd name="connsiteY2" fmla="*/ 35023 h 192256"/>
                  <a:gd name="connsiteX3" fmla="*/ 285564 w 292646"/>
                  <a:gd name="connsiteY3" fmla="*/ 68250 h 192256"/>
                  <a:gd name="connsiteX4" fmla="*/ 291849 w 292646"/>
                  <a:gd name="connsiteY4" fmla="*/ 115846 h 192256"/>
                  <a:gd name="connsiteX5" fmla="*/ 291849 w 292646"/>
                  <a:gd name="connsiteY5" fmla="*/ 185893 h 192256"/>
                  <a:gd name="connsiteX6" fmla="*/ 173336 w 292646"/>
                  <a:gd name="connsiteY6" fmla="*/ 192179 h 192256"/>
                  <a:gd name="connsiteX7" fmla="*/ 56 w 292646"/>
                  <a:gd name="connsiteY7" fmla="*/ 180504 h 192256"/>
                  <a:gd name="connsiteX8" fmla="*/ 4545 w 292646"/>
                  <a:gd name="connsiteY8" fmla="*/ 116744 h 192256"/>
                  <a:gd name="connsiteX9" fmla="*/ 23399 w 292646"/>
                  <a:gd name="connsiteY9" fmla="*/ 19757 h 192256"/>
                  <a:gd name="connsiteX10" fmla="*/ 56619 w 292646"/>
                  <a:gd name="connsiteY10" fmla="*/ 898 h 192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2646" h="192256">
                    <a:moveTo>
                      <a:pt x="55721" y="0"/>
                    </a:moveTo>
                    <a:lnTo>
                      <a:pt x="182314" y="14369"/>
                    </a:lnTo>
                    <a:lnTo>
                      <a:pt x="236184" y="35023"/>
                    </a:lnTo>
                    <a:lnTo>
                      <a:pt x="285564" y="68250"/>
                    </a:lnTo>
                    <a:cubicBezTo>
                      <a:pt x="285564" y="68250"/>
                      <a:pt x="290053" y="86211"/>
                      <a:pt x="291849" y="115846"/>
                    </a:cubicBezTo>
                    <a:cubicBezTo>
                      <a:pt x="293645" y="145481"/>
                      <a:pt x="291849" y="185893"/>
                      <a:pt x="291849" y="185893"/>
                    </a:cubicBezTo>
                    <a:cubicBezTo>
                      <a:pt x="291849" y="185893"/>
                      <a:pt x="246060" y="193077"/>
                      <a:pt x="173336" y="192179"/>
                    </a:cubicBezTo>
                    <a:cubicBezTo>
                      <a:pt x="100612" y="190383"/>
                      <a:pt x="56" y="180504"/>
                      <a:pt x="56" y="180504"/>
                    </a:cubicBezTo>
                    <a:cubicBezTo>
                      <a:pt x="56" y="180504"/>
                      <a:pt x="-842" y="157156"/>
                      <a:pt x="4545" y="116744"/>
                    </a:cubicBezTo>
                    <a:cubicBezTo>
                      <a:pt x="9932" y="76333"/>
                      <a:pt x="23399" y="19757"/>
                      <a:pt x="23399" y="19757"/>
                    </a:cubicBezTo>
                    <a:lnTo>
                      <a:pt x="56619" y="898"/>
                    </a:lnTo>
                  </a:path>
                </a:pathLst>
              </a:custGeom>
              <a:solidFill>
                <a:srgbClr val="64BED8"/>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5BBFFCD9-26FB-034F-F29C-B3C5E189FFCD}"/>
                  </a:ext>
                </a:extLst>
              </p:cNvPr>
              <p:cNvSpPr/>
              <p:nvPr/>
            </p:nvSpPr>
            <p:spPr>
              <a:xfrm>
                <a:off x="11840059" y="4663934"/>
                <a:ext cx="182369" cy="234386"/>
              </a:xfrm>
              <a:custGeom>
                <a:avLst/>
                <a:gdLst>
                  <a:gd name="connsiteX0" fmla="*/ 42400 w 182369"/>
                  <a:gd name="connsiteY0" fmla="*/ 60168 h 234386"/>
                  <a:gd name="connsiteX1" fmla="*/ 35217 w 182369"/>
                  <a:gd name="connsiteY1" fmla="*/ 46697 h 234386"/>
                  <a:gd name="connsiteX2" fmla="*/ 42400 w 182369"/>
                  <a:gd name="connsiteY2" fmla="*/ 18859 h 234386"/>
                  <a:gd name="connsiteX3" fmla="*/ 57663 w 182369"/>
                  <a:gd name="connsiteY3" fmla="*/ 5388 h 234386"/>
                  <a:gd name="connsiteX4" fmla="*/ 68436 w 182369"/>
                  <a:gd name="connsiteY4" fmla="*/ 5388 h 234386"/>
                  <a:gd name="connsiteX5" fmla="*/ 80108 w 182369"/>
                  <a:gd name="connsiteY5" fmla="*/ 0 h 234386"/>
                  <a:gd name="connsiteX6" fmla="*/ 92678 w 182369"/>
                  <a:gd name="connsiteY6" fmla="*/ 3592 h 234386"/>
                  <a:gd name="connsiteX7" fmla="*/ 116021 w 182369"/>
                  <a:gd name="connsiteY7" fmla="*/ 8082 h 234386"/>
                  <a:gd name="connsiteX8" fmla="*/ 126795 w 182369"/>
                  <a:gd name="connsiteY8" fmla="*/ 29635 h 234386"/>
                  <a:gd name="connsiteX9" fmla="*/ 138467 w 182369"/>
                  <a:gd name="connsiteY9" fmla="*/ 38615 h 234386"/>
                  <a:gd name="connsiteX10" fmla="*/ 133978 w 182369"/>
                  <a:gd name="connsiteY10" fmla="*/ 55678 h 234386"/>
                  <a:gd name="connsiteX11" fmla="*/ 146547 w 182369"/>
                  <a:gd name="connsiteY11" fmla="*/ 64658 h 234386"/>
                  <a:gd name="connsiteX12" fmla="*/ 166299 w 182369"/>
                  <a:gd name="connsiteY12" fmla="*/ 105968 h 234386"/>
                  <a:gd name="connsiteX13" fmla="*/ 181562 w 182369"/>
                  <a:gd name="connsiteY13" fmla="*/ 169728 h 234386"/>
                  <a:gd name="connsiteX14" fmla="*/ 161810 w 182369"/>
                  <a:gd name="connsiteY14" fmla="*/ 216426 h 234386"/>
                  <a:gd name="connsiteX15" fmla="*/ 140262 w 182369"/>
                  <a:gd name="connsiteY15" fmla="*/ 233488 h 234386"/>
                  <a:gd name="connsiteX16" fmla="*/ 140262 w 182369"/>
                  <a:gd name="connsiteY16" fmla="*/ 224508 h 234386"/>
                  <a:gd name="connsiteX17" fmla="*/ 148343 w 182369"/>
                  <a:gd name="connsiteY17" fmla="*/ 203853 h 234386"/>
                  <a:gd name="connsiteX18" fmla="*/ 150139 w 182369"/>
                  <a:gd name="connsiteY18" fmla="*/ 182300 h 234386"/>
                  <a:gd name="connsiteX19" fmla="*/ 131284 w 182369"/>
                  <a:gd name="connsiteY19" fmla="*/ 152665 h 234386"/>
                  <a:gd name="connsiteX20" fmla="*/ 116021 w 182369"/>
                  <a:gd name="connsiteY20" fmla="*/ 106866 h 234386"/>
                  <a:gd name="connsiteX21" fmla="*/ 98963 w 182369"/>
                  <a:gd name="connsiteY21" fmla="*/ 100579 h 234386"/>
                  <a:gd name="connsiteX22" fmla="*/ 84598 w 182369"/>
                  <a:gd name="connsiteY22" fmla="*/ 95191 h 234386"/>
                  <a:gd name="connsiteX23" fmla="*/ 70232 w 182369"/>
                  <a:gd name="connsiteY23" fmla="*/ 99682 h 234386"/>
                  <a:gd name="connsiteX24" fmla="*/ 54071 w 182369"/>
                  <a:gd name="connsiteY24" fmla="*/ 151767 h 234386"/>
                  <a:gd name="connsiteX25" fmla="*/ 40604 w 182369"/>
                  <a:gd name="connsiteY25" fmla="*/ 183198 h 234386"/>
                  <a:gd name="connsiteX26" fmla="*/ 37911 w 182369"/>
                  <a:gd name="connsiteY26" fmla="*/ 196669 h 234386"/>
                  <a:gd name="connsiteX27" fmla="*/ 53174 w 182369"/>
                  <a:gd name="connsiteY27" fmla="*/ 226304 h 234386"/>
                  <a:gd name="connsiteX28" fmla="*/ 53174 w 182369"/>
                  <a:gd name="connsiteY28" fmla="*/ 234386 h 234386"/>
                  <a:gd name="connsiteX29" fmla="*/ 34319 w 182369"/>
                  <a:gd name="connsiteY29" fmla="*/ 226304 h 234386"/>
                  <a:gd name="connsiteX30" fmla="*/ 7384 w 182369"/>
                  <a:gd name="connsiteY30" fmla="*/ 196669 h 234386"/>
                  <a:gd name="connsiteX31" fmla="*/ 9180 w 182369"/>
                  <a:gd name="connsiteY31" fmla="*/ 169728 h 234386"/>
                  <a:gd name="connsiteX32" fmla="*/ 202 w 182369"/>
                  <a:gd name="connsiteY32" fmla="*/ 140991 h 234386"/>
                  <a:gd name="connsiteX33" fmla="*/ 10976 w 182369"/>
                  <a:gd name="connsiteY33" fmla="*/ 108662 h 234386"/>
                  <a:gd name="connsiteX34" fmla="*/ 26239 w 182369"/>
                  <a:gd name="connsiteY34" fmla="*/ 72741 h 234386"/>
                  <a:gd name="connsiteX35" fmla="*/ 43297 w 182369"/>
                  <a:gd name="connsiteY35" fmla="*/ 59270 h 234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82369" h="234386">
                    <a:moveTo>
                      <a:pt x="42400" y="60168"/>
                    </a:moveTo>
                    <a:cubicBezTo>
                      <a:pt x="42400" y="60168"/>
                      <a:pt x="36115" y="55678"/>
                      <a:pt x="35217" y="46697"/>
                    </a:cubicBezTo>
                    <a:cubicBezTo>
                      <a:pt x="35217" y="38615"/>
                      <a:pt x="38808" y="26941"/>
                      <a:pt x="42400" y="18859"/>
                    </a:cubicBezTo>
                    <a:cubicBezTo>
                      <a:pt x="45093" y="12572"/>
                      <a:pt x="51378" y="8082"/>
                      <a:pt x="57663" y="5388"/>
                    </a:cubicBezTo>
                    <a:cubicBezTo>
                      <a:pt x="62152" y="3592"/>
                      <a:pt x="68436" y="5388"/>
                      <a:pt x="68436" y="5388"/>
                    </a:cubicBezTo>
                    <a:cubicBezTo>
                      <a:pt x="68436" y="5388"/>
                      <a:pt x="77415" y="0"/>
                      <a:pt x="80108" y="0"/>
                    </a:cubicBezTo>
                    <a:cubicBezTo>
                      <a:pt x="82802" y="0"/>
                      <a:pt x="92678" y="3592"/>
                      <a:pt x="92678" y="3592"/>
                    </a:cubicBezTo>
                    <a:cubicBezTo>
                      <a:pt x="92678" y="3592"/>
                      <a:pt x="108838" y="3592"/>
                      <a:pt x="116021" y="8082"/>
                    </a:cubicBezTo>
                    <a:cubicBezTo>
                      <a:pt x="125897" y="13470"/>
                      <a:pt x="126795" y="29635"/>
                      <a:pt x="126795" y="29635"/>
                    </a:cubicBezTo>
                    <a:cubicBezTo>
                      <a:pt x="126795" y="29635"/>
                      <a:pt x="136671" y="32329"/>
                      <a:pt x="138467" y="38615"/>
                    </a:cubicBezTo>
                    <a:cubicBezTo>
                      <a:pt x="140262" y="44902"/>
                      <a:pt x="133978" y="55678"/>
                      <a:pt x="133978" y="55678"/>
                    </a:cubicBezTo>
                    <a:cubicBezTo>
                      <a:pt x="133978" y="55678"/>
                      <a:pt x="142058" y="60168"/>
                      <a:pt x="146547" y="64658"/>
                    </a:cubicBezTo>
                    <a:cubicBezTo>
                      <a:pt x="152832" y="71843"/>
                      <a:pt x="159117" y="90701"/>
                      <a:pt x="166299" y="105968"/>
                    </a:cubicBezTo>
                    <a:cubicBezTo>
                      <a:pt x="176175" y="125724"/>
                      <a:pt x="185153" y="142787"/>
                      <a:pt x="181562" y="169728"/>
                    </a:cubicBezTo>
                    <a:cubicBezTo>
                      <a:pt x="177971" y="193975"/>
                      <a:pt x="168993" y="207445"/>
                      <a:pt x="161810" y="216426"/>
                    </a:cubicBezTo>
                    <a:cubicBezTo>
                      <a:pt x="151036" y="230794"/>
                      <a:pt x="140262" y="233488"/>
                      <a:pt x="140262" y="233488"/>
                    </a:cubicBezTo>
                    <a:lnTo>
                      <a:pt x="140262" y="224508"/>
                    </a:lnTo>
                    <a:cubicBezTo>
                      <a:pt x="140262" y="224508"/>
                      <a:pt x="145649" y="213731"/>
                      <a:pt x="148343" y="203853"/>
                    </a:cubicBezTo>
                    <a:cubicBezTo>
                      <a:pt x="151036" y="193077"/>
                      <a:pt x="150139" y="182300"/>
                      <a:pt x="150139" y="182300"/>
                    </a:cubicBezTo>
                    <a:cubicBezTo>
                      <a:pt x="150139" y="182300"/>
                      <a:pt x="138467" y="168830"/>
                      <a:pt x="131284" y="152665"/>
                    </a:cubicBezTo>
                    <a:cubicBezTo>
                      <a:pt x="125000" y="136501"/>
                      <a:pt x="124101" y="117642"/>
                      <a:pt x="116021" y="106866"/>
                    </a:cubicBezTo>
                    <a:cubicBezTo>
                      <a:pt x="108838" y="97885"/>
                      <a:pt x="103452" y="101477"/>
                      <a:pt x="98963" y="100579"/>
                    </a:cubicBezTo>
                    <a:cubicBezTo>
                      <a:pt x="92678" y="100579"/>
                      <a:pt x="87291" y="96089"/>
                      <a:pt x="84598" y="95191"/>
                    </a:cubicBezTo>
                    <a:cubicBezTo>
                      <a:pt x="81006" y="93395"/>
                      <a:pt x="73824" y="96089"/>
                      <a:pt x="70232" y="99682"/>
                    </a:cubicBezTo>
                    <a:cubicBezTo>
                      <a:pt x="62152" y="107764"/>
                      <a:pt x="59458" y="133807"/>
                      <a:pt x="54071" y="151767"/>
                    </a:cubicBezTo>
                    <a:cubicBezTo>
                      <a:pt x="49582" y="167034"/>
                      <a:pt x="44195" y="175116"/>
                      <a:pt x="40604" y="183198"/>
                    </a:cubicBezTo>
                    <a:cubicBezTo>
                      <a:pt x="38808" y="188587"/>
                      <a:pt x="37911" y="196669"/>
                      <a:pt x="37911" y="196669"/>
                    </a:cubicBezTo>
                    <a:lnTo>
                      <a:pt x="53174" y="226304"/>
                    </a:lnTo>
                    <a:lnTo>
                      <a:pt x="53174" y="234386"/>
                    </a:lnTo>
                    <a:cubicBezTo>
                      <a:pt x="53174" y="234386"/>
                      <a:pt x="46889" y="231692"/>
                      <a:pt x="34319" y="226304"/>
                    </a:cubicBezTo>
                    <a:cubicBezTo>
                      <a:pt x="25341" y="221814"/>
                      <a:pt x="10976" y="222712"/>
                      <a:pt x="7384" y="196669"/>
                    </a:cubicBezTo>
                    <a:cubicBezTo>
                      <a:pt x="6487" y="189485"/>
                      <a:pt x="9180" y="169728"/>
                      <a:pt x="9180" y="169728"/>
                    </a:cubicBezTo>
                    <a:cubicBezTo>
                      <a:pt x="9180" y="169728"/>
                      <a:pt x="-1594" y="156257"/>
                      <a:pt x="202" y="140991"/>
                    </a:cubicBezTo>
                    <a:cubicBezTo>
                      <a:pt x="1100" y="133807"/>
                      <a:pt x="9180" y="118540"/>
                      <a:pt x="10976" y="108662"/>
                    </a:cubicBezTo>
                    <a:cubicBezTo>
                      <a:pt x="14567" y="80823"/>
                      <a:pt x="19056" y="78129"/>
                      <a:pt x="26239" y="72741"/>
                    </a:cubicBezTo>
                    <a:cubicBezTo>
                      <a:pt x="32523" y="68250"/>
                      <a:pt x="43297" y="59270"/>
                      <a:pt x="43297" y="59270"/>
                    </a:cubicBezTo>
                  </a:path>
                </a:pathLst>
              </a:custGeom>
              <a:solidFill>
                <a:srgbClr val="F39B8C"/>
              </a:solidFill>
              <a:ln w="8971" cap="rnd">
                <a:solidFill>
                  <a:srgbClr val="1D1D1B"/>
                </a:solidFill>
                <a:prstDash val="solid"/>
                <a:round/>
              </a:ln>
            </p:spPr>
            <p:txBody>
              <a:bodyPr rtlCol="0" anchor="ctr"/>
              <a:lstStyle/>
              <a:p>
                <a:endParaRPr lang="en-US"/>
              </a:p>
            </p:txBody>
          </p:sp>
          <p:sp>
            <p:nvSpPr>
              <p:cNvPr id="45" name="Freeform 44">
                <a:extLst>
                  <a:ext uri="{FF2B5EF4-FFF2-40B4-BE49-F238E27FC236}">
                    <a16:creationId xmlns:a16="http://schemas.microsoft.com/office/drawing/2014/main" id="{59DB6CA9-1B4C-9600-AC11-162F4D527C2F}"/>
                  </a:ext>
                </a:extLst>
              </p:cNvPr>
              <p:cNvSpPr/>
              <p:nvPr/>
            </p:nvSpPr>
            <p:spPr>
              <a:xfrm>
                <a:off x="11685400" y="4932446"/>
                <a:ext cx="471620" cy="425667"/>
              </a:xfrm>
              <a:custGeom>
                <a:avLst/>
                <a:gdLst>
                  <a:gd name="connsiteX0" fmla="*/ 79444 w 471620"/>
                  <a:gd name="connsiteY0" fmla="*/ 79925 h 425667"/>
                  <a:gd name="connsiteX1" fmla="*/ 109970 w 471620"/>
                  <a:gd name="connsiteY1" fmla="*/ 45800 h 425667"/>
                  <a:gd name="connsiteX2" fmla="*/ 163840 w 471620"/>
                  <a:gd name="connsiteY2" fmla="*/ 21553 h 425667"/>
                  <a:gd name="connsiteX3" fmla="*/ 197957 w 471620"/>
                  <a:gd name="connsiteY3" fmla="*/ 0 h 425667"/>
                  <a:gd name="connsiteX4" fmla="*/ 257213 w 471620"/>
                  <a:gd name="connsiteY4" fmla="*/ 48494 h 425667"/>
                  <a:gd name="connsiteX5" fmla="*/ 305696 w 471620"/>
                  <a:gd name="connsiteY5" fmla="*/ 2694 h 425667"/>
                  <a:gd name="connsiteX6" fmla="*/ 324550 w 471620"/>
                  <a:gd name="connsiteY6" fmla="*/ 19757 h 425667"/>
                  <a:gd name="connsiteX7" fmla="*/ 353280 w 471620"/>
                  <a:gd name="connsiteY7" fmla="*/ 31431 h 425667"/>
                  <a:gd name="connsiteX8" fmla="*/ 432289 w 471620"/>
                  <a:gd name="connsiteY8" fmla="*/ 112254 h 425667"/>
                  <a:gd name="connsiteX9" fmla="*/ 470895 w 471620"/>
                  <a:gd name="connsiteY9" fmla="*/ 224508 h 425667"/>
                  <a:gd name="connsiteX10" fmla="*/ 416128 w 471620"/>
                  <a:gd name="connsiteY10" fmla="*/ 289166 h 425667"/>
                  <a:gd name="connsiteX11" fmla="*/ 391887 w 471620"/>
                  <a:gd name="connsiteY11" fmla="*/ 298147 h 425667"/>
                  <a:gd name="connsiteX12" fmla="*/ 405354 w 471620"/>
                  <a:gd name="connsiteY12" fmla="*/ 352029 h 425667"/>
                  <a:gd name="connsiteX13" fmla="*/ 405354 w 471620"/>
                  <a:gd name="connsiteY13" fmla="*/ 382562 h 425667"/>
                  <a:gd name="connsiteX14" fmla="*/ 414333 w 471620"/>
                  <a:gd name="connsiteY14" fmla="*/ 405012 h 425667"/>
                  <a:gd name="connsiteX15" fmla="*/ 406252 w 471620"/>
                  <a:gd name="connsiteY15" fmla="*/ 425667 h 425667"/>
                  <a:gd name="connsiteX16" fmla="*/ 404456 w 471620"/>
                  <a:gd name="connsiteY16" fmla="*/ 412197 h 425667"/>
                  <a:gd name="connsiteX17" fmla="*/ 384704 w 471620"/>
                  <a:gd name="connsiteY17" fmla="*/ 404114 h 425667"/>
                  <a:gd name="connsiteX18" fmla="*/ 357769 w 471620"/>
                  <a:gd name="connsiteY18" fmla="*/ 398726 h 425667"/>
                  <a:gd name="connsiteX19" fmla="*/ 337119 w 471620"/>
                  <a:gd name="connsiteY19" fmla="*/ 388848 h 425667"/>
                  <a:gd name="connsiteX20" fmla="*/ 301206 w 471620"/>
                  <a:gd name="connsiteY20" fmla="*/ 356519 h 425667"/>
                  <a:gd name="connsiteX21" fmla="*/ 221300 w 471620"/>
                  <a:gd name="connsiteY21" fmla="*/ 352926 h 425667"/>
                  <a:gd name="connsiteX22" fmla="*/ 197957 w 471620"/>
                  <a:gd name="connsiteY22" fmla="*/ 350232 h 425667"/>
                  <a:gd name="connsiteX23" fmla="*/ 171022 w 471620"/>
                  <a:gd name="connsiteY23" fmla="*/ 345742 h 425667"/>
                  <a:gd name="connsiteX24" fmla="*/ 141394 w 471620"/>
                  <a:gd name="connsiteY24" fmla="*/ 361907 h 425667"/>
                  <a:gd name="connsiteX25" fmla="*/ 136905 w 471620"/>
                  <a:gd name="connsiteY25" fmla="*/ 374479 h 425667"/>
                  <a:gd name="connsiteX26" fmla="*/ 124335 w 471620"/>
                  <a:gd name="connsiteY26" fmla="*/ 338558 h 425667"/>
                  <a:gd name="connsiteX27" fmla="*/ 139598 w 471620"/>
                  <a:gd name="connsiteY27" fmla="*/ 272104 h 425667"/>
                  <a:gd name="connsiteX28" fmla="*/ 131518 w 471620"/>
                  <a:gd name="connsiteY28" fmla="*/ 203853 h 425667"/>
                  <a:gd name="connsiteX29" fmla="*/ 122540 w 471620"/>
                  <a:gd name="connsiteY29" fmla="*/ 216426 h 425667"/>
                  <a:gd name="connsiteX30" fmla="*/ 100094 w 471620"/>
                  <a:gd name="connsiteY30" fmla="*/ 255041 h 425667"/>
                  <a:gd name="connsiteX31" fmla="*/ 66875 w 471620"/>
                  <a:gd name="connsiteY31" fmla="*/ 272104 h 425667"/>
                  <a:gd name="connsiteX32" fmla="*/ 25574 w 471620"/>
                  <a:gd name="connsiteY32" fmla="*/ 275696 h 425667"/>
                  <a:gd name="connsiteX33" fmla="*/ 2231 w 471620"/>
                  <a:gd name="connsiteY33" fmla="*/ 247857 h 425667"/>
                  <a:gd name="connsiteX34" fmla="*/ 7618 w 471620"/>
                  <a:gd name="connsiteY34" fmla="*/ 184097 h 425667"/>
                  <a:gd name="connsiteX35" fmla="*/ 13903 w 471620"/>
                  <a:gd name="connsiteY35" fmla="*/ 127521 h 425667"/>
                  <a:gd name="connsiteX36" fmla="*/ 19290 w 471620"/>
                  <a:gd name="connsiteY36" fmla="*/ 121234 h 425667"/>
                  <a:gd name="connsiteX37" fmla="*/ 57896 w 471620"/>
                  <a:gd name="connsiteY37" fmla="*/ 134705 h 425667"/>
                  <a:gd name="connsiteX38" fmla="*/ 79444 w 471620"/>
                  <a:gd name="connsiteY38" fmla="*/ 121234 h 425667"/>
                  <a:gd name="connsiteX39" fmla="*/ 79444 w 471620"/>
                  <a:gd name="connsiteY39" fmla="*/ 79925 h 42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471620" h="425667">
                    <a:moveTo>
                      <a:pt x="79444" y="79925"/>
                    </a:moveTo>
                    <a:cubicBezTo>
                      <a:pt x="79444" y="79925"/>
                      <a:pt x="87525" y="61066"/>
                      <a:pt x="109970" y="45800"/>
                    </a:cubicBezTo>
                    <a:cubicBezTo>
                      <a:pt x="131518" y="31431"/>
                      <a:pt x="141394" y="33227"/>
                      <a:pt x="163840" y="21553"/>
                    </a:cubicBezTo>
                    <a:cubicBezTo>
                      <a:pt x="185388" y="9878"/>
                      <a:pt x="197957" y="0"/>
                      <a:pt x="197957" y="0"/>
                    </a:cubicBezTo>
                    <a:cubicBezTo>
                      <a:pt x="197957" y="0"/>
                      <a:pt x="230279" y="47596"/>
                      <a:pt x="257213" y="48494"/>
                    </a:cubicBezTo>
                    <a:cubicBezTo>
                      <a:pt x="284148" y="48494"/>
                      <a:pt x="305696" y="2694"/>
                      <a:pt x="305696" y="2694"/>
                    </a:cubicBezTo>
                    <a:cubicBezTo>
                      <a:pt x="305696" y="2694"/>
                      <a:pt x="312878" y="12572"/>
                      <a:pt x="324550" y="19757"/>
                    </a:cubicBezTo>
                    <a:cubicBezTo>
                      <a:pt x="336222" y="26941"/>
                      <a:pt x="353280" y="31431"/>
                      <a:pt x="353280" y="31431"/>
                    </a:cubicBezTo>
                    <a:lnTo>
                      <a:pt x="432289" y="112254"/>
                    </a:lnTo>
                    <a:cubicBezTo>
                      <a:pt x="432289" y="112254"/>
                      <a:pt x="468202" y="202057"/>
                      <a:pt x="470895" y="224508"/>
                    </a:cubicBezTo>
                    <a:cubicBezTo>
                      <a:pt x="477180" y="264919"/>
                      <a:pt x="441267" y="281084"/>
                      <a:pt x="416128" y="289166"/>
                    </a:cubicBezTo>
                    <a:cubicBezTo>
                      <a:pt x="399967" y="294554"/>
                      <a:pt x="391887" y="298147"/>
                      <a:pt x="391887" y="298147"/>
                    </a:cubicBezTo>
                    <a:lnTo>
                      <a:pt x="405354" y="352029"/>
                    </a:lnTo>
                    <a:lnTo>
                      <a:pt x="405354" y="382562"/>
                    </a:lnTo>
                    <a:cubicBezTo>
                      <a:pt x="405354" y="382562"/>
                      <a:pt x="414333" y="405012"/>
                      <a:pt x="414333" y="405012"/>
                    </a:cubicBezTo>
                    <a:lnTo>
                      <a:pt x="406252" y="425667"/>
                    </a:lnTo>
                    <a:lnTo>
                      <a:pt x="404456" y="412197"/>
                    </a:lnTo>
                    <a:lnTo>
                      <a:pt x="384704" y="404114"/>
                    </a:lnTo>
                    <a:lnTo>
                      <a:pt x="357769" y="398726"/>
                    </a:lnTo>
                    <a:lnTo>
                      <a:pt x="337119" y="388848"/>
                    </a:lnTo>
                    <a:lnTo>
                      <a:pt x="301206" y="356519"/>
                    </a:lnTo>
                    <a:lnTo>
                      <a:pt x="221300" y="352926"/>
                    </a:lnTo>
                    <a:lnTo>
                      <a:pt x="197957" y="350232"/>
                    </a:lnTo>
                    <a:lnTo>
                      <a:pt x="171022" y="345742"/>
                    </a:lnTo>
                    <a:lnTo>
                      <a:pt x="141394" y="361907"/>
                    </a:lnTo>
                    <a:lnTo>
                      <a:pt x="136905" y="374479"/>
                    </a:lnTo>
                    <a:cubicBezTo>
                      <a:pt x="136905" y="374479"/>
                      <a:pt x="124335" y="352029"/>
                      <a:pt x="124335" y="338558"/>
                    </a:cubicBezTo>
                    <a:cubicBezTo>
                      <a:pt x="124335" y="319699"/>
                      <a:pt x="137802" y="297249"/>
                      <a:pt x="139598" y="272104"/>
                    </a:cubicBezTo>
                    <a:cubicBezTo>
                      <a:pt x="141394" y="238877"/>
                      <a:pt x="131518" y="203853"/>
                      <a:pt x="131518" y="203853"/>
                    </a:cubicBezTo>
                    <a:cubicBezTo>
                      <a:pt x="131518" y="203853"/>
                      <a:pt x="127927" y="207445"/>
                      <a:pt x="122540" y="216426"/>
                    </a:cubicBezTo>
                    <a:cubicBezTo>
                      <a:pt x="116255" y="228100"/>
                      <a:pt x="108174" y="246959"/>
                      <a:pt x="100094" y="255041"/>
                    </a:cubicBezTo>
                    <a:cubicBezTo>
                      <a:pt x="89320" y="265817"/>
                      <a:pt x="78546" y="267613"/>
                      <a:pt x="66875" y="272104"/>
                    </a:cubicBezTo>
                    <a:cubicBezTo>
                      <a:pt x="51612" y="277492"/>
                      <a:pt x="36348" y="282880"/>
                      <a:pt x="25574" y="275696"/>
                    </a:cubicBezTo>
                    <a:cubicBezTo>
                      <a:pt x="21085" y="272104"/>
                      <a:pt x="4027" y="256837"/>
                      <a:pt x="2231" y="247857"/>
                    </a:cubicBezTo>
                    <a:cubicBezTo>
                      <a:pt x="-3155" y="227202"/>
                      <a:pt x="2231" y="210139"/>
                      <a:pt x="7618" y="184097"/>
                    </a:cubicBezTo>
                    <a:cubicBezTo>
                      <a:pt x="11209" y="165238"/>
                      <a:pt x="11209" y="139195"/>
                      <a:pt x="13903" y="127521"/>
                    </a:cubicBezTo>
                    <a:cubicBezTo>
                      <a:pt x="14801" y="121234"/>
                      <a:pt x="19290" y="121234"/>
                      <a:pt x="19290" y="121234"/>
                    </a:cubicBezTo>
                    <a:cubicBezTo>
                      <a:pt x="19290" y="121234"/>
                      <a:pt x="42633" y="134705"/>
                      <a:pt x="57896" y="134705"/>
                    </a:cubicBezTo>
                    <a:cubicBezTo>
                      <a:pt x="73160" y="134705"/>
                      <a:pt x="79444" y="121234"/>
                      <a:pt x="79444" y="121234"/>
                    </a:cubicBezTo>
                    <a:lnTo>
                      <a:pt x="79444" y="79925"/>
                    </a:lnTo>
                  </a:path>
                </a:pathLst>
              </a:custGeom>
              <a:solidFill>
                <a:srgbClr val="FFF2DA"/>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88A7D596-4FE9-EC4E-ED7B-CE1B796DB205}"/>
                  </a:ext>
                </a:extLst>
              </p:cNvPr>
              <p:cNvSpPr/>
              <p:nvPr/>
            </p:nvSpPr>
            <p:spPr>
              <a:xfrm>
                <a:off x="11705587" y="5043802"/>
                <a:ext cx="61950" cy="38637"/>
              </a:xfrm>
              <a:custGeom>
                <a:avLst/>
                <a:gdLst>
                  <a:gd name="connsiteX0" fmla="*/ 1796 w 61950"/>
                  <a:gd name="connsiteY0" fmla="*/ 0 h 38637"/>
                  <a:gd name="connsiteX1" fmla="*/ 32321 w 61950"/>
                  <a:gd name="connsiteY1" fmla="*/ 16165 h 38637"/>
                  <a:gd name="connsiteX2" fmla="*/ 61950 w 61950"/>
                  <a:gd name="connsiteY2" fmla="*/ 5388 h 38637"/>
                  <a:gd name="connsiteX3" fmla="*/ 61950 w 61950"/>
                  <a:gd name="connsiteY3" fmla="*/ 33227 h 38637"/>
                  <a:gd name="connsiteX4" fmla="*/ 28730 w 61950"/>
                  <a:gd name="connsiteY4" fmla="*/ 37717 h 38637"/>
                  <a:gd name="connsiteX5" fmla="*/ 0 w 61950"/>
                  <a:gd name="connsiteY5" fmla="*/ 18859 h 38637"/>
                  <a:gd name="connsiteX6" fmla="*/ 1796 w 61950"/>
                  <a:gd name="connsiteY6" fmla="*/ 0 h 38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950" h="38637">
                    <a:moveTo>
                      <a:pt x="1796" y="0"/>
                    </a:moveTo>
                    <a:cubicBezTo>
                      <a:pt x="1796" y="0"/>
                      <a:pt x="17059" y="15267"/>
                      <a:pt x="32321" y="16165"/>
                    </a:cubicBezTo>
                    <a:cubicBezTo>
                      <a:pt x="47585" y="17961"/>
                      <a:pt x="61950" y="5388"/>
                      <a:pt x="61950" y="5388"/>
                    </a:cubicBezTo>
                    <a:lnTo>
                      <a:pt x="61950" y="33227"/>
                    </a:lnTo>
                    <a:cubicBezTo>
                      <a:pt x="61950" y="33227"/>
                      <a:pt x="43994" y="41310"/>
                      <a:pt x="28730" y="37717"/>
                    </a:cubicBezTo>
                    <a:cubicBezTo>
                      <a:pt x="13467" y="34125"/>
                      <a:pt x="0" y="18859"/>
                      <a:pt x="0" y="18859"/>
                    </a:cubicBezTo>
                    <a:lnTo>
                      <a:pt x="1796" y="0"/>
                    </a:lnTo>
                  </a:path>
                </a:pathLst>
              </a:custGeom>
              <a:solidFill>
                <a:srgbClr val="FFFFFF"/>
              </a:solidFill>
              <a:ln w="8971"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CB9E341A-C4C2-78A6-3F13-B8EF11D27BE4}"/>
                  </a:ext>
                </a:extLst>
              </p:cNvPr>
              <p:cNvSpPr/>
              <p:nvPr/>
            </p:nvSpPr>
            <p:spPr>
              <a:xfrm>
                <a:off x="11877071" y="4923465"/>
                <a:ext cx="54767" cy="61964"/>
              </a:xfrm>
              <a:custGeom>
                <a:avLst/>
                <a:gdLst>
                  <a:gd name="connsiteX0" fmla="*/ 3592 w 54767"/>
                  <a:gd name="connsiteY0" fmla="*/ 20655 h 61964"/>
                  <a:gd name="connsiteX1" fmla="*/ 13467 w 54767"/>
                  <a:gd name="connsiteY1" fmla="*/ 0 h 61964"/>
                  <a:gd name="connsiteX2" fmla="*/ 15263 w 54767"/>
                  <a:gd name="connsiteY2" fmla="*/ 12572 h 61964"/>
                  <a:gd name="connsiteX3" fmla="*/ 38607 w 54767"/>
                  <a:gd name="connsiteY3" fmla="*/ 34125 h 61964"/>
                  <a:gd name="connsiteX4" fmla="*/ 54768 w 54767"/>
                  <a:gd name="connsiteY4" fmla="*/ 57474 h 61964"/>
                  <a:gd name="connsiteX5" fmla="*/ 42198 w 54767"/>
                  <a:gd name="connsiteY5" fmla="*/ 51188 h 61964"/>
                  <a:gd name="connsiteX6" fmla="*/ 33220 w 54767"/>
                  <a:gd name="connsiteY6" fmla="*/ 42208 h 61964"/>
                  <a:gd name="connsiteX7" fmla="*/ 15263 w 54767"/>
                  <a:gd name="connsiteY7" fmla="*/ 56576 h 61964"/>
                  <a:gd name="connsiteX8" fmla="*/ 0 w 54767"/>
                  <a:gd name="connsiteY8" fmla="*/ 61964 h 61964"/>
                  <a:gd name="connsiteX9" fmla="*/ 3592 w 54767"/>
                  <a:gd name="connsiteY9" fmla="*/ 21553 h 61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767" h="61964">
                    <a:moveTo>
                      <a:pt x="3592" y="20655"/>
                    </a:moveTo>
                    <a:cubicBezTo>
                      <a:pt x="5387" y="4490"/>
                      <a:pt x="13467" y="0"/>
                      <a:pt x="13467" y="0"/>
                    </a:cubicBezTo>
                    <a:lnTo>
                      <a:pt x="15263" y="12572"/>
                    </a:lnTo>
                    <a:cubicBezTo>
                      <a:pt x="15263" y="12572"/>
                      <a:pt x="23344" y="25145"/>
                      <a:pt x="38607" y="34125"/>
                    </a:cubicBezTo>
                    <a:cubicBezTo>
                      <a:pt x="51176" y="42208"/>
                      <a:pt x="54768" y="57474"/>
                      <a:pt x="54768" y="57474"/>
                    </a:cubicBezTo>
                    <a:cubicBezTo>
                      <a:pt x="54768" y="57474"/>
                      <a:pt x="47585" y="54780"/>
                      <a:pt x="42198" y="51188"/>
                    </a:cubicBezTo>
                    <a:cubicBezTo>
                      <a:pt x="36811" y="47596"/>
                      <a:pt x="33220" y="42208"/>
                      <a:pt x="33220" y="42208"/>
                    </a:cubicBezTo>
                    <a:cubicBezTo>
                      <a:pt x="33220" y="42208"/>
                      <a:pt x="23344" y="51188"/>
                      <a:pt x="15263" y="56576"/>
                    </a:cubicBezTo>
                    <a:cubicBezTo>
                      <a:pt x="7183" y="61066"/>
                      <a:pt x="0" y="61964"/>
                      <a:pt x="0" y="61964"/>
                    </a:cubicBezTo>
                    <a:cubicBezTo>
                      <a:pt x="0" y="61964"/>
                      <a:pt x="1796" y="39513"/>
                      <a:pt x="3592" y="21553"/>
                    </a:cubicBezTo>
                  </a:path>
                </a:pathLst>
              </a:custGeom>
              <a:solidFill>
                <a:srgbClr val="FFFFFF"/>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EF598686-55CF-F188-EFA4-2F6F32378D76}"/>
                  </a:ext>
                </a:extLst>
              </p:cNvPr>
              <p:cNvSpPr/>
              <p:nvPr/>
            </p:nvSpPr>
            <p:spPr>
              <a:xfrm>
                <a:off x="11952489" y="4920771"/>
                <a:ext cx="53928" cy="59580"/>
              </a:xfrm>
              <a:custGeom>
                <a:avLst/>
                <a:gdLst>
                  <a:gd name="connsiteX0" fmla="*/ 27832 w 53928"/>
                  <a:gd name="connsiteY0" fmla="*/ 0 h 59580"/>
                  <a:gd name="connsiteX1" fmla="*/ 35015 w 53928"/>
                  <a:gd name="connsiteY1" fmla="*/ 6286 h 59580"/>
                  <a:gd name="connsiteX2" fmla="*/ 41300 w 53928"/>
                  <a:gd name="connsiteY2" fmla="*/ 26043 h 59580"/>
                  <a:gd name="connsiteX3" fmla="*/ 52972 w 53928"/>
                  <a:gd name="connsiteY3" fmla="*/ 58372 h 59580"/>
                  <a:gd name="connsiteX4" fmla="*/ 36811 w 53928"/>
                  <a:gd name="connsiteY4" fmla="*/ 54780 h 59580"/>
                  <a:gd name="connsiteX5" fmla="*/ 16161 w 53928"/>
                  <a:gd name="connsiteY5" fmla="*/ 46697 h 59580"/>
                  <a:gd name="connsiteX6" fmla="*/ 0 w 53928"/>
                  <a:gd name="connsiteY6" fmla="*/ 59270 h 59580"/>
                  <a:gd name="connsiteX7" fmla="*/ 2693 w 53928"/>
                  <a:gd name="connsiteY7" fmla="*/ 43105 h 59580"/>
                  <a:gd name="connsiteX8" fmla="*/ 19752 w 53928"/>
                  <a:gd name="connsiteY8" fmla="*/ 28737 h 59580"/>
                  <a:gd name="connsiteX9" fmla="*/ 28730 w 53928"/>
                  <a:gd name="connsiteY9" fmla="*/ 16164 h 59580"/>
                  <a:gd name="connsiteX10" fmla="*/ 26935 w 53928"/>
                  <a:gd name="connsiteY10" fmla="*/ 0 h 59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928" h="59580">
                    <a:moveTo>
                      <a:pt x="27832" y="0"/>
                    </a:moveTo>
                    <a:lnTo>
                      <a:pt x="35015" y="6286"/>
                    </a:lnTo>
                    <a:cubicBezTo>
                      <a:pt x="35015" y="6286"/>
                      <a:pt x="36811" y="12572"/>
                      <a:pt x="41300" y="26043"/>
                    </a:cubicBezTo>
                    <a:cubicBezTo>
                      <a:pt x="44891" y="39513"/>
                      <a:pt x="57461" y="53882"/>
                      <a:pt x="52972" y="58372"/>
                    </a:cubicBezTo>
                    <a:cubicBezTo>
                      <a:pt x="49380" y="61964"/>
                      <a:pt x="43095" y="56576"/>
                      <a:pt x="36811" y="54780"/>
                    </a:cubicBezTo>
                    <a:cubicBezTo>
                      <a:pt x="26037" y="51188"/>
                      <a:pt x="16161" y="46697"/>
                      <a:pt x="16161" y="46697"/>
                    </a:cubicBezTo>
                    <a:lnTo>
                      <a:pt x="0" y="59270"/>
                    </a:lnTo>
                    <a:lnTo>
                      <a:pt x="2693" y="43105"/>
                    </a:lnTo>
                    <a:cubicBezTo>
                      <a:pt x="2693" y="43105"/>
                      <a:pt x="13467" y="35921"/>
                      <a:pt x="19752" y="28737"/>
                    </a:cubicBezTo>
                    <a:cubicBezTo>
                      <a:pt x="26037" y="22451"/>
                      <a:pt x="28730" y="16164"/>
                      <a:pt x="28730" y="16164"/>
                    </a:cubicBezTo>
                    <a:lnTo>
                      <a:pt x="26935" y="0"/>
                    </a:lnTo>
                  </a:path>
                </a:pathLst>
              </a:custGeom>
              <a:solidFill>
                <a:srgbClr val="FFFFFF"/>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C8F9721-A9C5-A920-7D98-F569FB68A8E7}"/>
                  </a:ext>
                </a:extLst>
              </p:cNvPr>
              <p:cNvSpPr/>
              <p:nvPr/>
            </p:nvSpPr>
            <p:spPr>
              <a:xfrm>
                <a:off x="12180536" y="4585805"/>
                <a:ext cx="197521" cy="153563"/>
              </a:xfrm>
              <a:custGeom>
                <a:avLst/>
                <a:gdLst>
                  <a:gd name="connsiteX0" fmla="*/ 52074 w 197521"/>
                  <a:gd name="connsiteY0" fmla="*/ 16165 h 153563"/>
                  <a:gd name="connsiteX1" fmla="*/ 60154 w 197521"/>
                  <a:gd name="connsiteY1" fmla="*/ 14369 h 153563"/>
                  <a:gd name="connsiteX2" fmla="*/ 60154 w 197521"/>
                  <a:gd name="connsiteY2" fmla="*/ 8082 h 153563"/>
                  <a:gd name="connsiteX3" fmla="*/ 68234 w 197521"/>
                  <a:gd name="connsiteY3" fmla="*/ 10776 h 153563"/>
                  <a:gd name="connsiteX4" fmla="*/ 70928 w 197521"/>
                  <a:gd name="connsiteY4" fmla="*/ 4490 h 153563"/>
                  <a:gd name="connsiteX5" fmla="*/ 77213 w 197521"/>
                  <a:gd name="connsiteY5" fmla="*/ 6286 h 153563"/>
                  <a:gd name="connsiteX6" fmla="*/ 81702 w 197521"/>
                  <a:gd name="connsiteY6" fmla="*/ 0 h 153563"/>
                  <a:gd name="connsiteX7" fmla="*/ 88884 w 197521"/>
                  <a:gd name="connsiteY7" fmla="*/ 2694 h 153563"/>
                  <a:gd name="connsiteX8" fmla="*/ 103250 w 197521"/>
                  <a:gd name="connsiteY8" fmla="*/ 898 h 153563"/>
                  <a:gd name="connsiteX9" fmla="*/ 107739 w 197521"/>
                  <a:gd name="connsiteY9" fmla="*/ 4490 h 153563"/>
                  <a:gd name="connsiteX10" fmla="*/ 113126 w 197521"/>
                  <a:gd name="connsiteY10" fmla="*/ 1796 h 153563"/>
                  <a:gd name="connsiteX11" fmla="*/ 123001 w 197521"/>
                  <a:gd name="connsiteY11" fmla="*/ 9878 h 153563"/>
                  <a:gd name="connsiteX12" fmla="*/ 130184 w 197521"/>
                  <a:gd name="connsiteY12" fmla="*/ 4490 h 153563"/>
                  <a:gd name="connsiteX13" fmla="*/ 137367 w 197521"/>
                  <a:gd name="connsiteY13" fmla="*/ 12572 h 153563"/>
                  <a:gd name="connsiteX14" fmla="*/ 152630 w 197521"/>
                  <a:gd name="connsiteY14" fmla="*/ 17063 h 153563"/>
                  <a:gd name="connsiteX15" fmla="*/ 157119 w 197521"/>
                  <a:gd name="connsiteY15" fmla="*/ 24247 h 153563"/>
                  <a:gd name="connsiteX16" fmla="*/ 164302 w 197521"/>
                  <a:gd name="connsiteY16" fmla="*/ 21553 h 153563"/>
                  <a:gd name="connsiteX17" fmla="*/ 168791 w 197521"/>
                  <a:gd name="connsiteY17" fmla="*/ 32329 h 153563"/>
                  <a:gd name="connsiteX18" fmla="*/ 177769 w 197521"/>
                  <a:gd name="connsiteY18" fmla="*/ 37717 h 153563"/>
                  <a:gd name="connsiteX19" fmla="*/ 177769 w 197521"/>
                  <a:gd name="connsiteY19" fmla="*/ 45800 h 153563"/>
                  <a:gd name="connsiteX20" fmla="*/ 182258 w 197521"/>
                  <a:gd name="connsiteY20" fmla="*/ 50290 h 153563"/>
                  <a:gd name="connsiteX21" fmla="*/ 183156 w 197521"/>
                  <a:gd name="connsiteY21" fmla="*/ 55678 h 153563"/>
                  <a:gd name="connsiteX22" fmla="*/ 188543 w 197521"/>
                  <a:gd name="connsiteY22" fmla="*/ 60168 h 153563"/>
                  <a:gd name="connsiteX23" fmla="*/ 193032 w 197521"/>
                  <a:gd name="connsiteY23" fmla="*/ 66454 h 153563"/>
                  <a:gd name="connsiteX24" fmla="*/ 197521 w 197521"/>
                  <a:gd name="connsiteY24" fmla="*/ 97885 h 153563"/>
                  <a:gd name="connsiteX25" fmla="*/ 191236 w 197521"/>
                  <a:gd name="connsiteY25" fmla="*/ 101478 h 153563"/>
                  <a:gd name="connsiteX26" fmla="*/ 193930 w 197521"/>
                  <a:gd name="connsiteY26" fmla="*/ 109560 h 153563"/>
                  <a:gd name="connsiteX27" fmla="*/ 185849 w 197521"/>
                  <a:gd name="connsiteY27" fmla="*/ 114050 h 153563"/>
                  <a:gd name="connsiteX28" fmla="*/ 190338 w 197521"/>
                  <a:gd name="connsiteY28" fmla="*/ 121234 h 153563"/>
                  <a:gd name="connsiteX29" fmla="*/ 186747 w 197521"/>
                  <a:gd name="connsiteY29" fmla="*/ 132909 h 153563"/>
                  <a:gd name="connsiteX30" fmla="*/ 181360 w 197521"/>
                  <a:gd name="connsiteY30" fmla="*/ 136501 h 153563"/>
                  <a:gd name="connsiteX31" fmla="*/ 184054 w 197521"/>
                  <a:gd name="connsiteY31" fmla="*/ 144583 h 153563"/>
                  <a:gd name="connsiteX32" fmla="*/ 174177 w 197521"/>
                  <a:gd name="connsiteY32" fmla="*/ 144583 h 153563"/>
                  <a:gd name="connsiteX33" fmla="*/ 172382 w 197521"/>
                  <a:gd name="connsiteY33" fmla="*/ 150870 h 153563"/>
                  <a:gd name="connsiteX34" fmla="*/ 162506 w 197521"/>
                  <a:gd name="connsiteY34" fmla="*/ 153563 h 153563"/>
                  <a:gd name="connsiteX35" fmla="*/ 165199 w 197521"/>
                  <a:gd name="connsiteY35" fmla="*/ 131113 h 153563"/>
                  <a:gd name="connsiteX36" fmla="*/ 160710 w 197521"/>
                  <a:gd name="connsiteY36" fmla="*/ 124826 h 153563"/>
                  <a:gd name="connsiteX37" fmla="*/ 152630 w 197521"/>
                  <a:gd name="connsiteY37" fmla="*/ 121234 h 153563"/>
                  <a:gd name="connsiteX38" fmla="*/ 149936 w 197521"/>
                  <a:gd name="connsiteY38" fmla="*/ 114050 h 153563"/>
                  <a:gd name="connsiteX39" fmla="*/ 140060 w 197521"/>
                  <a:gd name="connsiteY39" fmla="*/ 115846 h 153563"/>
                  <a:gd name="connsiteX40" fmla="*/ 137367 w 197521"/>
                  <a:gd name="connsiteY40" fmla="*/ 109560 h 153563"/>
                  <a:gd name="connsiteX41" fmla="*/ 130184 w 197521"/>
                  <a:gd name="connsiteY41" fmla="*/ 109560 h 153563"/>
                  <a:gd name="connsiteX42" fmla="*/ 127491 w 197521"/>
                  <a:gd name="connsiteY42" fmla="*/ 104172 h 153563"/>
                  <a:gd name="connsiteX43" fmla="*/ 120308 w 197521"/>
                  <a:gd name="connsiteY43" fmla="*/ 104172 h 153563"/>
                  <a:gd name="connsiteX44" fmla="*/ 115819 w 197521"/>
                  <a:gd name="connsiteY44" fmla="*/ 96090 h 153563"/>
                  <a:gd name="connsiteX45" fmla="*/ 104147 w 197521"/>
                  <a:gd name="connsiteY45" fmla="*/ 96090 h 153563"/>
                  <a:gd name="connsiteX46" fmla="*/ 101454 w 197521"/>
                  <a:gd name="connsiteY46" fmla="*/ 90701 h 153563"/>
                  <a:gd name="connsiteX47" fmla="*/ 94271 w 197521"/>
                  <a:gd name="connsiteY47" fmla="*/ 90701 h 153563"/>
                  <a:gd name="connsiteX48" fmla="*/ 90680 w 197521"/>
                  <a:gd name="connsiteY48" fmla="*/ 86211 h 153563"/>
                  <a:gd name="connsiteX49" fmla="*/ 81702 w 197521"/>
                  <a:gd name="connsiteY49" fmla="*/ 93395 h 153563"/>
                  <a:gd name="connsiteX50" fmla="*/ 70928 w 197521"/>
                  <a:gd name="connsiteY50" fmla="*/ 96090 h 153563"/>
                  <a:gd name="connsiteX51" fmla="*/ 70928 w 197521"/>
                  <a:gd name="connsiteY51" fmla="*/ 107764 h 153563"/>
                  <a:gd name="connsiteX52" fmla="*/ 61052 w 197521"/>
                  <a:gd name="connsiteY52" fmla="*/ 107764 h 153563"/>
                  <a:gd name="connsiteX53" fmla="*/ 61052 w 197521"/>
                  <a:gd name="connsiteY53" fmla="*/ 116744 h 153563"/>
                  <a:gd name="connsiteX54" fmla="*/ 54767 w 197521"/>
                  <a:gd name="connsiteY54" fmla="*/ 116744 h 153563"/>
                  <a:gd name="connsiteX55" fmla="*/ 54767 w 197521"/>
                  <a:gd name="connsiteY55" fmla="*/ 125724 h 153563"/>
                  <a:gd name="connsiteX56" fmla="*/ 46686 w 197521"/>
                  <a:gd name="connsiteY56" fmla="*/ 126623 h 153563"/>
                  <a:gd name="connsiteX57" fmla="*/ 43993 w 197521"/>
                  <a:gd name="connsiteY57" fmla="*/ 132011 h 153563"/>
                  <a:gd name="connsiteX58" fmla="*/ 41300 w 197521"/>
                  <a:gd name="connsiteY58" fmla="*/ 139195 h 153563"/>
                  <a:gd name="connsiteX59" fmla="*/ 35913 w 197521"/>
                  <a:gd name="connsiteY59" fmla="*/ 139195 h 153563"/>
                  <a:gd name="connsiteX60" fmla="*/ 28730 w 197521"/>
                  <a:gd name="connsiteY60" fmla="*/ 139195 h 153563"/>
                  <a:gd name="connsiteX61" fmla="*/ 24241 w 197521"/>
                  <a:gd name="connsiteY61" fmla="*/ 142787 h 153563"/>
                  <a:gd name="connsiteX62" fmla="*/ 19752 w 197521"/>
                  <a:gd name="connsiteY62" fmla="*/ 145481 h 153563"/>
                  <a:gd name="connsiteX63" fmla="*/ 17956 w 197521"/>
                  <a:gd name="connsiteY63" fmla="*/ 140093 h 153563"/>
                  <a:gd name="connsiteX64" fmla="*/ 12569 w 197521"/>
                  <a:gd name="connsiteY64" fmla="*/ 136501 h 153563"/>
                  <a:gd name="connsiteX65" fmla="*/ 12569 w 197521"/>
                  <a:gd name="connsiteY65" fmla="*/ 128419 h 153563"/>
                  <a:gd name="connsiteX66" fmla="*/ 6284 w 197521"/>
                  <a:gd name="connsiteY66" fmla="*/ 123929 h 153563"/>
                  <a:gd name="connsiteX67" fmla="*/ 6284 w 197521"/>
                  <a:gd name="connsiteY67" fmla="*/ 116744 h 153563"/>
                  <a:gd name="connsiteX68" fmla="*/ 1795 w 197521"/>
                  <a:gd name="connsiteY68" fmla="*/ 111356 h 153563"/>
                  <a:gd name="connsiteX69" fmla="*/ 4489 w 197521"/>
                  <a:gd name="connsiteY69" fmla="*/ 103274 h 153563"/>
                  <a:gd name="connsiteX70" fmla="*/ 0 w 197521"/>
                  <a:gd name="connsiteY70" fmla="*/ 96090 h 153563"/>
                  <a:gd name="connsiteX71" fmla="*/ 0 w 197521"/>
                  <a:gd name="connsiteY71" fmla="*/ 77231 h 153563"/>
                  <a:gd name="connsiteX72" fmla="*/ 6284 w 197521"/>
                  <a:gd name="connsiteY72" fmla="*/ 74537 h 153563"/>
                  <a:gd name="connsiteX73" fmla="*/ 1795 w 197521"/>
                  <a:gd name="connsiteY73" fmla="*/ 65556 h 153563"/>
                  <a:gd name="connsiteX74" fmla="*/ 6284 w 197521"/>
                  <a:gd name="connsiteY74" fmla="*/ 59270 h 153563"/>
                  <a:gd name="connsiteX75" fmla="*/ 8978 w 197521"/>
                  <a:gd name="connsiteY75" fmla="*/ 44902 h 153563"/>
                  <a:gd name="connsiteX76" fmla="*/ 13467 w 197521"/>
                  <a:gd name="connsiteY76" fmla="*/ 43106 h 153563"/>
                  <a:gd name="connsiteX77" fmla="*/ 13467 w 197521"/>
                  <a:gd name="connsiteY77" fmla="*/ 35921 h 153563"/>
                  <a:gd name="connsiteX78" fmla="*/ 21547 w 197521"/>
                  <a:gd name="connsiteY78" fmla="*/ 29635 h 153563"/>
                  <a:gd name="connsiteX79" fmla="*/ 26935 w 197521"/>
                  <a:gd name="connsiteY79" fmla="*/ 29635 h 153563"/>
                  <a:gd name="connsiteX80" fmla="*/ 37708 w 197521"/>
                  <a:gd name="connsiteY80" fmla="*/ 23349 h 153563"/>
                  <a:gd name="connsiteX81" fmla="*/ 45789 w 197521"/>
                  <a:gd name="connsiteY81" fmla="*/ 18859 h 153563"/>
                  <a:gd name="connsiteX82" fmla="*/ 53869 w 197521"/>
                  <a:gd name="connsiteY82" fmla="*/ 12572 h 153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97521" h="153563">
                    <a:moveTo>
                      <a:pt x="52074" y="16165"/>
                    </a:moveTo>
                    <a:cubicBezTo>
                      <a:pt x="52971" y="13470"/>
                      <a:pt x="60154" y="14369"/>
                      <a:pt x="60154" y="14369"/>
                    </a:cubicBezTo>
                    <a:lnTo>
                      <a:pt x="60154" y="8082"/>
                    </a:lnTo>
                    <a:cubicBezTo>
                      <a:pt x="61052" y="8082"/>
                      <a:pt x="68234" y="10776"/>
                      <a:pt x="68234" y="10776"/>
                    </a:cubicBezTo>
                    <a:lnTo>
                      <a:pt x="70928" y="4490"/>
                    </a:lnTo>
                    <a:lnTo>
                      <a:pt x="77213" y="6286"/>
                    </a:lnTo>
                    <a:lnTo>
                      <a:pt x="81702" y="0"/>
                    </a:lnTo>
                    <a:lnTo>
                      <a:pt x="88884" y="2694"/>
                    </a:lnTo>
                    <a:lnTo>
                      <a:pt x="103250" y="898"/>
                    </a:lnTo>
                    <a:lnTo>
                      <a:pt x="107739" y="4490"/>
                    </a:lnTo>
                    <a:lnTo>
                      <a:pt x="113126" y="1796"/>
                    </a:lnTo>
                    <a:lnTo>
                      <a:pt x="123001" y="9878"/>
                    </a:lnTo>
                    <a:lnTo>
                      <a:pt x="130184" y="4490"/>
                    </a:lnTo>
                    <a:lnTo>
                      <a:pt x="137367" y="12572"/>
                    </a:lnTo>
                    <a:lnTo>
                      <a:pt x="152630" y="17063"/>
                    </a:lnTo>
                    <a:lnTo>
                      <a:pt x="157119" y="24247"/>
                    </a:lnTo>
                    <a:lnTo>
                      <a:pt x="164302" y="21553"/>
                    </a:lnTo>
                    <a:lnTo>
                      <a:pt x="168791" y="32329"/>
                    </a:lnTo>
                    <a:lnTo>
                      <a:pt x="177769" y="37717"/>
                    </a:lnTo>
                    <a:lnTo>
                      <a:pt x="177769" y="45800"/>
                    </a:lnTo>
                    <a:cubicBezTo>
                      <a:pt x="177769" y="45800"/>
                      <a:pt x="182258" y="50290"/>
                      <a:pt x="182258" y="50290"/>
                    </a:cubicBezTo>
                    <a:cubicBezTo>
                      <a:pt x="182258" y="50290"/>
                      <a:pt x="178667" y="56576"/>
                      <a:pt x="183156" y="55678"/>
                    </a:cubicBezTo>
                    <a:cubicBezTo>
                      <a:pt x="185849" y="55678"/>
                      <a:pt x="187645" y="55678"/>
                      <a:pt x="188543" y="60168"/>
                    </a:cubicBezTo>
                    <a:cubicBezTo>
                      <a:pt x="188543" y="64658"/>
                      <a:pt x="193032" y="66454"/>
                      <a:pt x="193032" y="66454"/>
                    </a:cubicBezTo>
                    <a:lnTo>
                      <a:pt x="197521" y="97885"/>
                    </a:lnTo>
                    <a:lnTo>
                      <a:pt x="191236" y="101478"/>
                    </a:lnTo>
                    <a:lnTo>
                      <a:pt x="193930" y="109560"/>
                    </a:lnTo>
                    <a:lnTo>
                      <a:pt x="185849" y="114050"/>
                    </a:lnTo>
                    <a:lnTo>
                      <a:pt x="190338" y="121234"/>
                    </a:lnTo>
                    <a:lnTo>
                      <a:pt x="186747" y="132909"/>
                    </a:lnTo>
                    <a:lnTo>
                      <a:pt x="181360" y="136501"/>
                    </a:lnTo>
                    <a:lnTo>
                      <a:pt x="184054" y="144583"/>
                    </a:lnTo>
                    <a:lnTo>
                      <a:pt x="174177" y="144583"/>
                    </a:lnTo>
                    <a:cubicBezTo>
                      <a:pt x="174177" y="144583"/>
                      <a:pt x="172382" y="150870"/>
                      <a:pt x="172382" y="150870"/>
                    </a:cubicBezTo>
                    <a:lnTo>
                      <a:pt x="162506" y="153563"/>
                    </a:lnTo>
                    <a:lnTo>
                      <a:pt x="165199" y="131113"/>
                    </a:lnTo>
                    <a:lnTo>
                      <a:pt x="160710" y="124826"/>
                    </a:lnTo>
                    <a:lnTo>
                      <a:pt x="152630" y="121234"/>
                    </a:lnTo>
                    <a:lnTo>
                      <a:pt x="149936" y="114050"/>
                    </a:lnTo>
                    <a:lnTo>
                      <a:pt x="140060" y="115846"/>
                    </a:lnTo>
                    <a:lnTo>
                      <a:pt x="137367" y="109560"/>
                    </a:lnTo>
                    <a:lnTo>
                      <a:pt x="130184" y="109560"/>
                    </a:lnTo>
                    <a:cubicBezTo>
                      <a:pt x="130184" y="110458"/>
                      <a:pt x="127491" y="104172"/>
                      <a:pt x="127491" y="104172"/>
                    </a:cubicBezTo>
                    <a:lnTo>
                      <a:pt x="120308" y="104172"/>
                    </a:lnTo>
                    <a:cubicBezTo>
                      <a:pt x="120308" y="105070"/>
                      <a:pt x="115819" y="96090"/>
                      <a:pt x="115819" y="96090"/>
                    </a:cubicBezTo>
                    <a:lnTo>
                      <a:pt x="104147" y="96090"/>
                    </a:lnTo>
                    <a:cubicBezTo>
                      <a:pt x="104147" y="96090"/>
                      <a:pt x="101454" y="90701"/>
                      <a:pt x="101454" y="90701"/>
                    </a:cubicBezTo>
                    <a:lnTo>
                      <a:pt x="94271" y="90701"/>
                    </a:lnTo>
                    <a:cubicBezTo>
                      <a:pt x="94271" y="90701"/>
                      <a:pt x="90680" y="86211"/>
                      <a:pt x="90680" y="86211"/>
                    </a:cubicBezTo>
                    <a:cubicBezTo>
                      <a:pt x="90680" y="86211"/>
                      <a:pt x="83497" y="88905"/>
                      <a:pt x="81702" y="93395"/>
                    </a:cubicBezTo>
                    <a:cubicBezTo>
                      <a:pt x="79906" y="97885"/>
                      <a:pt x="70928" y="96090"/>
                      <a:pt x="70928" y="96090"/>
                    </a:cubicBezTo>
                    <a:lnTo>
                      <a:pt x="70928" y="107764"/>
                    </a:lnTo>
                    <a:cubicBezTo>
                      <a:pt x="70030" y="107764"/>
                      <a:pt x="61052" y="107764"/>
                      <a:pt x="61052" y="107764"/>
                    </a:cubicBezTo>
                    <a:lnTo>
                      <a:pt x="61052" y="116744"/>
                    </a:lnTo>
                    <a:cubicBezTo>
                      <a:pt x="61950" y="116744"/>
                      <a:pt x="54767" y="116744"/>
                      <a:pt x="54767" y="116744"/>
                    </a:cubicBezTo>
                    <a:lnTo>
                      <a:pt x="54767" y="125724"/>
                    </a:lnTo>
                    <a:cubicBezTo>
                      <a:pt x="54767" y="125724"/>
                      <a:pt x="46686" y="126623"/>
                      <a:pt x="46686" y="126623"/>
                    </a:cubicBezTo>
                    <a:lnTo>
                      <a:pt x="43993" y="132011"/>
                    </a:lnTo>
                    <a:cubicBezTo>
                      <a:pt x="43993" y="132011"/>
                      <a:pt x="43993" y="137399"/>
                      <a:pt x="41300" y="139195"/>
                    </a:cubicBezTo>
                    <a:cubicBezTo>
                      <a:pt x="39504" y="140991"/>
                      <a:pt x="35913" y="139195"/>
                      <a:pt x="35913" y="139195"/>
                    </a:cubicBezTo>
                    <a:cubicBezTo>
                      <a:pt x="35913" y="139195"/>
                      <a:pt x="32321" y="137399"/>
                      <a:pt x="28730" y="139195"/>
                    </a:cubicBezTo>
                    <a:cubicBezTo>
                      <a:pt x="26037" y="140093"/>
                      <a:pt x="26037" y="140991"/>
                      <a:pt x="24241" y="142787"/>
                    </a:cubicBezTo>
                    <a:cubicBezTo>
                      <a:pt x="23343" y="143685"/>
                      <a:pt x="19752" y="145481"/>
                      <a:pt x="19752" y="145481"/>
                    </a:cubicBezTo>
                    <a:lnTo>
                      <a:pt x="17956" y="140093"/>
                    </a:lnTo>
                    <a:lnTo>
                      <a:pt x="12569" y="136501"/>
                    </a:lnTo>
                    <a:lnTo>
                      <a:pt x="12569" y="128419"/>
                    </a:lnTo>
                    <a:cubicBezTo>
                      <a:pt x="12569" y="128419"/>
                      <a:pt x="6284" y="123929"/>
                      <a:pt x="6284" y="123929"/>
                    </a:cubicBezTo>
                    <a:lnTo>
                      <a:pt x="6284" y="116744"/>
                    </a:lnTo>
                    <a:lnTo>
                      <a:pt x="1795" y="111356"/>
                    </a:lnTo>
                    <a:lnTo>
                      <a:pt x="4489" y="103274"/>
                    </a:lnTo>
                    <a:lnTo>
                      <a:pt x="0" y="96090"/>
                    </a:lnTo>
                    <a:lnTo>
                      <a:pt x="0" y="77231"/>
                    </a:lnTo>
                    <a:cubicBezTo>
                      <a:pt x="898" y="77231"/>
                      <a:pt x="6284" y="74537"/>
                      <a:pt x="6284" y="74537"/>
                    </a:cubicBezTo>
                    <a:lnTo>
                      <a:pt x="1795" y="65556"/>
                    </a:lnTo>
                    <a:lnTo>
                      <a:pt x="6284" y="59270"/>
                    </a:lnTo>
                    <a:lnTo>
                      <a:pt x="8978" y="44902"/>
                    </a:lnTo>
                    <a:lnTo>
                      <a:pt x="13467" y="43106"/>
                    </a:lnTo>
                    <a:lnTo>
                      <a:pt x="13467" y="35921"/>
                    </a:lnTo>
                    <a:cubicBezTo>
                      <a:pt x="13467" y="35921"/>
                      <a:pt x="21547" y="29635"/>
                      <a:pt x="21547" y="29635"/>
                    </a:cubicBezTo>
                    <a:lnTo>
                      <a:pt x="26935" y="29635"/>
                    </a:lnTo>
                    <a:cubicBezTo>
                      <a:pt x="26935" y="30533"/>
                      <a:pt x="37708" y="23349"/>
                      <a:pt x="37708" y="23349"/>
                    </a:cubicBezTo>
                    <a:cubicBezTo>
                      <a:pt x="37708" y="23349"/>
                      <a:pt x="44891" y="26043"/>
                      <a:pt x="45789" y="18859"/>
                    </a:cubicBezTo>
                    <a:cubicBezTo>
                      <a:pt x="46686" y="11675"/>
                      <a:pt x="50278" y="19757"/>
                      <a:pt x="53869" y="12572"/>
                    </a:cubicBezTo>
                  </a:path>
                </a:pathLst>
              </a:custGeom>
              <a:solidFill>
                <a:srgbClr val="333333"/>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F4D6E336-7196-A344-60BE-464A54F65A18}"/>
                  </a:ext>
                </a:extLst>
              </p:cNvPr>
              <p:cNvSpPr/>
              <p:nvPr/>
            </p:nvSpPr>
            <p:spPr>
              <a:xfrm>
                <a:off x="12576701" y="4650780"/>
                <a:ext cx="210200" cy="201711"/>
              </a:xfrm>
              <a:custGeom>
                <a:avLst/>
                <a:gdLst>
                  <a:gd name="connsiteX0" fmla="*/ 26710 w 210200"/>
                  <a:gd name="connsiteY0" fmla="*/ 50871 h 201711"/>
                  <a:gd name="connsiteX1" fmla="*/ 70704 w 210200"/>
                  <a:gd name="connsiteY1" fmla="*/ 8664 h 201711"/>
                  <a:gd name="connsiteX2" fmla="*/ 110208 w 210200"/>
                  <a:gd name="connsiteY2" fmla="*/ 2377 h 201711"/>
                  <a:gd name="connsiteX3" fmla="*/ 138040 w 210200"/>
                  <a:gd name="connsiteY3" fmla="*/ 16746 h 201711"/>
                  <a:gd name="connsiteX4" fmla="*/ 156894 w 210200"/>
                  <a:gd name="connsiteY4" fmla="*/ 22134 h 201711"/>
                  <a:gd name="connsiteX5" fmla="*/ 193705 w 210200"/>
                  <a:gd name="connsiteY5" fmla="*/ 93977 h 201711"/>
                  <a:gd name="connsiteX6" fmla="*/ 209866 w 210200"/>
                  <a:gd name="connsiteY6" fmla="*/ 137980 h 201711"/>
                  <a:gd name="connsiteX7" fmla="*/ 172158 w 210200"/>
                  <a:gd name="connsiteY7" fmla="*/ 195454 h 201711"/>
                  <a:gd name="connsiteX8" fmla="*/ 140734 w 210200"/>
                  <a:gd name="connsiteY8" fmla="*/ 190964 h 201711"/>
                  <a:gd name="connsiteX9" fmla="*/ 50053 w 210200"/>
                  <a:gd name="connsiteY9" fmla="*/ 200842 h 201711"/>
                  <a:gd name="connsiteX10" fmla="*/ 3367 w 210200"/>
                  <a:gd name="connsiteY10" fmla="*/ 173901 h 201711"/>
                  <a:gd name="connsiteX11" fmla="*/ 3367 w 210200"/>
                  <a:gd name="connsiteY11" fmla="*/ 146062 h 201711"/>
                  <a:gd name="connsiteX12" fmla="*/ 3367 w 210200"/>
                  <a:gd name="connsiteY12" fmla="*/ 102957 h 201711"/>
                  <a:gd name="connsiteX13" fmla="*/ 29403 w 210200"/>
                  <a:gd name="connsiteY13" fmla="*/ 51769 h 20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0200" h="201711">
                    <a:moveTo>
                      <a:pt x="26710" y="50871"/>
                    </a:moveTo>
                    <a:cubicBezTo>
                      <a:pt x="40177" y="30216"/>
                      <a:pt x="57236" y="17644"/>
                      <a:pt x="70704" y="8664"/>
                    </a:cubicBezTo>
                    <a:cubicBezTo>
                      <a:pt x="81477" y="1479"/>
                      <a:pt x="85966" y="-3011"/>
                      <a:pt x="110208" y="2377"/>
                    </a:cubicBezTo>
                    <a:cubicBezTo>
                      <a:pt x="118288" y="4174"/>
                      <a:pt x="130857" y="14052"/>
                      <a:pt x="138040" y="16746"/>
                    </a:cubicBezTo>
                    <a:cubicBezTo>
                      <a:pt x="144325" y="19440"/>
                      <a:pt x="151508" y="18542"/>
                      <a:pt x="156894" y="22134"/>
                    </a:cubicBezTo>
                    <a:cubicBezTo>
                      <a:pt x="182033" y="39197"/>
                      <a:pt x="177544" y="49973"/>
                      <a:pt x="193705" y="93977"/>
                    </a:cubicBezTo>
                    <a:cubicBezTo>
                      <a:pt x="199990" y="109243"/>
                      <a:pt x="208071" y="125408"/>
                      <a:pt x="209866" y="137980"/>
                    </a:cubicBezTo>
                    <a:cubicBezTo>
                      <a:pt x="214355" y="185576"/>
                      <a:pt x="172158" y="195454"/>
                      <a:pt x="172158" y="195454"/>
                    </a:cubicBezTo>
                    <a:lnTo>
                      <a:pt x="140734" y="190964"/>
                    </a:lnTo>
                    <a:cubicBezTo>
                      <a:pt x="140734" y="190964"/>
                      <a:pt x="84171" y="205333"/>
                      <a:pt x="50053" y="200842"/>
                    </a:cubicBezTo>
                    <a:cubicBezTo>
                      <a:pt x="15936" y="196352"/>
                      <a:pt x="3367" y="173901"/>
                      <a:pt x="3367" y="173901"/>
                    </a:cubicBezTo>
                    <a:cubicBezTo>
                      <a:pt x="3367" y="173901"/>
                      <a:pt x="8754" y="169411"/>
                      <a:pt x="3367" y="146062"/>
                    </a:cubicBezTo>
                    <a:cubicBezTo>
                      <a:pt x="-1122" y="128102"/>
                      <a:pt x="-1122" y="116428"/>
                      <a:pt x="3367" y="102957"/>
                    </a:cubicBezTo>
                    <a:cubicBezTo>
                      <a:pt x="8754" y="85894"/>
                      <a:pt x="19528" y="67036"/>
                      <a:pt x="29403" y="51769"/>
                    </a:cubicBezTo>
                  </a:path>
                </a:pathLst>
              </a:custGeom>
              <a:solidFill>
                <a:srgbClr val="E1B27F"/>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A82AD964-6A76-935A-1C76-1937273DFD87}"/>
                  </a:ext>
                </a:extLst>
              </p:cNvPr>
              <p:cNvSpPr/>
              <p:nvPr/>
            </p:nvSpPr>
            <p:spPr>
              <a:xfrm>
                <a:off x="12585284" y="4677233"/>
                <a:ext cx="178837" cy="152788"/>
              </a:xfrm>
              <a:custGeom>
                <a:avLst/>
                <a:gdLst>
                  <a:gd name="connsiteX0" fmla="*/ 6455 w 178837"/>
                  <a:gd name="connsiteY0" fmla="*/ 91771 h 152788"/>
                  <a:gd name="connsiteX1" fmla="*/ 18127 w 178837"/>
                  <a:gd name="connsiteY1" fmla="*/ 48666 h 152788"/>
                  <a:gd name="connsiteX2" fmla="*/ 80077 w 178837"/>
                  <a:gd name="connsiteY2" fmla="*/ 172 h 152788"/>
                  <a:gd name="connsiteX3" fmla="*/ 121376 w 178837"/>
                  <a:gd name="connsiteY3" fmla="*/ 6458 h 152788"/>
                  <a:gd name="connsiteX4" fmla="*/ 175246 w 178837"/>
                  <a:gd name="connsiteY4" fmla="*/ 93567 h 152788"/>
                  <a:gd name="connsiteX5" fmla="*/ 178837 w 178837"/>
                  <a:gd name="connsiteY5" fmla="*/ 111528 h 152788"/>
                  <a:gd name="connsiteX6" fmla="*/ 173450 w 178837"/>
                  <a:gd name="connsiteY6" fmla="*/ 144755 h 152788"/>
                  <a:gd name="connsiteX7" fmla="*/ 160881 w 178837"/>
                  <a:gd name="connsiteY7" fmla="*/ 151939 h 152788"/>
                  <a:gd name="connsiteX8" fmla="*/ 149209 w 178837"/>
                  <a:gd name="connsiteY8" fmla="*/ 151939 h 152788"/>
                  <a:gd name="connsiteX9" fmla="*/ 156392 w 178837"/>
                  <a:gd name="connsiteY9" fmla="*/ 119610 h 152788"/>
                  <a:gd name="connsiteX10" fmla="*/ 154596 w 178837"/>
                  <a:gd name="connsiteY10" fmla="*/ 89077 h 152788"/>
                  <a:gd name="connsiteX11" fmla="*/ 166267 w 178837"/>
                  <a:gd name="connsiteY11" fmla="*/ 89077 h 152788"/>
                  <a:gd name="connsiteX12" fmla="*/ 148311 w 178837"/>
                  <a:gd name="connsiteY12" fmla="*/ 41482 h 152788"/>
                  <a:gd name="connsiteX13" fmla="*/ 98931 w 178837"/>
                  <a:gd name="connsiteY13" fmla="*/ 11846 h 152788"/>
                  <a:gd name="connsiteX14" fmla="*/ 45061 w 178837"/>
                  <a:gd name="connsiteY14" fmla="*/ 25317 h 152788"/>
                  <a:gd name="connsiteX15" fmla="*/ 17229 w 178837"/>
                  <a:gd name="connsiteY15" fmla="*/ 73811 h 152788"/>
                  <a:gd name="connsiteX16" fmla="*/ 14535 w 178837"/>
                  <a:gd name="connsiteY16" fmla="*/ 82791 h 152788"/>
                  <a:gd name="connsiteX17" fmla="*/ 23513 w 178837"/>
                  <a:gd name="connsiteY17" fmla="*/ 84587 h 152788"/>
                  <a:gd name="connsiteX18" fmla="*/ 20820 w 178837"/>
                  <a:gd name="connsiteY18" fmla="*/ 116018 h 152788"/>
                  <a:gd name="connsiteX19" fmla="*/ 27105 w 178837"/>
                  <a:gd name="connsiteY19" fmla="*/ 142061 h 152788"/>
                  <a:gd name="connsiteX20" fmla="*/ 13637 w 178837"/>
                  <a:gd name="connsiteY20" fmla="*/ 141163 h 152788"/>
                  <a:gd name="connsiteX21" fmla="*/ 7353 w 178837"/>
                  <a:gd name="connsiteY21" fmla="*/ 142061 h 152788"/>
                  <a:gd name="connsiteX22" fmla="*/ 170 w 178837"/>
                  <a:gd name="connsiteY22" fmla="*/ 104344 h 152788"/>
                  <a:gd name="connsiteX23" fmla="*/ 5557 w 178837"/>
                  <a:gd name="connsiteY23" fmla="*/ 90873 h 152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78837" h="152788">
                    <a:moveTo>
                      <a:pt x="6455" y="91771"/>
                    </a:moveTo>
                    <a:cubicBezTo>
                      <a:pt x="6455" y="91771"/>
                      <a:pt x="7353" y="70218"/>
                      <a:pt x="18127" y="48666"/>
                    </a:cubicBezTo>
                    <a:cubicBezTo>
                      <a:pt x="29798" y="25317"/>
                      <a:pt x="51346" y="1968"/>
                      <a:pt x="80077" y="172"/>
                    </a:cubicBezTo>
                    <a:cubicBezTo>
                      <a:pt x="93544" y="-726"/>
                      <a:pt x="110602" y="1968"/>
                      <a:pt x="121376" y="6458"/>
                    </a:cubicBezTo>
                    <a:cubicBezTo>
                      <a:pt x="151902" y="19031"/>
                      <a:pt x="173450" y="56748"/>
                      <a:pt x="175246" y="93567"/>
                    </a:cubicBezTo>
                    <a:cubicBezTo>
                      <a:pt x="175246" y="99854"/>
                      <a:pt x="178837" y="103446"/>
                      <a:pt x="178837" y="111528"/>
                    </a:cubicBezTo>
                    <a:cubicBezTo>
                      <a:pt x="178837" y="123202"/>
                      <a:pt x="176143" y="138469"/>
                      <a:pt x="173450" y="144755"/>
                    </a:cubicBezTo>
                    <a:cubicBezTo>
                      <a:pt x="169859" y="156430"/>
                      <a:pt x="160881" y="151939"/>
                      <a:pt x="160881" y="151939"/>
                    </a:cubicBezTo>
                    <a:lnTo>
                      <a:pt x="149209" y="151939"/>
                    </a:lnTo>
                    <a:cubicBezTo>
                      <a:pt x="149209" y="151939"/>
                      <a:pt x="154596" y="134877"/>
                      <a:pt x="156392" y="119610"/>
                    </a:cubicBezTo>
                    <a:cubicBezTo>
                      <a:pt x="157289" y="104344"/>
                      <a:pt x="154596" y="89077"/>
                      <a:pt x="154596" y="89077"/>
                    </a:cubicBezTo>
                    <a:lnTo>
                      <a:pt x="166267" y="89077"/>
                    </a:lnTo>
                    <a:cubicBezTo>
                      <a:pt x="166267" y="89975"/>
                      <a:pt x="159085" y="57646"/>
                      <a:pt x="148311" y="41482"/>
                    </a:cubicBezTo>
                    <a:cubicBezTo>
                      <a:pt x="133946" y="20827"/>
                      <a:pt x="112398" y="16337"/>
                      <a:pt x="98931" y="11846"/>
                    </a:cubicBezTo>
                    <a:cubicBezTo>
                      <a:pt x="86361" y="8254"/>
                      <a:pt x="55835" y="15438"/>
                      <a:pt x="45061" y="25317"/>
                    </a:cubicBezTo>
                    <a:cubicBezTo>
                      <a:pt x="34287" y="36093"/>
                      <a:pt x="20820" y="61238"/>
                      <a:pt x="17229" y="73811"/>
                    </a:cubicBezTo>
                    <a:cubicBezTo>
                      <a:pt x="16331" y="77403"/>
                      <a:pt x="14535" y="82791"/>
                      <a:pt x="14535" y="82791"/>
                    </a:cubicBezTo>
                    <a:lnTo>
                      <a:pt x="23513" y="84587"/>
                    </a:lnTo>
                    <a:cubicBezTo>
                      <a:pt x="23513" y="84587"/>
                      <a:pt x="19922" y="101650"/>
                      <a:pt x="20820" y="116018"/>
                    </a:cubicBezTo>
                    <a:cubicBezTo>
                      <a:pt x="20820" y="130387"/>
                      <a:pt x="31594" y="141163"/>
                      <a:pt x="27105" y="142061"/>
                    </a:cubicBezTo>
                    <a:cubicBezTo>
                      <a:pt x="18127" y="143857"/>
                      <a:pt x="13637" y="141163"/>
                      <a:pt x="13637" y="141163"/>
                    </a:cubicBezTo>
                    <a:cubicBezTo>
                      <a:pt x="13637" y="141163"/>
                      <a:pt x="10046" y="145653"/>
                      <a:pt x="7353" y="142061"/>
                    </a:cubicBezTo>
                    <a:cubicBezTo>
                      <a:pt x="1966" y="136673"/>
                      <a:pt x="-728" y="116018"/>
                      <a:pt x="170" y="104344"/>
                    </a:cubicBezTo>
                    <a:cubicBezTo>
                      <a:pt x="1068" y="92669"/>
                      <a:pt x="5557" y="90873"/>
                      <a:pt x="5557" y="90873"/>
                    </a:cubicBezTo>
                  </a:path>
                </a:pathLst>
              </a:custGeom>
              <a:solidFill>
                <a:srgbClr val="FFFFFF"/>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C5241585-6556-A841-AED6-282587CFF93B}"/>
                  </a:ext>
                </a:extLst>
              </p:cNvPr>
              <p:cNvSpPr/>
              <p:nvPr/>
            </p:nvSpPr>
            <p:spPr>
              <a:xfrm>
                <a:off x="12207471" y="4813008"/>
                <a:ext cx="112227" cy="448117"/>
              </a:xfrm>
              <a:custGeom>
                <a:avLst/>
                <a:gdLst>
                  <a:gd name="connsiteX0" fmla="*/ 5387 w 112227"/>
                  <a:gd name="connsiteY0" fmla="*/ 898 h 448117"/>
                  <a:gd name="connsiteX1" fmla="*/ 65541 w 112227"/>
                  <a:gd name="connsiteY1" fmla="*/ 21553 h 448117"/>
                  <a:gd name="connsiteX2" fmla="*/ 104147 w 112227"/>
                  <a:gd name="connsiteY2" fmla="*/ 8980 h 448117"/>
                  <a:gd name="connsiteX3" fmla="*/ 110432 w 112227"/>
                  <a:gd name="connsiteY3" fmla="*/ 24247 h 448117"/>
                  <a:gd name="connsiteX4" fmla="*/ 112228 w 112227"/>
                  <a:gd name="connsiteY4" fmla="*/ 299943 h 448117"/>
                  <a:gd name="connsiteX5" fmla="*/ 88884 w 112227"/>
                  <a:gd name="connsiteY5" fmla="*/ 448118 h 448117"/>
                  <a:gd name="connsiteX6" fmla="*/ 39504 w 112227"/>
                  <a:gd name="connsiteY6" fmla="*/ 299943 h 448117"/>
                  <a:gd name="connsiteX7" fmla="*/ 0 w 112227"/>
                  <a:gd name="connsiteY7" fmla="*/ 13470 h 448117"/>
                  <a:gd name="connsiteX8" fmla="*/ 5387 w 112227"/>
                  <a:gd name="connsiteY8" fmla="*/ 0 h 448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227" h="448117">
                    <a:moveTo>
                      <a:pt x="5387" y="898"/>
                    </a:moveTo>
                    <a:cubicBezTo>
                      <a:pt x="5387" y="898"/>
                      <a:pt x="28730" y="18858"/>
                      <a:pt x="65541" y="21553"/>
                    </a:cubicBezTo>
                    <a:cubicBezTo>
                      <a:pt x="89782" y="23349"/>
                      <a:pt x="104147" y="8980"/>
                      <a:pt x="104147" y="8980"/>
                    </a:cubicBezTo>
                    <a:lnTo>
                      <a:pt x="110432" y="24247"/>
                    </a:lnTo>
                    <a:lnTo>
                      <a:pt x="112228" y="299943"/>
                    </a:lnTo>
                    <a:cubicBezTo>
                      <a:pt x="112228" y="299943"/>
                      <a:pt x="107739" y="448118"/>
                      <a:pt x="88884" y="448118"/>
                    </a:cubicBezTo>
                    <a:cubicBezTo>
                      <a:pt x="70030" y="448118"/>
                      <a:pt x="39504" y="299943"/>
                      <a:pt x="39504" y="299943"/>
                    </a:cubicBezTo>
                    <a:lnTo>
                      <a:pt x="0" y="13470"/>
                    </a:lnTo>
                    <a:lnTo>
                      <a:pt x="5387" y="0"/>
                    </a:lnTo>
                  </a:path>
                </a:pathLst>
              </a:custGeom>
              <a:solidFill>
                <a:srgbClr val="64BED8"/>
              </a:solidFill>
              <a:ln w="8971" cap="rnd">
                <a:solidFill>
                  <a:srgbClr val="1D1D1B"/>
                </a:solidFill>
                <a:prstDash val="solid"/>
                <a:round/>
              </a:ln>
            </p:spPr>
            <p:txBody>
              <a:bodyPr rtlCol="0" anchor="ctr"/>
              <a:lstStyle/>
              <a:p>
                <a:endParaRPr lang="en-US"/>
              </a:p>
            </p:txBody>
          </p:sp>
          <p:sp>
            <p:nvSpPr>
              <p:cNvPr id="53" name="Freeform 52">
                <a:extLst>
                  <a:ext uri="{FF2B5EF4-FFF2-40B4-BE49-F238E27FC236}">
                    <a16:creationId xmlns:a16="http://schemas.microsoft.com/office/drawing/2014/main" id="{390455BF-8272-C7A5-5CD2-829BE6C56ED3}"/>
                  </a:ext>
                </a:extLst>
              </p:cNvPr>
              <p:cNvSpPr/>
              <p:nvPr/>
            </p:nvSpPr>
            <p:spPr>
              <a:xfrm>
                <a:off x="11968217" y="4806721"/>
                <a:ext cx="323649" cy="530736"/>
              </a:xfrm>
              <a:custGeom>
                <a:avLst/>
                <a:gdLst>
                  <a:gd name="connsiteX0" fmla="*/ 83930 w 323649"/>
                  <a:gd name="connsiteY0" fmla="*/ 123030 h 530736"/>
                  <a:gd name="connsiteX1" fmla="*/ 153063 w 323649"/>
                  <a:gd name="connsiteY1" fmla="*/ 59270 h 530736"/>
                  <a:gd name="connsiteX2" fmla="*/ 210524 w 323649"/>
                  <a:gd name="connsiteY2" fmla="*/ 33227 h 530736"/>
                  <a:gd name="connsiteX3" fmla="*/ 231173 w 323649"/>
                  <a:gd name="connsiteY3" fmla="*/ 5388 h 530736"/>
                  <a:gd name="connsiteX4" fmla="*/ 247334 w 323649"/>
                  <a:gd name="connsiteY4" fmla="*/ 0 h 530736"/>
                  <a:gd name="connsiteX5" fmla="*/ 240152 w 323649"/>
                  <a:gd name="connsiteY5" fmla="*/ 17961 h 530736"/>
                  <a:gd name="connsiteX6" fmla="*/ 255415 w 323649"/>
                  <a:gd name="connsiteY6" fmla="*/ 46698 h 530736"/>
                  <a:gd name="connsiteX7" fmla="*/ 276065 w 323649"/>
                  <a:gd name="connsiteY7" fmla="*/ 70046 h 530736"/>
                  <a:gd name="connsiteX8" fmla="*/ 279656 w 323649"/>
                  <a:gd name="connsiteY8" fmla="*/ 100580 h 530736"/>
                  <a:gd name="connsiteX9" fmla="*/ 285043 w 323649"/>
                  <a:gd name="connsiteY9" fmla="*/ 149073 h 530736"/>
                  <a:gd name="connsiteX10" fmla="*/ 297613 w 323649"/>
                  <a:gd name="connsiteY10" fmla="*/ 342150 h 530736"/>
                  <a:gd name="connsiteX11" fmla="*/ 320956 w 323649"/>
                  <a:gd name="connsiteY11" fmla="*/ 430157 h 530736"/>
                  <a:gd name="connsiteX12" fmla="*/ 323649 w 323649"/>
                  <a:gd name="connsiteY12" fmla="*/ 455302 h 530736"/>
                  <a:gd name="connsiteX13" fmla="*/ 275167 w 323649"/>
                  <a:gd name="connsiteY13" fmla="*/ 473263 h 530736"/>
                  <a:gd name="connsiteX14" fmla="*/ 221298 w 323649"/>
                  <a:gd name="connsiteY14" fmla="*/ 507388 h 530736"/>
                  <a:gd name="connsiteX15" fmla="*/ 179100 w 323649"/>
                  <a:gd name="connsiteY15" fmla="*/ 509184 h 530736"/>
                  <a:gd name="connsiteX16" fmla="*/ 159348 w 323649"/>
                  <a:gd name="connsiteY16" fmla="*/ 511878 h 530736"/>
                  <a:gd name="connsiteX17" fmla="*/ 157552 w 323649"/>
                  <a:gd name="connsiteY17" fmla="*/ 530737 h 530736"/>
                  <a:gd name="connsiteX18" fmla="*/ 145880 w 323649"/>
                  <a:gd name="connsiteY18" fmla="*/ 512776 h 530736"/>
                  <a:gd name="connsiteX19" fmla="*/ 146778 w 323649"/>
                  <a:gd name="connsiteY19" fmla="*/ 499306 h 530736"/>
                  <a:gd name="connsiteX20" fmla="*/ 153961 w 323649"/>
                  <a:gd name="connsiteY20" fmla="*/ 470569 h 530736"/>
                  <a:gd name="connsiteX21" fmla="*/ 162041 w 323649"/>
                  <a:gd name="connsiteY21" fmla="*/ 410401 h 530736"/>
                  <a:gd name="connsiteX22" fmla="*/ 177304 w 323649"/>
                  <a:gd name="connsiteY22" fmla="*/ 391542 h 530736"/>
                  <a:gd name="connsiteX23" fmla="*/ 188078 w 323649"/>
                  <a:gd name="connsiteY23" fmla="*/ 362805 h 530736"/>
                  <a:gd name="connsiteX24" fmla="*/ 169223 w 323649"/>
                  <a:gd name="connsiteY24" fmla="*/ 290962 h 530736"/>
                  <a:gd name="connsiteX25" fmla="*/ 146778 w 323649"/>
                  <a:gd name="connsiteY25" fmla="*/ 237978 h 530736"/>
                  <a:gd name="connsiteX26" fmla="*/ 130617 w 323649"/>
                  <a:gd name="connsiteY26" fmla="*/ 258633 h 530736"/>
                  <a:gd name="connsiteX27" fmla="*/ 88419 w 323649"/>
                  <a:gd name="connsiteY27" fmla="*/ 327782 h 530736"/>
                  <a:gd name="connsiteX28" fmla="*/ 102785 w 323649"/>
                  <a:gd name="connsiteY28" fmla="*/ 337660 h 530736"/>
                  <a:gd name="connsiteX29" fmla="*/ 85726 w 323649"/>
                  <a:gd name="connsiteY29" fmla="*/ 356519 h 530736"/>
                  <a:gd name="connsiteX30" fmla="*/ 57894 w 323649"/>
                  <a:gd name="connsiteY30" fmla="*/ 374479 h 530736"/>
                  <a:gd name="connsiteX31" fmla="*/ 57894 w 323649"/>
                  <a:gd name="connsiteY31" fmla="*/ 383460 h 530736"/>
                  <a:gd name="connsiteX32" fmla="*/ 46222 w 323649"/>
                  <a:gd name="connsiteY32" fmla="*/ 392440 h 530736"/>
                  <a:gd name="connsiteX33" fmla="*/ 41733 w 323649"/>
                  <a:gd name="connsiteY33" fmla="*/ 383460 h 530736"/>
                  <a:gd name="connsiteX34" fmla="*/ 433 w 323649"/>
                  <a:gd name="connsiteY34" fmla="*/ 327782 h 530736"/>
                  <a:gd name="connsiteX35" fmla="*/ 43528 w 323649"/>
                  <a:gd name="connsiteY35" fmla="*/ 219120 h 530736"/>
                  <a:gd name="connsiteX36" fmla="*/ 82135 w 323649"/>
                  <a:gd name="connsiteY36" fmla="*/ 123030 h 530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23649" h="530736">
                    <a:moveTo>
                      <a:pt x="83930" y="123030"/>
                    </a:moveTo>
                    <a:cubicBezTo>
                      <a:pt x="96500" y="86211"/>
                      <a:pt x="124332" y="71843"/>
                      <a:pt x="153063" y="59270"/>
                    </a:cubicBezTo>
                    <a:cubicBezTo>
                      <a:pt x="180896" y="46698"/>
                      <a:pt x="210524" y="33227"/>
                      <a:pt x="210524" y="33227"/>
                    </a:cubicBezTo>
                    <a:lnTo>
                      <a:pt x="231173" y="5388"/>
                    </a:lnTo>
                    <a:lnTo>
                      <a:pt x="247334" y="0"/>
                    </a:lnTo>
                    <a:lnTo>
                      <a:pt x="240152" y="17961"/>
                    </a:lnTo>
                    <a:cubicBezTo>
                      <a:pt x="240152" y="17961"/>
                      <a:pt x="245538" y="35023"/>
                      <a:pt x="255415" y="46698"/>
                    </a:cubicBezTo>
                    <a:cubicBezTo>
                      <a:pt x="261700" y="53882"/>
                      <a:pt x="274269" y="59270"/>
                      <a:pt x="276065" y="70046"/>
                    </a:cubicBezTo>
                    <a:cubicBezTo>
                      <a:pt x="276962" y="76333"/>
                      <a:pt x="278758" y="92497"/>
                      <a:pt x="279656" y="100580"/>
                    </a:cubicBezTo>
                    <a:cubicBezTo>
                      <a:pt x="281451" y="115846"/>
                      <a:pt x="284145" y="130215"/>
                      <a:pt x="285043" y="149073"/>
                    </a:cubicBezTo>
                    <a:cubicBezTo>
                      <a:pt x="286839" y="193077"/>
                      <a:pt x="286839" y="271206"/>
                      <a:pt x="297613" y="342150"/>
                    </a:cubicBezTo>
                    <a:cubicBezTo>
                      <a:pt x="302102" y="370887"/>
                      <a:pt x="319160" y="417585"/>
                      <a:pt x="320956" y="430157"/>
                    </a:cubicBezTo>
                    <a:cubicBezTo>
                      <a:pt x="321853" y="436444"/>
                      <a:pt x="323649" y="455302"/>
                      <a:pt x="323649" y="455302"/>
                    </a:cubicBezTo>
                    <a:cubicBezTo>
                      <a:pt x="323649" y="455302"/>
                      <a:pt x="299408" y="459792"/>
                      <a:pt x="275167" y="473263"/>
                    </a:cubicBezTo>
                    <a:cubicBezTo>
                      <a:pt x="255415" y="484039"/>
                      <a:pt x="237458" y="502898"/>
                      <a:pt x="221298" y="507388"/>
                    </a:cubicBezTo>
                    <a:cubicBezTo>
                      <a:pt x="205136" y="511878"/>
                      <a:pt x="193465" y="509184"/>
                      <a:pt x="179100" y="509184"/>
                    </a:cubicBezTo>
                    <a:cubicBezTo>
                      <a:pt x="164734" y="509184"/>
                      <a:pt x="159348" y="511878"/>
                      <a:pt x="159348" y="511878"/>
                    </a:cubicBezTo>
                    <a:lnTo>
                      <a:pt x="157552" y="530737"/>
                    </a:lnTo>
                    <a:lnTo>
                      <a:pt x="145880" y="512776"/>
                    </a:lnTo>
                    <a:cubicBezTo>
                      <a:pt x="145880" y="512776"/>
                      <a:pt x="145880" y="507388"/>
                      <a:pt x="146778" y="499306"/>
                    </a:cubicBezTo>
                    <a:cubicBezTo>
                      <a:pt x="148574" y="492121"/>
                      <a:pt x="152165" y="484039"/>
                      <a:pt x="153961" y="470569"/>
                    </a:cubicBezTo>
                    <a:cubicBezTo>
                      <a:pt x="157552" y="449914"/>
                      <a:pt x="160245" y="436444"/>
                      <a:pt x="162041" y="410401"/>
                    </a:cubicBezTo>
                    <a:cubicBezTo>
                      <a:pt x="162041" y="402318"/>
                      <a:pt x="171019" y="399624"/>
                      <a:pt x="177304" y="391542"/>
                    </a:cubicBezTo>
                    <a:cubicBezTo>
                      <a:pt x="183589" y="383460"/>
                      <a:pt x="188078" y="369989"/>
                      <a:pt x="188078" y="362805"/>
                    </a:cubicBezTo>
                    <a:cubicBezTo>
                      <a:pt x="188078" y="333170"/>
                      <a:pt x="177304" y="312515"/>
                      <a:pt x="169223" y="290962"/>
                    </a:cubicBezTo>
                    <a:cubicBezTo>
                      <a:pt x="157552" y="263123"/>
                      <a:pt x="146778" y="237978"/>
                      <a:pt x="146778" y="237978"/>
                    </a:cubicBezTo>
                    <a:lnTo>
                      <a:pt x="130617" y="258633"/>
                    </a:lnTo>
                    <a:lnTo>
                      <a:pt x="88419" y="327782"/>
                    </a:lnTo>
                    <a:lnTo>
                      <a:pt x="102785" y="337660"/>
                    </a:lnTo>
                    <a:cubicBezTo>
                      <a:pt x="102785" y="337660"/>
                      <a:pt x="96500" y="349334"/>
                      <a:pt x="85726" y="356519"/>
                    </a:cubicBezTo>
                    <a:cubicBezTo>
                      <a:pt x="74054" y="364601"/>
                      <a:pt x="57894" y="374479"/>
                      <a:pt x="57894" y="374479"/>
                    </a:cubicBezTo>
                    <a:lnTo>
                      <a:pt x="57894" y="383460"/>
                    </a:lnTo>
                    <a:cubicBezTo>
                      <a:pt x="57894" y="383460"/>
                      <a:pt x="46222" y="392440"/>
                      <a:pt x="46222" y="392440"/>
                    </a:cubicBezTo>
                    <a:lnTo>
                      <a:pt x="41733" y="383460"/>
                    </a:lnTo>
                    <a:cubicBezTo>
                      <a:pt x="41733" y="383460"/>
                      <a:pt x="-4954" y="359213"/>
                      <a:pt x="433" y="327782"/>
                    </a:cubicBezTo>
                    <a:cubicBezTo>
                      <a:pt x="5820" y="296350"/>
                      <a:pt x="25572" y="258633"/>
                      <a:pt x="43528" y="219120"/>
                    </a:cubicBezTo>
                    <a:cubicBezTo>
                      <a:pt x="62383" y="176912"/>
                      <a:pt x="78543" y="132909"/>
                      <a:pt x="82135" y="123030"/>
                    </a:cubicBezTo>
                  </a:path>
                </a:pathLst>
              </a:custGeom>
              <a:solidFill>
                <a:srgbClr val="FFFFFF"/>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07996A3F-AE67-5ABE-E6C8-9B292A02A42A}"/>
                  </a:ext>
                </a:extLst>
              </p:cNvPr>
              <p:cNvSpPr/>
              <p:nvPr/>
            </p:nvSpPr>
            <p:spPr>
              <a:xfrm>
                <a:off x="12296555" y="4816600"/>
                <a:ext cx="257027" cy="518164"/>
              </a:xfrm>
              <a:custGeom>
                <a:avLst/>
                <a:gdLst>
                  <a:gd name="connsiteX0" fmla="*/ 15064 w 257027"/>
                  <a:gd name="connsiteY0" fmla="*/ 0 h 518164"/>
                  <a:gd name="connsiteX1" fmla="*/ 36612 w 257027"/>
                  <a:gd name="connsiteY1" fmla="*/ 18859 h 518164"/>
                  <a:gd name="connsiteX2" fmla="*/ 90481 w 257027"/>
                  <a:gd name="connsiteY2" fmla="*/ 43105 h 518164"/>
                  <a:gd name="connsiteX3" fmla="*/ 166796 w 257027"/>
                  <a:gd name="connsiteY3" fmla="*/ 82619 h 518164"/>
                  <a:gd name="connsiteX4" fmla="*/ 180263 w 257027"/>
                  <a:gd name="connsiteY4" fmla="*/ 107764 h 518164"/>
                  <a:gd name="connsiteX5" fmla="*/ 204504 w 257027"/>
                  <a:gd name="connsiteY5" fmla="*/ 168830 h 518164"/>
                  <a:gd name="connsiteX6" fmla="*/ 255680 w 257027"/>
                  <a:gd name="connsiteY6" fmla="*/ 304433 h 518164"/>
                  <a:gd name="connsiteX7" fmla="*/ 255680 w 257027"/>
                  <a:gd name="connsiteY7" fmla="*/ 337660 h 518164"/>
                  <a:gd name="connsiteX8" fmla="*/ 240417 w 257027"/>
                  <a:gd name="connsiteY8" fmla="*/ 369091 h 518164"/>
                  <a:gd name="connsiteX9" fmla="*/ 213482 w 257027"/>
                  <a:gd name="connsiteY9" fmla="*/ 373581 h 518164"/>
                  <a:gd name="connsiteX10" fmla="*/ 190139 w 257027"/>
                  <a:gd name="connsiteY10" fmla="*/ 353824 h 518164"/>
                  <a:gd name="connsiteX11" fmla="*/ 177569 w 257027"/>
                  <a:gd name="connsiteY11" fmla="*/ 325087 h 518164"/>
                  <a:gd name="connsiteX12" fmla="*/ 139861 w 257027"/>
                  <a:gd name="connsiteY12" fmla="*/ 342150 h 518164"/>
                  <a:gd name="connsiteX13" fmla="*/ 139861 w 257027"/>
                  <a:gd name="connsiteY13" fmla="*/ 374479 h 518164"/>
                  <a:gd name="connsiteX14" fmla="*/ 149737 w 257027"/>
                  <a:gd name="connsiteY14" fmla="*/ 412197 h 518164"/>
                  <a:gd name="connsiteX15" fmla="*/ 149737 w 257027"/>
                  <a:gd name="connsiteY15" fmla="*/ 457098 h 518164"/>
                  <a:gd name="connsiteX16" fmla="*/ 159613 w 257027"/>
                  <a:gd name="connsiteY16" fmla="*/ 504694 h 518164"/>
                  <a:gd name="connsiteX17" fmla="*/ 154226 w 257027"/>
                  <a:gd name="connsiteY17" fmla="*/ 518164 h 518164"/>
                  <a:gd name="connsiteX18" fmla="*/ 154226 w 257027"/>
                  <a:gd name="connsiteY18" fmla="*/ 513674 h 518164"/>
                  <a:gd name="connsiteX19" fmla="*/ 111131 w 257027"/>
                  <a:gd name="connsiteY19" fmla="*/ 493019 h 518164"/>
                  <a:gd name="connsiteX20" fmla="*/ 59057 w 257027"/>
                  <a:gd name="connsiteY20" fmla="*/ 454404 h 518164"/>
                  <a:gd name="connsiteX21" fmla="*/ 22246 w 257027"/>
                  <a:gd name="connsiteY21" fmla="*/ 454404 h 518164"/>
                  <a:gd name="connsiteX22" fmla="*/ 1596 w 257027"/>
                  <a:gd name="connsiteY22" fmla="*/ 447220 h 518164"/>
                  <a:gd name="connsiteX23" fmla="*/ 1596 w 257027"/>
                  <a:gd name="connsiteY23" fmla="*/ 351130 h 518164"/>
                  <a:gd name="connsiteX24" fmla="*/ 21348 w 257027"/>
                  <a:gd name="connsiteY24" fmla="*/ 255939 h 518164"/>
                  <a:gd name="connsiteX25" fmla="*/ 17757 w 257027"/>
                  <a:gd name="connsiteY25" fmla="*/ 147277 h 518164"/>
                  <a:gd name="connsiteX26" fmla="*/ 6085 w 257027"/>
                  <a:gd name="connsiteY26" fmla="*/ 60168 h 518164"/>
                  <a:gd name="connsiteX27" fmla="*/ 11472 w 257027"/>
                  <a:gd name="connsiteY27" fmla="*/ 37717 h 518164"/>
                  <a:gd name="connsiteX28" fmla="*/ 18655 w 257027"/>
                  <a:gd name="connsiteY28" fmla="*/ 22451 h 518164"/>
                  <a:gd name="connsiteX29" fmla="*/ 14166 w 257027"/>
                  <a:gd name="connsiteY29" fmla="*/ 12572 h 518164"/>
                  <a:gd name="connsiteX30" fmla="*/ 14166 w 257027"/>
                  <a:gd name="connsiteY30" fmla="*/ 1796 h 518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7027" h="518164">
                    <a:moveTo>
                      <a:pt x="15064" y="0"/>
                    </a:moveTo>
                    <a:lnTo>
                      <a:pt x="36612" y="18859"/>
                    </a:lnTo>
                    <a:cubicBezTo>
                      <a:pt x="36612" y="18859"/>
                      <a:pt x="60852" y="32329"/>
                      <a:pt x="90481" y="43105"/>
                    </a:cubicBezTo>
                    <a:cubicBezTo>
                      <a:pt x="120109" y="53882"/>
                      <a:pt x="155124" y="61964"/>
                      <a:pt x="166796" y="82619"/>
                    </a:cubicBezTo>
                    <a:cubicBezTo>
                      <a:pt x="170387" y="88905"/>
                      <a:pt x="174876" y="95191"/>
                      <a:pt x="180263" y="107764"/>
                    </a:cubicBezTo>
                    <a:cubicBezTo>
                      <a:pt x="191037" y="133807"/>
                      <a:pt x="204504" y="168830"/>
                      <a:pt x="204504" y="168830"/>
                    </a:cubicBezTo>
                    <a:cubicBezTo>
                      <a:pt x="204504" y="168830"/>
                      <a:pt x="245804" y="252347"/>
                      <a:pt x="255680" y="304433"/>
                    </a:cubicBezTo>
                    <a:cubicBezTo>
                      <a:pt x="257476" y="315209"/>
                      <a:pt x="257476" y="331374"/>
                      <a:pt x="255680" y="337660"/>
                    </a:cubicBezTo>
                    <a:cubicBezTo>
                      <a:pt x="253884" y="345742"/>
                      <a:pt x="247600" y="361907"/>
                      <a:pt x="240417" y="369091"/>
                    </a:cubicBezTo>
                    <a:cubicBezTo>
                      <a:pt x="232337" y="378071"/>
                      <a:pt x="222461" y="377173"/>
                      <a:pt x="213482" y="373581"/>
                    </a:cubicBezTo>
                    <a:cubicBezTo>
                      <a:pt x="206300" y="370887"/>
                      <a:pt x="195526" y="361009"/>
                      <a:pt x="190139" y="353824"/>
                    </a:cubicBezTo>
                    <a:cubicBezTo>
                      <a:pt x="179365" y="339456"/>
                      <a:pt x="177569" y="325087"/>
                      <a:pt x="177569" y="325087"/>
                    </a:cubicBezTo>
                    <a:lnTo>
                      <a:pt x="139861" y="342150"/>
                    </a:lnTo>
                    <a:cubicBezTo>
                      <a:pt x="139861" y="342150"/>
                      <a:pt x="137167" y="356518"/>
                      <a:pt x="139861" y="374479"/>
                    </a:cubicBezTo>
                    <a:cubicBezTo>
                      <a:pt x="142555" y="391542"/>
                      <a:pt x="149737" y="412197"/>
                      <a:pt x="149737" y="412197"/>
                    </a:cubicBezTo>
                    <a:lnTo>
                      <a:pt x="149737" y="457098"/>
                    </a:lnTo>
                    <a:cubicBezTo>
                      <a:pt x="149737" y="469671"/>
                      <a:pt x="156920" y="496611"/>
                      <a:pt x="159613" y="504694"/>
                    </a:cubicBezTo>
                    <a:cubicBezTo>
                      <a:pt x="162307" y="516368"/>
                      <a:pt x="154226" y="518164"/>
                      <a:pt x="154226" y="518164"/>
                    </a:cubicBezTo>
                    <a:lnTo>
                      <a:pt x="154226" y="513674"/>
                    </a:lnTo>
                    <a:cubicBezTo>
                      <a:pt x="154226" y="513674"/>
                      <a:pt x="124598" y="502000"/>
                      <a:pt x="111131" y="493019"/>
                    </a:cubicBezTo>
                    <a:cubicBezTo>
                      <a:pt x="87787" y="476855"/>
                      <a:pt x="59057" y="454404"/>
                      <a:pt x="59057" y="454404"/>
                    </a:cubicBezTo>
                    <a:lnTo>
                      <a:pt x="22246" y="454404"/>
                    </a:lnTo>
                    <a:cubicBezTo>
                      <a:pt x="22246" y="454404"/>
                      <a:pt x="1596" y="447220"/>
                      <a:pt x="1596" y="447220"/>
                    </a:cubicBezTo>
                    <a:cubicBezTo>
                      <a:pt x="1596" y="447220"/>
                      <a:pt x="-1995" y="407706"/>
                      <a:pt x="1596" y="351130"/>
                    </a:cubicBezTo>
                    <a:cubicBezTo>
                      <a:pt x="2494" y="332272"/>
                      <a:pt x="18655" y="280186"/>
                      <a:pt x="21348" y="255939"/>
                    </a:cubicBezTo>
                    <a:cubicBezTo>
                      <a:pt x="24939" y="224508"/>
                      <a:pt x="21348" y="179606"/>
                      <a:pt x="17757" y="147277"/>
                    </a:cubicBezTo>
                    <a:cubicBezTo>
                      <a:pt x="13268" y="113152"/>
                      <a:pt x="6983" y="92497"/>
                      <a:pt x="6085" y="60168"/>
                    </a:cubicBezTo>
                    <a:cubicBezTo>
                      <a:pt x="6085" y="50290"/>
                      <a:pt x="7881" y="44902"/>
                      <a:pt x="11472" y="37717"/>
                    </a:cubicBezTo>
                    <a:cubicBezTo>
                      <a:pt x="14166" y="31431"/>
                      <a:pt x="18655" y="22451"/>
                      <a:pt x="18655" y="22451"/>
                    </a:cubicBezTo>
                    <a:cubicBezTo>
                      <a:pt x="18655" y="22451"/>
                      <a:pt x="15064" y="17961"/>
                      <a:pt x="14166" y="12572"/>
                    </a:cubicBezTo>
                    <a:cubicBezTo>
                      <a:pt x="13268" y="7184"/>
                      <a:pt x="14166" y="1796"/>
                      <a:pt x="14166" y="1796"/>
                    </a:cubicBezTo>
                  </a:path>
                </a:pathLst>
              </a:custGeom>
              <a:solidFill>
                <a:srgbClr val="FFFFFF"/>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7F998EE-1148-8AF8-3F42-C69918CC9922}"/>
                  </a:ext>
                </a:extLst>
              </p:cNvPr>
              <p:cNvSpPr/>
              <p:nvPr/>
            </p:nvSpPr>
            <p:spPr>
              <a:xfrm>
                <a:off x="12126667" y="5290760"/>
                <a:ext cx="326807" cy="208666"/>
              </a:xfrm>
              <a:custGeom>
                <a:avLst/>
                <a:gdLst>
                  <a:gd name="connsiteX0" fmla="*/ 898 w 326807"/>
                  <a:gd name="connsiteY0" fmla="*/ 26941 h 208666"/>
                  <a:gd name="connsiteX1" fmla="*/ 19752 w 326807"/>
                  <a:gd name="connsiteY1" fmla="*/ 26941 h 208666"/>
                  <a:gd name="connsiteX2" fmla="*/ 61052 w 326807"/>
                  <a:gd name="connsiteY2" fmla="*/ 22451 h 208666"/>
                  <a:gd name="connsiteX3" fmla="*/ 90680 w 326807"/>
                  <a:gd name="connsiteY3" fmla="*/ 4490 h 208666"/>
                  <a:gd name="connsiteX4" fmla="*/ 262164 w 326807"/>
                  <a:gd name="connsiteY4" fmla="*/ 0 h 208666"/>
                  <a:gd name="connsiteX5" fmla="*/ 303464 w 326807"/>
                  <a:gd name="connsiteY5" fmla="*/ 28737 h 208666"/>
                  <a:gd name="connsiteX6" fmla="*/ 325910 w 326807"/>
                  <a:gd name="connsiteY6" fmla="*/ 35921 h 208666"/>
                  <a:gd name="connsiteX7" fmla="*/ 326807 w 326807"/>
                  <a:gd name="connsiteY7" fmla="*/ 123929 h 208666"/>
                  <a:gd name="connsiteX8" fmla="*/ 325910 w 326807"/>
                  <a:gd name="connsiteY8" fmla="*/ 198465 h 208666"/>
                  <a:gd name="connsiteX9" fmla="*/ 278325 w 326807"/>
                  <a:gd name="connsiteY9" fmla="*/ 208343 h 208666"/>
                  <a:gd name="connsiteX10" fmla="*/ 184951 w 326807"/>
                  <a:gd name="connsiteY10" fmla="*/ 203853 h 208666"/>
                  <a:gd name="connsiteX11" fmla="*/ 175973 w 326807"/>
                  <a:gd name="connsiteY11" fmla="*/ 167034 h 208666"/>
                  <a:gd name="connsiteX12" fmla="*/ 166995 w 326807"/>
                  <a:gd name="connsiteY12" fmla="*/ 147277 h 208666"/>
                  <a:gd name="connsiteX13" fmla="*/ 147243 w 326807"/>
                  <a:gd name="connsiteY13" fmla="*/ 205649 h 208666"/>
                  <a:gd name="connsiteX14" fmla="*/ 57460 w 326807"/>
                  <a:gd name="connsiteY14" fmla="*/ 205649 h 208666"/>
                  <a:gd name="connsiteX15" fmla="*/ 3591 w 326807"/>
                  <a:gd name="connsiteY15" fmla="*/ 194873 h 208666"/>
                  <a:gd name="connsiteX16" fmla="*/ 0 w 326807"/>
                  <a:gd name="connsiteY16" fmla="*/ 123929 h 208666"/>
                  <a:gd name="connsiteX17" fmla="*/ 0 w 326807"/>
                  <a:gd name="connsiteY17" fmla="*/ 26941 h 20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6807" h="208666">
                    <a:moveTo>
                      <a:pt x="898" y="26941"/>
                    </a:moveTo>
                    <a:cubicBezTo>
                      <a:pt x="898" y="26941"/>
                      <a:pt x="8978" y="26941"/>
                      <a:pt x="19752" y="26941"/>
                    </a:cubicBezTo>
                    <a:cubicBezTo>
                      <a:pt x="32321" y="26941"/>
                      <a:pt x="48482" y="26043"/>
                      <a:pt x="61052" y="22451"/>
                    </a:cubicBezTo>
                    <a:cubicBezTo>
                      <a:pt x="83497" y="17063"/>
                      <a:pt x="90680" y="4490"/>
                      <a:pt x="90680" y="4490"/>
                    </a:cubicBezTo>
                    <a:lnTo>
                      <a:pt x="262164" y="0"/>
                    </a:lnTo>
                    <a:cubicBezTo>
                      <a:pt x="262164" y="0"/>
                      <a:pt x="287304" y="19757"/>
                      <a:pt x="303464" y="28737"/>
                    </a:cubicBezTo>
                    <a:cubicBezTo>
                      <a:pt x="319625" y="37717"/>
                      <a:pt x="325910" y="35921"/>
                      <a:pt x="325910" y="35921"/>
                    </a:cubicBezTo>
                    <a:cubicBezTo>
                      <a:pt x="325910" y="35921"/>
                      <a:pt x="326807" y="83517"/>
                      <a:pt x="326807" y="123929"/>
                    </a:cubicBezTo>
                    <a:cubicBezTo>
                      <a:pt x="326807" y="164340"/>
                      <a:pt x="325910" y="198465"/>
                      <a:pt x="325910" y="198465"/>
                    </a:cubicBezTo>
                    <a:cubicBezTo>
                      <a:pt x="325910" y="198465"/>
                      <a:pt x="313340" y="206547"/>
                      <a:pt x="278325" y="208343"/>
                    </a:cubicBezTo>
                    <a:cubicBezTo>
                      <a:pt x="243310" y="210139"/>
                      <a:pt x="184951" y="203853"/>
                      <a:pt x="184951" y="203853"/>
                    </a:cubicBezTo>
                    <a:cubicBezTo>
                      <a:pt x="184951" y="203853"/>
                      <a:pt x="180462" y="180504"/>
                      <a:pt x="175973" y="167034"/>
                    </a:cubicBezTo>
                    <a:cubicBezTo>
                      <a:pt x="171484" y="152665"/>
                      <a:pt x="166995" y="147277"/>
                      <a:pt x="166995" y="147277"/>
                    </a:cubicBezTo>
                    <a:lnTo>
                      <a:pt x="147243" y="205649"/>
                    </a:lnTo>
                    <a:cubicBezTo>
                      <a:pt x="147243" y="205649"/>
                      <a:pt x="93373" y="208343"/>
                      <a:pt x="57460" y="205649"/>
                    </a:cubicBezTo>
                    <a:cubicBezTo>
                      <a:pt x="21547" y="202955"/>
                      <a:pt x="3591" y="194873"/>
                      <a:pt x="3591" y="194873"/>
                    </a:cubicBezTo>
                    <a:cubicBezTo>
                      <a:pt x="3591" y="194873"/>
                      <a:pt x="898" y="166136"/>
                      <a:pt x="0" y="123929"/>
                    </a:cubicBezTo>
                    <a:cubicBezTo>
                      <a:pt x="0" y="81721"/>
                      <a:pt x="0" y="26941"/>
                      <a:pt x="0" y="26941"/>
                    </a:cubicBezTo>
                  </a:path>
                </a:pathLst>
              </a:custGeom>
              <a:solidFill>
                <a:srgbClr val="BE6E6E"/>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714481C5-D87E-EFA5-7CE6-4B0AC71F66E1}"/>
                  </a:ext>
                </a:extLst>
              </p:cNvPr>
              <p:cNvSpPr/>
              <p:nvPr/>
            </p:nvSpPr>
            <p:spPr>
              <a:xfrm>
                <a:off x="12216449" y="5270106"/>
                <a:ext cx="170586" cy="28090"/>
              </a:xfrm>
              <a:custGeom>
                <a:avLst/>
                <a:gdLst>
                  <a:gd name="connsiteX0" fmla="*/ 40402 w 170586"/>
                  <a:gd name="connsiteY0" fmla="*/ 1796 h 28090"/>
                  <a:gd name="connsiteX1" fmla="*/ 142754 w 170586"/>
                  <a:gd name="connsiteY1" fmla="*/ 0 h 28090"/>
                  <a:gd name="connsiteX2" fmla="*/ 170586 w 170586"/>
                  <a:gd name="connsiteY2" fmla="*/ 22451 h 28090"/>
                  <a:gd name="connsiteX3" fmla="*/ 110432 w 170586"/>
                  <a:gd name="connsiteY3" fmla="*/ 27839 h 28090"/>
                  <a:gd name="connsiteX4" fmla="*/ 0 w 170586"/>
                  <a:gd name="connsiteY4" fmla="*/ 26941 h 28090"/>
                  <a:gd name="connsiteX5" fmla="*/ 21547 w 170586"/>
                  <a:gd name="connsiteY5" fmla="*/ 12572 h 28090"/>
                  <a:gd name="connsiteX6" fmla="*/ 40402 w 170586"/>
                  <a:gd name="connsiteY6" fmla="*/ 2694 h 28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0586" h="28090">
                    <a:moveTo>
                      <a:pt x="40402" y="1796"/>
                    </a:moveTo>
                    <a:lnTo>
                      <a:pt x="142754" y="0"/>
                    </a:lnTo>
                    <a:lnTo>
                      <a:pt x="170586" y="22451"/>
                    </a:lnTo>
                    <a:cubicBezTo>
                      <a:pt x="170586" y="22451"/>
                      <a:pt x="152630" y="26941"/>
                      <a:pt x="110432" y="27839"/>
                    </a:cubicBezTo>
                    <a:cubicBezTo>
                      <a:pt x="68234" y="28737"/>
                      <a:pt x="0" y="26941"/>
                      <a:pt x="0" y="26941"/>
                    </a:cubicBezTo>
                    <a:cubicBezTo>
                      <a:pt x="0" y="26941"/>
                      <a:pt x="11672" y="17961"/>
                      <a:pt x="21547" y="12572"/>
                    </a:cubicBezTo>
                    <a:cubicBezTo>
                      <a:pt x="31424" y="6286"/>
                      <a:pt x="40402" y="2694"/>
                      <a:pt x="40402" y="2694"/>
                    </a:cubicBezTo>
                  </a:path>
                </a:pathLst>
              </a:custGeom>
              <a:solidFill>
                <a:srgbClr val="6B82A9"/>
              </a:solidFill>
              <a:ln w="8971"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14AE2126-272C-4990-0C2F-C881798C252A}"/>
                  </a:ext>
                </a:extLst>
              </p:cNvPr>
              <p:cNvSpPr/>
              <p:nvPr/>
            </p:nvSpPr>
            <p:spPr>
              <a:xfrm>
                <a:off x="12265519" y="5262921"/>
                <a:ext cx="54180" cy="39868"/>
              </a:xfrm>
              <a:custGeom>
                <a:avLst/>
                <a:gdLst>
                  <a:gd name="connsiteX0" fmla="*/ 4800 w 54180"/>
                  <a:gd name="connsiteY0" fmla="*/ 2694 h 39868"/>
                  <a:gd name="connsiteX1" fmla="*/ 29041 w 54180"/>
                  <a:gd name="connsiteY1" fmla="*/ 0 h 39868"/>
                  <a:gd name="connsiteX2" fmla="*/ 54180 w 54180"/>
                  <a:gd name="connsiteY2" fmla="*/ 6286 h 39868"/>
                  <a:gd name="connsiteX3" fmla="*/ 18267 w 54180"/>
                  <a:gd name="connsiteY3" fmla="*/ 11675 h 39868"/>
                  <a:gd name="connsiteX4" fmla="*/ 15574 w 54180"/>
                  <a:gd name="connsiteY4" fmla="*/ 24247 h 39868"/>
                  <a:gd name="connsiteX5" fmla="*/ 53282 w 54180"/>
                  <a:gd name="connsiteY5" fmla="*/ 35023 h 39868"/>
                  <a:gd name="connsiteX6" fmla="*/ 32632 w 54180"/>
                  <a:gd name="connsiteY6" fmla="*/ 39514 h 39868"/>
                  <a:gd name="connsiteX7" fmla="*/ 5698 w 54180"/>
                  <a:gd name="connsiteY7" fmla="*/ 36819 h 39868"/>
                  <a:gd name="connsiteX8" fmla="*/ 3902 w 54180"/>
                  <a:gd name="connsiteY8" fmla="*/ 2694 h 3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180" h="39868">
                    <a:moveTo>
                      <a:pt x="4800" y="2694"/>
                    </a:moveTo>
                    <a:cubicBezTo>
                      <a:pt x="4800" y="2694"/>
                      <a:pt x="17369" y="0"/>
                      <a:pt x="29041" y="0"/>
                    </a:cubicBezTo>
                    <a:cubicBezTo>
                      <a:pt x="40713" y="0"/>
                      <a:pt x="54180" y="1796"/>
                      <a:pt x="54180" y="6286"/>
                    </a:cubicBezTo>
                    <a:cubicBezTo>
                      <a:pt x="54180" y="10776"/>
                      <a:pt x="29041" y="8083"/>
                      <a:pt x="18267" y="11675"/>
                    </a:cubicBezTo>
                    <a:cubicBezTo>
                      <a:pt x="9289" y="15267"/>
                      <a:pt x="15574" y="22451"/>
                      <a:pt x="15574" y="24247"/>
                    </a:cubicBezTo>
                    <a:cubicBezTo>
                      <a:pt x="17369" y="30533"/>
                      <a:pt x="59567" y="29635"/>
                      <a:pt x="53282" y="35023"/>
                    </a:cubicBezTo>
                    <a:cubicBezTo>
                      <a:pt x="51486" y="36819"/>
                      <a:pt x="44304" y="38616"/>
                      <a:pt x="32632" y="39514"/>
                    </a:cubicBezTo>
                    <a:cubicBezTo>
                      <a:pt x="23654" y="39514"/>
                      <a:pt x="11084" y="41310"/>
                      <a:pt x="5698" y="36819"/>
                    </a:cubicBezTo>
                    <a:cubicBezTo>
                      <a:pt x="-5974" y="25145"/>
                      <a:pt x="3902" y="2694"/>
                      <a:pt x="3902" y="2694"/>
                    </a:cubicBezTo>
                  </a:path>
                </a:pathLst>
              </a:custGeom>
              <a:solidFill>
                <a:srgbClr val="E3E2E2"/>
              </a:solidFill>
              <a:ln w="8971"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5301BD0-AC8D-6261-3913-7F18CC854891}"/>
                  </a:ext>
                </a:extLst>
              </p:cNvPr>
              <p:cNvSpPr/>
              <p:nvPr/>
            </p:nvSpPr>
            <p:spPr>
              <a:xfrm>
                <a:off x="12399574" y="4839699"/>
                <a:ext cx="562068" cy="605430"/>
              </a:xfrm>
              <a:custGeom>
                <a:avLst/>
                <a:gdLst>
                  <a:gd name="connsiteX0" fmla="*/ 230772 w 562068"/>
                  <a:gd name="connsiteY0" fmla="*/ 4740 h 605430"/>
                  <a:gd name="connsiteX1" fmla="*/ 316065 w 562068"/>
                  <a:gd name="connsiteY1" fmla="*/ 1148 h 605430"/>
                  <a:gd name="connsiteX2" fmla="*/ 355569 w 562068"/>
                  <a:gd name="connsiteY2" fmla="*/ 8332 h 605430"/>
                  <a:gd name="connsiteX3" fmla="*/ 370832 w 562068"/>
                  <a:gd name="connsiteY3" fmla="*/ 24497 h 605430"/>
                  <a:gd name="connsiteX4" fmla="*/ 397767 w 562068"/>
                  <a:gd name="connsiteY4" fmla="*/ 35273 h 605430"/>
                  <a:gd name="connsiteX5" fmla="*/ 408541 w 562068"/>
                  <a:gd name="connsiteY5" fmla="*/ 50539 h 605430"/>
                  <a:gd name="connsiteX6" fmla="*/ 435475 w 562068"/>
                  <a:gd name="connsiteY6" fmla="*/ 59520 h 605430"/>
                  <a:gd name="connsiteX7" fmla="*/ 494732 w 562068"/>
                  <a:gd name="connsiteY7" fmla="*/ 143935 h 605430"/>
                  <a:gd name="connsiteX8" fmla="*/ 507301 w 562068"/>
                  <a:gd name="connsiteY8" fmla="*/ 150221 h 605430"/>
                  <a:gd name="connsiteX9" fmla="*/ 518973 w 562068"/>
                  <a:gd name="connsiteY9" fmla="*/ 169978 h 605430"/>
                  <a:gd name="connsiteX10" fmla="*/ 539623 w 562068"/>
                  <a:gd name="connsiteY10" fmla="*/ 214879 h 605430"/>
                  <a:gd name="connsiteX11" fmla="*/ 562069 w 562068"/>
                  <a:gd name="connsiteY11" fmla="*/ 267863 h 605430"/>
                  <a:gd name="connsiteX12" fmla="*/ 545010 w 562068"/>
                  <a:gd name="connsiteY12" fmla="*/ 318153 h 605430"/>
                  <a:gd name="connsiteX13" fmla="*/ 495630 w 562068"/>
                  <a:gd name="connsiteY13" fmla="*/ 319949 h 605430"/>
                  <a:gd name="connsiteX14" fmla="*/ 444454 w 562068"/>
                  <a:gd name="connsiteY14" fmla="*/ 263373 h 605430"/>
                  <a:gd name="connsiteX15" fmla="*/ 439964 w 562068"/>
                  <a:gd name="connsiteY15" fmla="*/ 317255 h 605430"/>
                  <a:gd name="connsiteX16" fmla="*/ 444454 w 562068"/>
                  <a:gd name="connsiteY16" fmla="*/ 393588 h 605430"/>
                  <a:gd name="connsiteX17" fmla="*/ 442658 w 562068"/>
                  <a:gd name="connsiteY17" fmla="*/ 452858 h 605430"/>
                  <a:gd name="connsiteX18" fmla="*/ 453432 w 562068"/>
                  <a:gd name="connsiteY18" fmla="*/ 513924 h 605430"/>
                  <a:gd name="connsiteX19" fmla="*/ 451636 w 562068"/>
                  <a:gd name="connsiteY19" fmla="*/ 549845 h 605430"/>
                  <a:gd name="connsiteX20" fmla="*/ 456125 w 562068"/>
                  <a:gd name="connsiteY20" fmla="*/ 582174 h 605430"/>
                  <a:gd name="connsiteX21" fmla="*/ 394176 w 562068"/>
                  <a:gd name="connsiteY21" fmla="*/ 597441 h 605430"/>
                  <a:gd name="connsiteX22" fmla="*/ 286437 w 562068"/>
                  <a:gd name="connsiteY22" fmla="*/ 604625 h 605430"/>
                  <a:gd name="connsiteX23" fmla="*/ 147274 w 562068"/>
                  <a:gd name="connsiteY23" fmla="*/ 576786 h 605430"/>
                  <a:gd name="connsiteX24" fmla="*/ 147274 w 562068"/>
                  <a:gd name="connsiteY24" fmla="*/ 552539 h 605430"/>
                  <a:gd name="connsiteX25" fmla="*/ 144581 w 562068"/>
                  <a:gd name="connsiteY25" fmla="*/ 548049 h 605430"/>
                  <a:gd name="connsiteX26" fmla="*/ 144581 w 562068"/>
                  <a:gd name="connsiteY26" fmla="*/ 513924 h 605430"/>
                  <a:gd name="connsiteX27" fmla="*/ 153559 w 562068"/>
                  <a:gd name="connsiteY27" fmla="*/ 432203 h 605430"/>
                  <a:gd name="connsiteX28" fmla="*/ 154457 w 562068"/>
                  <a:gd name="connsiteY28" fmla="*/ 397180 h 605430"/>
                  <a:gd name="connsiteX29" fmla="*/ 160741 w 562068"/>
                  <a:gd name="connsiteY29" fmla="*/ 351380 h 605430"/>
                  <a:gd name="connsiteX30" fmla="*/ 161639 w 562068"/>
                  <a:gd name="connsiteY30" fmla="*/ 312765 h 605430"/>
                  <a:gd name="connsiteX31" fmla="*/ 156252 w 562068"/>
                  <a:gd name="connsiteY31" fmla="*/ 312765 h 605430"/>
                  <a:gd name="connsiteX32" fmla="*/ 156252 w 562068"/>
                  <a:gd name="connsiteY32" fmla="*/ 290314 h 605430"/>
                  <a:gd name="connsiteX33" fmla="*/ 152661 w 562068"/>
                  <a:gd name="connsiteY33" fmla="*/ 271455 h 605430"/>
                  <a:gd name="connsiteX34" fmla="*/ 152661 w 562068"/>
                  <a:gd name="connsiteY34" fmla="*/ 259781 h 605430"/>
                  <a:gd name="connsiteX35" fmla="*/ 144581 w 562068"/>
                  <a:gd name="connsiteY35" fmla="*/ 246311 h 605430"/>
                  <a:gd name="connsiteX36" fmla="*/ 142785 w 562068"/>
                  <a:gd name="connsiteY36" fmla="*/ 231044 h 605430"/>
                  <a:gd name="connsiteX37" fmla="*/ 138296 w 562068"/>
                  <a:gd name="connsiteY37" fmla="*/ 226554 h 605430"/>
                  <a:gd name="connsiteX38" fmla="*/ 69163 w 562068"/>
                  <a:gd name="connsiteY38" fmla="*/ 249903 h 605430"/>
                  <a:gd name="connsiteX39" fmla="*/ 63777 w 562068"/>
                  <a:gd name="connsiteY39" fmla="*/ 255291 h 605430"/>
                  <a:gd name="connsiteX40" fmla="*/ 69163 w 562068"/>
                  <a:gd name="connsiteY40" fmla="*/ 269659 h 605430"/>
                  <a:gd name="connsiteX41" fmla="*/ 69163 w 562068"/>
                  <a:gd name="connsiteY41" fmla="*/ 291212 h 605430"/>
                  <a:gd name="connsiteX42" fmla="*/ 76346 w 562068"/>
                  <a:gd name="connsiteY42" fmla="*/ 299294 h 605430"/>
                  <a:gd name="connsiteX43" fmla="*/ 79937 w 562068"/>
                  <a:gd name="connsiteY43" fmla="*/ 316357 h 605430"/>
                  <a:gd name="connsiteX44" fmla="*/ 39535 w 562068"/>
                  <a:gd name="connsiteY44" fmla="*/ 318153 h 605430"/>
                  <a:gd name="connsiteX45" fmla="*/ 31 w 562068"/>
                  <a:gd name="connsiteY45" fmla="*/ 285824 h 605430"/>
                  <a:gd name="connsiteX46" fmla="*/ 13498 w 562068"/>
                  <a:gd name="connsiteY46" fmla="*/ 243616 h 605430"/>
                  <a:gd name="connsiteX47" fmla="*/ 36842 w 562068"/>
                  <a:gd name="connsiteY47" fmla="*/ 201409 h 605430"/>
                  <a:gd name="connsiteX48" fmla="*/ 53003 w 562068"/>
                  <a:gd name="connsiteY48" fmla="*/ 239126 h 605430"/>
                  <a:gd name="connsiteX49" fmla="*/ 70061 w 562068"/>
                  <a:gd name="connsiteY49" fmla="*/ 241820 h 605430"/>
                  <a:gd name="connsiteX50" fmla="*/ 118544 w 562068"/>
                  <a:gd name="connsiteY50" fmla="*/ 190632 h 605430"/>
                  <a:gd name="connsiteX51" fmla="*/ 100587 w 562068"/>
                  <a:gd name="connsiteY51" fmla="*/ 133158 h 605430"/>
                  <a:gd name="connsiteX52" fmla="*/ 118544 w 562068"/>
                  <a:gd name="connsiteY52" fmla="*/ 108912 h 605430"/>
                  <a:gd name="connsiteX53" fmla="*/ 133807 w 562068"/>
                  <a:gd name="connsiteY53" fmla="*/ 94543 h 605430"/>
                  <a:gd name="connsiteX54" fmla="*/ 169720 w 562068"/>
                  <a:gd name="connsiteY54" fmla="*/ 73888 h 605430"/>
                  <a:gd name="connsiteX55" fmla="*/ 176005 w 562068"/>
                  <a:gd name="connsiteY55" fmla="*/ 59520 h 605430"/>
                  <a:gd name="connsiteX56" fmla="*/ 188574 w 562068"/>
                  <a:gd name="connsiteY56" fmla="*/ 48744 h 605430"/>
                  <a:gd name="connsiteX57" fmla="*/ 204734 w 562068"/>
                  <a:gd name="connsiteY57" fmla="*/ 20006 h 605430"/>
                  <a:gd name="connsiteX58" fmla="*/ 232567 w 562068"/>
                  <a:gd name="connsiteY58" fmla="*/ 5638 h 605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62068" h="605430">
                    <a:moveTo>
                      <a:pt x="230772" y="4740"/>
                    </a:moveTo>
                    <a:lnTo>
                      <a:pt x="316065" y="1148"/>
                    </a:lnTo>
                    <a:cubicBezTo>
                      <a:pt x="316065" y="1148"/>
                      <a:pt x="332226" y="-4240"/>
                      <a:pt x="355569" y="8332"/>
                    </a:cubicBezTo>
                    <a:cubicBezTo>
                      <a:pt x="359160" y="10128"/>
                      <a:pt x="366343" y="22701"/>
                      <a:pt x="370832" y="24497"/>
                    </a:cubicBezTo>
                    <a:cubicBezTo>
                      <a:pt x="380708" y="29885"/>
                      <a:pt x="391482" y="31681"/>
                      <a:pt x="397767" y="35273"/>
                    </a:cubicBezTo>
                    <a:cubicBezTo>
                      <a:pt x="407643" y="42457"/>
                      <a:pt x="408541" y="50539"/>
                      <a:pt x="408541" y="50539"/>
                    </a:cubicBezTo>
                    <a:lnTo>
                      <a:pt x="435475" y="59520"/>
                    </a:lnTo>
                    <a:lnTo>
                      <a:pt x="494732" y="143935"/>
                    </a:lnTo>
                    <a:lnTo>
                      <a:pt x="507301" y="150221"/>
                    </a:lnTo>
                    <a:lnTo>
                      <a:pt x="518973" y="169978"/>
                    </a:lnTo>
                    <a:lnTo>
                      <a:pt x="539623" y="214879"/>
                    </a:lnTo>
                    <a:cubicBezTo>
                      <a:pt x="548601" y="233738"/>
                      <a:pt x="561171" y="249903"/>
                      <a:pt x="562069" y="267863"/>
                    </a:cubicBezTo>
                    <a:cubicBezTo>
                      <a:pt x="562069" y="277742"/>
                      <a:pt x="557580" y="309173"/>
                      <a:pt x="545010" y="318153"/>
                    </a:cubicBezTo>
                    <a:cubicBezTo>
                      <a:pt x="536929" y="323541"/>
                      <a:pt x="508199" y="326235"/>
                      <a:pt x="495630" y="319949"/>
                    </a:cubicBezTo>
                    <a:cubicBezTo>
                      <a:pt x="464206" y="304683"/>
                      <a:pt x="444454" y="263373"/>
                      <a:pt x="444454" y="263373"/>
                    </a:cubicBezTo>
                    <a:cubicBezTo>
                      <a:pt x="444454" y="263373"/>
                      <a:pt x="439964" y="290314"/>
                      <a:pt x="439964" y="317255"/>
                    </a:cubicBezTo>
                    <a:cubicBezTo>
                      <a:pt x="439964" y="341502"/>
                      <a:pt x="444454" y="363953"/>
                      <a:pt x="444454" y="393588"/>
                    </a:cubicBezTo>
                    <a:cubicBezTo>
                      <a:pt x="444454" y="416937"/>
                      <a:pt x="441760" y="433101"/>
                      <a:pt x="442658" y="452858"/>
                    </a:cubicBezTo>
                    <a:cubicBezTo>
                      <a:pt x="442658" y="474411"/>
                      <a:pt x="452534" y="500453"/>
                      <a:pt x="453432" y="513924"/>
                    </a:cubicBezTo>
                    <a:cubicBezTo>
                      <a:pt x="456125" y="546253"/>
                      <a:pt x="451636" y="549845"/>
                      <a:pt x="451636" y="549845"/>
                    </a:cubicBezTo>
                    <a:lnTo>
                      <a:pt x="456125" y="582174"/>
                    </a:lnTo>
                    <a:cubicBezTo>
                      <a:pt x="456125" y="582174"/>
                      <a:pt x="436373" y="592053"/>
                      <a:pt x="394176" y="597441"/>
                    </a:cubicBezTo>
                    <a:cubicBezTo>
                      <a:pt x="351978" y="602829"/>
                      <a:pt x="337613" y="607319"/>
                      <a:pt x="286437" y="604625"/>
                    </a:cubicBezTo>
                    <a:cubicBezTo>
                      <a:pt x="216407" y="600135"/>
                      <a:pt x="147274" y="576786"/>
                      <a:pt x="147274" y="576786"/>
                    </a:cubicBezTo>
                    <a:lnTo>
                      <a:pt x="147274" y="552539"/>
                    </a:lnTo>
                    <a:cubicBezTo>
                      <a:pt x="147274" y="552539"/>
                      <a:pt x="144581" y="548049"/>
                      <a:pt x="144581" y="548049"/>
                    </a:cubicBezTo>
                    <a:cubicBezTo>
                      <a:pt x="144581" y="548049"/>
                      <a:pt x="142785" y="530089"/>
                      <a:pt x="144581" y="513924"/>
                    </a:cubicBezTo>
                    <a:cubicBezTo>
                      <a:pt x="146376" y="491473"/>
                      <a:pt x="150865" y="465430"/>
                      <a:pt x="153559" y="432203"/>
                    </a:cubicBezTo>
                    <a:cubicBezTo>
                      <a:pt x="153559" y="422325"/>
                      <a:pt x="153559" y="405262"/>
                      <a:pt x="154457" y="397180"/>
                    </a:cubicBezTo>
                    <a:cubicBezTo>
                      <a:pt x="155354" y="384607"/>
                      <a:pt x="159843" y="361258"/>
                      <a:pt x="160741" y="351380"/>
                    </a:cubicBezTo>
                    <a:cubicBezTo>
                      <a:pt x="163435" y="316357"/>
                      <a:pt x="161639" y="312765"/>
                      <a:pt x="161639" y="312765"/>
                    </a:cubicBezTo>
                    <a:lnTo>
                      <a:pt x="156252" y="312765"/>
                    </a:lnTo>
                    <a:cubicBezTo>
                      <a:pt x="156252" y="312765"/>
                      <a:pt x="156252" y="290314"/>
                      <a:pt x="156252" y="290314"/>
                    </a:cubicBezTo>
                    <a:lnTo>
                      <a:pt x="152661" y="271455"/>
                    </a:lnTo>
                    <a:lnTo>
                      <a:pt x="152661" y="259781"/>
                    </a:lnTo>
                    <a:cubicBezTo>
                      <a:pt x="153559" y="259781"/>
                      <a:pt x="144581" y="246311"/>
                      <a:pt x="144581" y="246311"/>
                    </a:cubicBezTo>
                    <a:lnTo>
                      <a:pt x="142785" y="231044"/>
                    </a:lnTo>
                    <a:lnTo>
                      <a:pt x="138296" y="226554"/>
                    </a:lnTo>
                    <a:lnTo>
                      <a:pt x="69163" y="249903"/>
                    </a:lnTo>
                    <a:lnTo>
                      <a:pt x="63777" y="255291"/>
                    </a:lnTo>
                    <a:lnTo>
                      <a:pt x="69163" y="269659"/>
                    </a:lnTo>
                    <a:lnTo>
                      <a:pt x="69163" y="291212"/>
                    </a:lnTo>
                    <a:cubicBezTo>
                      <a:pt x="69163" y="291212"/>
                      <a:pt x="76346" y="299294"/>
                      <a:pt x="76346" y="299294"/>
                    </a:cubicBezTo>
                    <a:lnTo>
                      <a:pt x="79937" y="316357"/>
                    </a:lnTo>
                    <a:cubicBezTo>
                      <a:pt x="79937" y="316357"/>
                      <a:pt x="58389" y="319949"/>
                      <a:pt x="39535" y="318153"/>
                    </a:cubicBezTo>
                    <a:cubicBezTo>
                      <a:pt x="17987" y="315459"/>
                      <a:pt x="-867" y="304683"/>
                      <a:pt x="31" y="285824"/>
                    </a:cubicBezTo>
                    <a:cubicBezTo>
                      <a:pt x="31" y="277742"/>
                      <a:pt x="4520" y="262475"/>
                      <a:pt x="13498" y="243616"/>
                    </a:cubicBezTo>
                    <a:cubicBezTo>
                      <a:pt x="22476" y="224758"/>
                      <a:pt x="36842" y="201409"/>
                      <a:pt x="36842" y="201409"/>
                    </a:cubicBezTo>
                    <a:lnTo>
                      <a:pt x="53003" y="239126"/>
                    </a:lnTo>
                    <a:lnTo>
                      <a:pt x="70061" y="241820"/>
                    </a:lnTo>
                    <a:lnTo>
                      <a:pt x="118544" y="190632"/>
                    </a:lnTo>
                    <a:lnTo>
                      <a:pt x="100587" y="133158"/>
                    </a:lnTo>
                    <a:cubicBezTo>
                      <a:pt x="100587" y="133158"/>
                      <a:pt x="109565" y="118790"/>
                      <a:pt x="118544" y="108912"/>
                    </a:cubicBezTo>
                    <a:cubicBezTo>
                      <a:pt x="125726" y="100829"/>
                      <a:pt x="132011" y="96339"/>
                      <a:pt x="133807" y="94543"/>
                    </a:cubicBezTo>
                    <a:cubicBezTo>
                      <a:pt x="150865" y="79277"/>
                      <a:pt x="169720" y="73888"/>
                      <a:pt x="169720" y="73888"/>
                    </a:cubicBezTo>
                    <a:cubicBezTo>
                      <a:pt x="169720" y="73888"/>
                      <a:pt x="168822" y="64010"/>
                      <a:pt x="176005" y="59520"/>
                    </a:cubicBezTo>
                    <a:cubicBezTo>
                      <a:pt x="178698" y="57724"/>
                      <a:pt x="185880" y="51438"/>
                      <a:pt x="188574" y="48744"/>
                    </a:cubicBezTo>
                    <a:cubicBezTo>
                      <a:pt x="198450" y="40661"/>
                      <a:pt x="196654" y="28987"/>
                      <a:pt x="204734" y="20006"/>
                    </a:cubicBezTo>
                    <a:cubicBezTo>
                      <a:pt x="212815" y="11924"/>
                      <a:pt x="232567" y="5638"/>
                      <a:pt x="232567" y="5638"/>
                    </a:cubicBezTo>
                  </a:path>
                </a:pathLst>
              </a:custGeom>
              <a:solidFill>
                <a:srgbClr val="F08821"/>
              </a:solidFill>
              <a:ln w="8971"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1CA6E0D3-4BD5-818E-2454-46DA1C41A7F5}"/>
                  </a:ext>
                </a:extLst>
              </p:cNvPr>
              <p:cNvSpPr/>
              <p:nvPr/>
            </p:nvSpPr>
            <p:spPr>
              <a:xfrm>
                <a:off x="12547746" y="5420975"/>
                <a:ext cx="307953" cy="76378"/>
              </a:xfrm>
              <a:custGeom>
                <a:avLst/>
                <a:gdLst>
                  <a:gd name="connsiteX0" fmla="*/ 2693 w 307953"/>
                  <a:gd name="connsiteY0" fmla="*/ 0 h 76378"/>
                  <a:gd name="connsiteX1" fmla="*/ 157119 w 307953"/>
                  <a:gd name="connsiteY1" fmla="*/ 23349 h 76378"/>
                  <a:gd name="connsiteX2" fmla="*/ 299873 w 307953"/>
                  <a:gd name="connsiteY2" fmla="*/ 6286 h 76378"/>
                  <a:gd name="connsiteX3" fmla="*/ 307953 w 307953"/>
                  <a:gd name="connsiteY3" fmla="*/ 62862 h 76378"/>
                  <a:gd name="connsiteX4" fmla="*/ 180463 w 307953"/>
                  <a:gd name="connsiteY4" fmla="*/ 76333 h 76378"/>
                  <a:gd name="connsiteX5" fmla="*/ 0 w 307953"/>
                  <a:gd name="connsiteY5" fmla="*/ 64658 h 76378"/>
                  <a:gd name="connsiteX6" fmla="*/ 1796 w 307953"/>
                  <a:gd name="connsiteY6" fmla="*/ 0 h 76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953" h="76378">
                    <a:moveTo>
                      <a:pt x="2693" y="0"/>
                    </a:moveTo>
                    <a:cubicBezTo>
                      <a:pt x="2693" y="0"/>
                      <a:pt x="82600" y="21553"/>
                      <a:pt x="157119" y="23349"/>
                    </a:cubicBezTo>
                    <a:cubicBezTo>
                      <a:pt x="231638" y="25145"/>
                      <a:pt x="299873" y="6286"/>
                      <a:pt x="299873" y="6286"/>
                    </a:cubicBezTo>
                    <a:lnTo>
                      <a:pt x="307953" y="62862"/>
                    </a:lnTo>
                    <a:cubicBezTo>
                      <a:pt x="307953" y="62862"/>
                      <a:pt x="257676" y="75435"/>
                      <a:pt x="180463" y="76333"/>
                    </a:cubicBezTo>
                    <a:cubicBezTo>
                      <a:pt x="103250" y="77231"/>
                      <a:pt x="0" y="64658"/>
                      <a:pt x="0" y="64658"/>
                    </a:cubicBezTo>
                    <a:lnTo>
                      <a:pt x="1796" y="0"/>
                    </a:lnTo>
                  </a:path>
                </a:pathLst>
              </a:custGeom>
              <a:solidFill>
                <a:srgbClr val="9AA98B"/>
              </a:solidFill>
              <a:ln w="8971"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6BD031B8-3503-C7B6-F3B9-2E95690911AB}"/>
                  </a:ext>
                </a:extLst>
              </p:cNvPr>
              <p:cNvSpPr/>
              <p:nvPr/>
            </p:nvSpPr>
            <p:spPr>
              <a:xfrm>
                <a:off x="12615981" y="4718714"/>
                <a:ext cx="113125" cy="188586"/>
              </a:xfrm>
              <a:custGeom>
                <a:avLst/>
                <a:gdLst>
                  <a:gd name="connsiteX0" fmla="*/ 0 w 113125"/>
                  <a:gd name="connsiteY0" fmla="*/ 78129 h 188586"/>
                  <a:gd name="connsiteX1" fmla="*/ 26935 w 113125"/>
                  <a:gd name="connsiteY1" fmla="*/ 44004 h 188586"/>
                  <a:gd name="connsiteX2" fmla="*/ 46686 w 113125"/>
                  <a:gd name="connsiteY2" fmla="*/ 10776 h 188586"/>
                  <a:gd name="connsiteX3" fmla="*/ 65541 w 113125"/>
                  <a:gd name="connsiteY3" fmla="*/ 0 h 188586"/>
                  <a:gd name="connsiteX4" fmla="*/ 92476 w 113125"/>
                  <a:gd name="connsiteY4" fmla="*/ 10776 h 188586"/>
                  <a:gd name="connsiteX5" fmla="*/ 102352 w 113125"/>
                  <a:gd name="connsiteY5" fmla="*/ 44902 h 188586"/>
                  <a:gd name="connsiteX6" fmla="*/ 113126 w 113125"/>
                  <a:gd name="connsiteY6" fmla="*/ 89803 h 188586"/>
                  <a:gd name="connsiteX7" fmla="*/ 99658 w 113125"/>
                  <a:gd name="connsiteY7" fmla="*/ 117642 h 188586"/>
                  <a:gd name="connsiteX8" fmla="*/ 99658 w 113125"/>
                  <a:gd name="connsiteY8" fmla="*/ 137399 h 188586"/>
                  <a:gd name="connsiteX9" fmla="*/ 106841 w 113125"/>
                  <a:gd name="connsiteY9" fmla="*/ 154461 h 188586"/>
                  <a:gd name="connsiteX10" fmla="*/ 79906 w 113125"/>
                  <a:gd name="connsiteY10" fmla="*/ 169728 h 188586"/>
                  <a:gd name="connsiteX11" fmla="*/ 53869 w 113125"/>
                  <a:gd name="connsiteY11" fmla="*/ 188587 h 188586"/>
                  <a:gd name="connsiteX12" fmla="*/ 18854 w 113125"/>
                  <a:gd name="connsiteY12" fmla="*/ 160748 h 188586"/>
                  <a:gd name="connsiteX13" fmla="*/ 15263 w 113125"/>
                  <a:gd name="connsiteY13" fmla="*/ 120336 h 188586"/>
                  <a:gd name="connsiteX14" fmla="*/ 6284 w 113125"/>
                  <a:gd name="connsiteY14" fmla="*/ 100579 h 188586"/>
                  <a:gd name="connsiteX15" fmla="*/ 898 w 113125"/>
                  <a:gd name="connsiteY15" fmla="*/ 78129 h 188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3125" h="188586">
                    <a:moveTo>
                      <a:pt x="0" y="78129"/>
                    </a:moveTo>
                    <a:cubicBezTo>
                      <a:pt x="0" y="78129"/>
                      <a:pt x="10773" y="62862"/>
                      <a:pt x="26935" y="44004"/>
                    </a:cubicBezTo>
                    <a:cubicBezTo>
                      <a:pt x="35913" y="33227"/>
                      <a:pt x="39504" y="20655"/>
                      <a:pt x="46686" y="10776"/>
                    </a:cubicBezTo>
                    <a:cubicBezTo>
                      <a:pt x="52074" y="4490"/>
                      <a:pt x="61052" y="0"/>
                      <a:pt x="65541" y="0"/>
                    </a:cubicBezTo>
                    <a:cubicBezTo>
                      <a:pt x="74519" y="0"/>
                      <a:pt x="87987" y="5388"/>
                      <a:pt x="92476" y="10776"/>
                    </a:cubicBezTo>
                    <a:cubicBezTo>
                      <a:pt x="98761" y="18858"/>
                      <a:pt x="96965" y="25145"/>
                      <a:pt x="102352" y="44902"/>
                    </a:cubicBezTo>
                    <a:cubicBezTo>
                      <a:pt x="107739" y="64658"/>
                      <a:pt x="113126" y="89803"/>
                      <a:pt x="113126" y="89803"/>
                    </a:cubicBezTo>
                    <a:lnTo>
                      <a:pt x="99658" y="117642"/>
                    </a:lnTo>
                    <a:cubicBezTo>
                      <a:pt x="99658" y="117642"/>
                      <a:pt x="98761" y="127520"/>
                      <a:pt x="99658" y="137399"/>
                    </a:cubicBezTo>
                    <a:cubicBezTo>
                      <a:pt x="100556" y="147277"/>
                      <a:pt x="106841" y="154461"/>
                      <a:pt x="106841" y="154461"/>
                    </a:cubicBezTo>
                    <a:cubicBezTo>
                      <a:pt x="106841" y="154461"/>
                      <a:pt x="93373" y="161646"/>
                      <a:pt x="79906" y="169728"/>
                    </a:cubicBezTo>
                    <a:cubicBezTo>
                      <a:pt x="66439" y="177810"/>
                      <a:pt x="53869" y="188587"/>
                      <a:pt x="53869" y="188587"/>
                    </a:cubicBezTo>
                    <a:lnTo>
                      <a:pt x="18854" y="160748"/>
                    </a:lnTo>
                    <a:lnTo>
                      <a:pt x="15263" y="120336"/>
                    </a:lnTo>
                    <a:cubicBezTo>
                      <a:pt x="15263" y="120336"/>
                      <a:pt x="9876" y="111356"/>
                      <a:pt x="6284" y="100579"/>
                    </a:cubicBezTo>
                    <a:cubicBezTo>
                      <a:pt x="2693" y="89803"/>
                      <a:pt x="898" y="78129"/>
                      <a:pt x="898" y="78129"/>
                    </a:cubicBezTo>
                  </a:path>
                </a:pathLst>
              </a:custGeom>
              <a:solidFill>
                <a:srgbClr val="FBDABF"/>
              </a:solidFill>
              <a:ln w="8971"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D197578B-815D-F503-6462-3270499762A2}"/>
                  </a:ext>
                </a:extLst>
              </p:cNvPr>
              <p:cNvSpPr/>
              <p:nvPr/>
            </p:nvSpPr>
            <p:spPr>
              <a:xfrm>
                <a:off x="12602051" y="5090499"/>
                <a:ext cx="95750" cy="102605"/>
              </a:xfrm>
              <a:custGeom>
                <a:avLst/>
                <a:gdLst>
                  <a:gd name="connsiteX0" fmla="*/ 20214 w 95750"/>
                  <a:gd name="connsiteY0" fmla="*/ 0 h 102605"/>
                  <a:gd name="connsiteX1" fmla="*/ 41762 w 95750"/>
                  <a:gd name="connsiteY1" fmla="*/ 8980 h 102605"/>
                  <a:gd name="connsiteX2" fmla="*/ 76778 w 95750"/>
                  <a:gd name="connsiteY2" fmla="*/ 21553 h 102605"/>
                  <a:gd name="connsiteX3" fmla="*/ 71390 w 95750"/>
                  <a:gd name="connsiteY3" fmla="*/ 33227 h 102605"/>
                  <a:gd name="connsiteX4" fmla="*/ 86653 w 95750"/>
                  <a:gd name="connsiteY4" fmla="*/ 51188 h 102605"/>
                  <a:gd name="connsiteX5" fmla="*/ 92040 w 95750"/>
                  <a:gd name="connsiteY5" fmla="*/ 74537 h 102605"/>
                  <a:gd name="connsiteX6" fmla="*/ 95632 w 95750"/>
                  <a:gd name="connsiteY6" fmla="*/ 93395 h 102605"/>
                  <a:gd name="connsiteX7" fmla="*/ 84858 w 95750"/>
                  <a:gd name="connsiteY7" fmla="*/ 101477 h 102605"/>
                  <a:gd name="connsiteX8" fmla="*/ 66901 w 95750"/>
                  <a:gd name="connsiteY8" fmla="*/ 77231 h 102605"/>
                  <a:gd name="connsiteX9" fmla="*/ 53434 w 95750"/>
                  <a:gd name="connsiteY9" fmla="*/ 65556 h 102605"/>
                  <a:gd name="connsiteX10" fmla="*/ 57923 w 95750"/>
                  <a:gd name="connsiteY10" fmla="*/ 84415 h 102605"/>
                  <a:gd name="connsiteX11" fmla="*/ 55230 w 95750"/>
                  <a:gd name="connsiteY11" fmla="*/ 102376 h 102605"/>
                  <a:gd name="connsiteX12" fmla="*/ 34580 w 95750"/>
                  <a:gd name="connsiteY12" fmla="*/ 70046 h 102605"/>
                  <a:gd name="connsiteX13" fmla="*/ 1360 w 95750"/>
                  <a:gd name="connsiteY13" fmla="*/ 52984 h 102605"/>
                  <a:gd name="connsiteX14" fmla="*/ 2258 w 95750"/>
                  <a:gd name="connsiteY14" fmla="*/ 25145 h 102605"/>
                  <a:gd name="connsiteX15" fmla="*/ 19317 w 95750"/>
                  <a:gd name="connsiteY15" fmla="*/ 0 h 102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5750" h="102605">
                    <a:moveTo>
                      <a:pt x="20214" y="0"/>
                    </a:moveTo>
                    <a:cubicBezTo>
                      <a:pt x="20214" y="0"/>
                      <a:pt x="30988" y="5388"/>
                      <a:pt x="41762" y="8980"/>
                    </a:cubicBezTo>
                    <a:cubicBezTo>
                      <a:pt x="55230" y="13470"/>
                      <a:pt x="69595" y="17063"/>
                      <a:pt x="76778" y="21553"/>
                    </a:cubicBezTo>
                    <a:cubicBezTo>
                      <a:pt x="89347" y="29635"/>
                      <a:pt x="71390" y="33227"/>
                      <a:pt x="71390" y="33227"/>
                    </a:cubicBezTo>
                    <a:cubicBezTo>
                      <a:pt x="71390" y="33227"/>
                      <a:pt x="81267" y="40411"/>
                      <a:pt x="86653" y="51188"/>
                    </a:cubicBezTo>
                    <a:cubicBezTo>
                      <a:pt x="92040" y="61066"/>
                      <a:pt x="92040" y="74537"/>
                      <a:pt x="92040" y="74537"/>
                    </a:cubicBezTo>
                    <a:cubicBezTo>
                      <a:pt x="92040" y="74537"/>
                      <a:pt x="96529" y="86211"/>
                      <a:pt x="95632" y="93395"/>
                    </a:cubicBezTo>
                    <a:cubicBezTo>
                      <a:pt x="95632" y="100579"/>
                      <a:pt x="89347" y="102376"/>
                      <a:pt x="84858" y="101477"/>
                    </a:cubicBezTo>
                    <a:cubicBezTo>
                      <a:pt x="80369" y="100579"/>
                      <a:pt x="73186" y="86211"/>
                      <a:pt x="66901" y="77231"/>
                    </a:cubicBezTo>
                    <a:cubicBezTo>
                      <a:pt x="60616" y="68250"/>
                      <a:pt x="53434" y="65556"/>
                      <a:pt x="53434" y="65556"/>
                    </a:cubicBezTo>
                    <a:cubicBezTo>
                      <a:pt x="53434" y="65556"/>
                      <a:pt x="56127" y="75435"/>
                      <a:pt x="57923" y="84415"/>
                    </a:cubicBezTo>
                    <a:cubicBezTo>
                      <a:pt x="60616" y="95191"/>
                      <a:pt x="62412" y="104172"/>
                      <a:pt x="55230" y="102376"/>
                    </a:cubicBezTo>
                    <a:cubicBezTo>
                      <a:pt x="50740" y="101477"/>
                      <a:pt x="42660" y="77231"/>
                      <a:pt x="34580" y="70046"/>
                    </a:cubicBezTo>
                    <a:cubicBezTo>
                      <a:pt x="19317" y="55678"/>
                      <a:pt x="1360" y="52984"/>
                      <a:pt x="1360" y="52984"/>
                    </a:cubicBezTo>
                    <a:cubicBezTo>
                      <a:pt x="1360" y="52984"/>
                      <a:pt x="-2231" y="38615"/>
                      <a:pt x="2258" y="25145"/>
                    </a:cubicBezTo>
                    <a:cubicBezTo>
                      <a:pt x="6747" y="11674"/>
                      <a:pt x="19317" y="0"/>
                      <a:pt x="19317" y="0"/>
                    </a:cubicBezTo>
                  </a:path>
                </a:pathLst>
              </a:custGeom>
              <a:solidFill>
                <a:srgbClr val="FBDABF"/>
              </a:solidFill>
              <a:ln w="8971"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7CF299A6-15CC-B4D7-694F-F0888343AC97}"/>
                  </a:ext>
                </a:extLst>
              </p:cNvPr>
              <p:cNvSpPr/>
              <p:nvPr/>
            </p:nvSpPr>
            <p:spPr>
              <a:xfrm>
                <a:off x="12794348" y="4827376"/>
                <a:ext cx="139461" cy="195970"/>
              </a:xfrm>
              <a:custGeom>
                <a:avLst/>
                <a:gdLst>
                  <a:gd name="connsiteX0" fmla="*/ 2993 w 139461"/>
                  <a:gd name="connsiteY0" fmla="*/ 72741 h 195970"/>
                  <a:gd name="connsiteX1" fmla="*/ 15562 w 139461"/>
                  <a:gd name="connsiteY1" fmla="*/ 81721 h 195970"/>
                  <a:gd name="connsiteX2" fmla="*/ 30825 w 139461"/>
                  <a:gd name="connsiteY2" fmla="*/ 109560 h 195970"/>
                  <a:gd name="connsiteX3" fmla="*/ 39804 w 139461"/>
                  <a:gd name="connsiteY3" fmla="*/ 82619 h 195970"/>
                  <a:gd name="connsiteX4" fmla="*/ 39804 w 139461"/>
                  <a:gd name="connsiteY4" fmla="*/ 30533 h 195970"/>
                  <a:gd name="connsiteX5" fmla="*/ 46088 w 139461"/>
                  <a:gd name="connsiteY5" fmla="*/ 11675 h 195970"/>
                  <a:gd name="connsiteX6" fmla="*/ 53271 w 139461"/>
                  <a:gd name="connsiteY6" fmla="*/ 17063 h 195970"/>
                  <a:gd name="connsiteX7" fmla="*/ 58658 w 139461"/>
                  <a:gd name="connsiteY7" fmla="*/ 72741 h 195970"/>
                  <a:gd name="connsiteX8" fmla="*/ 64045 w 139461"/>
                  <a:gd name="connsiteY8" fmla="*/ 32329 h 195970"/>
                  <a:gd name="connsiteX9" fmla="*/ 72125 w 139461"/>
                  <a:gd name="connsiteY9" fmla="*/ 0 h 195970"/>
                  <a:gd name="connsiteX10" fmla="*/ 79308 w 139461"/>
                  <a:gd name="connsiteY10" fmla="*/ 7184 h 195970"/>
                  <a:gd name="connsiteX11" fmla="*/ 79308 w 139461"/>
                  <a:gd name="connsiteY11" fmla="*/ 35921 h 195970"/>
                  <a:gd name="connsiteX12" fmla="*/ 90980 w 139461"/>
                  <a:gd name="connsiteY12" fmla="*/ 11675 h 195970"/>
                  <a:gd name="connsiteX13" fmla="*/ 94571 w 139461"/>
                  <a:gd name="connsiteY13" fmla="*/ 17961 h 195970"/>
                  <a:gd name="connsiteX14" fmla="*/ 94571 w 139461"/>
                  <a:gd name="connsiteY14" fmla="*/ 53882 h 195970"/>
                  <a:gd name="connsiteX15" fmla="*/ 95469 w 139461"/>
                  <a:gd name="connsiteY15" fmla="*/ 88007 h 195970"/>
                  <a:gd name="connsiteX16" fmla="*/ 127790 w 139461"/>
                  <a:gd name="connsiteY16" fmla="*/ 54780 h 195970"/>
                  <a:gd name="connsiteX17" fmla="*/ 139462 w 139461"/>
                  <a:gd name="connsiteY17" fmla="*/ 52086 h 195970"/>
                  <a:gd name="connsiteX18" fmla="*/ 127790 w 139461"/>
                  <a:gd name="connsiteY18" fmla="*/ 75435 h 195970"/>
                  <a:gd name="connsiteX19" fmla="*/ 108936 w 139461"/>
                  <a:gd name="connsiteY19" fmla="*/ 102376 h 195970"/>
                  <a:gd name="connsiteX20" fmla="*/ 100856 w 139461"/>
                  <a:gd name="connsiteY20" fmla="*/ 123929 h 195970"/>
                  <a:gd name="connsiteX21" fmla="*/ 106242 w 139461"/>
                  <a:gd name="connsiteY21" fmla="*/ 165238 h 195970"/>
                  <a:gd name="connsiteX22" fmla="*/ 87388 w 139461"/>
                  <a:gd name="connsiteY22" fmla="*/ 190383 h 195970"/>
                  <a:gd name="connsiteX23" fmla="*/ 61351 w 139461"/>
                  <a:gd name="connsiteY23" fmla="*/ 195771 h 195970"/>
                  <a:gd name="connsiteX24" fmla="*/ 46088 w 139461"/>
                  <a:gd name="connsiteY24" fmla="*/ 166136 h 195970"/>
                  <a:gd name="connsiteX25" fmla="*/ 19154 w 139461"/>
                  <a:gd name="connsiteY25" fmla="*/ 139195 h 195970"/>
                  <a:gd name="connsiteX26" fmla="*/ 11971 w 139461"/>
                  <a:gd name="connsiteY26" fmla="*/ 120336 h 195970"/>
                  <a:gd name="connsiteX27" fmla="*/ 1197 w 139461"/>
                  <a:gd name="connsiteY27" fmla="*/ 91599 h 195970"/>
                  <a:gd name="connsiteX28" fmla="*/ 1197 w 139461"/>
                  <a:gd name="connsiteY28" fmla="*/ 72741 h 195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39461" h="195970">
                    <a:moveTo>
                      <a:pt x="2993" y="72741"/>
                    </a:moveTo>
                    <a:cubicBezTo>
                      <a:pt x="5686" y="68250"/>
                      <a:pt x="11073" y="70945"/>
                      <a:pt x="15562" y="81721"/>
                    </a:cubicBezTo>
                    <a:cubicBezTo>
                      <a:pt x="20051" y="92497"/>
                      <a:pt x="23643" y="111356"/>
                      <a:pt x="30825" y="109560"/>
                    </a:cubicBezTo>
                    <a:cubicBezTo>
                      <a:pt x="34416" y="108662"/>
                      <a:pt x="38905" y="94293"/>
                      <a:pt x="39804" y="82619"/>
                    </a:cubicBezTo>
                    <a:cubicBezTo>
                      <a:pt x="41599" y="65556"/>
                      <a:pt x="38008" y="46698"/>
                      <a:pt x="39804" y="30533"/>
                    </a:cubicBezTo>
                    <a:cubicBezTo>
                      <a:pt x="40701" y="22451"/>
                      <a:pt x="43395" y="12573"/>
                      <a:pt x="46088" y="11675"/>
                    </a:cubicBezTo>
                    <a:cubicBezTo>
                      <a:pt x="48782" y="10776"/>
                      <a:pt x="52373" y="7184"/>
                      <a:pt x="53271" y="17063"/>
                    </a:cubicBezTo>
                    <a:cubicBezTo>
                      <a:pt x="55067" y="35023"/>
                      <a:pt x="53271" y="72741"/>
                      <a:pt x="58658" y="72741"/>
                    </a:cubicBezTo>
                    <a:cubicBezTo>
                      <a:pt x="63147" y="72741"/>
                      <a:pt x="61351" y="53882"/>
                      <a:pt x="64045" y="32329"/>
                    </a:cubicBezTo>
                    <a:cubicBezTo>
                      <a:pt x="64943" y="20655"/>
                      <a:pt x="69432" y="898"/>
                      <a:pt x="72125" y="0"/>
                    </a:cubicBezTo>
                    <a:cubicBezTo>
                      <a:pt x="75717" y="0"/>
                      <a:pt x="78410" y="0"/>
                      <a:pt x="79308" y="7184"/>
                    </a:cubicBezTo>
                    <a:cubicBezTo>
                      <a:pt x="81103" y="17063"/>
                      <a:pt x="79308" y="35921"/>
                      <a:pt x="79308" y="35921"/>
                    </a:cubicBezTo>
                    <a:cubicBezTo>
                      <a:pt x="79308" y="35921"/>
                      <a:pt x="83797" y="9878"/>
                      <a:pt x="90980" y="11675"/>
                    </a:cubicBezTo>
                    <a:cubicBezTo>
                      <a:pt x="93673" y="11675"/>
                      <a:pt x="94571" y="12573"/>
                      <a:pt x="94571" y="17961"/>
                    </a:cubicBezTo>
                    <a:cubicBezTo>
                      <a:pt x="95469" y="26043"/>
                      <a:pt x="95469" y="41310"/>
                      <a:pt x="94571" y="53882"/>
                    </a:cubicBezTo>
                    <a:cubicBezTo>
                      <a:pt x="93673" y="68250"/>
                      <a:pt x="90082" y="85313"/>
                      <a:pt x="95469" y="88007"/>
                    </a:cubicBezTo>
                    <a:cubicBezTo>
                      <a:pt x="103549" y="92497"/>
                      <a:pt x="117914" y="67352"/>
                      <a:pt x="127790" y="54780"/>
                    </a:cubicBezTo>
                    <a:cubicBezTo>
                      <a:pt x="133177" y="48494"/>
                      <a:pt x="138564" y="45800"/>
                      <a:pt x="139462" y="52086"/>
                    </a:cubicBezTo>
                    <a:cubicBezTo>
                      <a:pt x="139462" y="55678"/>
                      <a:pt x="133177" y="69149"/>
                      <a:pt x="127790" y="75435"/>
                    </a:cubicBezTo>
                    <a:cubicBezTo>
                      <a:pt x="121505" y="84415"/>
                      <a:pt x="116119" y="88905"/>
                      <a:pt x="108936" y="102376"/>
                    </a:cubicBezTo>
                    <a:cubicBezTo>
                      <a:pt x="106242" y="107764"/>
                      <a:pt x="102651" y="119438"/>
                      <a:pt x="100856" y="123929"/>
                    </a:cubicBezTo>
                    <a:cubicBezTo>
                      <a:pt x="92775" y="149073"/>
                      <a:pt x="106242" y="165238"/>
                      <a:pt x="106242" y="165238"/>
                    </a:cubicBezTo>
                    <a:cubicBezTo>
                      <a:pt x="106242" y="165238"/>
                      <a:pt x="99060" y="182301"/>
                      <a:pt x="87388" y="190383"/>
                    </a:cubicBezTo>
                    <a:cubicBezTo>
                      <a:pt x="75717" y="197567"/>
                      <a:pt x="61351" y="195771"/>
                      <a:pt x="61351" y="195771"/>
                    </a:cubicBezTo>
                    <a:cubicBezTo>
                      <a:pt x="61351" y="195771"/>
                      <a:pt x="55964" y="179606"/>
                      <a:pt x="46088" y="166136"/>
                    </a:cubicBezTo>
                    <a:cubicBezTo>
                      <a:pt x="38905" y="156258"/>
                      <a:pt x="28132" y="151768"/>
                      <a:pt x="19154" y="139195"/>
                    </a:cubicBezTo>
                    <a:cubicBezTo>
                      <a:pt x="15562" y="134705"/>
                      <a:pt x="13766" y="125724"/>
                      <a:pt x="11971" y="120336"/>
                    </a:cubicBezTo>
                    <a:cubicBezTo>
                      <a:pt x="10176" y="114050"/>
                      <a:pt x="1197" y="96988"/>
                      <a:pt x="1197" y="91599"/>
                    </a:cubicBezTo>
                    <a:cubicBezTo>
                      <a:pt x="1197" y="85313"/>
                      <a:pt x="-1497" y="77231"/>
                      <a:pt x="1197" y="72741"/>
                    </a:cubicBezTo>
                  </a:path>
                </a:pathLst>
              </a:custGeom>
              <a:solidFill>
                <a:srgbClr val="FBDABF"/>
              </a:solidFill>
              <a:ln w="8971"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6D2FE33B-318B-2A3A-323A-71FF59B07CCD}"/>
                  </a:ext>
                </a:extLst>
              </p:cNvPr>
              <p:cNvSpPr/>
              <p:nvPr/>
            </p:nvSpPr>
            <p:spPr>
              <a:xfrm>
                <a:off x="12366284" y="4857734"/>
                <a:ext cx="141957" cy="191156"/>
              </a:xfrm>
              <a:custGeom>
                <a:avLst/>
                <a:gdLst>
                  <a:gd name="connsiteX0" fmla="*/ 9079 w 141957"/>
                  <a:gd name="connsiteY0" fmla="*/ 57649 h 191156"/>
                  <a:gd name="connsiteX1" fmla="*/ 15364 w 141957"/>
                  <a:gd name="connsiteY1" fmla="*/ 45076 h 191156"/>
                  <a:gd name="connsiteX2" fmla="*/ 55766 w 141957"/>
                  <a:gd name="connsiteY2" fmla="*/ 45974 h 191156"/>
                  <a:gd name="connsiteX3" fmla="*/ 60255 w 141957"/>
                  <a:gd name="connsiteY3" fmla="*/ 31606 h 191156"/>
                  <a:gd name="connsiteX4" fmla="*/ 63847 w 141957"/>
                  <a:gd name="connsiteY4" fmla="*/ 11849 h 191156"/>
                  <a:gd name="connsiteX5" fmla="*/ 80007 w 141957"/>
                  <a:gd name="connsiteY5" fmla="*/ 1073 h 191156"/>
                  <a:gd name="connsiteX6" fmla="*/ 78212 w 141957"/>
                  <a:gd name="connsiteY6" fmla="*/ 22626 h 191156"/>
                  <a:gd name="connsiteX7" fmla="*/ 84497 w 141957"/>
                  <a:gd name="connsiteY7" fmla="*/ 59445 h 191156"/>
                  <a:gd name="connsiteX8" fmla="*/ 117716 w 141957"/>
                  <a:gd name="connsiteY8" fmla="*/ 116919 h 191156"/>
                  <a:gd name="connsiteX9" fmla="*/ 141957 w 141957"/>
                  <a:gd name="connsiteY9" fmla="*/ 165413 h 191156"/>
                  <a:gd name="connsiteX10" fmla="*/ 124899 w 141957"/>
                  <a:gd name="connsiteY10" fmla="*/ 188762 h 191156"/>
                  <a:gd name="connsiteX11" fmla="*/ 93475 w 141957"/>
                  <a:gd name="connsiteY11" fmla="*/ 188762 h 191156"/>
                  <a:gd name="connsiteX12" fmla="*/ 71029 w 141957"/>
                  <a:gd name="connsiteY12" fmla="*/ 146554 h 191156"/>
                  <a:gd name="connsiteX13" fmla="*/ 50379 w 141957"/>
                  <a:gd name="connsiteY13" fmla="*/ 138472 h 191156"/>
                  <a:gd name="connsiteX14" fmla="*/ 18956 w 141957"/>
                  <a:gd name="connsiteY14" fmla="*/ 120511 h 191156"/>
                  <a:gd name="connsiteX15" fmla="*/ 4590 w 141957"/>
                  <a:gd name="connsiteY15" fmla="*/ 108836 h 191156"/>
                  <a:gd name="connsiteX16" fmla="*/ 4590 w 141957"/>
                  <a:gd name="connsiteY16" fmla="*/ 96264 h 191156"/>
                  <a:gd name="connsiteX17" fmla="*/ 101 w 141957"/>
                  <a:gd name="connsiteY17" fmla="*/ 85488 h 191156"/>
                  <a:gd name="connsiteX18" fmla="*/ 3692 w 141957"/>
                  <a:gd name="connsiteY18" fmla="*/ 78303 h 191156"/>
                  <a:gd name="connsiteX19" fmla="*/ 999 w 141957"/>
                  <a:gd name="connsiteY19" fmla="*/ 66629 h 191156"/>
                  <a:gd name="connsiteX20" fmla="*/ 8182 w 141957"/>
                  <a:gd name="connsiteY20" fmla="*/ 57649 h 19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1957" h="191156">
                    <a:moveTo>
                      <a:pt x="9079" y="57649"/>
                    </a:moveTo>
                    <a:cubicBezTo>
                      <a:pt x="9079" y="57649"/>
                      <a:pt x="9079" y="46872"/>
                      <a:pt x="15364" y="45076"/>
                    </a:cubicBezTo>
                    <a:cubicBezTo>
                      <a:pt x="27036" y="42382"/>
                      <a:pt x="55766" y="45974"/>
                      <a:pt x="55766" y="45974"/>
                    </a:cubicBezTo>
                    <a:cubicBezTo>
                      <a:pt x="55766" y="45974"/>
                      <a:pt x="58459" y="39688"/>
                      <a:pt x="60255" y="31606"/>
                    </a:cubicBezTo>
                    <a:cubicBezTo>
                      <a:pt x="61153" y="25320"/>
                      <a:pt x="60255" y="17237"/>
                      <a:pt x="63847" y="11849"/>
                    </a:cubicBezTo>
                    <a:cubicBezTo>
                      <a:pt x="67438" y="7359"/>
                      <a:pt x="76416" y="-3418"/>
                      <a:pt x="80007" y="1073"/>
                    </a:cubicBezTo>
                    <a:cubicBezTo>
                      <a:pt x="83599" y="4665"/>
                      <a:pt x="79110" y="11849"/>
                      <a:pt x="78212" y="22626"/>
                    </a:cubicBezTo>
                    <a:cubicBezTo>
                      <a:pt x="78212" y="34300"/>
                      <a:pt x="80905" y="50464"/>
                      <a:pt x="84497" y="59445"/>
                    </a:cubicBezTo>
                    <a:cubicBezTo>
                      <a:pt x="92577" y="79202"/>
                      <a:pt x="107840" y="98958"/>
                      <a:pt x="117716" y="116919"/>
                    </a:cubicBezTo>
                    <a:cubicBezTo>
                      <a:pt x="132979" y="144758"/>
                      <a:pt x="141957" y="165413"/>
                      <a:pt x="141957" y="165413"/>
                    </a:cubicBezTo>
                    <a:cubicBezTo>
                      <a:pt x="141957" y="165413"/>
                      <a:pt x="136570" y="183373"/>
                      <a:pt x="124899" y="188762"/>
                    </a:cubicBezTo>
                    <a:cubicBezTo>
                      <a:pt x="112329" y="194149"/>
                      <a:pt x="93475" y="188762"/>
                      <a:pt x="93475" y="188762"/>
                    </a:cubicBezTo>
                    <a:cubicBezTo>
                      <a:pt x="93475" y="188762"/>
                      <a:pt x="80905" y="159126"/>
                      <a:pt x="71029" y="146554"/>
                    </a:cubicBezTo>
                    <a:cubicBezTo>
                      <a:pt x="64744" y="139370"/>
                      <a:pt x="59358" y="142064"/>
                      <a:pt x="50379" y="138472"/>
                    </a:cubicBezTo>
                    <a:cubicBezTo>
                      <a:pt x="41401" y="135777"/>
                      <a:pt x="27934" y="126797"/>
                      <a:pt x="18956" y="120511"/>
                    </a:cubicBezTo>
                    <a:cubicBezTo>
                      <a:pt x="16262" y="118715"/>
                      <a:pt x="6386" y="111531"/>
                      <a:pt x="4590" y="108836"/>
                    </a:cubicBezTo>
                    <a:cubicBezTo>
                      <a:pt x="1897" y="105244"/>
                      <a:pt x="4590" y="96264"/>
                      <a:pt x="4590" y="96264"/>
                    </a:cubicBezTo>
                    <a:cubicBezTo>
                      <a:pt x="4590" y="96264"/>
                      <a:pt x="-797" y="90876"/>
                      <a:pt x="101" y="85488"/>
                    </a:cubicBezTo>
                    <a:cubicBezTo>
                      <a:pt x="101" y="78303"/>
                      <a:pt x="3692" y="78303"/>
                      <a:pt x="3692" y="78303"/>
                    </a:cubicBezTo>
                    <a:cubicBezTo>
                      <a:pt x="3692" y="78303"/>
                      <a:pt x="101" y="71119"/>
                      <a:pt x="999" y="66629"/>
                    </a:cubicBezTo>
                    <a:cubicBezTo>
                      <a:pt x="2795" y="58547"/>
                      <a:pt x="8182" y="57649"/>
                      <a:pt x="8182" y="57649"/>
                    </a:cubicBezTo>
                  </a:path>
                </a:pathLst>
              </a:custGeom>
              <a:solidFill>
                <a:srgbClr val="D2AB83"/>
              </a:solidFill>
              <a:ln w="8971" cap="flat">
                <a:noFill/>
                <a:prstDash val="solid"/>
                <a:miter/>
              </a:ln>
            </p:spPr>
            <p:txBody>
              <a:bodyPr rtlCol="0" anchor="ctr"/>
              <a:lstStyle/>
              <a:p>
                <a:endParaRPr lang="en-US"/>
              </a:p>
            </p:txBody>
          </p:sp>
          <p:sp>
            <p:nvSpPr>
              <p:cNvPr id="576" name="Freeform 575">
                <a:extLst>
                  <a:ext uri="{FF2B5EF4-FFF2-40B4-BE49-F238E27FC236}">
                    <a16:creationId xmlns:a16="http://schemas.microsoft.com/office/drawing/2014/main" id="{4999A351-F25A-0451-57E3-47D28810CA81}"/>
                  </a:ext>
                </a:extLst>
              </p:cNvPr>
              <p:cNvSpPr/>
              <p:nvPr/>
            </p:nvSpPr>
            <p:spPr>
              <a:xfrm>
                <a:off x="12455270" y="5019555"/>
                <a:ext cx="79906" cy="82205"/>
              </a:xfrm>
              <a:custGeom>
                <a:avLst/>
                <a:gdLst>
                  <a:gd name="connsiteX0" fmla="*/ 0 w 79906"/>
                  <a:gd name="connsiteY0" fmla="*/ 25145 h 82205"/>
                  <a:gd name="connsiteX1" fmla="*/ 38606 w 79906"/>
                  <a:gd name="connsiteY1" fmla="*/ 26941 h 82205"/>
                  <a:gd name="connsiteX2" fmla="*/ 56563 w 79906"/>
                  <a:gd name="connsiteY2" fmla="*/ 0 h 82205"/>
                  <a:gd name="connsiteX3" fmla="*/ 79907 w 79906"/>
                  <a:gd name="connsiteY3" fmla="*/ 46697 h 82205"/>
                  <a:gd name="connsiteX4" fmla="*/ 52074 w 79906"/>
                  <a:gd name="connsiteY4" fmla="*/ 79027 h 82205"/>
                  <a:gd name="connsiteX5" fmla="*/ 13467 w 79906"/>
                  <a:gd name="connsiteY5" fmla="*/ 77231 h 82205"/>
                  <a:gd name="connsiteX6" fmla="*/ 0 w 79906"/>
                  <a:gd name="connsiteY6" fmla="*/ 24247 h 82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906" h="82205">
                    <a:moveTo>
                      <a:pt x="0" y="25145"/>
                    </a:moveTo>
                    <a:cubicBezTo>
                      <a:pt x="0" y="25145"/>
                      <a:pt x="24241" y="33227"/>
                      <a:pt x="38606" y="26941"/>
                    </a:cubicBezTo>
                    <a:cubicBezTo>
                      <a:pt x="52972" y="20655"/>
                      <a:pt x="56563" y="0"/>
                      <a:pt x="56563" y="0"/>
                    </a:cubicBezTo>
                    <a:lnTo>
                      <a:pt x="79907" y="46697"/>
                    </a:lnTo>
                    <a:cubicBezTo>
                      <a:pt x="79907" y="46697"/>
                      <a:pt x="69133" y="70944"/>
                      <a:pt x="52074" y="79027"/>
                    </a:cubicBezTo>
                    <a:cubicBezTo>
                      <a:pt x="35015" y="87109"/>
                      <a:pt x="13467" y="77231"/>
                      <a:pt x="13467" y="77231"/>
                    </a:cubicBezTo>
                    <a:lnTo>
                      <a:pt x="0" y="24247"/>
                    </a:lnTo>
                  </a:path>
                </a:pathLst>
              </a:custGeom>
              <a:solidFill>
                <a:srgbClr val="6B82A9"/>
              </a:solidFill>
              <a:ln w="8971" cap="flat">
                <a:noFill/>
                <a:prstDash val="solid"/>
                <a:miter/>
              </a:ln>
            </p:spPr>
            <p:txBody>
              <a:bodyPr rtlCol="0" anchor="ctr"/>
              <a:lstStyle/>
              <a:p>
                <a:endParaRPr lang="en-US"/>
              </a:p>
            </p:txBody>
          </p:sp>
          <p:sp>
            <p:nvSpPr>
              <p:cNvPr id="577" name="Freeform 576">
                <a:extLst>
                  <a:ext uri="{FF2B5EF4-FFF2-40B4-BE49-F238E27FC236}">
                    <a16:creationId xmlns:a16="http://schemas.microsoft.com/office/drawing/2014/main" id="{F1C51967-EDCB-A257-EFFB-DEFB4A2A0EF3}"/>
                  </a:ext>
                </a:extLst>
              </p:cNvPr>
              <p:cNvSpPr/>
              <p:nvPr/>
            </p:nvSpPr>
            <p:spPr>
              <a:xfrm>
                <a:off x="12101527" y="5194671"/>
                <a:ext cx="148140" cy="81769"/>
              </a:xfrm>
              <a:custGeom>
                <a:avLst/>
                <a:gdLst>
                  <a:gd name="connsiteX0" fmla="*/ 5387 w 148140"/>
                  <a:gd name="connsiteY0" fmla="*/ 25145 h 81769"/>
                  <a:gd name="connsiteX1" fmla="*/ 32322 w 148140"/>
                  <a:gd name="connsiteY1" fmla="*/ 13470 h 81769"/>
                  <a:gd name="connsiteX2" fmla="*/ 48483 w 148140"/>
                  <a:gd name="connsiteY2" fmla="*/ 0 h 81769"/>
                  <a:gd name="connsiteX3" fmla="*/ 63746 w 148140"/>
                  <a:gd name="connsiteY3" fmla="*/ 7184 h 81769"/>
                  <a:gd name="connsiteX4" fmla="*/ 105944 w 148140"/>
                  <a:gd name="connsiteY4" fmla="*/ 7184 h 81769"/>
                  <a:gd name="connsiteX5" fmla="*/ 132878 w 148140"/>
                  <a:gd name="connsiteY5" fmla="*/ 20655 h 81769"/>
                  <a:gd name="connsiteX6" fmla="*/ 148141 w 148140"/>
                  <a:gd name="connsiteY6" fmla="*/ 27839 h 81769"/>
                  <a:gd name="connsiteX7" fmla="*/ 145448 w 148140"/>
                  <a:gd name="connsiteY7" fmla="*/ 40411 h 81769"/>
                  <a:gd name="connsiteX8" fmla="*/ 138265 w 148140"/>
                  <a:gd name="connsiteY8" fmla="*/ 44902 h 81769"/>
                  <a:gd name="connsiteX9" fmla="*/ 115819 w 148140"/>
                  <a:gd name="connsiteY9" fmla="*/ 67352 h 81769"/>
                  <a:gd name="connsiteX10" fmla="*/ 87987 w 148140"/>
                  <a:gd name="connsiteY10" fmla="*/ 74537 h 81769"/>
                  <a:gd name="connsiteX11" fmla="*/ 65542 w 148140"/>
                  <a:gd name="connsiteY11" fmla="*/ 81721 h 81769"/>
                  <a:gd name="connsiteX12" fmla="*/ 35015 w 148140"/>
                  <a:gd name="connsiteY12" fmla="*/ 65556 h 81769"/>
                  <a:gd name="connsiteX13" fmla="*/ 13467 w 148140"/>
                  <a:gd name="connsiteY13" fmla="*/ 48494 h 81769"/>
                  <a:gd name="connsiteX14" fmla="*/ 0 w 148140"/>
                  <a:gd name="connsiteY14" fmla="*/ 39513 h 81769"/>
                  <a:gd name="connsiteX15" fmla="*/ 5387 w 148140"/>
                  <a:gd name="connsiteY15" fmla="*/ 25145 h 81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8140" h="81769">
                    <a:moveTo>
                      <a:pt x="5387" y="25145"/>
                    </a:moveTo>
                    <a:cubicBezTo>
                      <a:pt x="5387" y="25145"/>
                      <a:pt x="21548" y="19757"/>
                      <a:pt x="32322" y="13470"/>
                    </a:cubicBezTo>
                    <a:cubicBezTo>
                      <a:pt x="43096" y="7184"/>
                      <a:pt x="48483" y="0"/>
                      <a:pt x="48483" y="0"/>
                    </a:cubicBezTo>
                    <a:cubicBezTo>
                      <a:pt x="48483" y="0"/>
                      <a:pt x="53869" y="7184"/>
                      <a:pt x="63746" y="7184"/>
                    </a:cubicBezTo>
                    <a:cubicBezTo>
                      <a:pt x="74520" y="7184"/>
                      <a:pt x="90681" y="2694"/>
                      <a:pt x="105944" y="7184"/>
                    </a:cubicBezTo>
                    <a:cubicBezTo>
                      <a:pt x="111330" y="8980"/>
                      <a:pt x="128389" y="18858"/>
                      <a:pt x="132878" y="20655"/>
                    </a:cubicBezTo>
                    <a:cubicBezTo>
                      <a:pt x="140061" y="23349"/>
                      <a:pt x="147243" y="25145"/>
                      <a:pt x="148141" y="27839"/>
                    </a:cubicBezTo>
                    <a:cubicBezTo>
                      <a:pt x="148141" y="29635"/>
                      <a:pt x="148141" y="36819"/>
                      <a:pt x="145448" y="40411"/>
                    </a:cubicBezTo>
                    <a:cubicBezTo>
                      <a:pt x="142754" y="44004"/>
                      <a:pt x="138265" y="44902"/>
                      <a:pt x="138265" y="44902"/>
                    </a:cubicBezTo>
                    <a:cubicBezTo>
                      <a:pt x="138265" y="44902"/>
                      <a:pt x="125695" y="61964"/>
                      <a:pt x="115819" y="67352"/>
                    </a:cubicBezTo>
                    <a:cubicBezTo>
                      <a:pt x="109535" y="70944"/>
                      <a:pt x="94271" y="71843"/>
                      <a:pt x="87987" y="74537"/>
                    </a:cubicBezTo>
                    <a:cubicBezTo>
                      <a:pt x="80804" y="77231"/>
                      <a:pt x="72724" y="80823"/>
                      <a:pt x="65542" y="81721"/>
                    </a:cubicBezTo>
                    <a:cubicBezTo>
                      <a:pt x="53869" y="82619"/>
                      <a:pt x="43994" y="70944"/>
                      <a:pt x="35015" y="65556"/>
                    </a:cubicBezTo>
                    <a:cubicBezTo>
                      <a:pt x="24241" y="59270"/>
                      <a:pt x="19752" y="53882"/>
                      <a:pt x="13467" y="48494"/>
                    </a:cubicBezTo>
                    <a:cubicBezTo>
                      <a:pt x="8081" y="44004"/>
                      <a:pt x="0" y="39513"/>
                      <a:pt x="0" y="39513"/>
                    </a:cubicBezTo>
                    <a:lnTo>
                      <a:pt x="5387" y="25145"/>
                    </a:lnTo>
                  </a:path>
                </a:pathLst>
              </a:custGeom>
              <a:solidFill>
                <a:srgbClr val="D2AB83"/>
              </a:solidFill>
              <a:ln w="8971" cap="flat">
                <a:noFill/>
                <a:prstDash val="solid"/>
                <a:miter/>
              </a:ln>
            </p:spPr>
            <p:txBody>
              <a:bodyPr rtlCol="0" anchor="ctr"/>
              <a:lstStyle/>
              <a:p>
                <a:endParaRPr lang="en-US"/>
              </a:p>
            </p:txBody>
          </p:sp>
          <p:sp>
            <p:nvSpPr>
              <p:cNvPr id="578" name="Freeform 577">
                <a:extLst>
                  <a:ext uri="{FF2B5EF4-FFF2-40B4-BE49-F238E27FC236}">
                    <a16:creationId xmlns:a16="http://schemas.microsoft.com/office/drawing/2014/main" id="{BF49C75C-2F67-0FAE-E448-45EFC40D2C99}"/>
                  </a:ext>
                </a:extLst>
              </p:cNvPr>
              <p:cNvSpPr/>
              <p:nvPr/>
            </p:nvSpPr>
            <p:spPr>
              <a:xfrm>
                <a:off x="12082673" y="5220714"/>
                <a:ext cx="23343" cy="14368"/>
              </a:xfrm>
              <a:custGeom>
                <a:avLst/>
                <a:gdLst>
                  <a:gd name="connsiteX0" fmla="*/ 898 w 23343"/>
                  <a:gd name="connsiteY0" fmla="*/ 6286 h 14368"/>
                  <a:gd name="connsiteX1" fmla="*/ 23343 w 23343"/>
                  <a:gd name="connsiteY1" fmla="*/ 0 h 14368"/>
                  <a:gd name="connsiteX2" fmla="*/ 17956 w 23343"/>
                  <a:gd name="connsiteY2" fmla="*/ 14369 h 14368"/>
                  <a:gd name="connsiteX3" fmla="*/ 0 w 23343"/>
                  <a:gd name="connsiteY3" fmla="*/ 6286 h 14368"/>
                </a:gdLst>
                <a:ahLst/>
                <a:cxnLst>
                  <a:cxn ang="0">
                    <a:pos x="connsiteX0" y="connsiteY0"/>
                  </a:cxn>
                  <a:cxn ang="0">
                    <a:pos x="connsiteX1" y="connsiteY1"/>
                  </a:cxn>
                  <a:cxn ang="0">
                    <a:pos x="connsiteX2" y="connsiteY2"/>
                  </a:cxn>
                  <a:cxn ang="0">
                    <a:pos x="connsiteX3" y="connsiteY3"/>
                  </a:cxn>
                </a:cxnLst>
                <a:rect l="l" t="t" r="r" b="b"/>
                <a:pathLst>
                  <a:path w="23343" h="14368">
                    <a:moveTo>
                      <a:pt x="898" y="6286"/>
                    </a:moveTo>
                    <a:lnTo>
                      <a:pt x="23343" y="0"/>
                    </a:lnTo>
                    <a:lnTo>
                      <a:pt x="17956" y="14369"/>
                    </a:lnTo>
                    <a:lnTo>
                      <a:pt x="0" y="6286"/>
                    </a:lnTo>
                    <a:close/>
                  </a:path>
                </a:pathLst>
              </a:custGeom>
              <a:solidFill>
                <a:srgbClr val="6B82A9"/>
              </a:solidFill>
              <a:ln w="8971" cap="flat">
                <a:noFill/>
                <a:prstDash val="solid"/>
                <a:miter/>
              </a:ln>
            </p:spPr>
            <p:txBody>
              <a:bodyPr rtlCol="0" anchor="ctr"/>
              <a:lstStyle/>
              <a:p>
                <a:endParaRPr lang="en-US"/>
              </a:p>
            </p:txBody>
          </p:sp>
          <p:sp>
            <p:nvSpPr>
              <p:cNvPr id="579" name="Freeform 578">
                <a:extLst>
                  <a:ext uri="{FF2B5EF4-FFF2-40B4-BE49-F238E27FC236}">
                    <a16:creationId xmlns:a16="http://schemas.microsoft.com/office/drawing/2014/main" id="{E8BDCB45-0428-4FBC-C564-5E49CFE8F4F0}"/>
                  </a:ext>
                </a:extLst>
              </p:cNvPr>
              <p:cNvSpPr/>
              <p:nvPr/>
            </p:nvSpPr>
            <p:spPr>
              <a:xfrm>
                <a:off x="11903769" y="5198263"/>
                <a:ext cx="135809" cy="140421"/>
              </a:xfrm>
              <a:custGeom>
                <a:avLst/>
                <a:gdLst>
                  <a:gd name="connsiteX0" fmla="*/ 34355 w 135809"/>
                  <a:gd name="connsiteY0" fmla="*/ 45800 h 140421"/>
                  <a:gd name="connsiteX1" fmla="*/ 116954 w 135809"/>
                  <a:gd name="connsiteY1" fmla="*/ 0 h 140421"/>
                  <a:gd name="connsiteX2" fmla="*/ 131320 w 135809"/>
                  <a:gd name="connsiteY2" fmla="*/ 16164 h 140421"/>
                  <a:gd name="connsiteX3" fmla="*/ 135809 w 135809"/>
                  <a:gd name="connsiteY3" fmla="*/ 35921 h 140421"/>
                  <a:gd name="connsiteX4" fmla="*/ 116954 w 135809"/>
                  <a:gd name="connsiteY4" fmla="*/ 44004 h 140421"/>
                  <a:gd name="connsiteX5" fmla="*/ 87326 w 135809"/>
                  <a:gd name="connsiteY5" fmla="*/ 71843 h 140421"/>
                  <a:gd name="connsiteX6" fmla="*/ 69370 w 135809"/>
                  <a:gd name="connsiteY6" fmla="*/ 93395 h 140421"/>
                  <a:gd name="connsiteX7" fmla="*/ 69370 w 135809"/>
                  <a:gd name="connsiteY7" fmla="*/ 114050 h 140421"/>
                  <a:gd name="connsiteX8" fmla="*/ 67574 w 135809"/>
                  <a:gd name="connsiteY8" fmla="*/ 128418 h 140421"/>
                  <a:gd name="connsiteX9" fmla="*/ 56801 w 135809"/>
                  <a:gd name="connsiteY9" fmla="*/ 110458 h 140421"/>
                  <a:gd name="connsiteX10" fmla="*/ 54107 w 135809"/>
                  <a:gd name="connsiteY10" fmla="*/ 87109 h 140421"/>
                  <a:gd name="connsiteX11" fmla="*/ 42435 w 135809"/>
                  <a:gd name="connsiteY11" fmla="*/ 135603 h 140421"/>
                  <a:gd name="connsiteX12" fmla="*/ 33457 w 135809"/>
                  <a:gd name="connsiteY12" fmla="*/ 128418 h 140421"/>
                  <a:gd name="connsiteX13" fmla="*/ 28070 w 135809"/>
                  <a:gd name="connsiteY13" fmla="*/ 140093 h 140421"/>
                  <a:gd name="connsiteX14" fmla="*/ 19092 w 135809"/>
                  <a:gd name="connsiteY14" fmla="*/ 115846 h 140421"/>
                  <a:gd name="connsiteX15" fmla="*/ 16399 w 135809"/>
                  <a:gd name="connsiteY15" fmla="*/ 101477 h 140421"/>
                  <a:gd name="connsiteX16" fmla="*/ 9216 w 135809"/>
                  <a:gd name="connsiteY16" fmla="*/ 116744 h 140421"/>
                  <a:gd name="connsiteX17" fmla="*/ 237 w 135809"/>
                  <a:gd name="connsiteY17" fmla="*/ 123030 h 140421"/>
                  <a:gd name="connsiteX18" fmla="*/ 7420 w 135809"/>
                  <a:gd name="connsiteY18" fmla="*/ 80823 h 140421"/>
                  <a:gd name="connsiteX19" fmla="*/ 2931 w 135809"/>
                  <a:gd name="connsiteY19" fmla="*/ 70944 h 140421"/>
                  <a:gd name="connsiteX20" fmla="*/ 20888 w 135809"/>
                  <a:gd name="connsiteY20" fmla="*/ 52984 h 140421"/>
                  <a:gd name="connsiteX21" fmla="*/ 37048 w 135809"/>
                  <a:gd name="connsiteY21" fmla="*/ 44004 h 140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5809" h="140421">
                    <a:moveTo>
                      <a:pt x="34355" y="45800"/>
                    </a:moveTo>
                    <a:lnTo>
                      <a:pt x="116954" y="0"/>
                    </a:lnTo>
                    <a:cubicBezTo>
                      <a:pt x="116954" y="0"/>
                      <a:pt x="126831" y="7184"/>
                      <a:pt x="131320" y="16164"/>
                    </a:cubicBezTo>
                    <a:cubicBezTo>
                      <a:pt x="135809" y="25145"/>
                      <a:pt x="135809" y="35921"/>
                      <a:pt x="135809" y="35921"/>
                    </a:cubicBezTo>
                    <a:cubicBezTo>
                      <a:pt x="135809" y="35921"/>
                      <a:pt x="125035" y="38615"/>
                      <a:pt x="116954" y="44004"/>
                    </a:cubicBezTo>
                    <a:cubicBezTo>
                      <a:pt x="107976" y="50290"/>
                      <a:pt x="99896" y="59270"/>
                      <a:pt x="87326" y="71843"/>
                    </a:cubicBezTo>
                    <a:cubicBezTo>
                      <a:pt x="81041" y="77231"/>
                      <a:pt x="74757" y="87109"/>
                      <a:pt x="69370" y="93395"/>
                    </a:cubicBezTo>
                    <a:cubicBezTo>
                      <a:pt x="65779" y="96987"/>
                      <a:pt x="66677" y="105968"/>
                      <a:pt x="69370" y="114050"/>
                    </a:cubicBezTo>
                    <a:cubicBezTo>
                      <a:pt x="71166" y="122132"/>
                      <a:pt x="69370" y="126623"/>
                      <a:pt x="67574" y="128418"/>
                    </a:cubicBezTo>
                    <a:cubicBezTo>
                      <a:pt x="65779" y="129317"/>
                      <a:pt x="58596" y="118540"/>
                      <a:pt x="56801" y="110458"/>
                    </a:cubicBezTo>
                    <a:cubicBezTo>
                      <a:pt x="53209" y="97885"/>
                      <a:pt x="55903" y="85313"/>
                      <a:pt x="54107" y="87109"/>
                    </a:cubicBezTo>
                    <a:cubicBezTo>
                      <a:pt x="46924" y="95191"/>
                      <a:pt x="46027" y="130215"/>
                      <a:pt x="42435" y="135603"/>
                    </a:cubicBezTo>
                    <a:cubicBezTo>
                      <a:pt x="37946" y="141889"/>
                      <a:pt x="33457" y="128418"/>
                      <a:pt x="33457" y="128418"/>
                    </a:cubicBezTo>
                    <a:cubicBezTo>
                      <a:pt x="33457" y="128418"/>
                      <a:pt x="30764" y="138297"/>
                      <a:pt x="28070" y="140093"/>
                    </a:cubicBezTo>
                    <a:cubicBezTo>
                      <a:pt x="23581" y="142787"/>
                      <a:pt x="21785" y="128418"/>
                      <a:pt x="19092" y="115846"/>
                    </a:cubicBezTo>
                    <a:cubicBezTo>
                      <a:pt x="18194" y="109560"/>
                      <a:pt x="16399" y="101477"/>
                      <a:pt x="16399" y="101477"/>
                    </a:cubicBezTo>
                    <a:cubicBezTo>
                      <a:pt x="16399" y="101477"/>
                      <a:pt x="13705" y="111356"/>
                      <a:pt x="9216" y="116744"/>
                    </a:cubicBezTo>
                    <a:cubicBezTo>
                      <a:pt x="5625" y="123030"/>
                      <a:pt x="1135" y="124826"/>
                      <a:pt x="237" y="123030"/>
                    </a:cubicBezTo>
                    <a:cubicBezTo>
                      <a:pt x="-1558" y="117642"/>
                      <a:pt x="7420" y="80823"/>
                      <a:pt x="7420" y="80823"/>
                    </a:cubicBezTo>
                    <a:cubicBezTo>
                      <a:pt x="7420" y="80823"/>
                      <a:pt x="-4252" y="80823"/>
                      <a:pt x="2931" y="70944"/>
                    </a:cubicBezTo>
                    <a:cubicBezTo>
                      <a:pt x="6522" y="66454"/>
                      <a:pt x="13705" y="58372"/>
                      <a:pt x="20888" y="52984"/>
                    </a:cubicBezTo>
                    <a:cubicBezTo>
                      <a:pt x="28968" y="46697"/>
                      <a:pt x="37048" y="44004"/>
                      <a:pt x="37048" y="44004"/>
                    </a:cubicBezTo>
                  </a:path>
                </a:pathLst>
              </a:custGeom>
              <a:solidFill>
                <a:srgbClr val="FFEDDE"/>
              </a:solidFill>
              <a:ln w="8971" cap="flat">
                <a:noFill/>
                <a:prstDash val="solid"/>
                <a:miter/>
              </a:ln>
            </p:spPr>
            <p:txBody>
              <a:bodyPr rtlCol="0" anchor="ctr"/>
              <a:lstStyle/>
              <a:p>
                <a:endParaRPr lang="en-US"/>
              </a:p>
            </p:txBody>
          </p:sp>
          <p:sp>
            <p:nvSpPr>
              <p:cNvPr id="580" name="Freeform 579">
                <a:extLst>
                  <a:ext uri="{FF2B5EF4-FFF2-40B4-BE49-F238E27FC236}">
                    <a16:creationId xmlns:a16="http://schemas.microsoft.com/office/drawing/2014/main" id="{98827260-7931-7CEF-758A-C620047C5C95}"/>
                  </a:ext>
                </a:extLst>
              </p:cNvPr>
              <p:cNvSpPr/>
              <p:nvPr/>
            </p:nvSpPr>
            <p:spPr>
              <a:xfrm>
                <a:off x="12017132" y="5187487"/>
                <a:ext cx="40402" cy="49391"/>
              </a:xfrm>
              <a:custGeom>
                <a:avLst/>
                <a:gdLst>
                  <a:gd name="connsiteX0" fmla="*/ 13467 w 40402"/>
                  <a:gd name="connsiteY0" fmla="*/ 0 h 49391"/>
                  <a:gd name="connsiteX1" fmla="*/ 31424 w 40402"/>
                  <a:gd name="connsiteY1" fmla="*/ 14369 h 49391"/>
                  <a:gd name="connsiteX2" fmla="*/ 40402 w 40402"/>
                  <a:gd name="connsiteY2" fmla="*/ 44004 h 49391"/>
                  <a:gd name="connsiteX3" fmla="*/ 24241 w 40402"/>
                  <a:gd name="connsiteY3" fmla="*/ 49392 h 49391"/>
                  <a:gd name="connsiteX4" fmla="*/ 16161 w 40402"/>
                  <a:gd name="connsiteY4" fmla="*/ 26043 h 49391"/>
                  <a:gd name="connsiteX5" fmla="*/ 0 w 40402"/>
                  <a:gd name="connsiteY5" fmla="*/ 10776 h 49391"/>
                  <a:gd name="connsiteX6" fmla="*/ 13467 w 40402"/>
                  <a:gd name="connsiteY6" fmla="*/ 898 h 49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402" h="49391">
                    <a:moveTo>
                      <a:pt x="13467" y="0"/>
                    </a:moveTo>
                    <a:cubicBezTo>
                      <a:pt x="13467" y="0"/>
                      <a:pt x="24241" y="3592"/>
                      <a:pt x="31424" y="14369"/>
                    </a:cubicBezTo>
                    <a:cubicBezTo>
                      <a:pt x="38606" y="25145"/>
                      <a:pt x="40402" y="44004"/>
                      <a:pt x="40402" y="44004"/>
                    </a:cubicBezTo>
                    <a:lnTo>
                      <a:pt x="24241" y="49392"/>
                    </a:lnTo>
                    <a:cubicBezTo>
                      <a:pt x="24241" y="49392"/>
                      <a:pt x="21547" y="35023"/>
                      <a:pt x="16161" y="26043"/>
                    </a:cubicBezTo>
                    <a:cubicBezTo>
                      <a:pt x="9876" y="17063"/>
                      <a:pt x="0" y="10776"/>
                      <a:pt x="0" y="10776"/>
                    </a:cubicBezTo>
                    <a:lnTo>
                      <a:pt x="13467" y="898"/>
                    </a:lnTo>
                  </a:path>
                </a:pathLst>
              </a:custGeom>
              <a:solidFill>
                <a:srgbClr val="FFFFFF"/>
              </a:solidFill>
              <a:ln w="8971" cap="flat">
                <a:noFill/>
                <a:prstDash val="solid"/>
                <a:miter/>
              </a:ln>
            </p:spPr>
            <p:txBody>
              <a:bodyPr rtlCol="0" anchor="ctr"/>
              <a:lstStyle/>
              <a:p>
                <a:endParaRPr lang="en-US"/>
              </a:p>
            </p:txBody>
          </p:sp>
          <p:sp>
            <p:nvSpPr>
              <p:cNvPr id="581" name="Freeform 580">
                <a:extLst>
                  <a:ext uri="{FF2B5EF4-FFF2-40B4-BE49-F238E27FC236}">
                    <a16:creationId xmlns:a16="http://schemas.microsoft.com/office/drawing/2014/main" id="{0A9E97CC-48C0-1321-B01A-FFD05AE293D3}"/>
                  </a:ext>
                </a:extLst>
              </p:cNvPr>
              <p:cNvSpPr/>
              <p:nvPr/>
            </p:nvSpPr>
            <p:spPr>
              <a:xfrm>
                <a:off x="11715494" y="4813008"/>
                <a:ext cx="58327" cy="181402"/>
              </a:xfrm>
              <a:custGeom>
                <a:avLst/>
                <a:gdLst>
                  <a:gd name="connsiteX0" fmla="*/ 49350 w 58327"/>
                  <a:gd name="connsiteY0" fmla="*/ 181402 h 181402"/>
                  <a:gd name="connsiteX1" fmla="*/ 49350 w 58327"/>
                  <a:gd name="connsiteY1" fmla="*/ 181402 h 181402"/>
                  <a:gd name="connsiteX2" fmla="*/ 46656 w 58327"/>
                  <a:gd name="connsiteY2" fmla="*/ 178708 h 181402"/>
                  <a:gd name="connsiteX3" fmla="*/ 50248 w 58327"/>
                  <a:gd name="connsiteY3" fmla="*/ 154461 h 181402"/>
                  <a:gd name="connsiteX4" fmla="*/ 52043 w 58327"/>
                  <a:gd name="connsiteY4" fmla="*/ 140991 h 181402"/>
                  <a:gd name="connsiteX5" fmla="*/ 45759 w 58327"/>
                  <a:gd name="connsiteY5" fmla="*/ 114050 h 181402"/>
                  <a:gd name="connsiteX6" fmla="*/ 39474 w 58327"/>
                  <a:gd name="connsiteY6" fmla="*/ 98783 h 181402"/>
                  <a:gd name="connsiteX7" fmla="*/ 36780 w 58327"/>
                  <a:gd name="connsiteY7" fmla="*/ 91599 h 181402"/>
                  <a:gd name="connsiteX8" fmla="*/ 18824 w 58327"/>
                  <a:gd name="connsiteY8" fmla="*/ 41309 h 181402"/>
                  <a:gd name="connsiteX9" fmla="*/ 14335 w 58327"/>
                  <a:gd name="connsiteY9" fmla="*/ 26043 h 181402"/>
                  <a:gd name="connsiteX10" fmla="*/ 7152 w 58327"/>
                  <a:gd name="connsiteY10" fmla="*/ 5388 h 181402"/>
                  <a:gd name="connsiteX11" fmla="*/ 6254 w 58327"/>
                  <a:gd name="connsiteY11" fmla="*/ 5388 h 181402"/>
                  <a:gd name="connsiteX12" fmla="*/ 8050 w 58327"/>
                  <a:gd name="connsiteY12" fmla="*/ 38615 h 181402"/>
                  <a:gd name="connsiteX13" fmla="*/ 8050 w 58327"/>
                  <a:gd name="connsiteY13" fmla="*/ 42207 h 181402"/>
                  <a:gd name="connsiteX14" fmla="*/ 6254 w 58327"/>
                  <a:gd name="connsiteY14" fmla="*/ 74537 h 181402"/>
                  <a:gd name="connsiteX15" fmla="*/ 2663 w 58327"/>
                  <a:gd name="connsiteY15" fmla="*/ 72740 h 181402"/>
                  <a:gd name="connsiteX16" fmla="*/ 4458 w 58327"/>
                  <a:gd name="connsiteY16" fmla="*/ 69148 h 181402"/>
                  <a:gd name="connsiteX17" fmla="*/ 3561 w 58327"/>
                  <a:gd name="connsiteY17" fmla="*/ 43105 h 181402"/>
                  <a:gd name="connsiteX18" fmla="*/ 3561 w 58327"/>
                  <a:gd name="connsiteY18" fmla="*/ 39513 h 181402"/>
                  <a:gd name="connsiteX19" fmla="*/ 2663 w 58327"/>
                  <a:gd name="connsiteY19" fmla="*/ 1796 h 181402"/>
                  <a:gd name="connsiteX20" fmla="*/ 8050 w 58327"/>
                  <a:gd name="connsiteY20" fmla="*/ 0 h 181402"/>
                  <a:gd name="connsiteX21" fmla="*/ 19721 w 58327"/>
                  <a:gd name="connsiteY21" fmla="*/ 24247 h 181402"/>
                  <a:gd name="connsiteX22" fmla="*/ 24211 w 58327"/>
                  <a:gd name="connsiteY22" fmla="*/ 39513 h 181402"/>
                  <a:gd name="connsiteX23" fmla="*/ 42167 w 58327"/>
                  <a:gd name="connsiteY23" fmla="*/ 88905 h 181402"/>
                  <a:gd name="connsiteX24" fmla="*/ 44860 w 58327"/>
                  <a:gd name="connsiteY24" fmla="*/ 96089 h 181402"/>
                  <a:gd name="connsiteX25" fmla="*/ 51145 w 58327"/>
                  <a:gd name="connsiteY25" fmla="*/ 110458 h 181402"/>
                  <a:gd name="connsiteX26" fmla="*/ 58328 w 58327"/>
                  <a:gd name="connsiteY26" fmla="*/ 139195 h 181402"/>
                  <a:gd name="connsiteX27" fmla="*/ 56533 w 58327"/>
                  <a:gd name="connsiteY27" fmla="*/ 153563 h 181402"/>
                  <a:gd name="connsiteX28" fmla="*/ 52941 w 58327"/>
                  <a:gd name="connsiteY28" fmla="*/ 177810 h 181402"/>
                  <a:gd name="connsiteX29" fmla="*/ 50248 w 58327"/>
                  <a:gd name="connsiteY29" fmla="*/ 180504 h 181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8327" h="181402">
                    <a:moveTo>
                      <a:pt x="49350" y="181402"/>
                    </a:moveTo>
                    <a:lnTo>
                      <a:pt x="49350" y="181402"/>
                    </a:lnTo>
                    <a:cubicBezTo>
                      <a:pt x="47554" y="181402"/>
                      <a:pt x="46656" y="179606"/>
                      <a:pt x="46656" y="178708"/>
                    </a:cubicBezTo>
                    <a:cubicBezTo>
                      <a:pt x="46656" y="170626"/>
                      <a:pt x="49350" y="161646"/>
                      <a:pt x="50248" y="154461"/>
                    </a:cubicBezTo>
                    <a:cubicBezTo>
                      <a:pt x="51145" y="149073"/>
                      <a:pt x="52043" y="143685"/>
                      <a:pt x="52043" y="140991"/>
                    </a:cubicBezTo>
                    <a:cubicBezTo>
                      <a:pt x="52043" y="129317"/>
                      <a:pt x="50248" y="123928"/>
                      <a:pt x="45759" y="114050"/>
                    </a:cubicBezTo>
                    <a:cubicBezTo>
                      <a:pt x="43963" y="109560"/>
                      <a:pt x="41269" y="105070"/>
                      <a:pt x="39474" y="98783"/>
                    </a:cubicBezTo>
                    <a:lnTo>
                      <a:pt x="36780" y="91599"/>
                    </a:lnTo>
                    <a:cubicBezTo>
                      <a:pt x="29598" y="74537"/>
                      <a:pt x="25109" y="61964"/>
                      <a:pt x="18824" y="41309"/>
                    </a:cubicBezTo>
                    <a:cubicBezTo>
                      <a:pt x="17028" y="35921"/>
                      <a:pt x="16130" y="30533"/>
                      <a:pt x="14335" y="26043"/>
                    </a:cubicBezTo>
                    <a:cubicBezTo>
                      <a:pt x="11641" y="17063"/>
                      <a:pt x="8947" y="6286"/>
                      <a:pt x="7152" y="5388"/>
                    </a:cubicBezTo>
                    <a:cubicBezTo>
                      <a:pt x="7152" y="5388"/>
                      <a:pt x="6254" y="5388"/>
                      <a:pt x="6254" y="5388"/>
                    </a:cubicBezTo>
                    <a:cubicBezTo>
                      <a:pt x="3561" y="8082"/>
                      <a:pt x="6254" y="25145"/>
                      <a:pt x="8050" y="38615"/>
                    </a:cubicBezTo>
                    <a:lnTo>
                      <a:pt x="8050" y="42207"/>
                    </a:lnTo>
                    <a:cubicBezTo>
                      <a:pt x="11641" y="62862"/>
                      <a:pt x="13437" y="72740"/>
                      <a:pt x="6254" y="74537"/>
                    </a:cubicBezTo>
                    <a:cubicBezTo>
                      <a:pt x="4458" y="74537"/>
                      <a:pt x="3561" y="74537"/>
                      <a:pt x="2663" y="72740"/>
                    </a:cubicBezTo>
                    <a:cubicBezTo>
                      <a:pt x="2663" y="70944"/>
                      <a:pt x="2663" y="70046"/>
                      <a:pt x="4458" y="69148"/>
                    </a:cubicBezTo>
                    <a:cubicBezTo>
                      <a:pt x="7152" y="69148"/>
                      <a:pt x="5356" y="57474"/>
                      <a:pt x="3561" y="43105"/>
                    </a:cubicBezTo>
                    <a:lnTo>
                      <a:pt x="3561" y="39513"/>
                    </a:lnTo>
                    <a:cubicBezTo>
                      <a:pt x="-31" y="19757"/>
                      <a:pt x="-1826" y="7184"/>
                      <a:pt x="2663" y="1796"/>
                    </a:cubicBezTo>
                    <a:cubicBezTo>
                      <a:pt x="3561" y="898"/>
                      <a:pt x="5356" y="0"/>
                      <a:pt x="8050" y="0"/>
                    </a:cubicBezTo>
                    <a:cubicBezTo>
                      <a:pt x="13437" y="0"/>
                      <a:pt x="16130" y="8980"/>
                      <a:pt x="19721" y="24247"/>
                    </a:cubicBezTo>
                    <a:cubicBezTo>
                      <a:pt x="20620" y="28737"/>
                      <a:pt x="22415" y="34125"/>
                      <a:pt x="24211" y="39513"/>
                    </a:cubicBezTo>
                    <a:cubicBezTo>
                      <a:pt x="29598" y="59270"/>
                      <a:pt x="34985" y="71843"/>
                      <a:pt x="42167" y="88905"/>
                    </a:cubicBezTo>
                    <a:lnTo>
                      <a:pt x="44860" y="96089"/>
                    </a:lnTo>
                    <a:cubicBezTo>
                      <a:pt x="47554" y="102376"/>
                      <a:pt x="49350" y="106866"/>
                      <a:pt x="51145" y="110458"/>
                    </a:cubicBezTo>
                    <a:cubicBezTo>
                      <a:pt x="55634" y="120336"/>
                      <a:pt x="58328" y="126622"/>
                      <a:pt x="58328" y="139195"/>
                    </a:cubicBezTo>
                    <a:cubicBezTo>
                      <a:pt x="58328" y="142787"/>
                      <a:pt x="57430" y="148175"/>
                      <a:pt x="56533" y="153563"/>
                    </a:cubicBezTo>
                    <a:cubicBezTo>
                      <a:pt x="54737" y="160748"/>
                      <a:pt x="53839" y="169728"/>
                      <a:pt x="52941" y="177810"/>
                    </a:cubicBezTo>
                    <a:cubicBezTo>
                      <a:pt x="52941" y="179606"/>
                      <a:pt x="52043" y="180504"/>
                      <a:pt x="50248" y="180504"/>
                    </a:cubicBezTo>
                  </a:path>
                </a:pathLst>
              </a:custGeom>
              <a:solidFill>
                <a:srgbClr val="1D1D1B"/>
              </a:solidFill>
              <a:ln w="8971" cap="flat">
                <a:noFill/>
                <a:prstDash val="solid"/>
                <a:miter/>
              </a:ln>
            </p:spPr>
            <p:txBody>
              <a:bodyPr rtlCol="0" anchor="ctr"/>
              <a:lstStyle/>
              <a:p>
                <a:endParaRPr lang="en-US"/>
              </a:p>
            </p:txBody>
          </p:sp>
          <p:sp>
            <p:nvSpPr>
              <p:cNvPr id="582" name="Freeform 581">
                <a:extLst>
                  <a:ext uri="{FF2B5EF4-FFF2-40B4-BE49-F238E27FC236}">
                    <a16:creationId xmlns:a16="http://schemas.microsoft.com/office/drawing/2014/main" id="{A347A8D2-FD3D-33C7-37C2-554DB862D47F}"/>
                  </a:ext>
                </a:extLst>
              </p:cNvPr>
              <p:cNvSpPr/>
              <p:nvPr/>
            </p:nvSpPr>
            <p:spPr>
              <a:xfrm>
                <a:off x="11763574" y="5068273"/>
                <a:ext cx="12689" cy="106641"/>
              </a:xfrm>
              <a:custGeom>
                <a:avLst/>
                <a:gdLst>
                  <a:gd name="connsiteX0" fmla="*/ 2168 w 12689"/>
                  <a:gd name="connsiteY0" fmla="*/ 106641 h 106641"/>
                  <a:gd name="connsiteX1" fmla="*/ 1269 w 12689"/>
                  <a:gd name="connsiteY1" fmla="*/ 106641 h 106641"/>
                  <a:gd name="connsiteX2" fmla="*/ 372 w 12689"/>
                  <a:gd name="connsiteY2" fmla="*/ 103049 h 106641"/>
                  <a:gd name="connsiteX3" fmla="*/ 5759 w 12689"/>
                  <a:gd name="connsiteY3" fmla="*/ 69822 h 106641"/>
                  <a:gd name="connsiteX4" fmla="*/ 2168 w 12689"/>
                  <a:gd name="connsiteY4" fmla="*/ 54555 h 106641"/>
                  <a:gd name="connsiteX5" fmla="*/ 3963 w 12689"/>
                  <a:gd name="connsiteY5" fmla="*/ 35697 h 106641"/>
                  <a:gd name="connsiteX6" fmla="*/ 6657 w 12689"/>
                  <a:gd name="connsiteY6" fmla="*/ 24022 h 106641"/>
                  <a:gd name="connsiteX7" fmla="*/ 2168 w 12689"/>
                  <a:gd name="connsiteY7" fmla="*/ 4266 h 106641"/>
                  <a:gd name="connsiteX8" fmla="*/ 2168 w 12689"/>
                  <a:gd name="connsiteY8" fmla="*/ 674 h 106641"/>
                  <a:gd name="connsiteX9" fmla="*/ 5759 w 12689"/>
                  <a:gd name="connsiteY9" fmla="*/ 674 h 106641"/>
                  <a:gd name="connsiteX10" fmla="*/ 11146 w 12689"/>
                  <a:gd name="connsiteY10" fmla="*/ 24022 h 106641"/>
                  <a:gd name="connsiteX11" fmla="*/ 8452 w 12689"/>
                  <a:gd name="connsiteY11" fmla="*/ 36595 h 106641"/>
                  <a:gd name="connsiteX12" fmla="*/ 6657 w 12689"/>
                  <a:gd name="connsiteY12" fmla="*/ 52759 h 106641"/>
                  <a:gd name="connsiteX13" fmla="*/ 10248 w 12689"/>
                  <a:gd name="connsiteY13" fmla="*/ 67128 h 106641"/>
                  <a:gd name="connsiteX14" fmla="*/ 3963 w 12689"/>
                  <a:gd name="connsiteY14" fmla="*/ 104845 h 106641"/>
                  <a:gd name="connsiteX15" fmla="*/ 1269 w 12689"/>
                  <a:gd name="connsiteY15" fmla="*/ 106641 h 106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689" h="106641">
                    <a:moveTo>
                      <a:pt x="2168" y="106641"/>
                    </a:moveTo>
                    <a:cubicBezTo>
                      <a:pt x="2168" y="106641"/>
                      <a:pt x="2168" y="106641"/>
                      <a:pt x="1269" y="106641"/>
                    </a:cubicBezTo>
                    <a:cubicBezTo>
                      <a:pt x="372" y="106641"/>
                      <a:pt x="-526" y="104845"/>
                      <a:pt x="372" y="103049"/>
                    </a:cubicBezTo>
                    <a:cubicBezTo>
                      <a:pt x="10248" y="83292"/>
                      <a:pt x="9350" y="78802"/>
                      <a:pt x="5759" y="69822"/>
                    </a:cubicBezTo>
                    <a:cubicBezTo>
                      <a:pt x="4861" y="66230"/>
                      <a:pt x="3065" y="61740"/>
                      <a:pt x="2168" y="54555"/>
                    </a:cubicBezTo>
                    <a:cubicBezTo>
                      <a:pt x="1269" y="48269"/>
                      <a:pt x="2168" y="41983"/>
                      <a:pt x="3963" y="35697"/>
                    </a:cubicBezTo>
                    <a:cubicBezTo>
                      <a:pt x="4861" y="32105"/>
                      <a:pt x="5759" y="28512"/>
                      <a:pt x="6657" y="24022"/>
                    </a:cubicBezTo>
                    <a:cubicBezTo>
                      <a:pt x="6657" y="15940"/>
                      <a:pt x="3963" y="6062"/>
                      <a:pt x="2168" y="4266"/>
                    </a:cubicBezTo>
                    <a:cubicBezTo>
                      <a:pt x="1269" y="3368"/>
                      <a:pt x="1269" y="1571"/>
                      <a:pt x="2168" y="674"/>
                    </a:cubicBezTo>
                    <a:cubicBezTo>
                      <a:pt x="3065" y="-225"/>
                      <a:pt x="4861" y="-225"/>
                      <a:pt x="5759" y="674"/>
                    </a:cubicBezTo>
                    <a:cubicBezTo>
                      <a:pt x="8452" y="3368"/>
                      <a:pt x="12043" y="15042"/>
                      <a:pt x="11146" y="24022"/>
                    </a:cubicBezTo>
                    <a:cubicBezTo>
                      <a:pt x="11146" y="28512"/>
                      <a:pt x="9350" y="32105"/>
                      <a:pt x="8452" y="36595"/>
                    </a:cubicBezTo>
                    <a:cubicBezTo>
                      <a:pt x="6657" y="41983"/>
                      <a:pt x="5759" y="47371"/>
                      <a:pt x="6657" y="52759"/>
                    </a:cubicBezTo>
                    <a:cubicBezTo>
                      <a:pt x="7554" y="59046"/>
                      <a:pt x="9350" y="63536"/>
                      <a:pt x="10248" y="67128"/>
                    </a:cubicBezTo>
                    <a:cubicBezTo>
                      <a:pt x="13839" y="77904"/>
                      <a:pt x="14737" y="84190"/>
                      <a:pt x="3963" y="104845"/>
                    </a:cubicBezTo>
                    <a:cubicBezTo>
                      <a:pt x="3963" y="104845"/>
                      <a:pt x="2168" y="106641"/>
                      <a:pt x="1269" y="106641"/>
                    </a:cubicBezTo>
                  </a:path>
                </a:pathLst>
              </a:custGeom>
              <a:solidFill>
                <a:srgbClr val="5B2816"/>
              </a:solidFill>
              <a:ln w="8971" cap="flat">
                <a:noFill/>
                <a:prstDash val="solid"/>
                <a:miter/>
              </a:ln>
            </p:spPr>
            <p:txBody>
              <a:bodyPr rtlCol="0" anchor="ctr"/>
              <a:lstStyle/>
              <a:p>
                <a:endParaRPr lang="en-US"/>
              </a:p>
            </p:txBody>
          </p:sp>
          <p:sp>
            <p:nvSpPr>
              <p:cNvPr id="583" name="Freeform 582">
                <a:extLst>
                  <a:ext uri="{FF2B5EF4-FFF2-40B4-BE49-F238E27FC236}">
                    <a16:creationId xmlns:a16="http://schemas.microsoft.com/office/drawing/2014/main" id="{B30C4FFD-D66F-34DA-9DB0-80FFE6438137}"/>
                  </a:ext>
                </a:extLst>
              </p:cNvPr>
              <p:cNvSpPr/>
              <p:nvPr/>
            </p:nvSpPr>
            <p:spPr>
              <a:xfrm>
                <a:off x="11761113" y="5044561"/>
                <a:ext cx="9173" cy="35162"/>
              </a:xfrm>
              <a:custGeom>
                <a:avLst/>
                <a:gdLst>
                  <a:gd name="connsiteX0" fmla="*/ 5526 w 9173"/>
                  <a:gd name="connsiteY0" fmla="*/ 34264 h 35162"/>
                  <a:gd name="connsiteX1" fmla="*/ 2832 w 9173"/>
                  <a:gd name="connsiteY1" fmla="*/ 31570 h 35162"/>
                  <a:gd name="connsiteX2" fmla="*/ 2832 w 9173"/>
                  <a:gd name="connsiteY2" fmla="*/ 18998 h 35162"/>
                  <a:gd name="connsiteX3" fmla="*/ 1037 w 9173"/>
                  <a:gd name="connsiteY3" fmla="*/ 4629 h 35162"/>
                  <a:gd name="connsiteX4" fmla="*/ 1037 w 9173"/>
                  <a:gd name="connsiteY4" fmla="*/ 1037 h 35162"/>
                  <a:gd name="connsiteX5" fmla="*/ 4628 w 9173"/>
                  <a:gd name="connsiteY5" fmla="*/ 1037 h 35162"/>
                  <a:gd name="connsiteX6" fmla="*/ 9117 w 9173"/>
                  <a:gd name="connsiteY6" fmla="*/ 19896 h 35162"/>
                  <a:gd name="connsiteX7" fmla="*/ 9117 w 9173"/>
                  <a:gd name="connsiteY7" fmla="*/ 32468 h 35162"/>
                  <a:gd name="connsiteX8" fmla="*/ 6424 w 9173"/>
                  <a:gd name="connsiteY8" fmla="*/ 35162 h 35162"/>
                  <a:gd name="connsiteX9" fmla="*/ 6424 w 9173"/>
                  <a:gd name="connsiteY9" fmla="*/ 35162 h 35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73" h="35162">
                    <a:moveTo>
                      <a:pt x="5526" y="34264"/>
                    </a:moveTo>
                    <a:cubicBezTo>
                      <a:pt x="3730" y="34264"/>
                      <a:pt x="2832" y="33366"/>
                      <a:pt x="2832" y="31570"/>
                    </a:cubicBezTo>
                    <a:cubicBezTo>
                      <a:pt x="2832" y="27080"/>
                      <a:pt x="2832" y="22590"/>
                      <a:pt x="2832" y="18998"/>
                    </a:cubicBezTo>
                    <a:cubicBezTo>
                      <a:pt x="2832" y="11813"/>
                      <a:pt x="3730" y="6425"/>
                      <a:pt x="1037" y="4629"/>
                    </a:cubicBezTo>
                    <a:cubicBezTo>
                      <a:pt x="139" y="4629"/>
                      <a:pt x="-759" y="1935"/>
                      <a:pt x="1037" y="1037"/>
                    </a:cubicBezTo>
                    <a:cubicBezTo>
                      <a:pt x="2832" y="139"/>
                      <a:pt x="3730" y="-759"/>
                      <a:pt x="4628" y="1037"/>
                    </a:cubicBezTo>
                    <a:cubicBezTo>
                      <a:pt x="10015" y="4629"/>
                      <a:pt x="9117" y="10915"/>
                      <a:pt x="9117" y="19896"/>
                    </a:cubicBezTo>
                    <a:cubicBezTo>
                      <a:pt x="9117" y="23488"/>
                      <a:pt x="9117" y="27978"/>
                      <a:pt x="9117" y="32468"/>
                    </a:cubicBezTo>
                    <a:cubicBezTo>
                      <a:pt x="9117" y="34264"/>
                      <a:pt x="8219" y="35162"/>
                      <a:pt x="6424" y="35162"/>
                    </a:cubicBezTo>
                    <a:lnTo>
                      <a:pt x="6424" y="35162"/>
                    </a:lnTo>
                  </a:path>
                </a:pathLst>
              </a:custGeom>
              <a:solidFill>
                <a:srgbClr val="1D1D1B"/>
              </a:solidFill>
              <a:ln w="8971" cap="flat">
                <a:noFill/>
                <a:prstDash val="solid"/>
                <a:miter/>
              </a:ln>
            </p:spPr>
            <p:txBody>
              <a:bodyPr rtlCol="0" anchor="ctr"/>
              <a:lstStyle/>
              <a:p>
                <a:endParaRPr lang="en-US"/>
              </a:p>
            </p:txBody>
          </p:sp>
          <p:sp>
            <p:nvSpPr>
              <p:cNvPr id="584" name="Freeform 583">
                <a:extLst>
                  <a:ext uri="{FF2B5EF4-FFF2-40B4-BE49-F238E27FC236}">
                    <a16:creationId xmlns:a16="http://schemas.microsoft.com/office/drawing/2014/main" id="{9163A44E-4BB1-92A6-9A9E-B21498526152}"/>
                  </a:ext>
                </a:extLst>
              </p:cNvPr>
              <p:cNvSpPr/>
              <p:nvPr/>
            </p:nvSpPr>
            <p:spPr>
              <a:xfrm>
                <a:off x="11760509" y="4981837"/>
                <a:ext cx="7926" cy="72740"/>
              </a:xfrm>
              <a:custGeom>
                <a:avLst/>
                <a:gdLst>
                  <a:gd name="connsiteX0" fmla="*/ 3437 w 7926"/>
                  <a:gd name="connsiteY0" fmla="*/ 72741 h 72740"/>
                  <a:gd name="connsiteX1" fmla="*/ 744 w 7926"/>
                  <a:gd name="connsiteY1" fmla="*/ 70046 h 72740"/>
                  <a:gd name="connsiteX2" fmla="*/ 2540 w 7926"/>
                  <a:gd name="connsiteY2" fmla="*/ 2694 h 72740"/>
                  <a:gd name="connsiteX3" fmla="*/ 5233 w 7926"/>
                  <a:gd name="connsiteY3" fmla="*/ 0 h 72740"/>
                  <a:gd name="connsiteX4" fmla="*/ 7926 w 7926"/>
                  <a:gd name="connsiteY4" fmla="*/ 2694 h 72740"/>
                  <a:gd name="connsiteX5" fmla="*/ 6131 w 7926"/>
                  <a:gd name="connsiteY5" fmla="*/ 69149 h 72740"/>
                  <a:gd name="connsiteX6" fmla="*/ 3437 w 7926"/>
                  <a:gd name="connsiteY6" fmla="*/ 71843 h 72740"/>
                  <a:gd name="connsiteX7" fmla="*/ 3437 w 7926"/>
                  <a:gd name="connsiteY7" fmla="*/ 71843 h 7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26" h="72740">
                    <a:moveTo>
                      <a:pt x="3437" y="72741"/>
                    </a:moveTo>
                    <a:cubicBezTo>
                      <a:pt x="1641" y="72741"/>
                      <a:pt x="744" y="71843"/>
                      <a:pt x="744" y="70046"/>
                    </a:cubicBezTo>
                    <a:cubicBezTo>
                      <a:pt x="-1052" y="34125"/>
                      <a:pt x="744" y="16164"/>
                      <a:pt x="2540" y="2694"/>
                    </a:cubicBezTo>
                    <a:cubicBezTo>
                      <a:pt x="2540" y="898"/>
                      <a:pt x="4335" y="0"/>
                      <a:pt x="5233" y="0"/>
                    </a:cubicBezTo>
                    <a:cubicBezTo>
                      <a:pt x="7029" y="0"/>
                      <a:pt x="7926" y="1796"/>
                      <a:pt x="7926" y="2694"/>
                    </a:cubicBezTo>
                    <a:cubicBezTo>
                      <a:pt x="6131" y="16164"/>
                      <a:pt x="5233" y="33227"/>
                      <a:pt x="6131" y="69149"/>
                    </a:cubicBezTo>
                    <a:cubicBezTo>
                      <a:pt x="6131" y="70944"/>
                      <a:pt x="5233" y="71843"/>
                      <a:pt x="3437" y="71843"/>
                    </a:cubicBezTo>
                    <a:lnTo>
                      <a:pt x="3437" y="71843"/>
                    </a:lnTo>
                  </a:path>
                </a:pathLst>
              </a:custGeom>
              <a:solidFill>
                <a:srgbClr val="1D1D1B"/>
              </a:solidFill>
              <a:ln w="8971" cap="flat">
                <a:noFill/>
                <a:prstDash val="solid"/>
                <a:miter/>
              </a:ln>
            </p:spPr>
            <p:txBody>
              <a:bodyPr rtlCol="0" anchor="ctr"/>
              <a:lstStyle/>
              <a:p>
                <a:endParaRPr lang="en-US"/>
              </a:p>
            </p:txBody>
          </p:sp>
          <p:sp>
            <p:nvSpPr>
              <p:cNvPr id="585" name="Freeform 584">
                <a:extLst>
                  <a:ext uri="{FF2B5EF4-FFF2-40B4-BE49-F238E27FC236}">
                    <a16:creationId xmlns:a16="http://schemas.microsoft.com/office/drawing/2014/main" id="{65D75D4B-2755-72E7-503F-C57BD760D129}"/>
                  </a:ext>
                </a:extLst>
              </p:cNvPr>
              <p:cNvSpPr/>
              <p:nvPr/>
            </p:nvSpPr>
            <p:spPr>
              <a:xfrm>
                <a:off x="11678238" y="4891589"/>
                <a:ext cx="39918" cy="39958"/>
              </a:xfrm>
              <a:custGeom>
                <a:avLst/>
                <a:gdLst>
                  <a:gd name="connsiteX0" fmla="*/ 35430 w 39918"/>
                  <a:gd name="connsiteY0" fmla="*/ 39959 h 39958"/>
                  <a:gd name="connsiteX1" fmla="*/ 30042 w 39918"/>
                  <a:gd name="connsiteY1" fmla="*/ 38163 h 39958"/>
                  <a:gd name="connsiteX2" fmla="*/ 2210 w 39918"/>
                  <a:gd name="connsiteY2" fmla="*/ 13018 h 39958"/>
                  <a:gd name="connsiteX3" fmla="*/ 2210 w 39918"/>
                  <a:gd name="connsiteY3" fmla="*/ 4935 h 39958"/>
                  <a:gd name="connsiteX4" fmla="*/ 23758 w 39918"/>
                  <a:gd name="connsiteY4" fmla="*/ 445 h 39958"/>
                  <a:gd name="connsiteX5" fmla="*/ 25553 w 39918"/>
                  <a:gd name="connsiteY5" fmla="*/ 3139 h 39958"/>
                  <a:gd name="connsiteX6" fmla="*/ 22860 w 39918"/>
                  <a:gd name="connsiteY6" fmla="*/ 4935 h 39958"/>
                  <a:gd name="connsiteX7" fmla="*/ 6699 w 39918"/>
                  <a:gd name="connsiteY7" fmla="*/ 6732 h 39958"/>
                  <a:gd name="connsiteX8" fmla="*/ 6699 w 39918"/>
                  <a:gd name="connsiteY8" fmla="*/ 9426 h 39958"/>
                  <a:gd name="connsiteX9" fmla="*/ 31838 w 39918"/>
                  <a:gd name="connsiteY9" fmla="*/ 32774 h 39958"/>
                  <a:gd name="connsiteX10" fmla="*/ 35430 w 39918"/>
                  <a:gd name="connsiteY10" fmla="*/ 32774 h 39958"/>
                  <a:gd name="connsiteX11" fmla="*/ 35430 w 39918"/>
                  <a:gd name="connsiteY11" fmla="*/ 30978 h 39958"/>
                  <a:gd name="connsiteX12" fmla="*/ 37225 w 39918"/>
                  <a:gd name="connsiteY12" fmla="*/ 28284 h 39958"/>
                  <a:gd name="connsiteX13" fmla="*/ 39919 w 39918"/>
                  <a:gd name="connsiteY13" fmla="*/ 30080 h 39958"/>
                  <a:gd name="connsiteX14" fmla="*/ 37225 w 39918"/>
                  <a:gd name="connsiteY14" fmla="*/ 37265 h 39958"/>
                  <a:gd name="connsiteX15" fmla="*/ 33634 w 39918"/>
                  <a:gd name="connsiteY15" fmla="*/ 38163 h 39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918" h="39958">
                    <a:moveTo>
                      <a:pt x="35430" y="39959"/>
                    </a:moveTo>
                    <a:cubicBezTo>
                      <a:pt x="33634" y="39959"/>
                      <a:pt x="31838" y="39959"/>
                      <a:pt x="30042" y="38163"/>
                    </a:cubicBezTo>
                    <a:cubicBezTo>
                      <a:pt x="21962" y="34570"/>
                      <a:pt x="6699" y="21100"/>
                      <a:pt x="2210" y="13018"/>
                    </a:cubicBezTo>
                    <a:cubicBezTo>
                      <a:pt x="-2279" y="4935"/>
                      <a:pt x="1312" y="5833"/>
                      <a:pt x="2210" y="4935"/>
                    </a:cubicBezTo>
                    <a:cubicBezTo>
                      <a:pt x="5801" y="-453"/>
                      <a:pt x="15678" y="-453"/>
                      <a:pt x="23758" y="445"/>
                    </a:cubicBezTo>
                    <a:cubicBezTo>
                      <a:pt x="25553" y="445"/>
                      <a:pt x="26452" y="2241"/>
                      <a:pt x="25553" y="3139"/>
                    </a:cubicBezTo>
                    <a:cubicBezTo>
                      <a:pt x="25553" y="4935"/>
                      <a:pt x="23758" y="5833"/>
                      <a:pt x="22860" y="4935"/>
                    </a:cubicBezTo>
                    <a:cubicBezTo>
                      <a:pt x="14779" y="3139"/>
                      <a:pt x="7597" y="4935"/>
                      <a:pt x="6699" y="6732"/>
                    </a:cubicBezTo>
                    <a:cubicBezTo>
                      <a:pt x="6699" y="6732"/>
                      <a:pt x="6699" y="7629"/>
                      <a:pt x="6699" y="9426"/>
                    </a:cubicBezTo>
                    <a:cubicBezTo>
                      <a:pt x="11188" y="16610"/>
                      <a:pt x="24656" y="29182"/>
                      <a:pt x="31838" y="32774"/>
                    </a:cubicBezTo>
                    <a:cubicBezTo>
                      <a:pt x="33634" y="33673"/>
                      <a:pt x="35430" y="33673"/>
                      <a:pt x="35430" y="32774"/>
                    </a:cubicBezTo>
                    <a:cubicBezTo>
                      <a:pt x="35430" y="31876"/>
                      <a:pt x="35430" y="31876"/>
                      <a:pt x="35430" y="30978"/>
                    </a:cubicBezTo>
                    <a:cubicBezTo>
                      <a:pt x="35430" y="29182"/>
                      <a:pt x="35430" y="28284"/>
                      <a:pt x="37225" y="28284"/>
                    </a:cubicBezTo>
                    <a:cubicBezTo>
                      <a:pt x="39021" y="28284"/>
                      <a:pt x="39919" y="28284"/>
                      <a:pt x="39919" y="30080"/>
                    </a:cubicBezTo>
                    <a:cubicBezTo>
                      <a:pt x="39919" y="32774"/>
                      <a:pt x="39919" y="35468"/>
                      <a:pt x="37225" y="37265"/>
                    </a:cubicBezTo>
                    <a:cubicBezTo>
                      <a:pt x="37225" y="37265"/>
                      <a:pt x="35430" y="38163"/>
                      <a:pt x="33634" y="38163"/>
                    </a:cubicBezTo>
                  </a:path>
                </a:pathLst>
              </a:custGeom>
              <a:solidFill>
                <a:srgbClr val="1D1D1B"/>
              </a:solidFill>
              <a:ln w="8971" cap="flat">
                <a:noFill/>
                <a:prstDash val="solid"/>
                <a:miter/>
              </a:ln>
            </p:spPr>
            <p:txBody>
              <a:bodyPr rtlCol="0" anchor="ctr"/>
              <a:lstStyle/>
              <a:p>
                <a:endParaRPr lang="en-US"/>
              </a:p>
            </p:txBody>
          </p:sp>
          <p:sp>
            <p:nvSpPr>
              <p:cNvPr id="586" name="Freeform 585">
                <a:extLst>
                  <a:ext uri="{FF2B5EF4-FFF2-40B4-BE49-F238E27FC236}">
                    <a16:creationId xmlns:a16="http://schemas.microsoft.com/office/drawing/2014/main" id="{6AD315E2-7F66-631F-87A5-92975E6383BE}"/>
                  </a:ext>
                </a:extLst>
              </p:cNvPr>
              <p:cNvSpPr/>
              <p:nvPr/>
            </p:nvSpPr>
            <p:spPr>
              <a:xfrm>
                <a:off x="11682244" y="4912689"/>
                <a:ext cx="35369" cy="28737"/>
              </a:xfrm>
              <a:custGeom>
                <a:avLst/>
                <a:gdLst>
                  <a:gd name="connsiteX0" fmla="*/ 27832 w 35369"/>
                  <a:gd name="connsiteY0" fmla="*/ 26941 h 28737"/>
                  <a:gd name="connsiteX1" fmla="*/ 25139 w 35369"/>
                  <a:gd name="connsiteY1" fmla="*/ 26941 h 28737"/>
                  <a:gd name="connsiteX2" fmla="*/ 6284 w 35369"/>
                  <a:gd name="connsiteY2" fmla="*/ 17961 h 28737"/>
                  <a:gd name="connsiteX3" fmla="*/ 0 w 35369"/>
                  <a:gd name="connsiteY3" fmla="*/ 7184 h 28737"/>
                  <a:gd name="connsiteX4" fmla="*/ 6284 w 35369"/>
                  <a:gd name="connsiteY4" fmla="*/ 0 h 28737"/>
                  <a:gd name="connsiteX5" fmla="*/ 9876 w 35369"/>
                  <a:gd name="connsiteY5" fmla="*/ 898 h 28737"/>
                  <a:gd name="connsiteX6" fmla="*/ 8978 w 35369"/>
                  <a:gd name="connsiteY6" fmla="*/ 4490 h 28737"/>
                  <a:gd name="connsiteX7" fmla="*/ 5387 w 35369"/>
                  <a:gd name="connsiteY7" fmla="*/ 8083 h 28737"/>
                  <a:gd name="connsiteX8" fmla="*/ 9876 w 35369"/>
                  <a:gd name="connsiteY8" fmla="*/ 14369 h 28737"/>
                  <a:gd name="connsiteX9" fmla="*/ 26935 w 35369"/>
                  <a:gd name="connsiteY9" fmla="*/ 22451 h 28737"/>
                  <a:gd name="connsiteX10" fmla="*/ 30526 w 35369"/>
                  <a:gd name="connsiteY10" fmla="*/ 22451 h 28737"/>
                  <a:gd name="connsiteX11" fmla="*/ 28730 w 35369"/>
                  <a:gd name="connsiteY11" fmla="*/ 19757 h 28737"/>
                  <a:gd name="connsiteX12" fmla="*/ 28730 w 35369"/>
                  <a:gd name="connsiteY12" fmla="*/ 16165 h 28737"/>
                  <a:gd name="connsiteX13" fmla="*/ 32321 w 35369"/>
                  <a:gd name="connsiteY13" fmla="*/ 16165 h 28737"/>
                  <a:gd name="connsiteX14" fmla="*/ 35015 w 35369"/>
                  <a:gd name="connsiteY14" fmla="*/ 25145 h 28737"/>
                  <a:gd name="connsiteX15" fmla="*/ 27832 w 35369"/>
                  <a:gd name="connsiteY15" fmla="*/ 28737 h 28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5369" h="28737">
                    <a:moveTo>
                      <a:pt x="27832" y="26941"/>
                    </a:moveTo>
                    <a:cubicBezTo>
                      <a:pt x="27832" y="26941"/>
                      <a:pt x="26037" y="26941"/>
                      <a:pt x="25139" y="26941"/>
                    </a:cubicBezTo>
                    <a:cubicBezTo>
                      <a:pt x="20650" y="26043"/>
                      <a:pt x="12569" y="22451"/>
                      <a:pt x="6284" y="17961"/>
                    </a:cubicBezTo>
                    <a:cubicBezTo>
                      <a:pt x="1795" y="14369"/>
                      <a:pt x="0" y="10776"/>
                      <a:pt x="0" y="7184"/>
                    </a:cubicBezTo>
                    <a:cubicBezTo>
                      <a:pt x="0" y="5388"/>
                      <a:pt x="1795" y="1796"/>
                      <a:pt x="6284" y="0"/>
                    </a:cubicBezTo>
                    <a:cubicBezTo>
                      <a:pt x="7182" y="0"/>
                      <a:pt x="8978" y="0"/>
                      <a:pt x="9876" y="898"/>
                    </a:cubicBezTo>
                    <a:cubicBezTo>
                      <a:pt x="9876" y="1796"/>
                      <a:pt x="9876" y="3592"/>
                      <a:pt x="8978" y="4490"/>
                    </a:cubicBezTo>
                    <a:cubicBezTo>
                      <a:pt x="7182" y="4490"/>
                      <a:pt x="5387" y="6286"/>
                      <a:pt x="5387" y="8083"/>
                    </a:cubicBezTo>
                    <a:cubicBezTo>
                      <a:pt x="5387" y="9878"/>
                      <a:pt x="7182" y="11675"/>
                      <a:pt x="9876" y="14369"/>
                    </a:cubicBezTo>
                    <a:cubicBezTo>
                      <a:pt x="15263" y="18859"/>
                      <a:pt x="22446" y="21553"/>
                      <a:pt x="26935" y="22451"/>
                    </a:cubicBezTo>
                    <a:cubicBezTo>
                      <a:pt x="28730" y="22451"/>
                      <a:pt x="30526" y="22451"/>
                      <a:pt x="30526" y="22451"/>
                    </a:cubicBezTo>
                    <a:cubicBezTo>
                      <a:pt x="30526" y="22451"/>
                      <a:pt x="30526" y="20655"/>
                      <a:pt x="28730" y="19757"/>
                    </a:cubicBezTo>
                    <a:cubicBezTo>
                      <a:pt x="27832" y="18859"/>
                      <a:pt x="27832" y="17063"/>
                      <a:pt x="28730" y="16165"/>
                    </a:cubicBezTo>
                    <a:cubicBezTo>
                      <a:pt x="29628" y="15267"/>
                      <a:pt x="31424" y="15267"/>
                      <a:pt x="32321" y="16165"/>
                    </a:cubicBezTo>
                    <a:cubicBezTo>
                      <a:pt x="36811" y="20655"/>
                      <a:pt x="35015" y="24247"/>
                      <a:pt x="35015" y="25145"/>
                    </a:cubicBezTo>
                    <a:cubicBezTo>
                      <a:pt x="34117" y="26941"/>
                      <a:pt x="31424" y="28737"/>
                      <a:pt x="27832" y="28737"/>
                    </a:cubicBezTo>
                  </a:path>
                </a:pathLst>
              </a:custGeom>
              <a:solidFill>
                <a:srgbClr val="1D1D1B"/>
              </a:solidFill>
              <a:ln w="8971" cap="flat">
                <a:noFill/>
                <a:prstDash val="solid"/>
                <a:miter/>
              </a:ln>
            </p:spPr>
            <p:txBody>
              <a:bodyPr rtlCol="0" anchor="ctr"/>
              <a:lstStyle/>
              <a:p>
                <a:endParaRPr lang="en-US"/>
              </a:p>
            </p:txBody>
          </p:sp>
          <p:sp>
            <p:nvSpPr>
              <p:cNvPr id="587" name="Freeform 586">
                <a:extLst>
                  <a:ext uri="{FF2B5EF4-FFF2-40B4-BE49-F238E27FC236}">
                    <a16:creationId xmlns:a16="http://schemas.microsoft.com/office/drawing/2014/main" id="{DE47F5D9-8D7F-DF03-7D1E-655F29AB8A10}"/>
                  </a:ext>
                </a:extLst>
              </p:cNvPr>
              <p:cNvSpPr/>
              <p:nvPr/>
            </p:nvSpPr>
            <p:spPr>
              <a:xfrm>
                <a:off x="11699302" y="4932446"/>
                <a:ext cx="26122" cy="117642"/>
              </a:xfrm>
              <a:custGeom>
                <a:avLst/>
                <a:gdLst>
                  <a:gd name="connsiteX0" fmla="*/ 10774 w 26122"/>
                  <a:gd name="connsiteY0" fmla="*/ 117642 h 117642"/>
                  <a:gd name="connsiteX1" fmla="*/ 10774 w 26122"/>
                  <a:gd name="connsiteY1" fmla="*/ 117642 h 117642"/>
                  <a:gd name="connsiteX2" fmla="*/ 8978 w 26122"/>
                  <a:gd name="connsiteY2" fmla="*/ 114948 h 117642"/>
                  <a:gd name="connsiteX3" fmla="*/ 13467 w 26122"/>
                  <a:gd name="connsiteY3" fmla="*/ 90701 h 117642"/>
                  <a:gd name="connsiteX4" fmla="*/ 20650 w 26122"/>
                  <a:gd name="connsiteY4" fmla="*/ 44902 h 117642"/>
                  <a:gd name="connsiteX5" fmla="*/ 9876 w 26122"/>
                  <a:gd name="connsiteY5" fmla="*/ 17063 h 117642"/>
                  <a:gd name="connsiteX6" fmla="*/ 0 w 26122"/>
                  <a:gd name="connsiteY6" fmla="*/ 3592 h 117642"/>
                  <a:gd name="connsiteX7" fmla="*/ 898 w 26122"/>
                  <a:gd name="connsiteY7" fmla="*/ 0 h 117642"/>
                  <a:gd name="connsiteX8" fmla="*/ 4489 w 26122"/>
                  <a:gd name="connsiteY8" fmla="*/ 898 h 117642"/>
                  <a:gd name="connsiteX9" fmla="*/ 13467 w 26122"/>
                  <a:gd name="connsiteY9" fmla="*/ 13470 h 117642"/>
                  <a:gd name="connsiteX10" fmla="*/ 26037 w 26122"/>
                  <a:gd name="connsiteY10" fmla="*/ 44902 h 117642"/>
                  <a:gd name="connsiteX11" fmla="*/ 18855 w 26122"/>
                  <a:gd name="connsiteY11" fmla="*/ 91599 h 117642"/>
                  <a:gd name="connsiteX12" fmla="*/ 14366 w 26122"/>
                  <a:gd name="connsiteY12" fmla="*/ 115846 h 117642"/>
                  <a:gd name="connsiteX13" fmla="*/ 11672 w 26122"/>
                  <a:gd name="connsiteY13" fmla="*/ 117642 h 11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2" h="117642">
                    <a:moveTo>
                      <a:pt x="10774" y="117642"/>
                    </a:moveTo>
                    <a:cubicBezTo>
                      <a:pt x="10774" y="117642"/>
                      <a:pt x="10774" y="117642"/>
                      <a:pt x="10774" y="117642"/>
                    </a:cubicBezTo>
                    <a:cubicBezTo>
                      <a:pt x="8978" y="117642"/>
                      <a:pt x="8081" y="115846"/>
                      <a:pt x="8978" y="114948"/>
                    </a:cubicBezTo>
                    <a:cubicBezTo>
                      <a:pt x="10774" y="105968"/>
                      <a:pt x="11672" y="97885"/>
                      <a:pt x="13467" y="90701"/>
                    </a:cubicBezTo>
                    <a:cubicBezTo>
                      <a:pt x="17059" y="68250"/>
                      <a:pt x="19752" y="51188"/>
                      <a:pt x="20650" y="44902"/>
                    </a:cubicBezTo>
                    <a:cubicBezTo>
                      <a:pt x="21548" y="30533"/>
                      <a:pt x="16161" y="24247"/>
                      <a:pt x="9876" y="17063"/>
                    </a:cubicBezTo>
                    <a:cubicBezTo>
                      <a:pt x="6285" y="13470"/>
                      <a:pt x="2693" y="8980"/>
                      <a:pt x="0" y="3592"/>
                    </a:cubicBezTo>
                    <a:cubicBezTo>
                      <a:pt x="0" y="2694"/>
                      <a:pt x="0" y="898"/>
                      <a:pt x="898" y="0"/>
                    </a:cubicBezTo>
                    <a:cubicBezTo>
                      <a:pt x="1796" y="0"/>
                      <a:pt x="3592" y="0"/>
                      <a:pt x="4489" y="898"/>
                    </a:cubicBezTo>
                    <a:cubicBezTo>
                      <a:pt x="7182" y="6286"/>
                      <a:pt x="10774" y="9878"/>
                      <a:pt x="13467" y="13470"/>
                    </a:cubicBezTo>
                    <a:cubicBezTo>
                      <a:pt x="20650" y="20655"/>
                      <a:pt x="26935" y="27839"/>
                      <a:pt x="26037" y="44902"/>
                    </a:cubicBezTo>
                    <a:cubicBezTo>
                      <a:pt x="26037" y="51188"/>
                      <a:pt x="22446" y="69149"/>
                      <a:pt x="18855" y="91599"/>
                    </a:cubicBezTo>
                    <a:cubicBezTo>
                      <a:pt x="17956" y="99682"/>
                      <a:pt x="16161" y="107764"/>
                      <a:pt x="14366" y="115846"/>
                    </a:cubicBezTo>
                    <a:cubicBezTo>
                      <a:pt x="14366" y="116744"/>
                      <a:pt x="13467" y="117642"/>
                      <a:pt x="11672" y="117642"/>
                    </a:cubicBezTo>
                  </a:path>
                </a:pathLst>
              </a:custGeom>
              <a:solidFill>
                <a:srgbClr val="1D1D1B"/>
              </a:solidFill>
              <a:ln w="8971" cap="flat">
                <a:noFill/>
                <a:prstDash val="solid"/>
                <a:miter/>
              </a:ln>
            </p:spPr>
            <p:txBody>
              <a:bodyPr rtlCol="0" anchor="ctr"/>
              <a:lstStyle/>
              <a:p>
                <a:endParaRPr lang="en-US"/>
              </a:p>
            </p:txBody>
          </p:sp>
          <p:sp>
            <p:nvSpPr>
              <p:cNvPr id="588" name="Freeform 587">
                <a:extLst>
                  <a:ext uri="{FF2B5EF4-FFF2-40B4-BE49-F238E27FC236}">
                    <a16:creationId xmlns:a16="http://schemas.microsoft.com/office/drawing/2014/main" id="{18B4C479-D06A-46AD-29CA-EE76264453B5}"/>
                  </a:ext>
                </a:extLst>
              </p:cNvPr>
              <p:cNvSpPr/>
              <p:nvPr/>
            </p:nvSpPr>
            <p:spPr>
              <a:xfrm>
                <a:off x="11702894" y="5037116"/>
                <a:ext cx="10275" cy="27340"/>
              </a:xfrm>
              <a:custGeom>
                <a:avLst/>
                <a:gdLst>
                  <a:gd name="connsiteX0" fmla="*/ 2693 w 10275"/>
                  <a:gd name="connsiteY0" fmla="*/ 26442 h 27340"/>
                  <a:gd name="connsiteX1" fmla="*/ 2693 w 10275"/>
                  <a:gd name="connsiteY1" fmla="*/ 26442 h 27340"/>
                  <a:gd name="connsiteX2" fmla="*/ 0 w 10275"/>
                  <a:gd name="connsiteY2" fmla="*/ 23748 h 27340"/>
                  <a:gd name="connsiteX3" fmla="*/ 0 w 10275"/>
                  <a:gd name="connsiteY3" fmla="*/ 18360 h 27340"/>
                  <a:gd name="connsiteX4" fmla="*/ 6285 w 10275"/>
                  <a:gd name="connsiteY4" fmla="*/ 399 h 27340"/>
                  <a:gd name="connsiteX5" fmla="*/ 9876 w 10275"/>
                  <a:gd name="connsiteY5" fmla="*/ 399 h 27340"/>
                  <a:gd name="connsiteX6" fmla="*/ 9876 w 10275"/>
                  <a:gd name="connsiteY6" fmla="*/ 3991 h 27340"/>
                  <a:gd name="connsiteX7" fmla="*/ 5387 w 10275"/>
                  <a:gd name="connsiteY7" fmla="*/ 18360 h 27340"/>
                  <a:gd name="connsiteX8" fmla="*/ 5387 w 10275"/>
                  <a:gd name="connsiteY8" fmla="*/ 24646 h 27340"/>
                  <a:gd name="connsiteX9" fmla="*/ 2693 w 10275"/>
                  <a:gd name="connsiteY9" fmla="*/ 27340 h 27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75" h="27340">
                    <a:moveTo>
                      <a:pt x="2693" y="26442"/>
                    </a:moveTo>
                    <a:cubicBezTo>
                      <a:pt x="2693" y="26442"/>
                      <a:pt x="2693" y="26442"/>
                      <a:pt x="2693" y="26442"/>
                    </a:cubicBezTo>
                    <a:cubicBezTo>
                      <a:pt x="898" y="26442"/>
                      <a:pt x="0" y="24646"/>
                      <a:pt x="0" y="23748"/>
                    </a:cubicBezTo>
                    <a:cubicBezTo>
                      <a:pt x="0" y="21952"/>
                      <a:pt x="0" y="20156"/>
                      <a:pt x="0" y="18360"/>
                    </a:cubicBezTo>
                    <a:cubicBezTo>
                      <a:pt x="0" y="12073"/>
                      <a:pt x="0" y="4889"/>
                      <a:pt x="6285" y="399"/>
                    </a:cubicBezTo>
                    <a:cubicBezTo>
                      <a:pt x="7182" y="-499"/>
                      <a:pt x="8978" y="399"/>
                      <a:pt x="9876" y="399"/>
                    </a:cubicBezTo>
                    <a:cubicBezTo>
                      <a:pt x="10774" y="1297"/>
                      <a:pt x="9876" y="3093"/>
                      <a:pt x="9876" y="3991"/>
                    </a:cubicBezTo>
                    <a:cubicBezTo>
                      <a:pt x="6285" y="6685"/>
                      <a:pt x="6285" y="12073"/>
                      <a:pt x="5387" y="18360"/>
                    </a:cubicBezTo>
                    <a:cubicBezTo>
                      <a:pt x="5387" y="20156"/>
                      <a:pt x="5387" y="22850"/>
                      <a:pt x="5387" y="24646"/>
                    </a:cubicBezTo>
                    <a:cubicBezTo>
                      <a:pt x="5387" y="25544"/>
                      <a:pt x="4489" y="27340"/>
                      <a:pt x="2693" y="27340"/>
                    </a:cubicBezTo>
                  </a:path>
                </a:pathLst>
              </a:custGeom>
              <a:solidFill>
                <a:srgbClr val="1D1D1B"/>
              </a:solidFill>
              <a:ln w="8971" cap="flat">
                <a:noFill/>
                <a:prstDash val="solid"/>
                <a:miter/>
              </a:ln>
            </p:spPr>
            <p:txBody>
              <a:bodyPr rtlCol="0" anchor="ctr"/>
              <a:lstStyle/>
              <a:p>
                <a:endParaRPr lang="en-US"/>
              </a:p>
            </p:txBody>
          </p:sp>
          <p:sp>
            <p:nvSpPr>
              <p:cNvPr id="589" name="Freeform 588">
                <a:extLst>
                  <a:ext uri="{FF2B5EF4-FFF2-40B4-BE49-F238E27FC236}">
                    <a16:creationId xmlns:a16="http://schemas.microsoft.com/office/drawing/2014/main" id="{E8B592A9-F838-6C8D-04FF-775F49D54CF2}"/>
                  </a:ext>
                </a:extLst>
              </p:cNvPr>
              <p:cNvSpPr/>
              <p:nvPr/>
            </p:nvSpPr>
            <p:spPr>
              <a:xfrm>
                <a:off x="11890539" y="4889340"/>
                <a:ext cx="7182" cy="45799"/>
              </a:xfrm>
              <a:custGeom>
                <a:avLst/>
                <a:gdLst>
                  <a:gd name="connsiteX0" fmla="*/ 1796 w 7182"/>
                  <a:gd name="connsiteY0" fmla="*/ 45799 h 45799"/>
                  <a:gd name="connsiteX1" fmla="*/ 1796 w 7182"/>
                  <a:gd name="connsiteY1" fmla="*/ 45799 h 45799"/>
                  <a:gd name="connsiteX2" fmla="*/ 0 w 7182"/>
                  <a:gd name="connsiteY2" fmla="*/ 42207 h 45799"/>
                  <a:gd name="connsiteX3" fmla="*/ 0 w 7182"/>
                  <a:gd name="connsiteY3" fmla="*/ 2694 h 45799"/>
                  <a:gd name="connsiteX4" fmla="*/ 1796 w 7182"/>
                  <a:gd name="connsiteY4" fmla="*/ 0 h 45799"/>
                  <a:gd name="connsiteX5" fmla="*/ 4489 w 7182"/>
                  <a:gd name="connsiteY5" fmla="*/ 1796 h 45799"/>
                  <a:gd name="connsiteX6" fmla="*/ 4489 w 7182"/>
                  <a:gd name="connsiteY6" fmla="*/ 44004 h 45799"/>
                  <a:gd name="connsiteX7" fmla="*/ 1796 w 7182"/>
                  <a:gd name="connsiteY7" fmla="*/ 45799 h 45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82" h="45799">
                    <a:moveTo>
                      <a:pt x="1796" y="45799"/>
                    </a:moveTo>
                    <a:cubicBezTo>
                      <a:pt x="1796" y="45799"/>
                      <a:pt x="1796" y="45799"/>
                      <a:pt x="1796" y="45799"/>
                    </a:cubicBezTo>
                    <a:cubicBezTo>
                      <a:pt x="0" y="45799"/>
                      <a:pt x="0" y="44004"/>
                      <a:pt x="0" y="42207"/>
                    </a:cubicBezTo>
                    <a:cubicBezTo>
                      <a:pt x="2694" y="35023"/>
                      <a:pt x="4489" y="25145"/>
                      <a:pt x="0" y="2694"/>
                    </a:cubicBezTo>
                    <a:cubicBezTo>
                      <a:pt x="0" y="898"/>
                      <a:pt x="0" y="0"/>
                      <a:pt x="1796" y="0"/>
                    </a:cubicBezTo>
                    <a:cubicBezTo>
                      <a:pt x="3592" y="0"/>
                      <a:pt x="4489" y="0"/>
                      <a:pt x="4489" y="1796"/>
                    </a:cubicBezTo>
                    <a:cubicBezTo>
                      <a:pt x="8081" y="20655"/>
                      <a:pt x="8081" y="33227"/>
                      <a:pt x="4489" y="44004"/>
                    </a:cubicBezTo>
                    <a:cubicBezTo>
                      <a:pt x="4489" y="44902"/>
                      <a:pt x="2694" y="45799"/>
                      <a:pt x="1796" y="45799"/>
                    </a:cubicBezTo>
                  </a:path>
                </a:pathLst>
              </a:custGeom>
              <a:solidFill>
                <a:srgbClr val="1D1D1B"/>
              </a:solidFill>
              <a:ln w="8971" cap="flat">
                <a:noFill/>
                <a:prstDash val="solid"/>
                <a:miter/>
              </a:ln>
            </p:spPr>
            <p:txBody>
              <a:bodyPr rtlCol="0" anchor="ctr"/>
              <a:lstStyle/>
              <a:p>
                <a:endParaRPr lang="en-US"/>
              </a:p>
            </p:txBody>
          </p:sp>
          <p:sp>
            <p:nvSpPr>
              <p:cNvPr id="590" name="Freeform 589">
                <a:extLst>
                  <a:ext uri="{FF2B5EF4-FFF2-40B4-BE49-F238E27FC236}">
                    <a16:creationId xmlns:a16="http://schemas.microsoft.com/office/drawing/2014/main" id="{B5333F59-6A23-34A7-3B2A-000298A6FC97}"/>
                  </a:ext>
                </a:extLst>
              </p:cNvPr>
              <p:cNvSpPr/>
              <p:nvPr/>
            </p:nvSpPr>
            <p:spPr>
              <a:xfrm>
                <a:off x="11761778" y="4931548"/>
                <a:ext cx="123373" cy="85313"/>
              </a:xfrm>
              <a:custGeom>
                <a:avLst/>
                <a:gdLst>
                  <a:gd name="connsiteX0" fmla="*/ 2168 w 123373"/>
                  <a:gd name="connsiteY0" fmla="*/ 84415 h 85313"/>
                  <a:gd name="connsiteX1" fmla="*/ 1270 w 123373"/>
                  <a:gd name="connsiteY1" fmla="*/ 84415 h 85313"/>
                  <a:gd name="connsiteX2" fmla="*/ 372 w 123373"/>
                  <a:gd name="connsiteY2" fmla="*/ 80823 h 85313"/>
                  <a:gd name="connsiteX3" fmla="*/ 60526 w 123373"/>
                  <a:gd name="connsiteY3" fmla="*/ 31431 h 85313"/>
                  <a:gd name="connsiteX4" fmla="*/ 83869 w 123373"/>
                  <a:gd name="connsiteY4" fmla="*/ 21553 h 85313"/>
                  <a:gd name="connsiteX5" fmla="*/ 110804 w 123373"/>
                  <a:gd name="connsiteY5" fmla="*/ 5388 h 85313"/>
                  <a:gd name="connsiteX6" fmla="*/ 119782 w 123373"/>
                  <a:gd name="connsiteY6" fmla="*/ 0 h 85313"/>
                  <a:gd name="connsiteX7" fmla="*/ 123374 w 123373"/>
                  <a:gd name="connsiteY7" fmla="*/ 898 h 85313"/>
                  <a:gd name="connsiteX8" fmla="*/ 122476 w 123373"/>
                  <a:gd name="connsiteY8" fmla="*/ 4490 h 85313"/>
                  <a:gd name="connsiteX9" fmla="*/ 114396 w 123373"/>
                  <a:gd name="connsiteY9" fmla="*/ 9878 h 85313"/>
                  <a:gd name="connsiteX10" fmla="*/ 86563 w 123373"/>
                  <a:gd name="connsiteY10" fmla="*/ 26941 h 85313"/>
                  <a:gd name="connsiteX11" fmla="*/ 62322 w 123373"/>
                  <a:gd name="connsiteY11" fmla="*/ 36819 h 85313"/>
                  <a:gd name="connsiteX12" fmla="*/ 4861 w 123373"/>
                  <a:gd name="connsiteY12" fmla="*/ 83517 h 85313"/>
                  <a:gd name="connsiteX13" fmla="*/ 2168 w 123373"/>
                  <a:gd name="connsiteY13" fmla="*/ 85313 h 85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373" h="85313">
                    <a:moveTo>
                      <a:pt x="2168" y="84415"/>
                    </a:moveTo>
                    <a:cubicBezTo>
                      <a:pt x="2168" y="84415"/>
                      <a:pt x="2168" y="84415"/>
                      <a:pt x="1270" y="84415"/>
                    </a:cubicBezTo>
                    <a:cubicBezTo>
                      <a:pt x="372" y="84415"/>
                      <a:pt x="-526" y="82619"/>
                      <a:pt x="372" y="80823"/>
                    </a:cubicBezTo>
                    <a:cubicBezTo>
                      <a:pt x="19226" y="46698"/>
                      <a:pt x="37183" y="39513"/>
                      <a:pt x="60526" y="31431"/>
                    </a:cubicBezTo>
                    <a:cubicBezTo>
                      <a:pt x="67709" y="28737"/>
                      <a:pt x="75789" y="26043"/>
                      <a:pt x="83869" y="21553"/>
                    </a:cubicBezTo>
                    <a:cubicBezTo>
                      <a:pt x="97337" y="15267"/>
                      <a:pt x="105417" y="8980"/>
                      <a:pt x="110804" y="5388"/>
                    </a:cubicBezTo>
                    <a:cubicBezTo>
                      <a:pt x="114396" y="2694"/>
                      <a:pt x="117089" y="898"/>
                      <a:pt x="119782" y="0"/>
                    </a:cubicBezTo>
                    <a:cubicBezTo>
                      <a:pt x="120680" y="0"/>
                      <a:pt x="122476" y="0"/>
                      <a:pt x="123374" y="898"/>
                    </a:cubicBezTo>
                    <a:cubicBezTo>
                      <a:pt x="123374" y="1796"/>
                      <a:pt x="123374" y="3592"/>
                      <a:pt x="122476" y="4490"/>
                    </a:cubicBezTo>
                    <a:cubicBezTo>
                      <a:pt x="119782" y="5388"/>
                      <a:pt x="117987" y="7184"/>
                      <a:pt x="114396" y="9878"/>
                    </a:cubicBezTo>
                    <a:cubicBezTo>
                      <a:pt x="109009" y="14369"/>
                      <a:pt x="100928" y="19757"/>
                      <a:pt x="86563" y="26941"/>
                    </a:cubicBezTo>
                    <a:cubicBezTo>
                      <a:pt x="77585" y="31431"/>
                      <a:pt x="70402" y="34125"/>
                      <a:pt x="62322" y="36819"/>
                    </a:cubicBezTo>
                    <a:cubicBezTo>
                      <a:pt x="39876" y="44902"/>
                      <a:pt x="22817" y="51188"/>
                      <a:pt x="4861" y="83517"/>
                    </a:cubicBezTo>
                    <a:cubicBezTo>
                      <a:pt x="4861" y="83517"/>
                      <a:pt x="3065" y="85313"/>
                      <a:pt x="2168" y="85313"/>
                    </a:cubicBezTo>
                  </a:path>
                </a:pathLst>
              </a:custGeom>
              <a:solidFill>
                <a:srgbClr val="1D1D1B"/>
              </a:solidFill>
              <a:ln w="8971" cap="flat">
                <a:noFill/>
                <a:prstDash val="solid"/>
                <a:miter/>
              </a:ln>
            </p:spPr>
            <p:txBody>
              <a:bodyPr rtlCol="0" anchor="ctr"/>
              <a:lstStyle/>
              <a:p>
                <a:endParaRPr lang="en-US"/>
              </a:p>
            </p:txBody>
          </p:sp>
          <p:sp>
            <p:nvSpPr>
              <p:cNvPr id="591" name="Freeform 590">
                <a:extLst>
                  <a:ext uri="{FF2B5EF4-FFF2-40B4-BE49-F238E27FC236}">
                    <a16:creationId xmlns:a16="http://schemas.microsoft.com/office/drawing/2014/main" id="{86BD6506-F793-0983-A588-6FD5E94BF095}"/>
                  </a:ext>
                </a:extLst>
              </p:cNvPr>
              <p:cNvSpPr/>
              <p:nvPr/>
            </p:nvSpPr>
            <p:spPr>
              <a:xfrm>
                <a:off x="11800756" y="5291658"/>
                <a:ext cx="28730" cy="167932"/>
              </a:xfrm>
              <a:custGeom>
                <a:avLst/>
                <a:gdLst>
                  <a:gd name="connsiteX0" fmla="*/ 2694 w 28730"/>
                  <a:gd name="connsiteY0" fmla="*/ 167034 h 167932"/>
                  <a:gd name="connsiteX1" fmla="*/ 2694 w 28730"/>
                  <a:gd name="connsiteY1" fmla="*/ 167034 h 167932"/>
                  <a:gd name="connsiteX2" fmla="*/ 0 w 28730"/>
                  <a:gd name="connsiteY2" fmla="*/ 164340 h 167932"/>
                  <a:gd name="connsiteX3" fmla="*/ 22446 w 28730"/>
                  <a:gd name="connsiteY3" fmla="*/ 8980 h 167932"/>
                  <a:gd name="connsiteX4" fmla="*/ 24241 w 28730"/>
                  <a:gd name="connsiteY4" fmla="*/ 1796 h 167932"/>
                  <a:gd name="connsiteX5" fmla="*/ 26935 w 28730"/>
                  <a:gd name="connsiteY5" fmla="*/ 0 h 167932"/>
                  <a:gd name="connsiteX6" fmla="*/ 28730 w 28730"/>
                  <a:gd name="connsiteY6" fmla="*/ 3592 h 167932"/>
                  <a:gd name="connsiteX7" fmla="*/ 26935 w 28730"/>
                  <a:gd name="connsiteY7" fmla="*/ 10776 h 167932"/>
                  <a:gd name="connsiteX8" fmla="*/ 4489 w 28730"/>
                  <a:gd name="connsiteY8" fmla="*/ 165238 h 167932"/>
                  <a:gd name="connsiteX9" fmla="*/ 1796 w 28730"/>
                  <a:gd name="connsiteY9" fmla="*/ 167932 h 167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730" h="167932">
                    <a:moveTo>
                      <a:pt x="2694" y="167034"/>
                    </a:moveTo>
                    <a:lnTo>
                      <a:pt x="2694" y="167034"/>
                    </a:lnTo>
                    <a:cubicBezTo>
                      <a:pt x="898" y="167034"/>
                      <a:pt x="0" y="166136"/>
                      <a:pt x="0" y="164340"/>
                    </a:cubicBezTo>
                    <a:cubicBezTo>
                      <a:pt x="3592" y="85313"/>
                      <a:pt x="14366" y="43105"/>
                      <a:pt x="22446" y="8980"/>
                    </a:cubicBezTo>
                    <a:lnTo>
                      <a:pt x="24241" y="1796"/>
                    </a:lnTo>
                    <a:cubicBezTo>
                      <a:pt x="24241" y="0"/>
                      <a:pt x="26037" y="0"/>
                      <a:pt x="26935" y="0"/>
                    </a:cubicBezTo>
                    <a:cubicBezTo>
                      <a:pt x="28730" y="0"/>
                      <a:pt x="28730" y="1796"/>
                      <a:pt x="28730" y="3592"/>
                    </a:cubicBezTo>
                    <a:lnTo>
                      <a:pt x="26935" y="10776"/>
                    </a:lnTo>
                    <a:cubicBezTo>
                      <a:pt x="17956" y="44004"/>
                      <a:pt x="7183" y="86211"/>
                      <a:pt x="4489" y="165238"/>
                    </a:cubicBezTo>
                    <a:cubicBezTo>
                      <a:pt x="4489" y="167034"/>
                      <a:pt x="3592" y="167932"/>
                      <a:pt x="1796" y="167932"/>
                    </a:cubicBezTo>
                  </a:path>
                </a:pathLst>
              </a:custGeom>
              <a:solidFill>
                <a:srgbClr val="5B2816"/>
              </a:solidFill>
              <a:ln w="8971" cap="flat">
                <a:noFill/>
                <a:prstDash val="solid"/>
                <a:miter/>
              </a:ln>
            </p:spPr>
            <p:txBody>
              <a:bodyPr rtlCol="0" anchor="ctr"/>
              <a:lstStyle/>
              <a:p>
                <a:endParaRPr lang="en-US"/>
              </a:p>
            </p:txBody>
          </p:sp>
          <p:sp>
            <p:nvSpPr>
              <p:cNvPr id="592" name="Freeform 591">
                <a:extLst>
                  <a:ext uri="{FF2B5EF4-FFF2-40B4-BE49-F238E27FC236}">
                    <a16:creationId xmlns:a16="http://schemas.microsoft.com/office/drawing/2014/main" id="{29650232-93F2-24B6-338D-46B173CDD4FB}"/>
                  </a:ext>
                </a:extLst>
              </p:cNvPr>
              <p:cNvSpPr/>
              <p:nvPr/>
            </p:nvSpPr>
            <p:spPr>
              <a:xfrm>
                <a:off x="12087162" y="5342846"/>
                <a:ext cx="11671" cy="119438"/>
              </a:xfrm>
              <a:custGeom>
                <a:avLst/>
                <a:gdLst>
                  <a:gd name="connsiteX0" fmla="*/ 8081 w 11671"/>
                  <a:gd name="connsiteY0" fmla="*/ 119438 h 119438"/>
                  <a:gd name="connsiteX1" fmla="*/ 8081 w 11671"/>
                  <a:gd name="connsiteY1" fmla="*/ 119438 h 119438"/>
                  <a:gd name="connsiteX2" fmla="*/ 5387 w 11671"/>
                  <a:gd name="connsiteY2" fmla="*/ 116744 h 119438"/>
                  <a:gd name="connsiteX3" fmla="*/ 0 w 11671"/>
                  <a:gd name="connsiteY3" fmla="*/ 2694 h 119438"/>
                  <a:gd name="connsiteX4" fmla="*/ 1796 w 11671"/>
                  <a:gd name="connsiteY4" fmla="*/ 0 h 119438"/>
                  <a:gd name="connsiteX5" fmla="*/ 4489 w 11671"/>
                  <a:gd name="connsiteY5" fmla="*/ 1796 h 119438"/>
                  <a:gd name="connsiteX6" fmla="*/ 9876 w 11671"/>
                  <a:gd name="connsiteY6" fmla="*/ 116744 h 119438"/>
                  <a:gd name="connsiteX7" fmla="*/ 7182 w 11671"/>
                  <a:gd name="connsiteY7" fmla="*/ 119438 h 11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71" h="119438">
                    <a:moveTo>
                      <a:pt x="8081" y="119438"/>
                    </a:moveTo>
                    <a:lnTo>
                      <a:pt x="8081" y="119438"/>
                    </a:lnTo>
                    <a:cubicBezTo>
                      <a:pt x="6285" y="119438"/>
                      <a:pt x="5387" y="117642"/>
                      <a:pt x="5387" y="116744"/>
                    </a:cubicBezTo>
                    <a:cubicBezTo>
                      <a:pt x="8978" y="77231"/>
                      <a:pt x="7182" y="40411"/>
                      <a:pt x="0" y="2694"/>
                    </a:cubicBezTo>
                    <a:cubicBezTo>
                      <a:pt x="0" y="898"/>
                      <a:pt x="0" y="0"/>
                      <a:pt x="1796" y="0"/>
                    </a:cubicBezTo>
                    <a:cubicBezTo>
                      <a:pt x="3592" y="0"/>
                      <a:pt x="4489" y="0"/>
                      <a:pt x="4489" y="1796"/>
                    </a:cubicBezTo>
                    <a:cubicBezTo>
                      <a:pt x="11672" y="39513"/>
                      <a:pt x="13467" y="77231"/>
                      <a:pt x="9876" y="116744"/>
                    </a:cubicBezTo>
                    <a:cubicBezTo>
                      <a:pt x="9876" y="118540"/>
                      <a:pt x="8978" y="119438"/>
                      <a:pt x="7182" y="119438"/>
                    </a:cubicBezTo>
                  </a:path>
                </a:pathLst>
              </a:custGeom>
              <a:solidFill>
                <a:srgbClr val="5B2816"/>
              </a:solidFill>
              <a:ln w="8971" cap="flat">
                <a:noFill/>
                <a:prstDash val="solid"/>
                <a:miter/>
              </a:ln>
            </p:spPr>
            <p:txBody>
              <a:bodyPr rtlCol="0" anchor="ctr"/>
              <a:lstStyle/>
              <a:p>
                <a:endParaRPr lang="en-US"/>
              </a:p>
            </p:txBody>
          </p:sp>
          <p:sp>
            <p:nvSpPr>
              <p:cNvPr id="593" name="Freeform 592">
                <a:extLst>
                  <a:ext uri="{FF2B5EF4-FFF2-40B4-BE49-F238E27FC236}">
                    <a16:creationId xmlns:a16="http://schemas.microsoft.com/office/drawing/2014/main" id="{27E51586-DE42-7E6B-84CC-7435942C8A41}"/>
                  </a:ext>
                </a:extLst>
              </p:cNvPr>
              <p:cNvSpPr/>
              <p:nvPr/>
            </p:nvSpPr>
            <p:spPr>
              <a:xfrm>
                <a:off x="11975333" y="4886646"/>
                <a:ext cx="8579" cy="51187"/>
              </a:xfrm>
              <a:custGeom>
                <a:avLst/>
                <a:gdLst>
                  <a:gd name="connsiteX0" fmla="*/ 5886 w 8579"/>
                  <a:gd name="connsiteY0" fmla="*/ 51188 h 51187"/>
                  <a:gd name="connsiteX1" fmla="*/ 3193 w 8579"/>
                  <a:gd name="connsiteY1" fmla="*/ 49392 h 51187"/>
                  <a:gd name="connsiteX2" fmla="*/ 499 w 8579"/>
                  <a:gd name="connsiteY2" fmla="*/ 2694 h 51187"/>
                  <a:gd name="connsiteX3" fmla="*/ 3193 w 8579"/>
                  <a:gd name="connsiteY3" fmla="*/ 0 h 51187"/>
                  <a:gd name="connsiteX4" fmla="*/ 5886 w 8579"/>
                  <a:gd name="connsiteY4" fmla="*/ 2694 h 51187"/>
                  <a:gd name="connsiteX5" fmla="*/ 8579 w 8579"/>
                  <a:gd name="connsiteY5" fmla="*/ 47596 h 51187"/>
                  <a:gd name="connsiteX6" fmla="*/ 6784 w 8579"/>
                  <a:gd name="connsiteY6" fmla="*/ 51188 h 51187"/>
                  <a:gd name="connsiteX7" fmla="*/ 6784 w 8579"/>
                  <a:gd name="connsiteY7" fmla="*/ 51188 h 51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9" h="51187">
                    <a:moveTo>
                      <a:pt x="5886" y="51188"/>
                    </a:moveTo>
                    <a:cubicBezTo>
                      <a:pt x="4988" y="51188"/>
                      <a:pt x="4090" y="51188"/>
                      <a:pt x="3193" y="49392"/>
                    </a:cubicBezTo>
                    <a:cubicBezTo>
                      <a:pt x="-399" y="38616"/>
                      <a:pt x="-399" y="24247"/>
                      <a:pt x="499" y="2694"/>
                    </a:cubicBezTo>
                    <a:cubicBezTo>
                      <a:pt x="499" y="898"/>
                      <a:pt x="1397" y="0"/>
                      <a:pt x="3193" y="0"/>
                    </a:cubicBezTo>
                    <a:cubicBezTo>
                      <a:pt x="4988" y="0"/>
                      <a:pt x="5886" y="898"/>
                      <a:pt x="5886" y="2694"/>
                    </a:cubicBezTo>
                    <a:cubicBezTo>
                      <a:pt x="4988" y="23349"/>
                      <a:pt x="4988" y="37717"/>
                      <a:pt x="8579" y="47596"/>
                    </a:cubicBezTo>
                    <a:cubicBezTo>
                      <a:pt x="8579" y="49392"/>
                      <a:pt x="8579" y="50290"/>
                      <a:pt x="6784" y="51188"/>
                    </a:cubicBezTo>
                    <a:cubicBezTo>
                      <a:pt x="6784" y="51188"/>
                      <a:pt x="6784" y="51188"/>
                      <a:pt x="6784" y="51188"/>
                    </a:cubicBezTo>
                  </a:path>
                </a:pathLst>
              </a:custGeom>
              <a:solidFill>
                <a:srgbClr val="1D1D1B"/>
              </a:solidFill>
              <a:ln w="8971" cap="flat">
                <a:noFill/>
                <a:prstDash val="solid"/>
                <a:miter/>
              </a:ln>
            </p:spPr>
            <p:txBody>
              <a:bodyPr rtlCol="0" anchor="ctr"/>
              <a:lstStyle/>
              <a:p>
                <a:endParaRPr lang="en-US"/>
              </a:p>
            </p:txBody>
          </p:sp>
          <p:sp>
            <p:nvSpPr>
              <p:cNvPr id="594" name="Freeform 593">
                <a:extLst>
                  <a:ext uri="{FF2B5EF4-FFF2-40B4-BE49-F238E27FC236}">
                    <a16:creationId xmlns:a16="http://schemas.microsoft.com/office/drawing/2014/main" id="{5B1DD4B2-C709-D84F-C631-8D0CC368C9C5}"/>
                  </a:ext>
                </a:extLst>
              </p:cNvPr>
              <p:cNvSpPr/>
              <p:nvPr/>
            </p:nvSpPr>
            <p:spPr>
              <a:xfrm>
                <a:off x="11988263" y="4933205"/>
                <a:ext cx="56156" cy="35162"/>
              </a:xfrm>
              <a:custGeom>
                <a:avLst/>
                <a:gdLst>
                  <a:gd name="connsiteX0" fmla="*/ 51315 w 56156"/>
                  <a:gd name="connsiteY0" fmla="*/ 32468 h 35162"/>
                  <a:gd name="connsiteX1" fmla="*/ 51315 w 56156"/>
                  <a:gd name="connsiteY1" fmla="*/ 32468 h 35162"/>
                  <a:gd name="connsiteX2" fmla="*/ 49519 w 56156"/>
                  <a:gd name="connsiteY2" fmla="*/ 32468 h 35162"/>
                  <a:gd name="connsiteX3" fmla="*/ 35154 w 56156"/>
                  <a:gd name="connsiteY3" fmla="*/ 28876 h 35162"/>
                  <a:gd name="connsiteX4" fmla="*/ 16300 w 56156"/>
                  <a:gd name="connsiteY4" fmla="*/ 19895 h 35162"/>
                  <a:gd name="connsiteX5" fmla="*/ 8219 w 56156"/>
                  <a:gd name="connsiteY5" fmla="*/ 11813 h 35162"/>
                  <a:gd name="connsiteX6" fmla="*/ 1036 w 56156"/>
                  <a:gd name="connsiteY6" fmla="*/ 4629 h 35162"/>
                  <a:gd name="connsiteX7" fmla="*/ 1036 w 56156"/>
                  <a:gd name="connsiteY7" fmla="*/ 1037 h 35162"/>
                  <a:gd name="connsiteX8" fmla="*/ 4628 w 56156"/>
                  <a:gd name="connsiteY8" fmla="*/ 1037 h 35162"/>
                  <a:gd name="connsiteX9" fmla="*/ 13606 w 56156"/>
                  <a:gd name="connsiteY9" fmla="*/ 10017 h 35162"/>
                  <a:gd name="connsiteX10" fmla="*/ 19891 w 56156"/>
                  <a:gd name="connsiteY10" fmla="*/ 17201 h 35162"/>
                  <a:gd name="connsiteX11" fmla="*/ 37848 w 56156"/>
                  <a:gd name="connsiteY11" fmla="*/ 26182 h 35162"/>
                  <a:gd name="connsiteX12" fmla="*/ 52213 w 56156"/>
                  <a:gd name="connsiteY12" fmla="*/ 29774 h 35162"/>
                  <a:gd name="connsiteX13" fmla="*/ 54008 w 56156"/>
                  <a:gd name="connsiteY13" fmla="*/ 29774 h 35162"/>
                  <a:gd name="connsiteX14" fmla="*/ 55804 w 56156"/>
                  <a:gd name="connsiteY14" fmla="*/ 33366 h 35162"/>
                  <a:gd name="connsiteX15" fmla="*/ 53111 w 56156"/>
                  <a:gd name="connsiteY15" fmla="*/ 35162 h 35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6156" h="35162">
                    <a:moveTo>
                      <a:pt x="51315" y="32468"/>
                    </a:moveTo>
                    <a:cubicBezTo>
                      <a:pt x="51315" y="32468"/>
                      <a:pt x="51315" y="32468"/>
                      <a:pt x="51315" y="32468"/>
                    </a:cubicBezTo>
                    <a:lnTo>
                      <a:pt x="49519" y="32468"/>
                    </a:lnTo>
                    <a:cubicBezTo>
                      <a:pt x="44132" y="30672"/>
                      <a:pt x="39643" y="29774"/>
                      <a:pt x="35154" y="28876"/>
                    </a:cubicBezTo>
                    <a:cubicBezTo>
                      <a:pt x="27074" y="26182"/>
                      <a:pt x="22584" y="24386"/>
                      <a:pt x="16300" y="19895"/>
                    </a:cubicBezTo>
                    <a:cubicBezTo>
                      <a:pt x="12709" y="17201"/>
                      <a:pt x="10015" y="14507"/>
                      <a:pt x="8219" y="11813"/>
                    </a:cubicBezTo>
                    <a:cubicBezTo>
                      <a:pt x="6424" y="9119"/>
                      <a:pt x="4628" y="6425"/>
                      <a:pt x="1036" y="4629"/>
                    </a:cubicBezTo>
                    <a:cubicBezTo>
                      <a:pt x="139" y="4629"/>
                      <a:pt x="-759" y="1935"/>
                      <a:pt x="1036" y="1037"/>
                    </a:cubicBezTo>
                    <a:cubicBezTo>
                      <a:pt x="1036" y="139"/>
                      <a:pt x="3730" y="-759"/>
                      <a:pt x="4628" y="1037"/>
                    </a:cubicBezTo>
                    <a:cubicBezTo>
                      <a:pt x="9117" y="3731"/>
                      <a:pt x="10913" y="7323"/>
                      <a:pt x="13606" y="10017"/>
                    </a:cubicBezTo>
                    <a:cubicBezTo>
                      <a:pt x="15402" y="12711"/>
                      <a:pt x="17198" y="15405"/>
                      <a:pt x="19891" y="17201"/>
                    </a:cubicBezTo>
                    <a:cubicBezTo>
                      <a:pt x="26176" y="21692"/>
                      <a:pt x="29767" y="23488"/>
                      <a:pt x="37848" y="26182"/>
                    </a:cubicBezTo>
                    <a:cubicBezTo>
                      <a:pt x="42337" y="27080"/>
                      <a:pt x="46826" y="28876"/>
                      <a:pt x="52213" y="29774"/>
                    </a:cubicBezTo>
                    <a:lnTo>
                      <a:pt x="54008" y="29774"/>
                    </a:lnTo>
                    <a:cubicBezTo>
                      <a:pt x="55804" y="29774"/>
                      <a:pt x="56702" y="31570"/>
                      <a:pt x="55804" y="33366"/>
                    </a:cubicBezTo>
                    <a:cubicBezTo>
                      <a:pt x="55804" y="34264"/>
                      <a:pt x="54008" y="35162"/>
                      <a:pt x="53111" y="35162"/>
                    </a:cubicBezTo>
                  </a:path>
                </a:pathLst>
              </a:custGeom>
              <a:solidFill>
                <a:srgbClr val="1D1D1B"/>
              </a:solidFill>
              <a:ln w="8971" cap="flat">
                <a:noFill/>
                <a:prstDash val="solid"/>
                <a:miter/>
              </a:ln>
            </p:spPr>
            <p:txBody>
              <a:bodyPr rtlCol="0" anchor="ctr"/>
              <a:lstStyle/>
              <a:p>
                <a:endParaRPr lang="en-US"/>
              </a:p>
            </p:txBody>
          </p:sp>
          <p:sp>
            <p:nvSpPr>
              <p:cNvPr id="595" name="Freeform 594">
                <a:extLst>
                  <a:ext uri="{FF2B5EF4-FFF2-40B4-BE49-F238E27FC236}">
                    <a16:creationId xmlns:a16="http://schemas.microsoft.com/office/drawing/2014/main" id="{47F254A5-A398-12FF-5121-D246A881E260}"/>
                  </a:ext>
                </a:extLst>
              </p:cNvPr>
              <p:cNvSpPr/>
              <p:nvPr/>
            </p:nvSpPr>
            <p:spPr>
              <a:xfrm>
                <a:off x="11875276" y="4845336"/>
                <a:ext cx="117640" cy="70944"/>
              </a:xfrm>
              <a:custGeom>
                <a:avLst/>
                <a:gdLst>
                  <a:gd name="connsiteX0" fmla="*/ 60154 w 117640"/>
                  <a:gd name="connsiteY0" fmla="*/ 70945 h 70944"/>
                  <a:gd name="connsiteX1" fmla="*/ 0 w 117640"/>
                  <a:gd name="connsiteY1" fmla="*/ 16165 h 70944"/>
                  <a:gd name="connsiteX2" fmla="*/ 1795 w 117640"/>
                  <a:gd name="connsiteY2" fmla="*/ 12573 h 70944"/>
                  <a:gd name="connsiteX3" fmla="*/ 5387 w 117640"/>
                  <a:gd name="connsiteY3" fmla="*/ 14369 h 70944"/>
                  <a:gd name="connsiteX4" fmla="*/ 65541 w 117640"/>
                  <a:gd name="connsiteY4" fmla="*/ 65556 h 70944"/>
                  <a:gd name="connsiteX5" fmla="*/ 112228 w 117640"/>
                  <a:gd name="connsiteY5" fmla="*/ 2694 h 70944"/>
                  <a:gd name="connsiteX6" fmla="*/ 114921 w 117640"/>
                  <a:gd name="connsiteY6" fmla="*/ 0 h 70944"/>
                  <a:gd name="connsiteX7" fmla="*/ 117615 w 117640"/>
                  <a:gd name="connsiteY7" fmla="*/ 2694 h 70944"/>
                  <a:gd name="connsiteX8" fmla="*/ 65541 w 117640"/>
                  <a:gd name="connsiteY8" fmla="*/ 70945 h 70944"/>
                  <a:gd name="connsiteX9" fmla="*/ 60154 w 117640"/>
                  <a:gd name="connsiteY9" fmla="*/ 70945 h 70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640" h="70944">
                    <a:moveTo>
                      <a:pt x="60154" y="70945"/>
                    </a:moveTo>
                    <a:cubicBezTo>
                      <a:pt x="26935" y="70945"/>
                      <a:pt x="6284" y="38616"/>
                      <a:pt x="0" y="16165"/>
                    </a:cubicBezTo>
                    <a:cubicBezTo>
                      <a:pt x="0" y="14369"/>
                      <a:pt x="0" y="13470"/>
                      <a:pt x="1795" y="12573"/>
                    </a:cubicBezTo>
                    <a:cubicBezTo>
                      <a:pt x="3591" y="11675"/>
                      <a:pt x="4489" y="12573"/>
                      <a:pt x="5387" y="14369"/>
                    </a:cubicBezTo>
                    <a:cubicBezTo>
                      <a:pt x="10773" y="36819"/>
                      <a:pt x="32321" y="69149"/>
                      <a:pt x="65541" y="65556"/>
                    </a:cubicBezTo>
                    <a:cubicBezTo>
                      <a:pt x="92476" y="62862"/>
                      <a:pt x="114023" y="35023"/>
                      <a:pt x="112228" y="2694"/>
                    </a:cubicBezTo>
                    <a:cubicBezTo>
                      <a:pt x="112228" y="898"/>
                      <a:pt x="113126" y="0"/>
                      <a:pt x="114921" y="0"/>
                    </a:cubicBezTo>
                    <a:cubicBezTo>
                      <a:pt x="116717" y="0"/>
                      <a:pt x="117615" y="898"/>
                      <a:pt x="117615" y="2694"/>
                    </a:cubicBezTo>
                    <a:cubicBezTo>
                      <a:pt x="118512" y="37717"/>
                      <a:pt x="96067" y="67352"/>
                      <a:pt x="65541" y="70945"/>
                    </a:cubicBezTo>
                    <a:cubicBezTo>
                      <a:pt x="63745" y="70945"/>
                      <a:pt x="61950" y="70945"/>
                      <a:pt x="60154" y="70945"/>
                    </a:cubicBezTo>
                  </a:path>
                </a:pathLst>
              </a:custGeom>
              <a:solidFill>
                <a:srgbClr val="1D1D1B"/>
              </a:solidFill>
              <a:ln w="8971" cap="flat">
                <a:noFill/>
                <a:prstDash val="solid"/>
                <a:miter/>
              </a:ln>
            </p:spPr>
            <p:txBody>
              <a:bodyPr rtlCol="0" anchor="ctr"/>
              <a:lstStyle/>
              <a:p>
                <a:endParaRPr lang="en-US"/>
              </a:p>
            </p:txBody>
          </p:sp>
          <p:sp>
            <p:nvSpPr>
              <p:cNvPr id="596" name="Freeform 595">
                <a:extLst>
                  <a:ext uri="{FF2B5EF4-FFF2-40B4-BE49-F238E27FC236}">
                    <a16:creationId xmlns:a16="http://schemas.microsoft.com/office/drawing/2014/main" id="{DCAB9E51-F06E-93EC-CF90-570DDB79D91C}"/>
                  </a:ext>
                </a:extLst>
              </p:cNvPr>
              <p:cNvSpPr/>
              <p:nvPr/>
            </p:nvSpPr>
            <p:spPr>
              <a:xfrm>
                <a:off x="11893233" y="4813553"/>
                <a:ext cx="23695" cy="7536"/>
              </a:xfrm>
              <a:custGeom>
                <a:avLst/>
                <a:gdLst>
                  <a:gd name="connsiteX0" fmla="*/ 2693 w 23695"/>
                  <a:gd name="connsiteY0" fmla="*/ 7537 h 7536"/>
                  <a:gd name="connsiteX1" fmla="*/ 0 w 23695"/>
                  <a:gd name="connsiteY1" fmla="*/ 5740 h 7536"/>
                  <a:gd name="connsiteX2" fmla="*/ 1795 w 23695"/>
                  <a:gd name="connsiteY2" fmla="*/ 2148 h 7536"/>
                  <a:gd name="connsiteX3" fmla="*/ 21547 w 23695"/>
                  <a:gd name="connsiteY3" fmla="*/ 352 h 7536"/>
                  <a:gd name="connsiteX4" fmla="*/ 23343 w 23695"/>
                  <a:gd name="connsiteY4" fmla="*/ 3046 h 7536"/>
                  <a:gd name="connsiteX5" fmla="*/ 20650 w 23695"/>
                  <a:gd name="connsiteY5" fmla="*/ 4842 h 7536"/>
                  <a:gd name="connsiteX6" fmla="*/ 3591 w 23695"/>
                  <a:gd name="connsiteY6" fmla="*/ 6639 h 7536"/>
                  <a:gd name="connsiteX7" fmla="*/ 2693 w 23695"/>
                  <a:gd name="connsiteY7" fmla="*/ 6639 h 7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5" h="7536">
                    <a:moveTo>
                      <a:pt x="2693" y="7537"/>
                    </a:moveTo>
                    <a:cubicBezTo>
                      <a:pt x="1795" y="7537"/>
                      <a:pt x="898" y="7537"/>
                      <a:pt x="0" y="5740"/>
                    </a:cubicBezTo>
                    <a:cubicBezTo>
                      <a:pt x="0" y="3945"/>
                      <a:pt x="0" y="3046"/>
                      <a:pt x="1795" y="2148"/>
                    </a:cubicBezTo>
                    <a:cubicBezTo>
                      <a:pt x="7182" y="352"/>
                      <a:pt x="15263" y="-546"/>
                      <a:pt x="21547" y="352"/>
                    </a:cubicBezTo>
                    <a:cubicBezTo>
                      <a:pt x="23343" y="352"/>
                      <a:pt x="24241" y="2148"/>
                      <a:pt x="23343" y="3046"/>
                    </a:cubicBezTo>
                    <a:cubicBezTo>
                      <a:pt x="23343" y="4842"/>
                      <a:pt x="21547" y="5740"/>
                      <a:pt x="20650" y="4842"/>
                    </a:cubicBezTo>
                    <a:cubicBezTo>
                      <a:pt x="14365" y="3945"/>
                      <a:pt x="8080" y="4842"/>
                      <a:pt x="3591" y="6639"/>
                    </a:cubicBezTo>
                    <a:cubicBezTo>
                      <a:pt x="3591" y="6639"/>
                      <a:pt x="3591" y="6639"/>
                      <a:pt x="2693" y="6639"/>
                    </a:cubicBezTo>
                  </a:path>
                </a:pathLst>
              </a:custGeom>
              <a:solidFill>
                <a:srgbClr val="1D1D1B"/>
              </a:solidFill>
              <a:ln w="8971" cap="flat">
                <a:noFill/>
                <a:prstDash val="solid"/>
                <a:miter/>
              </a:ln>
            </p:spPr>
            <p:txBody>
              <a:bodyPr rtlCol="0" anchor="ctr"/>
              <a:lstStyle/>
              <a:p>
                <a:endParaRPr lang="en-US"/>
              </a:p>
            </p:txBody>
          </p:sp>
          <p:sp>
            <p:nvSpPr>
              <p:cNvPr id="597" name="Freeform 596">
                <a:extLst>
                  <a:ext uri="{FF2B5EF4-FFF2-40B4-BE49-F238E27FC236}">
                    <a16:creationId xmlns:a16="http://schemas.microsoft.com/office/drawing/2014/main" id="{4E8CCC62-2DE7-6CD8-2847-547E7397C458}"/>
                  </a:ext>
                </a:extLst>
              </p:cNvPr>
              <p:cNvSpPr/>
              <p:nvPr/>
            </p:nvSpPr>
            <p:spPr>
              <a:xfrm>
                <a:off x="11944408" y="4806286"/>
                <a:ext cx="24241" cy="8516"/>
              </a:xfrm>
              <a:custGeom>
                <a:avLst/>
                <a:gdLst>
                  <a:gd name="connsiteX0" fmla="*/ 2694 w 24241"/>
                  <a:gd name="connsiteY0" fmla="*/ 8517 h 8516"/>
                  <a:gd name="connsiteX1" fmla="*/ 0 w 24241"/>
                  <a:gd name="connsiteY1" fmla="*/ 6721 h 8516"/>
                  <a:gd name="connsiteX2" fmla="*/ 898 w 24241"/>
                  <a:gd name="connsiteY2" fmla="*/ 3129 h 8516"/>
                  <a:gd name="connsiteX3" fmla="*/ 22446 w 24241"/>
                  <a:gd name="connsiteY3" fmla="*/ 1333 h 8516"/>
                  <a:gd name="connsiteX4" fmla="*/ 24241 w 24241"/>
                  <a:gd name="connsiteY4" fmla="*/ 4925 h 8516"/>
                  <a:gd name="connsiteX5" fmla="*/ 20650 w 24241"/>
                  <a:gd name="connsiteY5" fmla="*/ 6721 h 8516"/>
                  <a:gd name="connsiteX6" fmla="*/ 3592 w 24241"/>
                  <a:gd name="connsiteY6" fmla="*/ 8517 h 8516"/>
                  <a:gd name="connsiteX7" fmla="*/ 2694 w 24241"/>
                  <a:gd name="connsiteY7" fmla="*/ 8517 h 8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241" h="8516">
                    <a:moveTo>
                      <a:pt x="2694" y="8517"/>
                    </a:moveTo>
                    <a:cubicBezTo>
                      <a:pt x="1796" y="8517"/>
                      <a:pt x="898" y="8517"/>
                      <a:pt x="0" y="6721"/>
                    </a:cubicBezTo>
                    <a:cubicBezTo>
                      <a:pt x="0" y="5823"/>
                      <a:pt x="0" y="4027"/>
                      <a:pt x="898" y="3129"/>
                    </a:cubicBezTo>
                    <a:cubicBezTo>
                      <a:pt x="6285" y="435"/>
                      <a:pt x="17059" y="-1361"/>
                      <a:pt x="22446" y="1333"/>
                    </a:cubicBezTo>
                    <a:cubicBezTo>
                      <a:pt x="23344" y="1333"/>
                      <a:pt x="24241" y="3129"/>
                      <a:pt x="24241" y="4925"/>
                    </a:cubicBezTo>
                    <a:cubicBezTo>
                      <a:pt x="24241" y="5823"/>
                      <a:pt x="22446" y="6721"/>
                      <a:pt x="20650" y="6721"/>
                    </a:cubicBezTo>
                    <a:cubicBezTo>
                      <a:pt x="17059" y="4925"/>
                      <a:pt x="8081" y="6721"/>
                      <a:pt x="3592" y="8517"/>
                    </a:cubicBezTo>
                    <a:cubicBezTo>
                      <a:pt x="3592" y="8517"/>
                      <a:pt x="3592" y="8517"/>
                      <a:pt x="2694" y="8517"/>
                    </a:cubicBezTo>
                  </a:path>
                </a:pathLst>
              </a:custGeom>
              <a:solidFill>
                <a:srgbClr val="1D1D1B"/>
              </a:solidFill>
              <a:ln w="8971" cap="flat">
                <a:noFill/>
                <a:prstDash val="solid"/>
                <a:miter/>
              </a:ln>
            </p:spPr>
            <p:txBody>
              <a:bodyPr rtlCol="0" anchor="ctr"/>
              <a:lstStyle/>
              <a:p>
                <a:endParaRPr lang="en-US"/>
              </a:p>
            </p:txBody>
          </p:sp>
          <p:sp>
            <p:nvSpPr>
              <p:cNvPr id="598" name="Freeform 597">
                <a:extLst>
                  <a:ext uri="{FF2B5EF4-FFF2-40B4-BE49-F238E27FC236}">
                    <a16:creationId xmlns:a16="http://schemas.microsoft.com/office/drawing/2014/main" id="{9B1B900E-4866-DB23-034B-520682A4DA81}"/>
                  </a:ext>
                </a:extLst>
              </p:cNvPr>
              <p:cNvSpPr/>
              <p:nvPr/>
            </p:nvSpPr>
            <p:spPr>
              <a:xfrm>
                <a:off x="11930458" y="4831514"/>
                <a:ext cx="11669" cy="29089"/>
              </a:xfrm>
              <a:custGeom>
                <a:avLst/>
                <a:gdLst>
                  <a:gd name="connsiteX0" fmla="*/ 4972 w 11669"/>
                  <a:gd name="connsiteY0" fmla="*/ 29089 h 29089"/>
                  <a:gd name="connsiteX1" fmla="*/ 3177 w 11669"/>
                  <a:gd name="connsiteY1" fmla="*/ 28191 h 29089"/>
                  <a:gd name="connsiteX2" fmla="*/ 3177 w 11669"/>
                  <a:gd name="connsiteY2" fmla="*/ 24599 h 29089"/>
                  <a:gd name="connsiteX3" fmla="*/ 6768 w 11669"/>
                  <a:gd name="connsiteY3" fmla="*/ 18313 h 29089"/>
                  <a:gd name="connsiteX4" fmla="*/ 4972 w 11669"/>
                  <a:gd name="connsiteY4" fmla="*/ 15619 h 29089"/>
                  <a:gd name="connsiteX5" fmla="*/ 483 w 11669"/>
                  <a:gd name="connsiteY5" fmla="*/ 2148 h 29089"/>
                  <a:gd name="connsiteX6" fmla="*/ 3177 w 11669"/>
                  <a:gd name="connsiteY6" fmla="*/ 352 h 29089"/>
                  <a:gd name="connsiteX7" fmla="*/ 4972 w 11669"/>
                  <a:gd name="connsiteY7" fmla="*/ 3046 h 29089"/>
                  <a:gd name="connsiteX8" fmla="*/ 8564 w 11669"/>
                  <a:gd name="connsiteY8" fmla="*/ 12027 h 29089"/>
                  <a:gd name="connsiteX9" fmla="*/ 11257 w 11669"/>
                  <a:gd name="connsiteY9" fmla="*/ 16517 h 29089"/>
                  <a:gd name="connsiteX10" fmla="*/ 5870 w 11669"/>
                  <a:gd name="connsiteY10" fmla="*/ 28191 h 29089"/>
                  <a:gd name="connsiteX11" fmla="*/ 4075 w 11669"/>
                  <a:gd name="connsiteY11" fmla="*/ 28191 h 29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69" h="29089">
                    <a:moveTo>
                      <a:pt x="4972" y="29089"/>
                    </a:moveTo>
                    <a:cubicBezTo>
                      <a:pt x="4972" y="29089"/>
                      <a:pt x="3177" y="29089"/>
                      <a:pt x="3177" y="28191"/>
                    </a:cubicBezTo>
                    <a:cubicBezTo>
                      <a:pt x="3177" y="27293"/>
                      <a:pt x="3177" y="25497"/>
                      <a:pt x="3177" y="24599"/>
                    </a:cubicBezTo>
                    <a:cubicBezTo>
                      <a:pt x="6768" y="21905"/>
                      <a:pt x="6768" y="20109"/>
                      <a:pt x="6768" y="18313"/>
                    </a:cubicBezTo>
                    <a:cubicBezTo>
                      <a:pt x="6768" y="18313"/>
                      <a:pt x="5870" y="16517"/>
                      <a:pt x="4972" y="15619"/>
                    </a:cubicBezTo>
                    <a:cubicBezTo>
                      <a:pt x="2279" y="12925"/>
                      <a:pt x="-1312" y="9333"/>
                      <a:pt x="483" y="2148"/>
                    </a:cubicBezTo>
                    <a:cubicBezTo>
                      <a:pt x="483" y="352"/>
                      <a:pt x="2279" y="-546"/>
                      <a:pt x="3177" y="352"/>
                    </a:cubicBezTo>
                    <a:cubicBezTo>
                      <a:pt x="4972" y="352"/>
                      <a:pt x="5870" y="2148"/>
                      <a:pt x="4972" y="3046"/>
                    </a:cubicBezTo>
                    <a:cubicBezTo>
                      <a:pt x="4075" y="7537"/>
                      <a:pt x="5870" y="10231"/>
                      <a:pt x="8564" y="12027"/>
                    </a:cubicBezTo>
                    <a:cubicBezTo>
                      <a:pt x="9461" y="13823"/>
                      <a:pt x="11257" y="14721"/>
                      <a:pt x="11257" y="16517"/>
                    </a:cubicBezTo>
                    <a:cubicBezTo>
                      <a:pt x="13053" y="21905"/>
                      <a:pt x="8564" y="25497"/>
                      <a:pt x="5870" y="28191"/>
                    </a:cubicBezTo>
                    <a:cubicBezTo>
                      <a:pt x="5870" y="28191"/>
                      <a:pt x="4972" y="28191"/>
                      <a:pt x="4075" y="28191"/>
                    </a:cubicBezTo>
                  </a:path>
                </a:pathLst>
              </a:custGeom>
              <a:solidFill>
                <a:srgbClr val="1D1D1B"/>
              </a:solidFill>
              <a:ln w="8971" cap="flat">
                <a:noFill/>
                <a:prstDash val="solid"/>
                <a:miter/>
              </a:ln>
            </p:spPr>
            <p:txBody>
              <a:bodyPr rtlCol="0" anchor="ctr"/>
              <a:lstStyle/>
              <a:p>
                <a:endParaRPr lang="en-US"/>
              </a:p>
            </p:txBody>
          </p:sp>
          <p:sp>
            <p:nvSpPr>
              <p:cNvPr id="599" name="Freeform 598">
                <a:extLst>
                  <a:ext uri="{FF2B5EF4-FFF2-40B4-BE49-F238E27FC236}">
                    <a16:creationId xmlns:a16="http://schemas.microsoft.com/office/drawing/2014/main" id="{13560F25-A8B5-5D32-3184-F5287E15BB36}"/>
                  </a:ext>
                </a:extLst>
              </p:cNvPr>
              <p:cNvSpPr/>
              <p:nvPr/>
            </p:nvSpPr>
            <p:spPr>
              <a:xfrm>
                <a:off x="11919269" y="4872277"/>
                <a:ext cx="35912" cy="10776"/>
              </a:xfrm>
              <a:custGeom>
                <a:avLst/>
                <a:gdLst>
                  <a:gd name="connsiteX0" fmla="*/ 15263 w 35912"/>
                  <a:gd name="connsiteY0" fmla="*/ 10776 h 10776"/>
                  <a:gd name="connsiteX1" fmla="*/ 1796 w 35912"/>
                  <a:gd name="connsiteY1" fmla="*/ 8083 h 10776"/>
                  <a:gd name="connsiteX2" fmla="*/ 0 w 35912"/>
                  <a:gd name="connsiteY2" fmla="*/ 4490 h 10776"/>
                  <a:gd name="connsiteX3" fmla="*/ 3592 w 35912"/>
                  <a:gd name="connsiteY3" fmla="*/ 2694 h 10776"/>
                  <a:gd name="connsiteX4" fmla="*/ 32322 w 35912"/>
                  <a:gd name="connsiteY4" fmla="*/ 0 h 10776"/>
                  <a:gd name="connsiteX5" fmla="*/ 35913 w 35912"/>
                  <a:gd name="connsiteY5" fmla="*/ 0 h 10776"/>
                  <a:gd name="connsiteX6" fmla="*/ 35913 w 35912"/>
                  <a:gd name="connsiteY6" fmla="*/ 3592 h 10776"/>
                  <a:gd name="connsiteX7" fmla="*/ 16161 w 35912"/>
                  <a:gd name="connsiteY7" fmla="*/ 8980 h 10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912" h="10776">
                    <a:moveTo>
                      <a:pt x="15263" y="10776"/>
                    </a:moveTo>
                    <a:cubicBezTo>
                      <a:pt x="10774" y="10776"/>
                      <a:pt x="6285" y="10776"/>
                      <a:pt x="1796" y="8083"/>
                    </a:cubicBezTo>
                    <a:cubicBezTo>
                      <a:pt x="898" y="8083"/>
                      <a:pt x="0" y="6286"/>
                      <a:pt x="0" y="4490"/>
                    </a:cubicBezTo>
                    <a:cubicBezTo>
                      <a:pt x="0" y="3592"/>
                      <a:pt x="1796" y="2694"/>
                      <a:pt x="3592" y="2694"/>
                    </a:cubicBezTo>
                    <a:cubicBezTo>
                      <a:pt x="12570" y="6286"/>
                      <a:pt x="25139" y="4490"/>
                      <a:pt x="32322" y="0"/>
                    </a:cubicBezTo>
                    <a:cubicBezTo>
                      <a:pt x="33220" y="0"/>
                      <a:pt x="35015" y="0"/>
                      <a:pt x="35913" y="0"/>
                    </a:cubicBezTo>
                    <a:cubicBezTo>
                      <a:pt x="35913" y="898"/>
                      <a:pt x="35913" y="2694"/>
                      <a:pt x="35913" y="3592"/>
                    </a:cubicBezTo>
                    <a:cubicBezTo>
                      <a:pt x="31424" y="6286"/>
                      <a:pt x="23344" y="8980"/>
                      <a:pt x="16161" y="8980"/>
                    </a:cubicBezTo>
                  </a:path>
                </a:pathLst>
              </a:custGeom>
              <a:solidFill>
                <a:srgbClr val="1D1D1B"/>
              </a:solidFill>
              <a:ln w="8971" cap="flat">
                <a:noFill/>
                <a:prstDash val="solid"/>
                <a:miter/>
              </a:ln>
            </p:spPr>
            <p:txBody>
              <a:bodyPr rtlCol="0" anchor="ctr"/>
              <a:lstStyle/>
              <a:p>
                <a:endParaRPr lang="en-US"/>
              </a:p>
            </p:txBody>
          </p:sp>
          <p:sp>
            <p:nvSpPr>
              <p:cNvPr id="600" name="Freeform 599">
                <a:extLst>
                  <a:ext uri="{FF2B5EF4-FFF2-40B4-BE49-F238E27FC236}">
                    <a16:creationId xmlns:a16="http://schemas.microsoft.com/office/drawing/2014/main" id="{AB8EDB8E-5BED-6C42-B6CA-0BBF060DE6A8}"/>
                  </a:ext>
                </a:extLst>
              </p:cNvPr>
              <p:cNvSpPr/>
              <p:nvPr/>
            </p:nvSpPr>
            <p:spPr>
              <a:xfrm>
                <a:off x="11901313" y="4831866"/>
                <a:ext cx="9876" cy="12572"/>
              </a:xfrm>
              <a:custGeom>
                <a:avLst/>
                <a:gdLst>
                  <a:gd name="connsiteX0" fmla="*/ 0 w 9876"/>
                  <a:gd name="connsiteY0" fmla="*/ 7184 h 12572"/>
                  <a:gd name="connsiteX1" fmla="*/ 3592 w 9876"/>
                  <a:gd name="connsiteY1" fmla="*/ 0 h 12572"/>
                  <a:gd name="connsiteX2" fmla="*/ 9876 w 9876"/>
                  <a:gd name="connsiteY2" fmla="*/ 5388 h 12572"/>
                  <a:gd name="connsiteX3" fmla="*/ 6285 w 9876"/>
                  <a:gd name="connsiteY3" fmla="*/ 12573 h 12572"/>
                  <a:gd name="connsiteX4" fmla="*/ 0 w 9876"/>
                  <a:gd name="connsiteY4" fmla="*/ 7184 h 12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76" h="12572">
                    <a:moveTo>
                      <a:pt x="0" y="7184"/>
                    </a:moveTo>
                    <a:cubicBezTo>
                      <a:pt x="0" y="3592"/>
                      <a:pt x="898" y="0"/>
                      <a:pt x="3592" y="0"/>
                    </a:cubicBezTo>
                    <a:cubicBezTo>
                      <a:pt x="6285" y="0"/>
                      <a:pt x="8978" y="1796"/>
                      <a:pt x="9876" y="5388"/>
                    </a:cubicBezTo>
                    <a:cubicBezTo>
                      <a:pt x="9876" y="8980"/>
                      <a:pt x="8978" y="12573"/>
                      <a:pt x="6285" y="12573"/>
                    </a:cubicBezTo>
                    <a:cubicBezTo>
                      <a:pt x="3592" y="12573"/>
                      <a:pt x="898" y="10776"/>
                      <a:pt x="0" y="7184"/>
                    </a:cubicBezTo>
                  </a:path>
                </a:pathLst>
              </a:custGeom>
              <a:solidFill>
                <a:srgbClr val="1D1D1B"/>
              </a:solidFill>
              <a:ln w="8971" cap="flat">
                <a:noFill/>
                <a:prstDash val="solid"/>
                <a:miter/>
              </a:ln>
            </p:spPr>
            <p:txBody>
              <a:bodyPr rtlCol="0" anchor="ctr"/>
              <a:lstStyle/>
              <a:p>
                <a:endParaRPr lang="en-US"/>
              </a:p>
            </p:txBody>
          </p:sp>
          <p:sp>
            <p:nvSpPr>
              <p:cNvPr id="601" name="Freeform 600">
                <a:extLst>
                  <a:ext uri="{FF2B5EF4-FFF2-40B4-BE49-F238E27FC236}">
                    <a16:creationId xmlns:a16="http://schemas.microsoft.com/office/drawing/2014/main" id="{3ABB9D00-C577-60B3-2B5D-81FB5B6BC879}"/>
                  </a:ext>
                </a:extLst>
              </p:cNvPr>
              <p:cNvSpPr/>
              <p:nvPr/>
            </p:nvSpPr>
            <p:spPr>
              <a:xfrm>
                <a:off x="11942613" y="4764255"/>
                <a:ext cx="61148" cy="130473"/>
              </a:xfrm>
              <a:custGeom>
                <a:avLst/>
                <a:gdLst>
                  <a:gd name="connsiteX0" fmla="*/ 49380 w 61148"/>
                  <a:gd name="connsiteY0" fmla="*/ 130473 h 130473"/>
                  <a:gd name="connsiteX1" fmla="*/ 47585 w 61148"/>
                  <a:gd name="connsiteY1" fmla="*/ 130473 h 130473"/>
                  <a:gd name="connsiteX2" fmla="*/ 47585 w 61148"/>
                  <a:gd name="connsiteY2" fmla="*/ 126881 h 130473"/>
                  <a:gd name="connsiteX3" fmla="*/ 47585 w 61148"/>
                  <a:gd name="connsiteY3" fmla="*/ 86470 h 130473"/>
                  <a:gd name="connsiteX4" fmla="*/ 43095 w 61148"/>
                  <a:gd name="connsiteY4" fmla="*/ 80184 h 130473"/>
                  <a:gd name="connsiteX5" fmla="*/ 26037 w 61148"/>
                  <a:gd name="connsiteY5" fmla="*/ 53243 h 130473"/>
                  <a:gd name="connsiteX6" fmla="*/ 20650 w 61148"/>
                  <a:gd name="connsiteY6" fmla="*/ 34384 h 130473"/>
                  <a:gd name="connsiteX7" fmla="*/ 2693 w 61148"/>
                  <a:gd name="connsiteY7" fmla="*/ 4749 h 130473"/>
                  <a:gd name="connsiteX8" fmla="*/ 0 w 61148"/>
                  <a:gd name="connsiteY8" fmla="*/ 2953 h 130473"/>
                  <a:gd name="connsiteX9" fmla="*/ 1795 w 61148"/>
                  <a:gd name="connsiteY9" fmla="*/ 259 h 130473"/>
                  <a:gd name="connsiteX10" fmla="*/ 25139 w 61148"/>
                  <a:gd name="connsiteY10" fmla="*/ 33486 h 130473"/>
                  <a:gd name="connsiteX11" fmla="*/ 30526 w 61148"/>
                  <a:gd name="connsiteY11" fmla="*/ 51446 h 130473"/>
                  <a:gd name="connsiteX12" fmla="*/ 46686 w 61148"/>
                  <a:gd name="connsiteY12" fmla="*/ 76591 h 130473"/>
                  <a:gd name="connsiteX13" fmla="*/ 52074 w 61148"/>
                  <a:gd name="connsiteY13" fmla="*/ 82878 h 130473"/>
                  <a:gd name="connsiteX14" fmla="*/ 52074 w 61148"/>
                  <a:gd name="connsiteY14" fmla="*/ 129575 h 130473"/>
                  <a:gd name="connsiteX15" fmla="*/ 50278 w 61148"/>
                  <a:gd name="connsiteY15" fmla="*/ 130473 h 130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148" h="130473">
                    <a:moveTo>
                      <a:pt x="49380" y="130473"/>
                    </a:moveTo>
                    <a:cubicBezTo>
                      <a:pt x="49380" y="130473"/>
                      <a:pt x="48482" y="130473"/>
                      <a:pt x="47585" y="130473"/>
                    </a:cubicBezTo>
                    <a:cubicBezTo>
                      <a:pt x="46686" y="130473"/>
                      <a:pt x="46686" y="127779"/>
                      <a:pt x="47585" y="126881"/>
                    </a:cubicBezTo>
                    <a:cubicBezTo>
                      <a:pt x="61052" y="109819"/>
                      <a:pt x="53869" y="96348"/>
                      <a:pt x="47585" y="86470"/>
                    </a:cubicBezTo>
                    <a:cubicBezTo>
                      <a:pt x="45789" y="84674"/>
                      <a:pt x="44891" y="82878"/>
                      <a:pt x="43095" y="80184"/>
                    </a:cubicBezTo>
                    <a:cubicBezTo>
                      <a:pt x="37708" y="73897"/>
                      <a:pt x="32321" y="66713"/>
                      <a:pt x="26037" y="53243"/>
                    </a:cubicBezTo>
                    <a:cubicBezTo>
                      <a:pt x="24241" y="47854"/>
                      <a:pt x="22446" y="41568"/>
                      <a:pt x="20650" y="34384"/>
                    </a:cubicBezTo>
                    <a:cubicBezTo>
                      <a:pt x="16161" y="15525"/>
                      <a:pt x="12569" y="2953"/>
                      <a:pt x="2693" y="4749"/>
                    </a:cubicBezTo>
                    <a:cubicBezTo>
                      <a:pt x="898" y="4749"/>
                      <a:pt x="0" y="4749"/>
                      <a:pt x="0" y="2953"/>
                    </a:cubicBezTo>
                    <a:cubicBezTo>
                      <a:pt x="0" y="1157"/>
                      <a:pt x="0" y="259"/>
                      <a:pt x="1795" y="259"/>
                    </a:cubicBezTo>
                    <a:cubicBezTo>
                      <a:pt x="17058" y="-2435"/>
                      <a:pt x="21547" y="16423"/>
                      <a:pt x="25139" y="33486"/>
                    </a:cubicBezTo>
                    <a:cubicBezTo>
                      <a:pt x="26935" y="40670"/>
                      <a:pt x="27832" y="46956"/>
                      <a:pt x="30526" y="51446"/>
                    </a:cubicBezTo>
                    <a:cubicBezTo>
                      <a:pt x="35913" y="64019"/>
                      <a:pt x="41300" y="71203"/>
                      <a:pt x="46686" y="76591"/>
                    </a:cubicBezTo>
                    <a:cubicBezTo>
                      <a:pt x="48482" y="78387"/>
                      <a:pt x="50278" y="81081"/>
                      <a:pt x="52074" y="82878"/>
                    </a:cubicBezTo>
                    <a:cubicBezTo>
                      <a:pt x="56563" y="89164"/>
                      <a:pt x="70030" y="108022"/>
                      <a:pt x="52074" y="129575"/>
                    </a:cubicBezTo>
                    <a:cubicBezTo>
                      <a:pt x="52074" y="129575"/>
                      <a:pt x="51176" y="130473"/>
                      <a:pt x="50278" y="130473"/>
                    </a:cubicBezTo>
                  </a:path>
                </a:pathLst>
              </a:custGeom>
              <a:solidFill>
                <a:srgbClr val="1D1D1B"/>
              </a:solidFill>
              <a:ln w="8971" cap="flat">
                <a:noFill/>
                <a:prstDash val="solid"/>
                <a:miter/>
              </a:ln>
            </p:spPr>
            <p:txBody>
              <a:bodyPr rtlCol="0" anchor="ctr"/>
              <a:lstStyle/>
              <a:p>
                <a:endParaRPr lang="en-US"/>
              </a:p>
            </p:txBody>
          </p:sp>
          <p:sp>
            <p:nvSpPr>
              <p:cNvPr id="602" name="Freeform 601">
                <a:extLst>
                  <a:ext uri="{FF2B5EF4-FFF2-40B4-BE49-F238E27FC236}">
                    <a16:creationId xmlns:a16="http://schemas.microsoft.com/office/drawing/2014/main" id="{4EDDCB9A-DA98-95FD-F92F-36395DE6BC11}"/>
                  </a:ext>
                </a:extLst>
              </p:cNvPr>
              <p:cNvSpPr/>
              <p:nvPr/>
            </p:nvSpPr>
            <p:spPr>
              <a:xfrm>
                <a:off x="11872937" y="4758457"/>
                <a:ext cx="60836" cy="143455"/>
              </a:xfrm>
              <a:custGeom>
                <a:avLst/>
                <a:gdLst>
                  <a:gd name="connsiteX0" fmla="*/ 13113 w 60836"/>
                  <a:gd name="connsiteY0" fmla="*/ 143456 h 143455"/>
                  <a:gd name="connsiteX1" fmla="*/ 11318 w 60836"/>
                  <a:gd name="connsiteY1" fmla="*/ 143456 h 143455"/>
                  <a:gd name="connsiteX2" fmla="*/ 4135 w 60836"/>
                  <a:gd name="connsiteY2" fmla="*/ 95860 h 143455"/>
                  <a:gd name="connsiteX3" fmla="*/ 10419 w 60836"/>
                  <a:gd name="connsiteY3" fmla="*/ 80593 h 143455"/>
                  <a:gd name="connsiteX4" fmla="*/ 22989 w 60836"/>
                  <a:gd name="connsiteY4" fmla="*/ 41978 h 143455"/>
                  <a:gd name="connsiteX5" fmla="*/ 41843 w 60836"/>
                  <a:gd name="connsiteY5" fmla="*/ 1566 h 143455"/>
                  <a:gd name="connsiteX6" fmla="*/ 59800 w 60836"/>
                  <a:gd name="connsiteY6" fmla="*/ 3363 h 143455"/>
                  <a:gd name="connsiteX7" fmla="*/ 59800 w 60836"/>
                  <a:gd name="connsiteY7" fmla="*/ 6955 h 143455"/>
                  <a:gd name="connsiteX8" fmla="*/ 56209 w 60836"/>
                  <a:gd name="connsiteY8" fmla="*/ 6955 h 143455"/>
                  <a:gd name="connsiteX9" fmla="*/ 43639 w 60836"/>
                  <a:gd name="connsiteY9" fmla="*/ 5159 h 143455"/>
                  <a:gd name="connsiteX10" fmla="*/ 27478 w 60836"/>
                  <a:gd name="connsiteY10" fmla="*/ 41080 h 143455"/>
                  <a:gd name="connsiteX11" fmla="*/ 14909 w 60836"/>
                  <a:gd name="connsiteY11" fmla="*/ 81491 h 143455"/>
                  <a:gd name="connsiteX12" fmla="*/ 8624 w 60836"/>
                  <a:gd name="connsiteY12" fmla="*/ 95860 h 143455"/>
                  <a:gd name="connsiteX13" fmla="*/ 14909 w 60836"/>
                  <a:gd name="connsiteY13" fmla="*/ 138067 h 143455"/>
                  <a:gd name="connsiteX14" fmla="*/ 14909 w 60836"/>
                  <a:gd name="connsiteY14" fmla="*/ 141659 h 143455"/>
                  <a:gd name="connsiteX15" fmla="*/ 13113 w 60836"/>
                  <a:gd name="connsiteY15" fmla="*/ 141659 h 143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0836" h="143455">
                    <a:moveTo>
                      <a:pt x="13113" y="143456"/>
                    </a:moveTo>
                    <a:cubicBezTo>
                      <a:pt x="13113" y="143456"/>
                      <a:pt x="11318" y="143456"/>
                      <a:pt x="11318" y="143456"/>
                    </a:cubicBezTo>
                    <a:cubicBezTo>
                      <a:pt x="544" y="131781"/>
                      <a:pt x="-3946" y="124597"/>
                      <a:pt x="4135" y="95860"/>
                    </a:cubicBezTo>
                    <a:cubicBezTo>
                      <a:pt x="5930" y="89574"/>
                      <a:pt x="8624" y="85083"/>
                      <a:pt x="10419" y="80593"/>
                    </a:cubicBezTo>
                    <a:cubicBezTo>
                      <a:pt x="14011" y="72511"/>
                      <a:pt x="19398" y="64429"/>
                      <a:pt x="22989" y="41978"/>
                    </a:cubicBezTo>
                    <a:cubicBezTo>
                      <a:pt x="26580" y="19527"/>
                      <a:pt x="32865" y="6057"/>
                      <a:pt x="41843" y="1566"/>
                    </a:cubicBezTo>
                    <a:cubicBezTo>
                      <a:pt x="47231" y="-1128"/>
                      <a:pt x="53515" y="-230"/>
                      <a:pt x="59800" y="3363"/>
                    </a:cubicBezTo>
                    <a:cubicBezTo>
                      <a:pt x="60698" y="3363"/>
                      <a:pt x="61595" y="6057"/>
                      <a:pt x="59800" y="6955"/>
                    </a:cubicBezTo>
                    <a:cubicBezTo>
                      <a:pt x="59800" y="7853"/>
                      <a:pt x="57106" y="8751"/>
                      <a:pt x="56209" y="6955"/>
                    </a:cubicBezTo>
                    <a:cubicBezTo>
                      <a:pt x="51720" y="4261"/>
                      <a:pt x="47231" y="3363"/>
                      <a:pt x="43639" y="5159"/>
                    </a:cubicBezTo>
                    <a:cubicBezTo>
                      <a:pt x="38252" y="7853"/>
                      <a:pt x="31069" y="15935"/>
                      <a:pt x="27478" y="41080"/>
                    </a:cubicBezTo>
                    <a:cubicBezTo>
                      <a:pt x="23887" y="64429"/>
                      <a:pt x="19398" y="73409"/>
                      <a:pt x="14909" y="81491"/>
                    </a:cubicBezTo>
                    <a:cubicBezTo>
                      <a:pt x="12215" y="85982"/>
                      <a:pt x="10419" y="89574"/>
                      <a:pt x="8624" y="95860"/>
                    </a:cubicBezTo>
                    <a:cubicBezTo>
                      <a:pt x="544" y="122801"/>
                      <a:pt x="5930" y="128189"/>
                      <a:pt x="14909" y="138067"/>
                    </a:cubicBezTo>
                    <a:cubicBezTo>
                      <a:pt x="15807" y="138965"/>
                      <a:pt x="14909" y="140761"/>
                      <a:pt x="14909" y="141659"/>
                    </a:cubicBezTo>
                    <a:cubicBezTo>
                      <a:pt x="14909" y="141659"/>
                      <a:pt x="14011" y="141659"/>
                      <a:pt x="13113" y="141659"/>
                    </a:cubicBezTo>
                  </a:path>
                </a:pathLst>
              </a:custGeom>
              <a:solidFill>
                <a:srgbClr val="1D1D1B"/>
              </a:solidFill>
              <a:ln w="8971" cap="flat">
                <a:noFill/>
                <a:prstDash val="solid"/>
                <a:miter/>
              </a:ln>
            </p:spPr>
            <p:txBody>
              <a:bodyPr rtlCol="0" anchor="ctr"/>
              <a:lstStyle/>
              <a:p>
                <a:endParaRPr lang="en-US"/>
              </a:p>
            </p:txBody>
          </p:sp>
          <p:sp>
            <p:nvSpPr>
              <p:cNvPr id="603" name="Freeform 602">
                <a:extLst>
                  <a:ext uri="{FF2B5EF4-FFF2-40B4-BE49-F238E27FC236}">
                    <a16:creationId xmlns:a16="http://schemas.microsoft.com/office/drawing/2014/main" id="{CFC6BC81-6D3A-802B-413D-306BE0E4D31C}"/>
                  </a:ext>
                </a:extLst>
              </p:cNvPr>
              <p:cNvSpPr/>
              <p:nvPr/>
            </p:nvSpPr>
            <p:spPr>
              <a:xfrm>
                <a:off x="11843289" y="4784270"/>
                <a:ext cx="26073" cy="107763"/>
              </a:xfrm>
              <a:custGeom>
                <a:avLst/>
                <a:gdLst>
                  <a:gd name="connsiteX0" fmla="*/ 23906 w 26073"/>
                  <a:gd name="connsiteY0" fmla="*/ 107764 h 107763"/>
                  <a:gd name="connsiteX1" fmla="*/ 23009 w 26073"/>
                  <a:gd name="connsiteY1" fmla="*/ 107764 h 107763"/>
                  <a:gd name="connsiteX2" fmla="*/ 8643 w 26073"/>
                  <a:gd name="connsiteY2" fmla="*/ 35023 h 107763"/>
                  <a:gd name="connsiteX3" fmla="*/ 8643 w 26073"/>
                  <a:gd name="connsiteY3" fmla="*/ 33227 h 107763"/>
                  <a:gd name="connsiteX4" fmla="*/ 15826 w 26073"/>
                  <a:gd name="connsiteY4" fmla="*/ 2694 h 107763"/>
                  <a:gd name="connsiteX5" fmla="*/ 18520 w 26073"/>
                  <a:gd name="connsiteY5" fmla="*/ 0 h 107763"/>
                  <a:gd name="connsiteX6" fmla="*/ 21213 w 26073"/>
                  <a:gd name="connsiteY6" fmla="*/ 2694 h 107763"/>
                  <a:gd name="connsiteX7" fmla="*/ 14031 w 26073"/>
                  <a:gd name="connsiteY7" fmla="*/ 34125 h 107763"/>
                  <a:gd name="connsiteX8" fmla="*/ 14031 w 26073"/>
                  <a:gd name="connsiteY8" fmla="*/ 35921 h 107763"/>
                  <a:gd name="connsiteX9" fmla="*/ 24804 w 26073"/>
                  <a:gd name="connsiteY9" fmla="*/ 102376 h 107763"/>
                  <a:gd name="connsiteX10" fmla="*/ 25702 w 26073"/>
                  <a:gd name="connsiteY10" fmla="*/ 105968 h 107763"/>
                  <a:gd name="connsiteX11" fmla="*/ 23009 w 26073"/>
                  <a:gd name="connsiteY11" fmla="*/ 107764 h 1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6073" h="107763">
                    <a:moveTo>
                      <a:pt x="23906" y="107764"/>
                    </a:moveTo>
                    <a:cubicBezTo>
                      <a:pt x="23906" y="107764"/>
                      <a:pt x="23906" y="107764"/>
                      <a:pt x="23009" y="107764"/>
                    </a:cubicBezTo>
                    <a:cubicBezTo>
                      <a:pt x="-12007" y="89803"/>
                      <a:pt x="1461" y="53882"/>
                      <a:pt x="8643" y="35023"/>
                    </a:cubicBezTo>
                    <a:lnTo>
                      <a:pt x="8643" y="33227"/>
                    </a:lnTo>
                    <a:cubicBezTo>
                      <a:pt x="12235" y="25145"/>
                      <a:pt x="15826" y="14369"/>
                      <a:pt x="15826" y="2694"/>
                    </a:cubicBezTo>
                    <a:cubicBezTo>
                      <a:pt x="15826" y="898"/>
                      <a:pt x="16724" y="0"/>
                      <a:pt x="18520" y="0"/>
                    </a:cubicBezTo>
                    <a:cubicBezTo>
                      <a:pt x="20315" y="0"/>
                      <a:pt x="21213" y="898"/>
                      <a:pt x="21213" y="2694"/>
                    </a:cubicBezTo>
                    <a:cubicBezTo>
                      <a:pt x="21213" y="14369"/>
                      <a:pt x="17621" y="26043"/>
                      <a:pt x="14031" y="34125"/>
                    </a:cubicBezTo>
                    <a:lnTo>
                      <a:pt x="14031" y="35921"/>
                    </a:lnTo>
                    <a:cubicBezTo>
                      <a:pt x="5950" y="54780"/>
                      <a:pt x="-5722" y="87109"/>
                      <a:pt x="24804" y="102376"/>
                    </a:cubicBezTo>
                    <a:cubicBezTo>
                      <a:pt x="25702" y="102376"/>
                      <a:pt x="26600" y="104172"/>
                      <a:pt x="25702" y="105968"/>
                    </a:cubicBezTo>
                    <a:cubicBezTo>
                      <a:pt x="25702" y="106866"/>
                      <a:pt x="23906" y="107764"/>
                      <a:pt x="23009" y="107764"/>
                    </a:cubicBezTo>
                  </a:path>
                </a:pathLst>
              </a:custGeom>
              <a:solidFill>
                <a:srgbClr val="1D1D1B"/>
              </a:solidFill>
              <a:ln w="8971" cap="flat">
                <a:noFill/>
                <a:prstDash val="solid"/>
                <a:miter/>
              </a:ln>
            </p:spPr>
            <p:txBody>
              <a:bodyPr rtlCol="0" anchor="ctr"/>
              <a:lstStyle/>
              <a:p>
                <a:endParaRPr lang="en-US"/>
              </a:p>
            </p:txBody>
          </p:sp>
          <p:sp>
            <p:nvSpPr>
              <p:cNvPr id="604" name="Freeform 603">
                <a:extLst>
                  <a:ext uri="{FF2B5EF4-FFF2-40B4-BE49-F238E27FC236}">
                    <a16:creationId xmlns:a16="http://schemas.microsoft.com/office/drawing/2014/main" id="{68AA4D38-40E8-84C6-587B-C925831F32E1}"/>
                  </a:ext>
                </a:extLst>
              </p:cNvPr>
              <p:cNvSpPr/>
              <p:nvPr/>
            </p:nvSpPr>
            <p:spPr>
              <a:xfrm>
                <a:off x="11962365" y="4717816"/>
                <a:ext cx="62657" cy="143685"/>
              </a:xfrm>
              <a:custGeom>
                <a:avLst/>
                <a:gdLst>
                  <a:gd name="connsiteX0" fmla="*/ 49380 w 62657"/>
                  <a:gd name="connsiteY0" fmla="*/ 142787 h 143685"/>
                  <a:gd name="connsiteX1" fmla="*/ 47585 w 62657"/>
                  <a:gd name="connsiteY1" fmla="*/ 142787 h 143685"/>
                  <a:gd name="connsiteX2" fmla="*/ 47585 w 62657"/>
                  <a:gd name="connsiteY2" fmla="*/ 139195 h 143685"/>
                  <a:gd name="connsiteX3" fmla="*/ 54768 w 62657"/>
                  <a:gd name="connsiteY3" fmla="*/ 87109 h 143685"/>
                  <a:gd name="connsiteX4" fmla="*/ 43096 w 62657"/>
                  <a:gd name="connsiteY4" fmla="*/ 58372 h 143685"/>
                  <a:gd name="connsiteX5" fmla="*/ 36811 w 62657"/>
                  <a:gd name="connsiteY5" fmla="*/ 43105 h 143685"/>
                  <a:gd name="connsiteX6" fmla="*/ 35015 w 62657"/>
                  <a:gd name="connsiteY6" fmla="*/ 38615 h 143685"/>
                  <a:gd name="connsiteX7" fmla="*/ 2694 w 62657"/>
                  <a:gd name="connsiteY7" fmla="*/ 5388 h 143685"/>
                  <a:gd name="connsiteX8" fmla="*/ 0 w 62657"/>
                  <a:gd name="connsiteY8" fmla="*/ 2694 h 143685"/>
                  <a:gd name="connsiteX9" fmla="*/ 2694 w 62657"/>
                  <a:gd name="connsiteY9" fmla="*/ 0 h 143685"/>
                  <a:gd name="connsiteX10" fmla="*/ 40402 w 62657"/>
                  <a:gd name="connsiteY10" fmla="*/ 36819 h 143685"/>
                  <a:gd name="connsiteX11" fmla="*/ 42198 w 62657"/>
                  <a:gd name="connsiteY11" fmla="*/ 41310 h 143685"/>
                  <a:gd name="connsiteX12" fmla="*/ 48483 w 62657"/>
                  <a:gd name="connsiteY12" fmla="*/ 56576 h 143685"/>
                  <a:gd name="connsiteX13" fmla="*/ 60154 w 62657"/>
                  <a:gd name="connsiteY13" fmla="*/ 86211 h 143685"/>
                  <a:gd name="connsiteX14" fmla="*/ 52074 w 62657"/>
                  <a:gd name="connsiteY14" fmla="*/ 142787 h 143685"/>
                  <a:gd name="connsiteX15" fmla="*/ 50278 w 62657"/>
                  <a:gd name="connsiteY15" fmla="*/ 143685 h 143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2657" h="143685">
                    <a:moveTo>
                      <a:pt x="49380" y="142787"/>
                    </a:moveTo>
                    <a:cubicBezTo>
                      <a:pt x="49380" y="142787"/>
                      <a:pt x="48483" y="142787"/>
                      <a:pt x="47585" y="142787"/>
                    </a:cubicBezTo>
                    <a:cubicBezTo>
                      <a:pt x="46687" y="142787"/>
                      <a:pt x="45789" y="140093"/>
                      <a:pt x="47585" y="139195"/>
                    </a:cubicBezTo>
                    <a:cubicBezTo>
                      <a:pt x="58359" y="124826"/>
                      <a:pt x="59257" y="101477"/>
                      <a:pt x="54768" y="87109"/>
                    </a:cubicBezTo>
                    <a:cubicBezTo>
                      <a:pt x="52074" y="78129"/>
                      <a:pt x="47585" y="67352"/>
                      <a:pt x="43096" y="58372"/>
                    </a:cubicBezTo>
                    <a:cubicBezTo>
                      <a:pt x="40402" y="52984"/>
                      <a:pt x="38607" y="47596"/>
                      <a:pt x="36811" y="43105"/>
                    </a:cubicBezTo>
                    <a:lnTo>
                      <a:pt x="35015" y="38615"/>
                    </a:lnTo>
                    <a:cubicBezTo>
                      <a:pt x="28730" y="21553"/>
                      <a:pt x="22446" y="6286"/>
                      <a:pt x="2694" y="5388"/>
                    </a:cubicBezTo>
                    <a:cubicBezTo>
                      <a:pt x="898" y="5388"/>
                      <a:pt x="0" y="4490"/>
                      <a:pt x="0" y="2694"/>
                    </a:cubicBezTo>
                    <a:cubicBezTo>
                      <a:pt x="0" y="898"/>
                      <a:pt x="898" y="0"/>
                      <a:pt x="2694" y="0"/>
                    </a:cubicBezTo>
                    <a:cubicBezTo>
                      <a:pt x="26935" y="0"/>
                      <a:pt x="33220" y="18859"/>
                      <a:pt x="40402" y="36819"/>
                    </a:cubicBezTo>
                    <a:lnTo>
                      <a:pt x="42198" y="41310"/>
                    </a:lnTo>
                    <a:cubicBezTo>
                      <a:pt x="43994" y="45800"/>
                      <a:pt x="45789" y="51188"/>
                      <a:pt x="48483" y="56576"/>
                    </a:cubicBezTo>
                    <a:cubicBezTo>
                      <a:pt x="52972" y="66454"/>
                      <a:pt x="57461" y="77231"/>
                      <a:pt x="60154" y="86211"/>
                    </a:cubicBezTo>
                    <a:cubicBezTo>
                      <a:pt x="64643" y="101477"/>
                      <a:pt x="63746" y="126623"/>
                      <a:pt x="52074" y="142787"/>
                    </a:cubicBezTo>
                    <a:cubicBezTo>
                      <a:pt x="52074" y="142787"/>
                      <a:pt x="51176" y="143685"/>
                      <a:pt x="50278" y="143685"/>
                    </a:cubicBezTo>
                  </a:path>
                </a:pathLst>
              </a:custGeom>
              <a:solidFill>
                <a:srgbClr val="1D1D1B"/>
              </a:solidFill>
              <a:ln w="8971" cap="flat">
                <a:noFill/>
                <a:prstDash val="solid"/>
                <a:miter/>
              </a:ln>
            </p:spPr>
            <p:txBody>
              <a:bodyPr rtlCol="0" anchor="ctr"/>
              <a:lstStyle/>
              <a:p>
                <a:endParaRPr lang="en-US"/>
              </a:p>
            </p:txBody>
          </p:sp>
          <p:sp>
            <p:nvSpPr>
              <p:cNvPr id="605" name="Freeform 604">
                <a:extLst>
                  <a:ext uri="{FF2B5EF4-FFF2-40B4-BE49-F238E27FC236}">
                    <a16:creationId xmlns:a16="http://schemas.microsoft.com/office/drawing/2014/main" id="{BAF8F0A2-CD1D-84F1-352D-5AB317E0677C}"/>
                  </a:ext>
                </a:extLst>
              </p:cNvPr>
              <p:cNvSpPr/>
              <p:nvPr/>
            </p:nvSpPr>
            <p:spPr>
              <a:xfrm>
                <a:off x="11837735" y="4703230"/>
                <a:ext cx="120140" cy="135820"/>
              </a:xfrm>
              <a:custGeom>
                <a:avLst/>
                <a:gdLst>
                  <a:gd name="connsiteX0" fmla="*/ 10607 w 120140"/>
                  <a:gd name="connsiteY0" fmla="*/ 133126 h 135820"/>
                  <a:gd name="connsiteX1" fmla="*/ 8811 w 120140"/>
                  <a:gd name="connsiteY1" fmla="*/ 132229 h 135820"/>
                  <a:gd name="connsiteX2" fmla="*/ 7015 w 120140"/>
                  <a:gd name="connsiteY2" fmla="*/ 78347 h 135820"/>
                  <a:gd name="connsiteX3" fmla="*/ 7015 w 120140"/>
                  <a:gd name="connsiteY3" fmla="*/ 76550 h 135820"/>
                  <a:gd name="connsiteX4" fmla="*/ 11504 w 120140"/>
                  <a:gd name="connsiteY4" fmla="*/ 63978 h 135820"/>
                  <a:gd name="connsiteX5" fmla="*/ 23176 w 120140"/>
                  <a:gd name="connsiteY5" fmla="*/ 37037 h 135820"/>
                  <a:gd name="connsiteX6" fmla="*/ 37541 w 120140"/>
                  <a:gd name="connsiteY6" fmla="*/ 25363 h 135820"/>
                  <a:gd name="connsiteX7" fmla="*/ 54600 w 120140"/>
                  <a:gd name="connsiteY7" fmla="*/ 12790 h 135820"/>
                  <a:gd name="connsiteX8" fmla="*/ 108469 w 120140"/>
                  <a:gd name="connsiteY8" fmla="*/ 2912 h 135820"/>
                  <a:gd name="connsiteX9" fmla="*/ 120141 w 120140"/>
                  <a:gd name="connsiteY9" fmla="*/ 19975 h 135820"/>
                  <a:gd name="connsiteX10" fmla="*/ 117447 w 120140"/>
                  <a:gd name="connsiteY10" fmla="*/ 22669 h 135820"/>
                  <a:gd name="connsiteX11" fmla="*/ 114754 w 120140"/>
                  <a:gd name="connsiteY11" fmla="*/ 19975 h 135820"/>
                  <a:gd name="connsiteX12" fmla="*/ 105776 w 120140"/>
                  <a:gd name="connsiteY12" fmla="*/ 7402 h 135820"/>
                  <a:gd name="connsiteX13" fmla="*/ 57293 w 120140"/>
                  <a:gd name="connsiteY13" fmla="*/ 17280 h 135820"/>
                  <a:gd name="connsiteX14" fmla="*/ 40235 w 120140"/>
                  <a:gd name="connsiteY14" fmla="*/ 30751 h 135820"/>
                  <a:gd name="connsiteX15" fmla="*/ 26767 w 120140"/>
                  <a:gd name="connsiteY15" fmla="*/ 42425 h 135820"/>
                  <a:gd name="connsiteX16" fmla="*/ 15993 w 120140"/>
                  <a:gd name="connsiteY16" fmla="*/ 67570 h 135820"/>
                  <a:gd name="connsiteX17" fmla="*/ 12402 w 120140"/>
                  <a:gd name="connsiteY17" fmla="*/ 81041 h 135820"/>
                  <a:gd name="connsiteX18" fmla="*/ 12402 w 120140"/>
                  <a:gd name="connsiteY18" fmla="*/ 82837 h 135820"/>
                  <a:gd name="connsiteX19" fmla="*/ 12402 w 120140"/>
                  <a:gd name="connsiteY19" fmla="*/ 132229 h 135820"/>
                  <a:gd name="connsiteX20" fmla="*/ 12402 w 120140"/>
                  <a:gd name="connsiteY20" fmla="*/ 135821 h 135820"/>
                  <a:gd name="connsiteX21" fmla="*/ 10607 w 120140"/>
                  <a:gd name="connsiteY21" fmla="*/ 135821 h 135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0140" h="135820">
                    <a:moveTo>
                      <a:pt x="10607" y="133126"/>
                    </a:moveTo>
                    <a:cubicBezTo>
                      <a:pt x="10607" y="133126"/>
                      <a:pt x="8811" y="133126"/>
                      <a:pt x="8811" y="132229"/>
                    </a:cubicBezTo>
                    <a:cubicBezTo>
                      <a:pt x="-6452" y="111574"/>
                      <a:pt x="1628" y="90919"/>
                      <a:pt x="7015" y="78347"/>
                    </a:cubicBezTo>
                    <a:lnTo>
                      <a:pt x="7015" y="76550"/>
                    </a:lnTo>
                    <a:cubicBezTo>
                      <a:pt x="9708" y="72958"/>
                      <a:pt x="10607" y="68468"/>
                      <a:pt x="11504" y="63978"/>
                    </a:cubicBezTo>
                    <a:cubicBezTo>
                      <a:pt x="13300" y="54998"/>
                      <a:pt x="15993" y="45119"/>
                      <a:pt x="23176" y="37037"/>
                    </a:cubicBezTo>
                    <a:cubicBezTo>
                      <a:pt x="27665" y="32547"/>
                      <a:pt x="32154" y="28955"/>
                      <a:pt x="37541" y="25363"/>
                    </a:cubicBezTo>
                    <a:cubicBezTo>
                      <a:pt x="42030" y="21770"/>
                      <a:pt x="47417" y="18178"/>
                      <a:pt x="54600" y="12790"/>
                    </a:cubicBezTo>
                    <a:cubicBezTo>
                      <a:pt x="66271" y="2912"/>
                      <a:pt x="93206" y="-4272"/>
                      <a:pt x="108469" y="2912"/>
                    </a:cubicBezTo>
                    <a:cubicBezTo>
                      <a:pt x="115652" y="5606"/>
                      <a:pt x="120141" y="11892"/>
                      <a:pt x="120141" y="19975"/>
                    </a:cubicBezTo>
                    <a:cubicBezTo>
                      <a:pt x="120141" y="21770"/>
                      <a:pt x="119243" y="22669"/>
                      <a:pt x="117447" y="22669"/>
                    </a:cubicBezTo>
                    <a:cubicBezTo>
                      <a:pt x="115652" y="22669"/>
                      <a:pt x="114754" y="21770"/>
                      <a:pt x="114754" y="19975"/>
                    </a:cubicBezTo>
                    <a:cubicBezTo>
                      <a:pt x="114754" y="13688"/>
                      <a:pt x="111162" y="10096"/>
                      <a:pt x="105776" y="7402"/>
                    </a:cubicBezTo>
                    <a:cubicBezTo>
                      <a:pt x="92308" y="2014"/>
                      <a:pt x="68067" y="7402"/>
                      <a:pt x="57293" y="17280"/>
                    </a:cubicBezTo>
                    <a:cubicBezTo>
                      <a:pt x="50110" y="22669"/>
                      <a:pt x="44724" y="27159"/>
                      <a:pt x="40235" y="30751"/>
                    </a:cubicBezTo>
                    <a:cubicBezTo>
                      <a:pt x="34847" y="34343"/>
                      <a:pt x="30358" y="37935"/>
                      <a:pt x="26767" y="42425"/>
                    </a:cubicBezTo>
                    <a:cubicBezTo>
                      <a:pt x="20482" y="49609"/>
                      <a:pt x="18687" y="58590"/>
                      <a:pt x="15993" y="67570"/>
                    </a:cubicBezTo>
                    <a:cubicBezTo>
                      <a:pt x="15096" y="72060"/>
                      <a:pt x="14198" y="76550"/>
                      <a:pt x="12402" y="81041"/>
                    </a:cubicBezTo>
                    <a:lnTo>
                      <a:pt x="12402" y="82837"/>
                    </a:lnTo>
                    <a:cubicBezTo>
                      <a:pt x="7015" y="95409"/>
                      <a:pt x="-1066" y="113370"/>
                      <a:pt x="12402" y="132229"/>
                    </a:cubicBezTo>
                    <a:cubicBezTo>
                      <a:pt x="12402" y="133126"/>
                      <a:pt x="12402" y="134923"/>
                      <a:pt x="12402" y="135821"/>
                    </a:cubicBezTo>
                    <a:cubicBezTo>
                      <a:pt x="12402" y="135821"/>
                      <a:pt x="11504" y="135821"/>
                      <a:pt x="10607" y="135821"/>
                    </a:cubicBezTo>
                  </a:path>
                </a:pathLst>
              </a:custGeom>
              <a:solidFill>
                <a:srgbClr val="1D1D1B"/>
              </a:solidFill>
              <a:ln w="8971" cap="flat">
                <a:noFill/>
                <a:prstDash val="solid"/>
                <a:miter/>
              </a:ln>
            </p:spPr>
            <p:txBody>
              <a:bodyPr rtlCol="0" anchor="ctr"/>
              <a:lstStyle/>
              <a:p>
                <a:endParaRPr lang="en-US"/>
              </a:p>
            </p:txBody>
          </p:sp>
          <p:sp>
            <p:nvSpPr>
              <p:cNvPr id="606" name="Freeform 605">
                <a:extLst>
                  <a:ext uri="{FF2B5EF4-FFF2-40B4-BE49-F238E27FC236}">
                    <a16:creationId xmlns:a16="http://schemas.microsoft.com/office/drawing/2014/main" id="{14E07512-2D15-9650-4505-FF5DC0631507}"/>
                  </a:ext>
                </a:extLst>
              </p:cNvPr>
              <p:cNvSpPr/>
              <p:nvPr/>
            </p:nvSpPr>
            <p:spPr>
              <a:xfrm>
                <a:off x="11963263" y="4689079"/>
                <a:ext cx="17762" cy="33227"/>
              </a:xfrm>
              <a:custGeom>
                <a:avLst/>
                <a:gdLst>
                  <a:gd name="connsiteX0" fmla="*/ 10774 w 17762"/>
                  <a:gd name="connsiteY0" fmla="*/ 33227 h 33227"/>
                  <a:gd name="connsiteX1" fmla="*/ 8978 w 17762"/>
                  <a:gd name="connsiteY1" fmla="*/ 33227 h 33227"/>
                  <a:gd name="connsiteX2" fmla="*/ 8978 w 17762"/>
                  <a:gd name="connsiteY2" fmla="*/ 29635 h 33227"/>
                  <a:gd name="connsiteX3" fmla="*/ 11672 w 17762"/>
                  <a:gd name="connsiteY3" fmla="*/ 15267 h 33227"/>
                  <a:gd name="connsiteX4" fmla="*/ 1796 w 17762"/>
                  <a:gd name="connsiteY4" fmla="*/ 5388 h 33227"/>
                  <a:gd name="connsiteX5" fmla="*/ 0 w 17762"/>
                  <a:gd name="connsiteY5" fmla="*/ 1796 h 33227"/>
                  <a:gd name="connsiteX6" fmla="*/ 3591 w 17762"/>
                  <a:gd name="connsiteY6" fmla="*/ 0 h 33227"/>
                  <a:gd name="connsiteX7" fmla="*/ 17058 w 17762"/>
                  <a:gd name="connsiteY7" fmla="*/ 13470 h 33227"/>
                  <a:gd name="connsiteX8" fmla="*/ 13467 w 17762"/>
                  <a:gd name="connsiteY8" fmla="*/ 32329 h 33227"/>
                  <a:gd name="connsiteX9" fmla="*/ 11672 w 17762"/>
                  <a:gd name="connsiteY9" fmla="*/ 33227 h 33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762" h="33227">
                    <a:moveTo>
                      <a:pt x="10774" y="33227"/>
                    </a:moveTo>
                    <a:cubicBezTo>
                      <a:pt x="10774" y="33227"/>
                      <a:pt x="9876" y="33227"/>
                      <a:pt x="8978" y="33227"/>
                    </a:cubicBezTo>
                    <a:cubicBezTo>
                      <a:pt x="8080" y="33227"/>
                      <a:pt x="8080" y="30533"/>
                      <a:pt x="8978" y="29635"/>
                    </a:cubicBezTo>
                    <a:cubicBezTo>
                      <a:pt x="12569" y="25145"/>
                      <a:pt x="13467" y="20655"/>
                      <a:pt x="11672" y="15267"/>
                    </a:cubicBezTo>
                    <a:cubicBezTo>
                      <a:pt x="9876" y="10776"/>
                      <a:pt x="6285" y="7184"/>
                      <a:pt x="1796" y="5388"/>
                    </a:cubicBezTo>
                    <a:cubicBezTo>
                      <a:pt x="0" y="5388"/>
                      <a:pt x="0" y="3592"/>
                      <a:pt x="0" y="1796"/>
                    </a:cubicBezTo>
                    <a:cubicBezTo>
                      <a:pt x="0" y="0"/>
                      <a:pt x="1796" y="0"/>
                      <a:pt x="3591" y="0"/>
                    </a:cubicBezTo>
                    <a:cubicBezTo>
                      <a:pt x="9876" y="1796"/>
                      <a:pt x="15263" y="7184"/>
                      <a:pt x="17058" y="13470"/>
                    </a:cubicBezTo>
                    <a:cubicBezTo>
                      <a:pt x="18854" y="19757"/>
                      <a:pt x="17058" y="26941"/>
                      <a:pt x="13467" y="32329"/>
                    </a:cubicBezTo>
                    <a:cubicBezTo>
                      <a:pt x="13467" y="32329"/>
                      <a:pt x="12569" y="33227"/>
                      <a:pt x="11672" y="33227"/>
                    </a:cubicBezTo>
                  </a:path>
                </a:pathLst>
              </a:custGeom>
              <a:solidFill>
                <a:srgbClr val="1D1D1B"/>
              </a:solidFill>
              <a:ln w="8971" cap="flat">
                <a:noFill/>
                <a:prstDash val="solid"/>
                <a:miter/>
              </a:ln>
            </p:spPr>
            <p:txBody>
              <a:bodyPr rtlCol="0" anchor="ctr"/>
              <a:lstStyle/>
              <a:p>
                <a:endParaRPr lang="en-US"/>
              </a:p>
            </p:txBody>
          </p:sp>
          <p:sp>
            <p:nvSpPr>
              <p:cNvPr id="607" name="Freeform 606">
                <a:extLst>
                  <a:ext uri="{FF2B5EF4-FFF2-40B4-BE49-F238E27FC236}">
                    <a16:creationId xmlns:a16="http://schemas.microsoft.com/office/drawing/2014/main" id="{7BB8E2B6-E22E-9EC0-E2B4-69B1F4D71840}"/>
                  </a:ext>
                </a:extLst>
              </p:cNvPr>
              <p:cNvSpPr/>
              <p:nvPr/>
            </p:nvSpPr>
            <p:spPr>
              <a:xfrm>
                <a:off x="11950693" y="4680099"/>
                <a:ext cx="17956" cy="34125"/>
              </a:xfrm>
              <a:custGeom>
                <a:avLst/>
                <a:gdLst>
                  <a:gd name="connsiteX0" fmla="*/ 2693 w 17956"/>
                  <a:gd name="connsiteY0" fmla="*/ 34125 h 34125"/>
                  <a:gd name="connsiteX1" fmla="*/ 0 w 17956"/>
                  <a:gd name="connsiteY1" fmla="*/ 32329 h 34125"/>
                  <a:gd name="connsiteX2" fmla="*/ 1796 w 17956"/>
                  <a:gd name="connsiteY2" fmla="*/ 28737 h 34125"/>
                  <a:gd name="connsiteX3" fmla="*/ 12570 w 17956"/>
                  <a:gd name="connsiteY3" fmla="*/ 13470 h 34125"/>
                  <a:gd name="connsiteX4" fmla="*/ 8978 w 17956"/>
                  <a:gd name="connsiteY4" fmla="*/ 5388 h 34125"/>
                  <a:gd name="connsiteX5" fmla="*/ 8978 w 17956"/>
                  <a:gd name="connsiteY5" fmla="*/ 3592 h 34125"/>
                  <a:gd name="connsiteX6" fmla="*/ 8978 w 17956"/>
                  <a:gd name="connsiteY6" fmla="*/ 0 h 34125"/>
                  <a:gd name="connsiteX7" fmla="*/ 12570 w 17956"/>
                  <a:gd name="connsiteY7" fmla="*/ 0 h 34125"/>
                  <a:gd name="connsiteX8" fmla="*/ 13467 w 17956"/>
                  <a:gd name="connsiteY8" fmla="*/ 1796 h 34125"/>
                  <a:gd name="connsiteX9" fmla="*/ 17956 w 17956"/>
                  <a:gd name="connsiteY9" fmla="*/ 12572 h 34125"/>
                  <a:gd name="connsiteX10" fmla="*/ 3592 w 17956"/>
                  <a:gd name="connsiteY10" fmla="*/ 33227 h 34125"/>
                  <a:gd name="connsiteX11" fmla="*/ 3592 w 17956"/>
                  <a:gd name="connsiteY11" fmla="*/ 33227 h 34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956" h="34125">
                    <a:moveTo>
                      <a:pt x="2693" y="34125"/>
                    </a:moveTo>
                    <a:cubicBezTo>
                      <a:pt x="1796" y="34125"/>
                      <a:pt x="898" y="34125"/>
                      <a:pt x="0" y="32329"/>
                    </a:cubicBezTo>
                    <a:cubicBezTo>
                      <a:pt x="0" y="31431"/>
                      <a:pt x="0" y="29635"/>
                      <a:pt x="1796" y="28737"/>
                    </a:cubicBezTo>
                    <a:cubicBezTo>
                      <a:pt x="8978" y="26043"/>
                      <a:pt x="13467" y="17961"/>
                      <a:pt x="12570" y="13470"/>
                    </a:cubicBezTo>
                    <a:cubicBezTo>
                      <a:pt x="12570" y="10776"/>
                      <a:pt x="10774" y="8082"/>
                      <a:pt x="8978" y="5388"/>
                    </a:cubicBezTo>
                    <a:lnTo>
                      <a:pt x="8978" y="3592"/>
                    </a:lnTo>
                    <a:cubicBezTo>
                      <a:pt x="7182" y="2694"/>
                      <a:pt x="7182" y="898"/>
                      <a:pt x="8978" y="0"/>
                    </a:cubicBezTo>
                    <a:cubicBezTo>
                      <a:pt x="9876" y="0"/>
                      <a:pt x="11672" y="0"/>
                      <a:pt x="12570" y="0"/>
                    </a:cubicBezTo>
                    <a:cubicBezTo>
                      <a:pt x="12570" y="0"/>
                      <a:pt x="12570" y="898"/>
                      <a:pt x="13467" y="1796"/>
                    </a:cubicBezTo>
                    <a:cubicBezTo>
                      <a:pt x="15263" y="4490"/>
                      <a:pt x="17956" y="8082"/>
                      <a:pt x="17956" y="12572"/>
                    </a:cubicBezTo>
                    <a:cubicBezTo>
                      <a:pt x="17956" y="19757"/>
                      <a:pt x="13467" y="29635"/>
                      <a:pt x="3592" y="33227"/>
                    </a:cubicBezTo>
                    <a:cubicBezTo>
                      <a:pt x="3592" y="33227"/>
                      <a:pt x="3592" y="33227"/>
                      <a:pt x="3592" y="33227"/>
                    </a:cubicBezTo>
                  </a:path>
                </a:pathLst>
              </a:custGeom>
              <a:solidFill>
                <a:srgbClr val="1D1D1B"/>
              </a:solidFill>
              <a:ln w="8971" cap="flat">
                <a:noFill/>
                <a:prstDash val="solid"/>
                <a:miter/>
              </a:ln>
            </p:spPr>
            <p:txBody>
              <a:bodyPr rtlCol="0" anchor="ctr"/>
              <a:lstStyle/>
              <a:p>
                <a:endParaRPr lang="en-US"/>
              </a:p>
            </p:txBody>
          </p:sp>
          <p:sp>
            <p:nvSpPr>
              <p:cNvPr id="608" name="Freeform 607">
                <a:extLst>
                  <a:ext uri="{FF2B5EF4-FFF2-40B4-BE49-F238E27FC236}">
                    <a16:creationId xmlns:a16="http://schemas.microsoft.com/office/drawing/2014/main" id="{6340F326-419C-7DA0-3A01-F36D854AAEBF}"/>
                  </a:ext>
                </a:extLst>
              </p:cNvPr>
              <p:cNvSpPr/>
              <p:nvPr/>
            </p:nvSpPr>
            <p:spPr>
              <a:xfrm>
                <a:off x="11886948" y="4675608"/>
                <a:ext cx="65015" cy="25145"/>
              </a:xfrm>
              <a:custGeom>
                <a:avLst/>
                <a:gdLst>
                  <a:gd name="connsiteX0" fmla="*/ 42198 w 65015"/>
                  <a:gd name="connsiteY0" fmla="*/ 25145 h 25145"/>
                  <a:gd name="connsiteX1" fmla="*/ 0 w 65015"/>
                  <a:gd name="connsiteY1" fmla="*/ 3592 h 25145"/>
                  <a:gd name="connsiteX2" fmla="*/ 898 w 65015"/>
                  <a:gd name="connsiteY2" fmla="*/ 0 h 25145"/>
                  <a:gd name="connsiteX3" fmla="*/ 4489 w 65015"/>
                  <a:gd name="connsiteY3" fmla="*/ 898 h 25145"/>
                  <a:gd name="connsiteX4" fmla="*/ 48482 w 65015"/>
                  <a:gd name="connsiteY4" fmla="*/ 18859 h 25145"/>
                  <a:gd name="connsiteX5" fmla="*/ 59256 w 65015"/>
                  <a:gd name="connsiteY5" fmla="*/ 12572 h 25145"/>
                  <a:gd name="connsiteX6" fmla="*/ 59256 w 65015"/>
                  <a:gd name="connsiteY6" fmla="*/ 7184 h 25145"/>
                  <a:gd name="connsiteX7" fmla="*/ 61052 w 65015"/>
                  <a:gd name="connsiteY7" fmla="*/ 3592 h 25145"/>
                  <a:gd name="connsiteX8" fmla="*/ 64643 w 65015"/>
                  <a:gd name="connsiteY8" fmla="*/ 5388 h 25145"/>
                  <a:gd name="connsiteX9" fmla="*/ 63745 w 65015"/>
                  <a:gd name="connsiteY9" fmla="*/ 15267 h 25145"/>
                  <a:gd name="connsiteX10" fmla="*/ 49380 w 65015"/>
                  <a:gd name="connsiteY10" fmla="*/ 23349 h 25145"/>
                  <a:gd name="connsiteX11" fmla="*/ 42198 w 65015"/>
                  <a:gd name="connsiteY11" fmla="*/ 23349 h 25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015" h="25145">
                    <a:moveTo>
                      <a:pt x="42198" y="25145"/>
                    </a:moveTo>
                    <a:cubicBezTo>
                      <a:pt x="26935" y="25145"/>
                      <a:pt x="6285" y="16165"/>
                      <a:pt x="0" y="3592"/>
                    </a:cubicBezTo>
                    <a:cubicBezTo>
                      <a:pt x="0" y="2694"/>
                      <a:pt x="0" y="898"/>
                      <a:pt x="898" y="0"/>
                    </a:cubicBezTo>
                    <a:cubicBezTo>
                      <a:pt x="1796" y="0"/>
                      <a:pt x="3591" y="0"/>
                      <a:pt x="4489" y="898"/>
                    </a:cubicBezTo>
                    <a:cubicBezTo>
                      <a:pt x="9876" y="12572"/>
                      <a:pt x="33220" y="22451"/>
                      <a:pt x="48482" y="18859"/>
                    </a:cubicBezTo>
                    <a:cubicBezTo>
                      <a:pt x="53869" y="17961"/>
                      <a:pt x="57460" y="15267"/>
                      <a:pt x="59256" y="12572"/>
                    </a:cubicBezTo>
                    <a:cubicBezTo>
                      <a:pt x="60154" y="10776"/>
                      <a:pt x="60154" y="8980"/>
                      <a:pt x="59256" y="7184"/>
                    </a:cubicBezTo>
                    <a:cubicBezTo>
                      <a:pt x="59256" y="5388"/>
                      <a:pt x="59256" y="4490"/>
                      <a:pt x="61052" y="3592"/>
                    </a:cubicBezTo>
                    <a:cubicBezTo>
                      <a:pt x="62848" y="3592"/>
                      <a:pt x="63745" y="3592"/>
                      <a:pt x="64643" y="5388"/>
                    </a:cubicBezTo>
                    <a:cubicBezTo>
                      <a:pt x="65541" y="8980"/>
                      <a:pt x="64643" y="11675"/>
                      <a:pt x="63745" y="15267"/>
                    </a:cubicBezTo>
                    <a:cubicBezTo>
                      <a:pt x="61052" y="19757"/>
                      <a:pt x="54767" y="22451"/>
                      <a:pt x="49380" y="23349"/>
                    </a:cubicBezTo>
                    <a:cubicBezTo>
                      <a:pt x="46687" y="23349"/>
                      <a:pt x="44891" y="23349"/>
                      <a:pt x="42198" y="23349"/>
                    </a:cubicBezTo>
                  </a:path>
                </a:pathLst>
              </a:custGeom>
              <a:solidFill>
                <a:srgbClr val="1D1D1B"/>
              </a:solidFill>
              <a:ln w="8971" cap="flat">
                <a:noFill/>
                <a:prstDash val="solid"/>
                <a:miter/>
              </a:ln>
            </p:spPr>
            <p:txBody>
              <a:bodyPr rtlCol="0" anchor="ctr"/>
              <a:lstStyle/>
              <a:p>
                <a:endParaRPr lang="en-US"/>
              </a:p>
            </p:txBody>
          </p:sp>
          <p:sp>
            <p:nvSpPr>
              <p:cNvPr id="609" name="Freeform 608">
                <a:extLst>
                  <a:ext uri="{FF2B5EF4-FFF2-40B4-BE49-F238E27FC236}">
                    <a16:creationId xmlns:a16="http://schemas.microsoft.com/office/drawing/2014/main" id="{F88BC9FD-A806-78B3-A20E-DBDE7DFAEDDB}"/>
                  </a:ext>
                </a:extLst>
              </p:cNvPr>
              <p:cNvSpPr/>
              <p:nvPr/>
            </p:nvSpPr>
            <p:spPr>
              <a:xfrm>
                <a:off x="11912984" y="4665730"/>
                <a:ext cx="42336" cy="34125"/>
              </a:xfrm>
              <a:custGeom>
                <a:avLst/>
                <a:gdLst>
                  <a:gd name="connsiteX0" fmla="*/ 8978 w 42336"/>
                  <a:gd name="connsiteY0" fmla="*/ 34125 h 34125"/>
                  <a:gd name="connsiteX1" fmla="*/ 7183 w 42336"/>
                  <a:gd name="connsiteY1" fmla="*/ 34125 h 34125"/>
                  <a:gd name="connsiteX2" fmla="*/ 0 w 42336"/>
                  <a:gd name="connsiteY2" fmla="*/ 20655 h 34125"/>
                  <a:gd name="connsiteX3" fmla="*/ 8081 w 42336"/>
                  <a:gd name="connsiteY3" fmla="*/ 5388 h 34125"/>
                  <a:gd name="connsiteX4" fmla="*/ 41300 w 42336"/>
                  <a:gd name="connsiteY4" fmla="*/ 5388 h 34125"/>
                  <a:gd name="connsiteX5" fmla="*/ 41300 w 42336"/>
                  <a:gd name="connsiteY5" fmla="*/ 8980 h 34125"/>
                  <a:gd name="connsiteX6" fmla="*/ 37709 w 42336"/>
                  <a:gd name="connsiteY6" fmla="*/ 8980 h 34125"/>
                  <a:gd name="connsiteX7" fmla="*/ 9876 w 42336"/>
                  <a:gd name="connsiteY7" fmla="*/ 8980 h 34125"/>
                  <a:gd name="connsiteX8" fmla="*/ 3592 w 42336"/>
                  <a:gd name="connsiteY8" fmla="*/ 19757 h 34125"/>
                  <a:gd name="connsiteX9" fmla="*/ 8978 w 42336"/>
                  <a:gd name="connsiteY9" fmla="*/ 28737 h 34125"/>
                  <a:gd name="connsiteX10" fmla="*/ 8978 w 42336"/>
                  <a:gd name="connsiteY10" fmla="*/ 32329 h 34125"/>
                  <a:gd name="connsiteX11" fmla="*/ 7183 w 42336"/>
                  <a:gd name="connsiteY11" fmla="*/ 33227 h 34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336" h="34125">
                    <a:moveTo>
                      <a:pt x="8978" y="34125"/>
                    </a:moveTo>
                    <a:cubicBezTo>
                      <a:pt x="8978" y="34125"/>
                      <a:pt x="8081" y="34125"/>
                      <a:pt x="7183" y="34125"/>
                    </a:cubicBezTo>
                    <a:cubicBezTo>
                      <a:pt x="2694" y="30533"/>
                      <a:pt x="0" y="26043"/>
                      <a:pt x="0" y="20655"/>
                    </a:cubicBezTo>
                    <a:cubicBezTo>
                      <a:pt x="0" y="15267"/>
                      <a:pt x="2694" y="9878"/>
                      <a:pt x="8081" y="5388"/>
                    </a:cubicBezTo>
                    <a:cubicBezTo>
                      <a:pt x="17956" y="-1796"/>
                      <a:pt x="32322" y="-1796"/>
                      <a:pt x="41300" y="5388"/>
                    </a:cubicBezTo>
                    <a:cubicBezTo>
                      <a:pt x="42198" y="5388"/>
                      <a:pt x="43096" y="8082"/>
                      <a:pt x="41300" y="8980"/>
                    </a:cubicBezTo>
                    <a:cubicBezTo>
                      <a:pt x="41300" y="9878"/>
                      <a:pt x="38607" y="10776"/>
                      <a:pt x="37709" y="8980"/>
                    </a:cubicBezTo>
                    <a:cubicBezTo>
                      <a:pt x="30526" y="3592"/>
                      <a:pt x="17956" y="3592"/>
                      <a:pt x="9876" y="8980"/>
                    </a:cubicBezTo>
                    <a:cubicBezTo>
                      <a:pt x="6285" y="11674"/>
                      <a:pt x="3592" y="16165"/>
                      <a:pt x="3592" y="19757"/>
                    </a:cubicBezTo>
                    <a:cubicBezTo>
                      <a:pt x="3592" y="23349"/>
                      <a:pt x="5387" y="26043"/>
                      <a:pt x="8978" y="28737"/>
                    </a:cubicBezTo>
                    <a:cubicBezTo>
                      <a:pt x="9876" y="28737"/>
                      <a:pt x="10774" y="31431"/>
                      <a:pt x="8978" y="32329"/>
                    </a:cubicBezTo>
                    <a:cubicBezTo>
                      <a:pt x="8978" y="32329"/>
                      <a:pt x="8081" y="33227"/>
                      <a:pt x="7183" y="33227"/>
                    </a:cubicBezTo>
                  </a:path>
                </a:pathLst>
              </a:custGeom>
              <a:solidFill>
                <a:srgbClr val="1D1D1B"/>
              </a:solidFill>
              <a:ln w="8971" cap="flat">
                <a:noFill/>
                <a:prstDash val="solid"/>
                <a:miter/>
              </a:ln>
            </p:spPr>
            <p:txBody>
              <a:bodyPr rtlCol="0" anchor="ctr"/>
              <a:lstStyle/>
              <a:p>
                <a:endParaRPr lang="en-US"/>
              </a:p>
            </p:txBody>
          </p:sp>
          <p:sp>
            <p:nvSpPr>
              <p:cNvPr id="610" name="Freeform 609">
                <a:extLst>
                  <a:ext uri="{FF2B5EF4-FFF2-40B4-BE49-F238E27FC236}">
                    <a16:creationId xmlns:a16="http://schemas.microsoft.com/office/drawing/2014/main" id="{AFB8A7AF-01C9-CB13-CFF8-1FF8764E6758}"/>
                  </a:ext>
                </a:extLst>
              </p:cNvPr>
              <p:cNvSpPr/>
              <p:nvPr/>
            </p:nvSpPr>
            <p:spPr>
              <a:xfrm>
                <a:off x="11872465" y="4667526"/>
                <a:ext cx="37826" cy="60168"/>
              </a:xfrm>
              <a:custGeom>
                <a:avLst/>
                <a:gdLst>
                  <a:gd name="connsiteX0" fmla="*/ 9994 w 37826"/>
                  <a:gd name="connsiteY0" fmla="*/ 59270 h 60168"/>
                  <a:gd name="connsiteX1" fmla="*/ 8198 w 37826"/>
                  <a:gd name="connsiteY1" fmla="*/ 59270 h 60168"/>
                  <a:gd name="connsiteX2" fmla="*/ 1914 w 37826"/>
                  <a:gd name="connsiteY2" fmla="*/ 26941 h 60168"/>
                  <a:gd name="connsiteX3" fmla="*/ 35133 w 37826"/>
                  <a:gd name="connsiteY3" fmla="*/ 0 h 60168"/>
                  <a:gd name="connsiteX4" fmla="*/ 37826 w 37826"/>
                  <a:gd name="connsiteY4" fmla="*/ 2694 h 60168"/>
                  <a:gd name="connsiteX5" fmla="*/ 35133 w 37826"/>
                  <a:gd name="connsiteY5" fmla="*/ 5388 h 60168"/>
                  <a:gd name="connsiteX6" fmla="*/ 6403 w 37826"/>
                  <a:gd name="connsiteY6" fmla="*/ 28737 h 60168"/>
                  <a:gd name="connsiteX7" fmla="*/ 10892 w 37826"/>
                  <a:gd name="connsiteY7" fmla="*/ 55678 h 60168"/>
                  <a:gd name="connsiteX8" fmla="*/ 10892 w 37826"/>
                  <a:gd name="connsiteY8" fmla="*/ 59270 h 60168"/>
                  <a:gd name="connsiteX9" fmla="*/ 9096 w 37826"/>
                  <a:gd name="connsiteY9" fmla="*/ 60168 h 6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826" h="60168">
                    <a:moveTo>
                      <a:pt x="9994" y="59270"/>
                    </a:moveTo>
                    <a:cubicBezTo>
                      <a:pt x="9994" y="59270"/>
                      <a:pt x="9096" y="59270"/>
                      <a:pt x="8198" y="59270"/>
                    </a:cubicBezTo>
                    <a:cubicBezTo>
                      <a:pt x="-4371" y="49392"/>
                      <a:pt x="1016" y="30533"/>
                      <a:pt x="1914" y="26941"/>
                    </a:cubicBezTo>
                    <a:cubicBezTo>
                      <a:pt x="7301" y="10776"/>
                      <a:pt x="19870" y="898"/>
                      <a:pt x="35133" y="0"/>
                    </a:cubicBezTo>
                    <a:cubicBezTo>
                      <a:pt x="36929" y="0"/>
                      <a:pt x="37826" y="898"/>
                      <a:pt x="37826" y="2694"/>
                    </a:cubicBezTo>
                    <a:cubicBezTo>
                      <a:pt x="37826" y="4490"/>
                      <a:pt x="36929" y="5388"/>
                      <a:pt x="35133" y="5388"/>
                    </a:cubicBezTo>
                    <a:cubicBezTo>
                      <a:pt x="21666" y="5388"/>
                      <a:pt x="10892" y="14369"/>
                      <a:pt x="6403" y="28737"/>
                    </a:cubicBezTo>
                    <a:cubicBezTo>
                      <a:pt x="6403" y="30533"/>
                      <a:pt x="118" y="47596"/>
                      <a:pt x="10892" y="55678"/>
                    </a:cubicBezTo>
                    <a:cubicBezTo>
                      <a:pt x="11790" y="55678"/>
                      <a:pt x="12688" y="58372"/>
                      <a:pt x="10892" y="59270"/>
                    </a:cubicBezTo>
                    <a:cubicBezTo>
                      <a:pt x="10892" y="59270"/>
                      <a:pt x="9994" y="60168"/>
                      <a:pt x="9096" y="60168"/>
                    </a:cubicBezTo>
                  </a:path>
                </a:pathLst>
              </a:custGeom>
              <a:solidFill>
                <a:srgbClr val="1D1D1B"/>
              </a:solidFill>
              <a:ln w="8971" cap="flat">
                <a:noFill/>
                <a:prstDash val="solid"/>
                <a:miter/>
              </a:ln>
            </p:spPr>
            <p:txBody>
              <a:bodyPr rtlCol="0" anchor="ctr"/>
              <a:lstStyle/>
              <a:p>
                <a:endParaRPr lang="en-US"/>
              </a:p>
            </p:txBody>
          </p:sp>
          <p:sp>
            <p:nvSpPr>
              <p:cNvPr id="611" name="Freeform 610">
                <a:extLst>
                  <a:ext uri="{FF2B5EF4-FFF2-40B4-BE49-F238E27FC236}">
                    <a16:creationId xmlns:a16="http://schemas.microsoft.com/office/drawing/2014/main" id="{AD423F00-99F3-B5C1-F21F-518FABA2587E}"/>
                  </a:ext>
                </a:extLst>
              </p:cNvPr>
              <p:cNvSpPr/>
              <p:nvPr/>
            </p:nvSpPr>
            <p:spPr>
              <a:xfrm>
                <a:off x="11901313" y="4662138"/>
                <a:ext cx="32460" cy="33227"/>
              </a:xfrm>
              <a:custGeom>
                <a:avLst/>
                <a:gdLst>
                  <a:gd name="connsiteX0" fmla="*/ 6285 w 32460"/>
                  <a:gd name="connsiteY0" fmla="*/ 33227 h 33227"/>
                  <a:gd name="connsiteX1" fmla="*/ 4489 w 32460"/>
                  <a:gd name="connsiteY1" fmla="*/ 33227 h 33227"/>
                  <a:gd name="connsiteX2" fmla="*/ 0 w 32460"/>
                  <a:gd name="connsiteY2" fmla="*/ 20655 h 33227"/>
                  <a:gd name="connsiteX3" fmla="*/ 11672 w 32460"/>
                  <a:gd name="connsiteY3" fmla="*/ 1796 h 33227"/>
                  <a:gd name="connsiteX4" fmla="*/ 31424 w 32460"/>
                  <a:gd name="connsiteY4" fmla="*/ 3592 h 33227"/>
                  <a:gd name="connsiteX5" fmla="*/ 31424 w 32460"/>
                  <a:gd name="connsiteY5" fmla="*/ 7184 h 33227"/>
                  <a:gd name="connsiteX6" fmla="*/ 27833 w 32460"/>
                  <a:gd name="connsiteY6" fmla="*/ 7184 h 33227"/>
                  <a:gd name="connsiteX7" fmla="*/ 13467 w 32460"/>
                  <a:gd name="connsiteY7" fmla="*/ 5388 h 33227"/>
                  <a:gd name="connsiteX8" fmla="*/ 4489 w 32460"/>
                  <a:gd name="connsiteY8" fmla="*/ 19757 h 33227"/>
                  <a:gd name="connsiteX9" fmla="*/ 6285 w 32460"/>
                  <a:gd name="connsiteY9" fmla="*/ 27839 h 33227"/>
                  <a:gd name="connsiteX10" fmla="*/ 6285 w 32460"/>
                  <a:gd name="connsiteY10" fmla="*/ 31431 h 33227"/>
                  <a:gd name="connsiteX11" fmla="*/ 4489 w 32460"/>
                  <a:gd name="connsiteY11" fmla="*/ 32329 h 33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460" h="33227">
                    <a:moveTo>
                      <a:pt x="6285" y="33227"/>
                    </a:moveTo>
                    <a:cubicBezTo>
                      <a:pt x="6285" y="33227"/>
                      <a:pt x="5387" y="33227"/>
                      <a:pt x="4489" y="33227"/>
                    </a:cubicBezTo>
                    <a:cubicBezTo>
                      <a:pt x="898" y="30533"/>
                      <a:pt x="0" y="23349"/>
                      <a:pt x="0" y="20655"/>
                    </a:cubicBezTo>
                    <a:cubicBezTo>
                      <a:pt x="0" y="14368"/>
                      <a:pt x="4489" y="5388"/>
                      <a:pt x="11672" y="1796"/>
                    </a:cubicBezTo>
                    <a:cubicBezTo>
                      <a:pt x="15263" y="0"/>
                      <a:pt x="22446" y="-1796"/>
                      <a:pt x="31424" y="3592"/>
                    </a:cubicBezTo>
                    <a:cubicBezTo>
                      <a:pt x="32322" y="3592"/>
                      <a:pt x="33220" y="6286"/>
                      <a:pt x="31424" y="7184"/>
                    </a:cubicBezTo>
                    <a:cubicBezTo>
                      <a:pt x="31424" y="8082"/>
                      <a:pt x="28730" y="8980"/>
                      <a:pt x="27833" y="7184"/>
                    </a:cubicBezTo>
                    <a:cubicBezTo>
                      <a:pt x="22446" y="3592"/>
                      <a:pt x="17956" y="3592"/>
                      <a:pt x="13467" y="5388"/>
                    </a:cubicBezTo>
                    <a:cubicBezTo>
                      <a:pt x="8081" y="8082"/>
                      <a:pt x="4489" y="15267"/>
                      <a:pt x="4489" y="19757"/>
                    </a:cubicBezTo>
                    <a:cubicBezTo>
                      <a:pt x="4489" y="22451"/>
                      <a:pt x="5387" y="26941"/>
                      <a:pt x="6285" y="27839"/>
                    </a:cubicBezTo>
                    <a:cubicBezTo>
                      <a:pt x="7182" y="27839"/>
                      <a:pt x="7182" y="30533"/>
                      <a:pt x="6285" y="31431"/>
                    </a:cubicBezTo>
                    <a:cubicBezTo>
                      <a:pt x="6285" y="31431"/>
                      <a:pt x="5387" y="32329"/>
                      <a:pt x="4489" y="32329"/>
                    </a:cubicBezTo>
                  </a:path>
                </a:pathLst>
              </a:custGeom>
              <a:solidFill>
                <a:srgbClr val="1D1D1B"/>
              </a:solidFill>
              <a:ln w="8971" cap="flat">
                <a:noFill/>
                <a:prstDash val="solid"/>
                <a:miter/>
              </a:ln>
            </p:spPr>
            <p:txBody>
              <a:bodyPr rtlCol="0" anchor="ctr"/>
              <a:lstStyle/>
              <a:p>
                <a:endParaRPr lang="en-US"/>
              </a:p>
            </p:txBody>
          </p:sp>
          <p:sp>
            <p:nvSpPr>
              <p:cNvPr id="612" name="Freeform 611">
                <a:extLst>
                  <a:ext uri="{FF2B5EF4-FFF2-40B4-BE49-F238E27FC236}">
                    <a16:creationId xmlns:a16="http://schemas.microsoft.com/office/drawing/2014/main" id="{38369628-8AA4-314F-FBA0-1AE8CCB4F9D6}"/>
                  </a:ext>
                </a:extLst>
              </p:cNvPr>
              <p:cNvSpPr/>
              <p:nvPr/>
            </p:nvSpPr>
            <p:spPr>
              <a:xfrm>
                <a:off x="11937772" y="4725225"/>
                <a:ext cx="19879" cy="31206"/>
              </a:xfrm>
              <a:custGeom>
                <a:avLst/>
                <a:gdLst>
                  <a:gd name="connsiteX0" fmla="*/ 2148 w 19879"/>
                  <a:gd name="connsiteY0" fmla="*/ 31207 h 31206"/>
                  <a:gd name="connsiteX1" fmla="*/ 2148 w 19879"/>
                  <a:gd name="connsiteY1" fmla="*/ 31207 h 31206"/>
                  <a:gd name="connsiteX2" fmla="*/ 352 w 19879"/>
                  <a:gd name="connsiteY2" fmla="*/ 28513 h 31206"/>
                  <a:gd name="connsiteX3" fmla="*/ 15615 w 19879"/>
                  <a:gd name="connsiteY3" fmla="*/ 674 h 31206"/>
                  <a:gd name="connsiteX4" fmla="*/ 19206 w 19879"/>
                  <a:gd name="connsiteY4" fmla="*/ 674 h 31206"/>
                  <a:gd name="connsiteX5" fmla="*/ 19206 w 19879"/>
                  <a:gd name="connsiteY5" fmla="*/ 4266 h 31206"/>
                  <a:gd name="connsiteX6" fmla="*/ 4841 w 19879"/>
                  <a:gd name="connsiteY6" fmla="*/ 29411 h 31206"/>
                  <a:gd name="connsiteX7" fmla="*/ 2148 w 19879"/>
                  <a:gd name="connsiteY7" fmla="*/ 31207 h 31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879" h="31206">
                    <a:moveTo>
                      <a:pt x="2148" y="31207"/>
                    </a:moveTo>
                    <a:cubicBezTo>
                      <a:pt x="2148" y="31207"/>
                      <a:pt x="2148" y="31207"/>
                      <a:pt x="2148" y="31207"/>
                    </a:cubicBezTo>
                    <a:cubicBezTo>
                      <a:pt x="352" y="31207"/>
                      <a:pt x="-546" y="29411"/>
                      <a:pt x="352" y="28513"/>
                    </a:cubicBezTo>
                    <a:cubicBezTo>
                      <a:pt x="2148" y="19532"/>
                      <a:pt x="7535" y="8756"/>
                      <a:pt x="15615" y="674"/>
                    </a:cubicBezTo>
                    <a:cubicBezTo>
                      <a:pt x="16513" y="-225"/>
                      <a:pt x="18309" y="-225"/>
                      <a:pt x="19206" y="674"/>
                    </a:cubicBezTo>
                    <a:cubicBezTo>
                      <a:pt x="20104" y="1572"/>
                      <a:pt x="20104" y="3368"/>
                      <a:pt x="19206" y="4266"/>
                    </a:cubicBezTo>
                    <a:cubicBezTo>
                      <a:pt x="12024" y="12348"/>
                      <a:pt x="6637" y="21328"/>
                      <a:pt x="4841" y="29411"/>
                    </a:cubicBezTo>
                    <a:cubicBezTo>
                      <a:pt x="4841" y="30309"/>
                      <a:pt x="3943" y="31207"/>
                      <a:pt x="2148" y="31207"/>
                    </a:cubicBezTo>
                  </a:path>
                </a:pathLst>
              </a:custGeom>
              <a:solidFill>
                <a:srgbClr val="1D1D1B"/>
              </a:solidFill>
              <a:ln w="8971" cap="flat">
                <a:noFill/>
                <a:prstDash val="solid"/>
                <a:miter/>
              </a:ln>
            </p:spPr>
            <p:txBody>
              <a:bodyPr rtlCol="0" anchor="ctr"/>
              <a:lstStyle/>
              <a:p>
                <a:endParaRPr lang="en-US"/>
              </a:p>
            </p:txBody>
          </p:sp>
          <p:sp>
            <p:nvSpPr>
              <p:cNvPr id="613" name="Freeform 612">
                <a:extLst>
                  <a:ext uri="{FF2B5EF4-FFF2-40B4-BE49-F238E27FC236}">
                    <a16:creationId xmlns:a16="http://schemas.microsoft.com/office/drawing/2014/main" id="{18EE2E46-EFA4-FFC4-7771-2C4D35B71FA5}"/>
                  </a:ext>
                </a:extLst>
              </p:cNvPr>
              <p:cNvSpPr/>
              <p:nvPr/>
            </p:nvSpPr>
            <p:spPr>
              <a:xfrm>
                <a:off x="11700699" y="4905405"/>
                <a:ext cx="65939" cy="36919"/>
              </a:xfrm>
              <a:custGeom>
                <a:avLst/>
                <a:gdLst>
                  <a:gd name="connsiteX0" fmla="*/ 46188 w 65939"/>
                  <a:gd name="connsiteY0" fmla="*/ 36919 h 36919"/>
                  <a:gd name="connsiteX1" fmla="*/ 44393 w 65939"/>
                  <a:gd name="connsiteY1" fmla="*/ 36919 h 36919"/>
                  <a:gd name="connsiteX2" fmla="*/ 39903 w 65939"/>
                  <a:gd name="connsiteY2" fmla="*/ 32429 h 36919"/>
                  <a:gd name="connsiteX3" fmla="*/ 28231 w 65939"/>
                  <a:gd name="connsiteY3" fmla="*/ 22551 h 36919"/>
                  <a:gd name="connsiteX4" fmla="*/ 20151 w 65939"/>
                  <a:gd name="connsiteY4" fmla="*/ 20754 h 36919"/>
                  <a:gd name="connsiteX5" fmla="*/ 12969 w 65939"/>
                  <a:gd name="connsiteY5" fmla="*/ 18959 h 36919"/>
                  <a:gd name="connsiteX6" fmla="*/ 399 w 65939"/>
                  <a:gd name="connsiteY6" fmla="*/ 9080 h 36919"/>
                  <a:gd name="connsiteX7" fmla="*/ 399 w 65939"/>
                  <a:gd name="connsiteY7" fmla="*/ 4590 h 36919"/>
                  <a:gd name="connsiteX8" fmla="*/ 17458 w 65939"/>
                  <a:gd name="connsiteY8" fmla="*/ 100 h 36919"/>
                  <a:gd name="connsiteX9" fmla="*/ 21049 w 65939"/>
                  <a:gd name="connsiteY9" fmla="*/ 100 h 36919"/>
                  <a:gd name="connsiteX10" fmla="*/ 22845 w 65939"/>
                  <a:gd name="connsiteY10" fmla="*/ 100 h 36919"/>
                  <a:gd name="connsiteX11" fmla="*/ 39903 w 65939"/>
                  <a:gd name="connsiteY11" fmla="*/ 2794 h 36919"/>
                  <a:gd name="connsiteX12" fmla="*/ 47086 w 65939"/>
                  <a:gd name="connsiteY12" fmla="*/ 6386 h 36919"/>
                  <a:gd name="connsiteX13" fmla="*/ 65940 w 65939"/>
                  <a:gd name="connsiteY13" fmla="*/ 19857 h 36919"/>
                  <a:gd name="connsiteX14" fmla="*/ 65042 w 65939"/>
                  <a:gd name="connsiteY14" fmla="*/ 23449 h 36919"/>
                  <a:gd name="connsiteX15" fmla="*/ 61451 w 65939"/>
                  <a:gd name="connsiteY15" fmla="*/ 22551 h 36919"/>
                  <a:gd name="connsiteX16" fmla="*/ 45290 w 65939"/>
                  <a:gd name="connsiteY16" fmla="*/ 10876 h 36919"/>
                  <a:gd name="connsiteX17" fmla="*/ 37209 w 65939"/>
                  <a:gd name="connsiteY17" fmla="*/ 7284 h 36919"/>
                  <a:gd name="connsiteX18" fmla="*/ 23742 w 65939"/>
                  <a:gd name="connsiteY18" fmla="*/ 4590 h 36919"/>
                  <a:gd name="connsiteX19" fmla="*/ 21947 w 65939"/>
                  <a:gd name="connsiteY19" fmla="*/ 4590 h 36919"/>
                  <a:gd name="connsiteX20" fmla="*/ 17458 w 65939"/>
                  <a:gd name="connsiteY20" fmla="*/ 4590 h 36919"/>
                  <a:gd name="connsiteX21" fmla="*/ 5786 w 65939"/>
                  <a:gd name="connsiteY21" fmla="*/ 5488 h 36919"/>
                  <a:gd name="connsiteX22" fmla="*/ 14764 w 65939"/>
                  <a:gd name="connsiteY22" fmla="*/ 13570 h 36919"/>
                  <a:gd name="connsiteX23" fmla="*/ 21049 w 65939"/>
                  <a:gd name="connsiteY23" fmla="*/ 15366 h 36919"/>
                  <a:gd name="connsiteX24" fmla="*/ 30027 w 65939"/>
                  <a:gd name="connsiteY24" fmla="*/ 18060 h 36919"/>
                  <a:gd name="connsiteX25" fmla="*/ 43494 w 65939"/>
                  <a:gd name="connsiteY25" fmla="*/ 28837 h 36919"/>
                  <a:gd name="connsiteX26" fmla="*/ 47983 w 65939"/>
                  <a:gd name="connsiteY26" fmla="*/ 32429 h 36919"/>
                  <a:gd name="connsiteX27" fmla="*/ 47983 w 65939"/>
                  <a:gd name="connsiteY27" fmla="*/ 36021 h 36919"/>
                  <a:gd name="connsiteX28" fmla="*/ 46188 w 65939"/>
                  <a:gd name="connsiteY28" fmla="*/ 36919 h 36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5939" h="36919">
                    <a:moveTo>
                      <a:pt x="46188" y="36919"/>
                    </a:moveTo>
                    <a:cubicBezTo>
                      <a:pt x="46188" y="36919"/>
                      <a:pt x="45290" y="36919"/>
                      <a:pt x="44393" y="36919"/>
                    </a:cubicBezTo>
                    <a:cubicBezTo>
                      <a:pt x="43494" y="36021"/>
                      <a:pt x="41699" y="34225"/>
                      <a:pt x="39903" y="32429"/>
                    </a:cubicBezTo>
                    <a:cubicBezTo>
                      <a:pt x="36312" y="28837"/>
                      <a:pt x="30925" y="24347"/>
                      <a:pt x="28231" y="22551"/>
                    </a:cubicBezTo>
                    <a:cubicBezTo>
                      <a:pt x="25538" y="21653"/>
                      <a:pt x="22845" y="20754"/>
                      <a:pt x="20151" y="20754"/>
                    </a:cubicBezTo>
                    <a:cubicBezTo>
                      <a:pt x="17458" y="20754"/>
                      <a:pt x="15662" y="19857"/>
                      <a:pt x="12969" y="18959"/>
                    </a:cubicBezTo>
                    <a:cubicBezTo>
                      <a:pt x="8480" y="17162"/>
                      <a:pt x="3092" y="13570"/>
                      <a:pt x="399" y="9080"/>
                    </a:cubicBezTo>
                    <a:cubicBezTo>
                      <a:pt x="399" y="7284"/>
                      <a:pt x="-499" y="5488"/>
                      <a:pt x="399" y="4590"/>
                    </a:cubicBezTo>
                    <a:cubicBezTo>
                      <a:pt x="2195" y="-798"/>
                      <a:pt x="10275" y="100"/>
                      <a:pt x="17458" y="100"/>
                    </a:cubicBezTo>
                    <a:cubicBezTo>
                      <a:pt x="19253" y="100"/>
                      <a:pt x="21049" y="100"/>
                      <a:pt x="21049" y="100"/>
                    </a:cubicBezTo>
                    <a:cubicBezTo>
                      <a:pt x="21049" y="100"/>
                      <a:pt x="21947" y="100"/>
                      <a:pt x="22845" y="100"/>
                    </a:cubicBezTo>
                    <a:cubicBezTo>
                      <a:pt x="27334" y="100"/>
                      <a:pt x="31823" y="-798"/>
                      <a:pt x="39903" y="2794"/>
                    </a:cubicBezTo>
                    <a:cubicBezTo>
                      <a:pt x="42597" y="3692"/>
                      <a:pt x="44393" y="4590"/>
                      <a:pt x="47086" y="6386"/>
                    </a:cubicBezTo>
                    <a:cubicBezTo>
                      <a:pt x="53371" y="9080"/>
                      <a:pt x="61451" y="11774"/>
                      <a:pt x="65940" y="19857"/>
                    </a:cubicBezTo>
                    <a:cubicBezTo>
                      <a:pt x="65940" y="20754"/>
                      <a:pt x="65940" y="22551"/>
                      <a:pt x="65042" y="23449"/>
                    </a:cubicBezTo>
                    <a:cubicBezTo>
                      <a:pt x="64144" y="23449"/>
                      <a:pt x="62349" y="23449"/>
                      <a:pt x="61451" y="22551"/>
                    </a:cubicBezTo>
                    <a:cubicBezTo>
                      <a:pt x="57860" y="16264"/>
                      <a:pt x="51575" y="13570"/>
                      <a:pt x="45290" y="10876"/>
                    </a:cubicBezTo>
                    <a:cubicBezTo>
                      <a:pt x="42597" y="9978"/>
                      <a:pt x="39903" y="9080"/>
                      <a:pt x="37209" y="7284"/>
                    </a:cubicBezTo>
                    <a:cubicBezTo>
                      <a:pt x="30925" y="3692"/>
                      <a:pt x="27334" y="4590"/>
                      <a:pt x="23742" y="4590"/>
                    </a:cubicBezTo>
                    <a:cubicBezTo>
                      <a:pt x="23742" y="4590"/>
                      <a:pt x="22845" y="4590"/>
                      <a:pt x="21947" y="4590"/>
                    </a:cubicBezTo>
                    <a:cubicBezTo>
                      <a:pt x="21049" y="4590"/>
                      <a:pt x="19253" y="4590"/>
                      <a:pt x="17458" y="4590"/>
                    </a:cubicBezTo>
                    <a:cubicBezTo>
                      <a:pt x="8480" y="4590"/>
                      <a:pt x="5786" y="4590"/>
                      <a:pt x="5786" y="5488"/>
                    </a:cubicBezTo>
                    <a:cubicBezTo>
                      <a:pt x="5786" y="7284"/>
                      <a:pt x="10275" y="11774"/>
                      <a:pt x="14764" y="13570"/>
                    </a:cubicBezTo>
                    <a:cubicBezTo>
                      <a:pt x="16560" y="13570"/>
                      <a:pt x="19253" y="14468"/>
                      <a:pt x="21049" y="15366"/>
                    </a:cubicBezTo>
                    <a:cubicBezTo>
                      <a:pt x="23742" y="15366"/>
                      <a:pt x="27334" y="16264"/>
                      <a:pt x="30027" y="18060"/>
                    </a:cubicBezTo>
                    <a:cubicBezTo>
                      <a:pt x="33619" y="19857"/>
                      <a:pt x="37209" y="23449"/>
                      <a:pt x="43494" y="28837"/>
                    </a:cubicBezTo>
                    <a:cubicBezTo>
                      <a:pt x="45290" y="30633"/>
                      <a:pt x="47086" y="31531"/>
                      <a:pt x="47983" y="32429"/>
                    </a:cubicBezTo>
                    <a:cubicBezTo>
                      <a:pt x="48882" y="33327"/>
                      <a:pt x="48882" y="35123"/>
                      <a:pt x="47983" y="36021"/>
                    </a:cubicBezTo>
                    <a:cubicBezTo>
                      <a:pt x="47983" y="36021"/>
                      <a:pt x="47086" y="36919"/>
                      <a:pt x="46188" y="36919"/>
                    </a:cubicBezTo>
                  </a:path>
                </a:pathLst>
              </a:custGeom>
              <a:solidFill>
                <a:srgbClr val="1D1D1B"/>
              </a:solidFill>
              <a:ln w="8971" cap="flat">
                <a:noFill/>
                <a:prstDash val="solid"/>
                <a:miter/>
              </a:ln>
            </p:spPr>
            <p:txBody>
              <a:bodyPr rtlCol="0" anchor="ctr"/>
              <a:lstStyle/>
              <a:p>
                <a:endParaRPr lang="en-US"/>
              </a:p>
            </p:txBody>
          </p:sp>
          <p:sp>
            <p:nvSpPr>
              <p:cNvPr id="614" name="Freeform 613">
                <a:extLst>
                  <a:ext uri="{FF2B5EF4-FFF2-40B4-BE49-F238E27FC236}">
                    <a16:creationId xmlns:a16="http://schemas.microsoft.com/office/drawing/2014/main" id="{E294CFE6-979C-EAC8-009A-3E9DAB55BE1C}"/>
                  </a:ext>
                </a:extLst>
              </p:cNvPr>
              <p:cNvSpPr/>
              <p:nvPr/>
            </p:nvSpPr>
            <p:spPr>
              <a:xfrm>
                <a:off x="11953386" y="4823784"/>
                <a:ext cx="10109" cy="12572"/>
              </a:xfrm>
              <a:custGeom>
                <a:avLst/>
                <a:gdLst>
                  <a:gd name="connsiteX0" fmla="*/ 0 w 10109"/>
                  <a:gd name="connsiteY0" fmla="*/ 7184 h 12572"/>
                  <a:gd name="connsiteX1" fmla="*/ 3592 w 10109"/>
                  <a:gd name="connsiteY1" fmla="*/ 0 h 12572"/>
                  <a:gd name="connsiteX2" fmla="*/ 9876 w 10109"/>
                  <a:gd name="connsiteY2" fmla="*/ 5388 h 12572"/>
                  <a:gd name="connsiteX3" fmla="*/ 6285 w 10109"/>
                  <a:gd name="connsiteY3" fmla="*/ 12572 h 12572"/>
                  <a:gd name="connsiteX4" fmla="*/ 0 w 10109"/>
                  <a:gd name="connsiteY4" fmla="*/ 7184 h 12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09" h="12572">
                    <a:moveTo>
                      <a:pt x="0" y="7184"/>
                    </a:moveTo>
                    <a:cubicBezTo>
                      <a:pt x="0" y="3592"/>
                      <a:pt x="898" y="0"/>
                      <a:pt x="3592" y="0"/>
                    </a:cubicBezTo>
                    <a:cubicBezTo>
                      <a:pt x="6285" y="0"/>
                      <a:pt x="8978" y="1796"/>
                      <a:pt x="9876" y="5388"/>
                    </a:cubicBezTo>
                    <a:cubicBezTo>
                      <a:pt x="10774" y="8980"/>
                      <a:pt x="8978" y="12572"/>
                      <a:pt x="6285" y="12572"/>
                    </a:cubicBezTo>
                    <a:cubicBezTo>
                      <a:pt x="3592" y="12572"/>
                      <a:pt x="898" y="10776"/>
                      <a:pt x="0" y="7184"/>
                    </a:cubicBezTo>
                  </a:path>
                </a:pathLst>
              </a:custGeom>
              <a:solidFill>
                <a:srgbClr val="1D1D1B"/>
              </a:solidFill>
              <a:ln w="8971" cap="flat">
                <a:noFill/>
                <a:prstDash val="solid"/>
                <a:miter/>
              </a:ln>
            </p:spPr>
            <p:txBody>
              <a:bodyPr rtlCol="0" anchor="ctr"/>
              <a:lstStyle/>
              <a:p>
                <a:endParaRPr lang="en-US"/>
              </a:p>
            </p:txBody>
          </p:sp>
          <p:sp>
            <p:nvSpPr>
              <p:cNvPr id="615" name="Freeform 614">
                <a:extLst>
                  <a:ext uri="{FF2B5EF4-FFF2-40B4-BE49-F238E27FC236}">
                    <a16:creationId xmlns:a16="http://schemas.microsoft.com/office/drawing/2014/main" id="{978B7357-E090-9C20-B437-E0F4C3490FC2}"/>
                  </a:ext>
                </a:extLst>
              </p:cNvPr>
              <p:cNvSpPr/>
              <p:nvPr/>
            </p:nvSpPr>
            <p:spPr>
              <a:xfrm>
                <a:off x="11678478" y="4828044"/>
                <a:ext cx="45963" cy="71174"/>
              </a:xfrm>
              <a:custGeom>
                <a:avLst/>
                <a:gdLst>
                  <a:gd name="connsiteX0" fmla="*/ 24416 w 45963"/>
                  <a:gd name="connsiteY0" fmla="*/ 69379 h 71174"/>
                  <a:gd name="connsiteX1" fmla="*/ 21723 w 45963"/>
                  <a:gd name="connsiteY1" fmla="*/ 67582 h 71174"/>
                  <a:gd name="connsiteX2" fmla="*/ 23518 w 45963"/>
                  <a:gd name="connsiteY2" fmla="*/ 64888 h 71174"/>
                  <a:gd name="connsiteX3" fmla="*/ 19029 w 45963"/>
                  <a:gd name="connsiteY3" fmla="*/ 55908 h 71174"/>
                  <a:gd name="connsiteX4" fmla="*/ 7357 w 45963"/>
                  <a:gd name="connsiteY4" fmla="*/ 33457 h 71174"/>
                  <a:gd name="connsiteX5" fmla="*/ 1072 w 45963"/>
                  <a:gd name="connsiteY5" fmla="*/ 2924 h 71174"/>
                  <a:gd name="connsiteX6" fmla="*/ 4664 w 45963"/>
                  <a:gd name="connsiteY6" fmla="*/ 230 h 71174"/>
                  <a:gd name="connsiteX7" fmla="*/ 21723 w 45963"/>
                  <a:gd name="connsiteY7" fmla="*/ 18191 h 71174"/>
                  <a:gd name="connsiteX8" fmla="*/ 25313 w 45963"/>
                  <a:gd name="connsiteY8" fmla="*/ 25375 h 71174"/>
                  <a:gd name="connsiteX9" fmla="*/ 44168 w 45963"/>
                  <a:gd name="connsiteY9" fmla="*/ 55010 h 71174"/>
                  <a:gd name="connsiteX10" fmla="*/ 45963 w 45963"/>
                  <a:gd name="connsiteY10" fmla="*/ 58602 h 71174"/>
                  <a:gd name="connsiteX11" fmla="*/ 42372 w 45963"/>
                  <a:gd name="connsiteY11" fmla="*/ 60398 h 71174"/>
                  <a:gd name="connsiteX12" fmla="*/ 20824 w 45963"/>
                  <a:gd name="connsiteY12" fmla="*/ 28967 h 71174"/>
                  <a:gd name="connsiteX13" fmla="*/ 17233 w 45963"/>
                  <a:gd name="connsiteY13" fmla="*/ 21783 h 71174"/>
                  <a:gd name="connsiteX14" fmla="*/ 6459 w 45963"/>
                  <a:gd name="connsiteY14" fmla="*/ 6516 h 71174"/>
                  <a:gd name="connsiteX15" fmla="*/ 13642 w 45963"/>
                  <a:gd name="connsiteY15" fmla="*/ 32559 h 71174"/>
                  <a:gd name="connsiteX16" fmla="*/ 25313 w 45963"/>
                  <a:gd name="connsiteY16" fmla="*/ 54112 h 71174"/>
                  <a:gd name="connsiteX17" fmla="*/ 30701 w 45963"/>
                  <a:gd name="connsiteY17" fmla="*/ 68480 h 71174"/>
                  <a:gd name="connsiteX18" fmla="*/ 27109 w 45963"/>
                  <a:gd name="connsiteY18" fmla="*/ 71174 h 71174"/>
                  <a:gd name="connsiteX19" fmla="*/ 27109 w 45963"/>
                  <a:gd name="connsiteY19" fmla="*/ 71174 h 71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5963" h="71174">
                    <a:moveTo>
                      <a:pt x="24416" y="69379"/>
                    </a:moveTo>
                    <a:cubicBezTo>
                      <a:pt x="23518" y="69379"/>
                      <a:pt x="21723" y="69379"/>
                      <a:pt x="21723" y="67582"/>
                    </a:cubicBezTo>
                    <a:cubicBezTo>
                      <a:pt x="21723" y="65786"/>
                      <a:pt x="21723" y="64888"/>
                      <a:pt x="23518" y="64888"/>
                    </a:cubicBezTo>
                    <a:cubicBezTo>
                      <a:pt x="23518" y="63092"/>
                      <a:pt x="20824" y="59500"/>
                      <a:pt x="19029" y="55908"/>
                    </a:cubicBezTo>
                    <a:cubicBezTo>
                      <a:pt x="15438" y="50520"/>
                      <a:pt x="11846" y="43336"/>
                      <a:pt x="7357" y="33457"/>
                    </a:cubicBezTo>
                    <a:cubicBezTo>
                      <a:pt x="3766" y="24477"/>
                      <a:pt x="-2519" y="9210"/>
                      <a:pt x="1072" y="2924"/>
                    </a:cubicBezTo>
                    <a:cubicBezTo>
                      <a:pt x="1072" y="1128"/>
                      <a:pt x="2868" y="230"/>
                      <a:pt x="4664" y="230"/>
                    </a:cubicBezTo>
                    <a:cubicBezTo>
                      <a:pt x="10949" y="-1566"/>
                      <a:pt x="15438" y="7414"/>
                      <a:pt x="21723" y="18191"/>
                    </a:cubicBezTo>
                    <a:cubicBezTo>
                      <a:pt x="22620" y="19987"/>
                      <a:pt x="24416" y="22681"/>
                      <a:pt x="25313" y="25375"/>
                    </a:cubicBezTo>
                    <a:cubicBezTo>
                      <a:pt x="36985" y="46928"/>
                      <a:pt x="43270" y="54112"/>
                      <a:pt x="44168" y="55010"/>
                    </a:cubicBezTo>
                    <a:cubicBezTo>
                      <a:pt x="45066" y="55010"/>
                      <a:pt x="45963" y="56806"/>
                      <a:pt x="45963" y="58602"/>
                    </a:cubicBezTo>
                    <a:cubicBezTo>
                      <a:pt x="45963" y="59500"/>
                      <a:pt x="44168" y="60398"/>
                      <a:pt x="42372" y="60398"/>
                    </a:cubicBezTo>
                    <a:cubicBezTo>
                      <a:pt x="38781" y="58602"/>
                      <a:pt x="30701" y="48724"/>
                      <a:pt x="20824" y="28967"/>
                    </a:cubicBezTo>
                    <a:cubicBezTo>
                      <a:pt x="19927" y="26273"/>
                      <a:pt x="18131" y="24477"/>
                      <a:pt x="17233" y="21783"/>
                    </a:cubicBezTo>
                    <a:cubicBezTo>
                      <a:pt x="13642" y="14599"/>
                      <a:pt x="9153" y="5618"/>
                      <a:pt x="6459" y="6516"/>
                    </a:cubicBezTo>
                    <a:cubicBezTo>
                      <a:pt x="5561" y="7414"/>
                      <a:pt x="6459" y="17293"/>
                      <a:pt x="13642" y="32559"/>
                    </a:cubicBezTo>
                    <a:cubicBezTo>
                      <a:pt x="17233" y="41539"/>
                      <a:pt x="21723" y="48724"/>
                      <a:pt x="25313" y="54112"/>
                    </a:cubicBezTo>
                    <a:cubicBezTo>
                      <a:pt x="29803" y="61296"/>
                      <a:pt x="31598" y="64888"/>
                      <a:pt x="30701" y="68480"/>
                    </a:cubicBezTo>
                    <a:cubicBezTo>
                      <a:pt x="30701" y="69379"/>
                      <a:pt x="28905" y="70277"/>
                      <a:pt x="27109" y="71174"/>
                    </a:cubicBezTo>
                    <a:cubicBezTo>
                      <a:pt x="27109" y="71174"/>
                      <a:pt x="27109" y="71174"/>
                      <a:pt x="27109" y="71174"/>
                    </a:cubicBezTo>
                  </a:path>
                </a:pathLst>
              </a:custGeom>
              <a:solidFill>
                <a:srgbClr val="1D1D1B"/>
              </a:solidFill>
              <a:ln w="8971" cap="flat">
                <a:noFill/>
                <a:prstDash val="solid"/>
                <a:miter/>
              </a:ln>
            </p:spPr>
            <p:txBody>
              <a:bodyPr rtlCol="0" anchor="ctr"/>
              <a:lstStyle/>
              <a:p>
                <a:endParaRPr lang="en-US"/>
              </a:p>
            </p:txBody>
          </p:sp>
          <p:sp>
            <p:nvSpPr>
              <p:cNvPr id="616" name="Freeform 615">
                <a:extLst>
                  <a:ext uri="{FF2B5EF4-FFF2-40B4-BE49-F238E27FC236}">
                    <a16:creationId xmlns:a16="http://schemas.microsoft.com/office/drawing/2014/main" id="{4DA3C75E-06A8-C1DE-48BF-AC68FC255D01}"/>
                  </a:ext>
                </a:extLst>
              </p:cNvPr>
              <p:cNvSpPr/>
              <p:nvPr/>
            </p:nvSpPr>
            <p:spPr>
              <a:xfrm>
                <a:off x="11701323" y="4900341"/>
                <a:ext cx="7856" cy="9653"/>
              </a:xfrm>
              <a:custGeom>
                <a:avLst/>
                <a:gdLst>
                  <a:gd name="connsiteX0" fmla="*/ 5162 w 7856"/>
                  <a:gd name="connsiteY0" fmla="*/ 9654 h 9653"/>
                  <a:gd name="connsiteX1" fmla="*/ 3367 w 7856"/>
                  <a:gd name="connsiteY1" fmla="*/ 8756 h 9653"/>
                  <a:gd name="connsiteX2" fmla="*/ 3367 w 7856"/>
                  <a:gd name="connsiteY2" fmla="*/ 8756 h 9653"/>
                  <a:gd name="connsiteX3" fmla="*/ 673 w 7856"/>
                  <a:gd name="connsiteY3" fmla="*/ 4266 h 9653"/>
                  <a:gd name="connsiteX4" fmla="*/ 673 w 7856"/>
                  <a:gd name="connsiteY4" fmla="*/ 674 h 9653"/>
                  <a:gd name="connsiteX5" fmla="*/ 4265 w 7856"/>
                  <a:gd name="connsiteY5" fmla="*/ 674 h 9653"/>
                  <a:gd name="connsiteX6" fmla="*/ 7856 w 7856"/>
                  <a:gd name="connsiteY6" fmla="*/ 4266 h 9653"/>
                  <a:gd name="connsiteX7" fmla="*/ 7856 w 7856"/>
                  <a:gd name="connsiteY7" fmla="*/ 4266 h 9653"/>
                  <a:gd name="connsiteX8" fmla="*/ 7856 w 7856"/>
                  <a:gd name="connsiteY8" fmla="*/ 8756 h 9653"/>
                  <a:gd name="connsiteX9" fmla="*/ 6060 w 7856"/>
                  <a:gd name="connsiteY9" fmla="*/ 8756 h 9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56" h="9653">
                    <a:moveTo>
                      <a:pt x="5162" y="9654"/>
                    </a:moveTo>
                    <a:cubicBezTo>
                      <a:pt x="5162" y="9654"/>
                      <a:pt x="3367" y="9654"/>
                      <a:pt x="3367" y="8756"/>
                    </a:cubicBezTo>
                    <a:lnTo>
                      <a:pt x="3367" y="8756"/>
                    </a:lnTo>
                    <a:cubicBezTo>
                      <a:pt x="3367" y="6960"/>
                      <a:pt x="1571" y="5164"/>
                      <a:pt x="673" y="4266"/>
                    </a:cubicBezTo>
                    <a:cubicBezTo>
                      <a:pt x="-224" y="3368"/>
                      <a:pt x="-224" y="1572"/>
                      <a:pt x="673" y="674"/>
                    </a:cubicBezTo>
                    <a:cubicBezTo>
                      <a:pt x="1571" y="-225"/>
                      <a:pt x="3367" y="-225"/>
                      <a:pt x="4265" y="674"/>
                    </a:cubicBezTo>
                    <a:cubicBezTo>
                      <a:pt x="5162" y="1572"/>
                      <a:pt x="6958" y="3368"/>
                      <a:pt x="7856" y="4266"/>
                    </a:cubicBezTo>
                    <a:lnTo>
                      <a:pt x="7856" y="4266"/>
                    </a:lnTo>
                    <a:cubicBezTo>
                      <a:pt x="7856" y="6062"/>
                      <a:pt x="7856" y="7858"/>
                      <a:pt x="7856" y="8756"/>
                    </a:cubicBezTo>
                    <a:cubicBezTo>
                      <a:pt x="7856" y="8756"/>
                      <a:pt x="6958" y="8756"/>
                      <a:pt x="6060" y="8756"/>
                    </a:cubicBezTo>
                  </a:path>
                </a:pathLst>
              </a:custGeom>
              <a:solidFill>
                <a:srgbClr val="5B2816"/>
              </a:solidFill>
              <a:ln w="8971" cap="flat">
                <a:noFill/>
                <a:prstDash val="solid"/>
                <a:miter/>
              </a:ln>
            </p:spPr>
            <p:txBody>
              <a:bodyPr rtlCol="0" anchor="ctr"/>
              <a:lstStyle/>
              <a:p>
                <a:endParaRPr lang="en-US"/>
              </a:p>
            </p:txBody>
          </p:sp>
          <p:sp>
            <p:nvSpPr>
              <p:cNvPr id="617" name="Freeform 616">
                <a:extLst>
                  <a:ext uri="{FF2B5EF4-FFF2-40B4-BE49-F238E27FC236}">
                    <a16:creationId xmlns:a16="http://schemas.microsoft.com/office/drawing/2014/main" id="{121EF964-8204-BF5C-5DFF-0CCCA941435C}"/>
                  </a:ext>
                </a:extLst>
              </p:cNvPr>
              <p:cNvSpPr/>
              <p:nvPr/>
            </p:nvSpPr>
            <p:spPr>
              <a:xfrm>
                <a:off x="12055065" y="5024269"/>
                <a:ext cx="76763" cy="113825"/>
              </a:xfrm>
              <a:custGeom>
                <a:avLst/>
                <a:gdLst>
                  <a:gd name="connsiteX0" fmla="*/ 2469 w 76763"/>
                  <a:gd name="connsiteY0" fmla="*/ 113825 h 113825"/>
                  <a:gd name="connsiteX1" fmla="*/ 673 w 76763"/>
                  <a:gd name="connsiteY1" fmla="*/ 113825 h 113825"/>
                  <a:gd name="connsiteX2" fmla="*/ 673 w 76763"/>
                  <a:gd name="connsiteY2" fmla="*/ 110233 h 113825"/>
                  <a:gd name="connsiteX3" fmla="*/ 23119 w 76763"/>
                  <a:gd name="connsiteY3" fmla="*/ 74312 h 113825"/>
                  <a:gd name="connsiteX4" fmla="*/ 37484 w 76763"/>
                  <a:gd name="connsiteY4" fmla="*/ 49167 h 113825"/>
                  <a:gd name="connsiteX5" fmla="*/ 69806 w 76763"/>
                  <a:gd name="connsiteY5" fmla="*/ 4266 h 113825"/>
                  <a:gd name="connsiteX6" fmla="*/ 72499 w 76763"/>
                  <a:gd name="connsiteY6" fmla="*/ 673 h 113825"/>
                  <a:gd name="connsiteX7" fmla="*/ 76091 w 76763"/>
                  <a:gd name="connsiteY7" fmla="*/ 673 h 113825"/>
                  <a:gd name="connsiteX8" fmla="*/ 76091 w 76763"/>
                  <a:gd name="connsiteY8" fmla="*/ 4266 h 113825"/>
                  <a:gd name="connsiteX9" fmla="*/ 73397 w 76763"/>
                  <a:gd name="connsiteY9" fmla="*/ 7858 h 113825"/>
                  <a:gd name="connsiteX10" fmla="*/ 41075 w 76763"/>
                  <a:gd name="connsiteY10" fmla="*/ 52759 h 113825"/>
                  <a:gd name="connsiteX11" fmla="*/ 26710 w 76763"/>
                  <a:gd name="connsiteY11" fmla="*/ 77006 h 113825"/>
                  <a:gd name="connsiteX12" fmla="*/ 3367 w 76763"/>
                  <a:gd name="connsiteY12" fmla="*/ 113825 h 113825"/>
                  <a:gd name="connsiteX13" fmla="*/ 1571 w 76763"/>
                  <a:gd name="connsiteY13" fmla="*/ 113825 h 11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6763" h="113825">
                    <a:moveTo>
                      <a:pt x="2469" y="113825"/>
                    </a:moveTo>
                    <a:cubicBezTo>
                      <a:pt x="2469" y="113825"/>
                      <a:pt x="1571" y="113825"/>
                      <a:pt x="673" y="113825"/>
                    </a:cubicBezTo>
                    <a:cubicBezTo>
                      <a:pt x="-224" y="112927"/>
                      <a:pt x="-224" y="111131"/>
                      <a:pt x="673" y="110233"/>
                    </a:cubicBezTo>
                    <a:cubicBezTo>
                      <a:pt x="6958" y="103947"/>
                      <a:pt x="15038" y="89579"/>
                      <a:pt x="23119" y="74312"/>
                    </a:cubicBezTo>
                    <a:cubicBezTo>
                      <a:pt x="27608" y="66230"/>
                      <a:pt x="32097" y="57250"/>
                      <a:pt x="37484" y="49167"/>
                    </a:cubicBezTo>
                    <a:cubicBezTo>
                      <a:pt x="49156" y="29410"/>
                      <a:pt x="61725" y="14144"/>
                      <a:pt x="69806" y="4266"/>
                    </a:cubicBezTo>
                    <a:lnTo>
                      <a:pt x="72499" y="673"/>
                    </a:lnTo>
                    <a:cubicBezTo>
                      <a:pt x="72499" y="-224"/>
                      <a:pt x="75192" y="-224"/>
                      <a:pt x="76091" y="673"/>
                    </a:cubicBezTo>
                    <a:cubicBezTo>
                      <a:pt x="76988" y="673"/>
                      <a:pt x="76988" y="3368"/>
                      <a:pt x="76091" y="4266"/>
                    </a:cubicBezTo>
                    <a:lnTo>
                      <a:pt x="73397" y="7858"/>
                    </a:lnTo>
                    <a:cubicBezTo>
                      <a:pt x="65317" y="17736"/>
                      <a:pt x="52747" y="33003"/>
                      <a:pt x="41075" y="52759"/>
                    </a:cubicBezTo>
                    <a:cubicBezTo>
                      <a:pt x="36586" y="60842"/>
                      <a:pt x="31199" y="68924"/>
                      <a:pt x="26710" y="77006"/>
                    </a:cubicBezTo>
                    <a:cubicBezTo>
                      <a:pt x="17732" y="93171"/>
                      <a:pt x="9651" y="107539"/>
                      <a:pt x="3367" y="113825"/>
                    </a:cubicBezTo>
                    <a:cubicBezTo>
                      <a:pt x="3367" y="113825"/>
                      <a:pt x="2469" y="113825"/>
                      <a:pt x="1571" y="113825"/>
                    </a:cubicBezTo>
                  </a:path>
                </a:pathLst>
              </a:custGeom>
              <a:solidFill>
                <a:srgbClr val="5B2816"/>
              </a:solidFill>
              <a:ln w="8971" cap="flat">
                <a:noFill/>
                <a:prstDash val="solid"/>
                <a:miter/>
              </a:ln>
            </p:spPr>
            <p:txBody>
              <a:bodyPr rtlCol="0" anchor="ctr"/>
              <a:lstStyle/>
              <a:p>
                <a:endParaRPr lang="en-US"/>
              </a:p>
            </p:txBody>
          </p:sp>
          <p:sp>
            <p:nvSpPr>
              <p:cNvPr id="618" name="Freeform 617">
                <a:extLst>
                  <a:ext uri="{FF2B5EF4-FFF2-40B4-BE49-F238E27FC236}">
                    <a16:creationId xmlns:a16="http://schemas.microsoft.com/office/drawing/2014/main" id="{D57EAB00-8352-A9DB-793E-8787AE5A10F0}"/>
                  </a:ext>
                </a:extLst>
              </p:cNvPr>
              <p:cNvSpPr/>
              <p:nvPr/>
            </p:nvSpPr>
            <p:spPr>
              <a:xfrm>
                <a:off x="11896824" y="5197365"/>
                <a:ext cx="125695" cy="128418"/>
              </a:xfrm>
              <a:custGeom>
                <a:avLst/>
                <a:gdLst>
                  <a:gd name="connsiteX0" fmla="*/ 6285 w 125695"/>
                  <a:gd name="connsiteY0" fmla="*/ 128418 h 128418"/>
                  <a:gd name="connsiteX1" fmla="*/ 4489 w 125695"/>
                  <a:gd name="connsiteY1" fmla="*/ 128418 h 128418"/>
                  <a:gd name="connsiteX2" fmla="*/ 0 w 125695"/>
                  <a:gd name="connsiteY2" fmla="*/ 122132 h 128418"/>
                  <a:gd name="connsiteX3" fmla="*/ 2693 w 125695"/>
                  <a:gd name="connsiteY3" fmla="*/ 106866 h 128418"/>
                  <a:gd name="connsiteX4" fmla="*/ 6285 w 125695"/>
                  <a:gd name="connsiteY4" fmla="*/ 91599 h 128418"/>
                  <a:gd name="connsiteX5" fmla="*/ 43095 w 125695"/>
                  <a:gd name="connsiteY5" fmla="*/ 42208 h 128418"/>
                  <a:gd name="connsiteX6" fmla="*/ 72724 w 125695"/>
                  <a:gd name="connsiteY6" fmla="*/ 25145 h 128418"/>
                  <a:gd name="connsiteX7" fmla="*/ 111330 w 125695"/>
                  <a:gd name="connsiteY7" fmla="*/ 6286 h 128418"/>
                  <a:gd name="connsiteX8" fmla="*/ 122104 w 125695"/>
                  <a:gd name="connsiteY8" fmla="*/ 0 h 128418"/>
                  <a:gd name="connsiteX9" fmla="*/ 125695 w 125695"/>
                  <a:gd name="connsiteY9" fmla="*/ 0 h 128418"/>
                  <a:gd name="connsiteX10" fmla="*/ 125695 w 125695"/>
                  <a:gd name="connsiteY10" fmla="*/ 3592 h 128418"/>
                  <a:gd name="connsiteX11" fmla="*/ 114921 w 125695"/>
                  <a:gd name="connsiteY11" fmla="*/ 9878 h 128418"/>
                  <a:gd name="connsiteX12" fmla="*/ 76315 w 125695"/>
                  <a:gd name="connsiteY12" fmla="*/ 28737 h 128418"/>
                  <a:gd name="connsiteX13" fmla="*/ 48483 w 125695"/>
                  <a:gd name="connsiteY13" fmla="*/ 44902 h 128418"/>
                  <a:gd name="connsiteX14" fmla="*/ 13467 w 125695"/>
                  <a:gd name="connsiteY14" fmla="*/ 91599 h 128418"/>
                  <a:gd name="connsiteX15" fmla="*/ 9876 w 125695"/>
                  <a:gd name="connsiteY15" fmla="*/ 106866 h 128418"/>
                  <a:gd name="connsiteX16" fmla="*/ 7182 w 125695"/>
                  <a:gd name="connsiteY16" fmla="*/ 121234 h 128418"/>
                  <a:gd name="connsiteX17" fmla="*/ 7182 w 125695"/>
                  <a:gd name="connsiteY17" fmla="*/ 121234 h 128418"/>
                  <a:gd name="connsiteX18" fmla="*/ 11672 w 125695"/>
                  <a:gd name="connsiteY18" fmla="*/ 116744 h 128418"/>
                  <a:gd name="connsiteX19" fmla="*/ 17059 w 125695"/>
                  <a:gd name="connsiteY19" fmla="*/ 103274 h 128418"/>
                  <a:gd name="connsiteX20" fmla="*/ 22446 w 125695"/>
                  <a:gd name="connsiteY20" fmla="*/ 89803 h 128418"/>
                  <a:gd name="connsiteX21" fmla="*/ 26037 w 125695"/>
                  <a:gd name="connsiteY21" fmla="*/ 89803 h 128418"/>
                  <a:gd name="connsiteX22" fmla="*/ 26037 w 125695"/>
                  <a:gd name="connsiteY22" fmla="*/ 93395 h 128418"/>
                  <a:gd name="connsiteX23" fmla="*/ 20650 w 125695"/>
                  <a:gd name="connsiteY23" fmla="*/ 105070 h 128418"/>
                  <a:gd name="connsiteX24" fmla="*/ 14366 w 125695"/>
                  <a:gd name="connsiteY24" fmla="*/ 119438 h 128418"/>
                  <a:gd name="connsiteX25" fmla="*/ 5387 w 125695"/>
                  <a:gd name="connsiteY25" fmla="*/ 126623 h 128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5695" h="128418">
                    <a:moveTo>
                      <a:pt x="6285" y="128418"/>
                    </a:moveTo>
                    <a:cubicBezTo>
                      <a:pt x="6285" y="128418"/>
                      <a:pt x="4489" y="128418"/>
                      <a:pt x="4489" y="128418"/>
                    </a:cubicBezTo>
                    <a:cubicBezTo>
                      <a:pt x="1796" y="128418"/>
                      <a:pt x="0" y="124826"/>
                      <a:pt x="0" y="122132"/>
                    </a:cubicBezTo>
                    <a:cubicBezTo>
                      <a:pt x="0" y="117642"/>
                      <a:pt x="1796" y="112254"/>
                      <a:pt x="2693" y="106866"/>
                    </a:cubicBezTo>
                    <a:cubicBezTo>
                      <a:pt x="3592" y="102376"/>
                      <a:pt x="5387" y="97885"/>
                      <a:pt x="6285" y="91599"/>
                    </a:cubicBezTo>
                    <a:cubicBezTo>
                      <a:pt x="8978" y="79027"/>
                      <a:pt x="29628" y="54780"/>
                      <a:pt x="43095" y="42208"/>
                    </a:cubicBezTo>
                    <a:cubicBezTo>
                      <a:pt x="52074" y="34125"/>
                      <a:pt x="60154" y="30533"/>
                      <a:pt x="72724" y="25145"/>
                    </a:cubicBezTo>
                    <a:cubicBezTo>
                      <a:pt x="82600" y="20655"/>
                      <a:pt x="94271" y="16164"/>
                      <a:pt x="111330" y="6286"/>
                    </a:cubicBezTo>
                    <a:cubicBezTo>
                      <a:pt x="114921" y="4490"/>
                      <a:pt x="118513" y="1796"/>
                      <a:pt x="122104" y="0"/>
                    </a:cubicBezTo>
                    <a:cubicBezTo>
                      <a:pt x="123002" y="0"/>
                      <a:pt x="124798" y="0"/>
                      <a:pt x="125695" y="0"/>
                    </a:cubicBezTo>
                    <a:cubicBezTo>
                      <a:pt x="125695" y="898"/>
                      <a:pt x="125695" y="2694"/>
                      <a:pt x="125695" y="3592"/>
                    </a:cubicBezTo>
                    <a:cubicBezTo>
                      <a:pt x="122104" y="6286"/>
                      <a:pt x="118513" y="8082"/>
                      <a:pt x="114921" y="9878"/>
                    </a:cubicBezTo>
                    <a:cubicBezTo>
                      <a:pt x="97863" y="19757"/>
                      <a:pt x="86191" y="24247"/>
                      <a:pt x="76315" y="28737"/>
                    </a:cubicBezTo>
                    <a:cubicBezTo>
                      <a:pt x="64643" y="34125"/>
                      <a:pt x="56563" y="37717"/>
                      <a:pt x="48483" y="44902"/>
                    </a:cubicBezTo>
                    <a:cubicBezTo>
                      <a:pt x="35913" y="57474"/>
                      <a:pt x="15263" y="80823"/>
                      <a:pt x="13467" y="91599"/>
                    </a:cubicBezTo>
                    <a:cubicBezTo>
                      <a:pt x="12570" y="97885"/>
                      <a:pt x="10774" y="102376"/>
                      <a:pt x="9876" y="106866"/>
                    </a:cubicBezTo>
                    <a:cubicBezTo>
                      <a:pt x="8081" y="112254"/>
                      <a:pt x="7182" y="116744"/>
                      <a:pt x="7182" y="121234"/>
                    </a:cubicBezTo>
                    <a:cubicBezTo>
                      <a:pt x="7182" y="121234"/>
                      <a:pt x="7182" y="121234"/>
                      <a:pt x="7182" y="121234"/>
                    </a:cubicBezTo>
                    <a:cubicBezTo>
                      <a:pt x="7182" y="121234"/>
                      <a:pt x="9876" y="121234"/>
                      <a:pt x="11672" y="116744"/>
                    </a:cubicBezTo>
                    <a:cubicBezTo>
                      <a:pt x="14366" y="112254"/>
                      <a:pt x="15263" y="107764"/>
                      <a:pt x="17059" y="103274"/>
                    </a:cubicBezTo>
                    <a:cubicBezTo>
                      <a:pt x="18855" y="98783"/>
                      <a:pt x="20650" y="94293"/>
                      <a:pt x="22446" y="89803"/>
                    </a:cubicBezTo>
                    <a:cubicBezTo>
                      <a:pt x="22446" y="88905"/>
                      <a:pt x="25139" y="88007"/>
                      <a:pt x="26037" y="89803"/>
                    </a:cubicBezTo>
                    <a:cubicBezTo>
                      <a:pt x="26935" y="89803"/>
                      <a:pt x="27833" y="92497"/>
                      <a:pt x="26037" y="93395"/>
                    </a:cubicBezTo>
                    <a:cubicBezTo>
                      <a:pt x="24241" y="96987"/>
                      <a:pt x="22446" y="100580"/>
                      <a:pt x="20650" y="105070"/>
                    </a:cubicBezTo>
                    <a:cubicBezTo>
                      <a:pt x="18855" y="109560"/>
                      <a:pt x="17059" y="114948"/>
                      <a:pt x="14366" y="119438"/>
                    </a:cubicBezTo>
                    <a:cubicBezTo>
                      <a:pt x="10774" y="125724"/>
                      <a:pt x="7182" y="126623"/>
                      <a:pt x="5387" y="126623"/>
                    </a:cubicBezTo>
                  </a:path>
                </a:pathLst>
              </a:custGeom>
              <a:solidFill>
                <a:srgbClr val="1D1D1B"/>
              </a:solidFill>
              <a:ln w="8971" cap="flat">
                <a:noFill/>
                <a:prstDash val="solid"/>
                <a:miter/>
              </a:ln>
            </p:spPr>
            <p:txBody>
              <a:bodyPr rtlCol="0" anchor="ctr"/>
              <a:lstStyle/>
              <a:p>
                <a:endParaRPr lang="en-US"/>
              </a:p>
            </p:txBody>
          </p:sp>
          <p:sp>
            <p:nvSpPr>
              <p:cNvPr id="619" name="Freeform 618">
                <a:extLst>
                  <a:ext uri="{FF2B5EF4-FFF2-40B4-BE49-F238E27FC236}">
                    <a16:creationId xmlns:a16="http://schemas.microsoft.com/office/drawing/2014/main" id="{1971170F-4BB0-7A18-8990-D91F444E9697}"/>
                  </a:ext>
                </a:extLst>
              </p:cNvPr>
              <p:cNvSpPr/>
              <p:nvPr/>
            </p:nvSpPr>
            <p:spPr>
              <a:xfrm>
                <a:off x="11917007" y="5271004"/>
                <a:ext cx="22014" cy="72740"/>
              </a:xfrm>
              <a:custGeom>
                <a:avLst/>
                <a:gdLst>
                  <a:gd name="connsiteX0" fmla="*/ 10343 w 22014"/>
                  <a:gd name="connsiteY0" fmla="*/ 71843 h 72740"/>
                  <a:gd name="connsiteX1" fmla="*/ 7650 w 22014"/>
                  <a:gd name="connsiteY1" fmla="*/ 70944 h 72740"/>
                  <a:gd name="connsiteX2" fmla="*/ 1365 w 22014"/>
                  <a:gd name="connsiteY2" fmla="*/ 48494 h 72740"/>
                  <a:gd name="connsiteX3" fmla="*/ 467 w 22014"/>
                  <a:gd name="connsiteY3" fmla="*/ 41309 h 72740"/>
                  <a:gd name="connsiteX4" fmla="*/ 7650 w 22014"/>
                  <a:gd name="connsiteY4" fmla="*/ 1796 h 72740"/>
                  <a:gd name="connsiteX5" fmla="*/ 11241 w 22014"/>
                  <a:gd name="connsiteY5" fmla="*/ 0 h 72740"/>
                  <a:gd name="connsiteX6" fmla="*/ 13037 w 22014"/>
                  <a:gd name="connsiteY6" fmla="*/ 3592 h 72740"/>
                  <a:gd name="connsiteX7" fmla="*/ 5854 w 22014"/>
                  <a:gd name="connsiteY7" fmla="*/ 41309 h 72740"/>
                  <a:gd name="connsiteX8" fmla="*/ 6752 w 22014"/>
                  <a:gd name="connsiteY8" fmla="*/ 49392 h 72740"/>
                  <a:gd name="connsiteX9" fmla="*/ 11241 w 22014"/>
                  <a:gd name="connsiteY9" fmla="*/ 68250 h 72740"/>
                  <a:gd name="connsiteX10" fmla="*/ 13934 w 22014"/>
                  <a:gd name="connsiteY10" fmla="*/ 52086 h 72740"/>
                  <a:gd name="connsiteX11" fmla="*/ 16628 w 22014"/>
                  <a:gd name="connsiteY11" fmla="*/ 29635 h 72740"/>
                  <a:gd name="connsiteX12" fmla="*/ 20219 w 22014"/>
                  <a:gd name="connsiteY12" fmla="*/ 27839 h 72740"/>
                  <a:gd name="connsiteX13" fmla="*/ 22015 w 22014"/>
                  <a:gd name="connsiteY13" fmla="*/ 31431 h 72740"/>
                  <a:gd name="connsiteX14" fmla="*/ 19322 w 22014"/>
                  <a:gd name="connsiteY14" fmla="*/ 52086 h 72740"/>
                  <a:gd name="connsiteX15" fmla="*/ 13037 w 22014"/>
                  <a:gd name="connsiteY15" fmla="*/ 72740 h 72740"/>
                  <a:gd name="connsiteX16" fmla="*/ 12139 w 22014"/>
                  <a:gd name="connsiteY16" fmla="*/ 72740 h 7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2014" h="72740">
                    <a:moveTo>
                      <a:pt x="10343" y="71843"/>
                    </a:moveTo>
                    <a:cubicBezTo>
                      <a:pt x="9445" y="71843"/>
                      <a:pt x="8548" y="71843"/>
                      <a:pt x="7650" y="70944"/>
                    </a:cubicBezTo>
                    <a:cubicBezTo>
                      <a:pt x="4058" y="68250"/>
                      <a:pt x="2263" y="60168"/>
                      <a:pt x="1365" y="48494"/>
                    </a:cubicBezTo>
                    <a:cubicBezTo>
                      <a:pt x="1365" y="45799"/>
                      <a:pt x="1365" y="43105"/>
                      <a:pt x="467" y="41309"/>
                    </a:cubicBezTo>
                    <a:cubicBezTo>
                      <a:pt x="-1328" y="31431"/>
                      <a:pt x="2263" y="20655"/>
                      <a:pt x="7650" y="1796"/>
                    </a:cubicBezTo>
                    <a:cubicBezTo>
                      <a:pt x="7650" y="0"/>
                      <a:pt x="9445" y="0"/>
                      <a:pt x="11241" y="0"/>
                    </a:cubicBezTo>
                    <a:cubicBezTo>
                      <a:pt x="13037" y="0"/>
                      <a:pt x="13037" y="1796"/>
                      <a:pt x="13037" y="3592"/>
                    </a:cubicBezTo>
                    <a:cubicBezTo>
                      <a:pt x="7650" y="21553"/>
                      <a:pt x="4058" y="32329"/>
                      <a:pt x="5854" y="41309"/>
                    </a:cubicBezTo>
                    <a:cubicBezTo>
                      <a:pt x="5854" y="43105"/>
                      <a:pt x="5854" y="45799"/>
                      <a:pt x="6752" y="49392"/>
                    </a:cubicBezTo>
                    <a:cubicBezTo>
                      <a:pt x="6752" y="54780"/>
                      <a:pt x="8548" y="67352"/>
                      <a:pt x="11241" y="68250"/>
                    </a:cubicBezTo>
                    <a:cubicBezTo>
                      <a:pt x="13934" y="68250"/>
                      <a:pt x="13934" y="58372"/>
                      <a:pt x="13934" y="52086"/>
                    </a:cubicBezTo>
                    <a:cubicBezTo>
                      <a:pt x="13934" y="44902"/>
                      <a:pt x="13934" y="35921"/>
                      <a:pt x="16628" y="29635"/>
                    </a:cubicBezTo>
                    <a:cubicBezTo>
                      <a:pt x="16628" y="28737"/>
                      <a:pt x="18423" y="27839"/>
                      <a:pt x="20219" y="27839"/>
                    </a:cubicBezTo>
                    <a:cubicBezTo>
                      <a:pt x="21117" y="27839"/>
                      <a:pt x="22015" y="29635"/>
                      <a:pt x="22015" y="31431"/>
                    </a:cubicBezTo>
                    <a:cubicBezTo>
                      <a:pt x="20219" y="36819"/>
                      <a:pt x="19322" y="44902"/>
                      <a:pt x="19322" y="52086"/>
                    </a:cubicBezTo>
                    <a:cubicBezTo>
                      <a:pt x="19322" y="62862"/>
                      <a:pt x="19322" y="71843"/>
                      <a:pt x="13037" y="72740"/>
                    </a:cubicBezTo>
                    <a:cubicBezTo>
                      <a:pt x="13037" y="72740"/>
                      <a:pt x="13037" y="72740"/>
                      <a:pt x="12139" y="72740"/>
                    </a:cubicBezTo>
                  </a:path>
                </a:pathLst>
              </a:custGeom>
              <a:solidFill>
                <a:srgbClr val="1D1D1B"/>
              </a:solidFill>
              <a:ln w="8971" cap="flat">
                <a:noFill/>
                <a:prstDash val="solid"/>
                <a:miter/>
              </a:ln>
            </p:spPr>
            <p:txBody>
              <a:bodyPr rtlCol="0" anchor="ctr"/>
              <a:lstStyle/>
              <a:p>
                <a:endParaRPr lang="en-US"/>
              </a:p>
            </p:txBody>
          </p:sp>
          <p:sp>
            <p:nvSpPr>
              <p:cNvPr id="620" name="Freeform 619">
                <a:extLst>
                  <a:ext uri="{FF2B5EF4-FFF2-40B4-BE49-F238E27FC236}">
                    <a16:creationId xmlns:a16="http://schemas.microsoft.com/office/drawing/2014/main" id="{DE8A384F-7347-2FE9-7450-04FB2CA6F519}"/>
                  </a:ext>
                </a:extLst>
              </p:cNvPr>
              <p:cNvSpPr/>
              <p:nvPr/>
            </p:nvSpPr>
            <p:spPr>
              <a:xfrm>
                <a:off x="11932737" y="5230592"/>
                <a:ext cx="109886" cy="108661"/>
              </a:xfrm>
              <a:custGeom>
                <a:avLst/>
                <a:gdLst>
                  <a:gd name="connsiteX0" fmla="*/ 7182 w 109886"/>
                  <a:gd name="connsiteY0" fmla="*/ 108662 h 108661"/>
                  <a:gd name="connsiteX1" fmla="*/ 3592 w 109886"/>
                  <a:gd name="connsiteY1" fmla="*/ 107764 h 108661"/>
                  <a:gd name="connsiteX2" fmla="*/ 0 w 109886"/>
                  <a:gd name="connsiteY2" fmla="*/ 86211 h 108661"/>
                  <a:gd name="connsiteX3" fmla="*/ 0 w 109886"/>
                  <a:gd name="connsiteY3" fmla="*/ 79027 h 108661"/>
                  <a:gd name="connsiteX4" fmla="*/ 2693 w 109886"/>
                  <a:gd name="connsiteY4" fmla="*/ 58372 h 108661"/>
                  <a:gd name="connsiteX5" fmla="*/ 5387 w 109886"/>
                  <a:gd name="connsiteY5" fmla="*/ 46697 h 108661"/>
                  <a:gd name="connsiteX6" fmla="*/ 8081 w 109886"/>
                  <a:gd name="connsiteY6" fmla="*/ 44902 h 108661"/>
                  <a:gd name="connsiteX7" fmla="*/ 9876 w 109886"/>
                  <a:gd name="connsiteY7" fmla="*/ 47596 h 108661"/>
                  <a:gd name="connsiteX8" fmla="*/ 7182 w 109886"/>
                  <a:gd name="connsiteY8" fmla="*/ 59270 h 108661"/>
                  <a:gd name="connsiteX9" fmla="*/ 4489 w 109886"/>
                  <a:gd name="connsiteY9" fmla="*/ 78129 h 108661"/>
                  <a:gd name="connsiteX10" fmla="*/ 4489 w 109886"/>
                  <a:gd name="connsiteY10" fmla="*/ 85313 h 108661"/>
                  <a:gd name="connsiteX11" fmla="*/ 6285 w 109886"/>
                  <a:gd name="connsiteY11" fmla="*/ 102376 h 108661"/>
                  <a:gd name="connsiteX12" fmla="*/ 12570 w 109886"/>
                  <a:gd name="connsiteY12" fmla="*/ 75435 h 108661"/>
                  <a:gd name="connsiteX13" fmla="*/ 12570 w 109886"/>
                  <a:gd name="connsiteY13" fmla="*/ 72740 h 108661"/>
                  <a:gd name="connsiteX14" fmla="*/ 20650 w 109886"/>
                  <a:gd name="connsiteY14" fmla="*/ 52086 h 108661"/>
                  <a:gd name="connsiteX15" fmla="*/ 24241 w 109886"/>
                  <a:gd name="connsiteY15" fmla="*/ 52984 h 108661"/>
                  <a:gd name="connsiteX16" fmla="*/ 25139 w 109886"/>
                  <a:gd name="connsiteY16" fmla="*/ 63760 h 108661"/>
                  <a:gd name="connsiteX17" fmla="*/ 25139 w 109886"/>
                  <a:gd name="connsiteY17" fmla="*/ 74537 h 108661"/>
                  <a:gd name="connsiteX18" fmla="*/ 34117 w 109886"/>
                  <a:gd name="connsiteY18" fmla="*/ 93395 h 108661"/>
                  <a:gd name="connsiteX19" fmla="*/ 34117 w 109886"/>
                  <a:gd name="connsiteY19" fmla="*/ 78129 h 108661"/>
                  <a:gd name="connsiteX20" fmla="*/ 33220 w 109886"/>
                  <a:gd name="connsiteY20" fmla="*/ 72740 h 108661"/>
                  <a:gd name="connsiteX21" fmla="*/ 41300 w 109886"/>
                  <a:gd name="connsiteY21" fmla="*/ 51188 h 108661"/>
                  <a:gd name="connsiteX22" fmla="*/ 53869 w 109886"/>
                  <a:gd name="connsiteY22" fmla="*/ 38615 h 108661"/>
                  <a:gd name="connsiteX23" fmla="*/ 70928 w 109886"/>
                  <a:gd name="connsiteY23" fmla="*/ 21553 h 108661"/>
                  <a:gd name="connsiteX24" fmla="*/ 105943 w 109886"/>
                  <a:gd name="connsiteY24" fmla="*/ 0 h 108661"/>
                  <a:gd name="connsiteX25" fmla="*/ 109535 w 109886"/>
                  <a:gd name="connsiteY25" fmla="*/ 1796 h 108661"/>
                  <a:gd name="connsiteX26" fmla="*/ 107739 w 109886"/>
                  <a:gd name="connsiteY26" fmla="*/ 5388 h 108661"/>
                  <a:gd name="connsiteX27" fmla="*/ 75417 w 109886"/>
                  <a:gd name="connsiteY27" fmla="*/ 26043 h 108661"/>
                  <a:gd name="connsiteX28" fmla="*/ 57461 w 109886"/>
                  <a:gd name="connsiteY28" fmla="*/ 43105 h 108661"/>
                  <a:gd name="connsiteX29" fmla="*/ 45789 w 109886"/>
                  <a:gd name="connsiteY29" fmla="*/ 54780 h 108661"/>
                  <a:gd name="connsiteX30" fmla="*/ 38606 w 109886"/>
                  <a:gd name="connsiteY30" fmla="*/ 72740 h 108661"/>
                  <a:gd name="connsiteX31" fmla="*/ 39504 w 109886"/>
                  <a:gd name="connsiteY31" fmla="*/ 78129 h 108661"/>
                  <a:gd name="connsiteX32" fmla="*/ 37709 w 109886"/>
                  <a:gd name="connsiteY32" fmla="*/ 99681 h 108661"/>
                  <a:gd name="connsiteX33" fmla="*/ 34117 w 109886"/>
                  <a:gd name="connsiteY33" fmla="*/ 99681 h 108661"/>
                  <a:gd name="connsiteX34" fmla="*/ 21548 w 109886"/>
                  <a:gd name="connsiteY34" fmla="*/ 77231 h 108661"/>
                  <a:gd name="connsiteX35" fmla="*/ 21548 w 109886"/>
                  <a:gd name="connsiteY35" fmla="*/ 64658 h 108661"/>
                  <a:gd name="connsiteX36" fmla="*/ 21548 w 109886"/>
                  <a:gd name="connsiteY36" fmla="*/ 61964 h 108661"/>
                  <a:gd name="connsiteX37" fmla="*/ 18855 w 109886"/>
                  <a:gd name="connsiteY37" fmla="*/ 74537 h 108661"/>
                  <a:gd name="connsiteX38" fmla="*/ 18855 w 109886"/>
                  <a:gd name="connsiteY38" fmla="*/ 77231 h 108661"/>
                  <a:gd name="connsiteX39" fmla="*/ 7182 w 109886"/>
                  <a:gd name="connsiteY39" fmla="*/ 108662 h 108661"/>
                  <a:gd name="connsiteX40" fmla="*/ 7182 w 109886"/>
                  <a:gd name="connsiteY40" fmla="*/ 108662 h 10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09886" h="108661">
                    <a:moveTo>
                      <a:pt x="7182" y="108662"/>
                    </a:moveTo>
                    <a:cubicBezTo>
                      <a:pt x="6285" y="108662"/>
                      <a:pt x="4489" y="108662"/>
                      <a:pt x="3592" y="107764"/>
                    </a:cubicBezTo>
                    <a:cubicBezTo>
                      <a:pt x="0" y="105070"/>
                      <a:pt x="0" y="97885"/>
                      <a:pt x="0" y="86211"/>
                    </a:cubicBezTo>
                    <a:cubicBezTo>
                      <a:pt x="0" y="83517"/>
                      <a:pt x="0" y="81721"/>
                      <a:pt x="0" y="79027"/>
                    </a:cubicBezTo>
                    <a:cubicBezTo>
                      <a:pt x="0" y="70046"/>
                      <a:pt x="0" y="66454"/>
                      <a:pt x="2693" y="58372"/>
                    </a:cubicBezTo>
                    <a:cubicBezTo>
                      <a:pt x="2693" y="55678"/>
                      <a:pt x="4489" y="52086"/>
                      <a:pt x="5387" y="46697"/>
                    </a:cubicBezTo>
                    <a:cubicBezTo>
                      <a:pt x="5387" y="44902"/>
                      <a:pt x="7182" y="44902"/>
                      <a:pt x="8081" y="44902"/>
                    </a:cubicBezTo>
                    <a:cubicBezTo>
                      <a:pt x="9876" y="44902"/>
                      <a:pt x="10774" y="46697"/>
                      <a:pt x="9876" y="47596"/>
                    </a:cubicBezTo>
                    <a:cubicBezTo>
                      <a:pt x="8978" y="52984"/>
                      <a:pt x="8081" y="56576"/>
                      <a:pt x="7182" y="59270"/>
                    </a:cubicBezTo>
                    <a:cubicBezTo>
                      <a:pt x="5387" y="67352"/>
                      <a:pt x="4489" y="70046"/>
                      <a:pt x="4489" y="78129"/>
                    </a:cubicBezTo>
                    <a:cubicBezTo>
                      <a:pt x="4489" y="80823"/>
                      <a:pt x="4489" y="82619"/>
                      <a:pt x="4489" y="85313"/>
                    </a:cubicBezTo>
                    <a:cubicBezTo>
                      <a:pt x="4489" y="91599"/>
                      <a:pt x="4489" y="101477"/>
                      <a:pt x="6285" y="102376"/>
                    </a:cubicBezTo>
                    <a:cubicBezTo>
                      <a:pt x="7182" y="102376"/>
                      <a:pt x="9876" y="98783"/>
                      <a:pt x="12570" y="75435"/>
                    </a:cubicBezTo>
                    <a:lnTo>
                      <a:pt x="12570" y="72740"/>
                    </a:lnTo>
                    <a:cubicBezTo>
                      <a:pt x="12570" y="68250"/>
                      <a:pt x="16161" y="53882"/>
                      <a:pt x="20650" y="52086"/>
                    </a:cubicBezTo>
                    <a:cubicBezTo>
                      <a:pt x="22446" y="52086"/>
                      <a:pt x="23344" y="52086"/>
                      <a:pt x="24241" y="52984"/>
                    </a:cubicBezTo>
                    <a:cubicBezTo>
                      <a:pt x="26037" y="54780"/>
                      <a:pt x="26037" y="58372"/>
                      <a:pt x="25139" y="63760"/>
                    </a:cubicBezTo>
                    <a:cubicBezTo>
                      <a:pt x="25139" y="67352"/>
                      <a:pt x="25139" y="71843"/>
                      <a:pt x="25139" y="74537"/>
                    </a:cubicBezTo>
                    <a:cubicBezTo>
                      <a:pt x="29628" y="86211"/>
                      <a:pt x="32322" y="92497"/>
                      <a:pt x="34117" y="93395"/>
                    </a:cubicBezTo>
                    <a:cubicBezTo>
                      <a:pt x="35913" y="90701"/>
                      <a:pt x="34117" y="83517"/>
                      <a:pt x="34117" y="78129"/>
                    </a:cubicBezTo>
                    <a:cubicBezTo>
                      <a:pt x="34117" y="76333"/>
                      <a:pt x="34117" y="74537"/>
                      <a:pt x="33220" y="72740"/>
                    </a:cubicBezTo>
                    <a:cubicBezTo>
                      <a:pt x="32322" y="64658"/>
                      <a:pt x="35913" y="58372"/>
                      <a:pt x="41300" y="51188"/>
                    </a:cubicBezTo>
                    <a:cubicBezTo>
                      <a:pt x="43994" y="46697"/>
                      <a:pt x="48483" y="43105"/>
                      <a:pt x="53869" y="38615"/>
                    </a:cubicBezTo>
                    <a:cubicBezTo>
                      <a:pt x="59257" y="34125"/>
                      <a:pt x="64643" y="28737"/>
                      <a:pt x="70928" y="21553"/>
                    </a:cubicBezTo>
                    <a:cubicBezTo>
                      <a:pt x="79008" y="12572"/>
                      <a:pt x="89782" y="5388"/>
                      <a:pt x="105943" y="0"/>
                    </a:cubicBezTo>
                    <a:cubicBezTo>
                      <a:pt x="106841" y="0"/>
                      <a:pt x="108637" y="0"/>
                      <a:pt x="109535" y="1796"/>
                    </a:cubicBezTo>
                    <a:cubicBezTo>
                      <a:pt x="110432" y="3592"/>
                      <a:pt x="109535" y="4490"/>
                      <a:pt x="107739" y="5388"/>
                    </a:cubicBezTo>
                    <a:cubicBezTo>
                      <a:pt x="92476" y="10776"/>
                      <a:pt x="82600" y="17063"/>
                      <a:pt x="75417" y="26043"/>
                    </a:cubicBezTo>
                    <a:cubicBezTo>
                      <a:pt x="69133" y="33227"/>
                      <a:pt x="62848" y="38615"/>
                      <a:pt x="57461" y="43105"/>
                    </a:cubicBezTo>
                    <a:cubicBezTo>
                      <a:pt x="52972" y="47596"/>
                      <a:pt x="48483" y="51188"/>
                      <a:pt x="45789" y="54780"/>
                    </a:cubicBezTo>
                    <a:cubicBezTo>
                      <a:pt x="40402" y="62862"/>
                      <a:pt x="37709" y="66454"/>
                      <a:pt x="38606" y="72740"/>
                    </a:cubicBezTo>
                    <a:cubicBezTo>
                      <a:pt x="38606" y="74537"/>
                      <a:pt x="38606" y="76333"/>
                      <a:pt x="39504" y="78129"/>
                    </a:cubicBezTo>
                    <a:cubicBezTo>
                      <a:pt x="41300" y="86211"/>
                      <a:pt x="43095" y="95191"/>
                      <a:pt x="37709" y="99681"/>
                    </a:cubicBezTo>
                    <a:cubicBezTo>
                      <a:pt x="36811" y="99681"/>
                      <a:pt x="35015" y="100579"/>
                      <a:pt x="34117" y="99681"/>
                    </a:cubicBezTo>
                    <a:cubicBezTo>
                      <a:pt x="33220" y="98783"/>
                      <a:pt x="28730" y="97885"/>
                      <a:pt x="21548" y="77231"/>
                    </a:cubicBezTo>
                    <a:cubicBezTo>
                      <a:pt x="20650" y="73638"/>
                      <a:pt x="20650" y="68250"/>
                      <a:pt x="21548" y="64658"/>
                    </a:cubicBezTo>
                    <a:cubicBezTo>
                      <a:pt x="21548" y="64658"/>
                      <a:pt x="21548" y="62862"/>
                      <a:pt x="21548" y="61964"/>
                    </a:cubicBezTo>
                    <a:cubicBezTo>
                      <a:pt x="20650" y="64658"/>
                      <a:pt x="18855" y="69148"/>
                      <a:pt x="18855" y="74537"/>
                    </a:cubicBezTo>
                    <a:lnTo>
                      <a:pt x="18855" y="77231"/>
                    </a:lnTo>
                    <a:cubicBezTo>
                      <a:pt x="17059" y="94293"/>
                      <a:pt x="14366" y="107764"/>
                      <a:pt x="7182" y="108662"/>
                    </a:cubicBezTo>
                    <a:cubicBezTo>
                      <a:pt x="7182" y="108662"/>
                      <a:pt x="7182" y="108662"/>
                      <a:pt x="7182" y="108662"/>
                    </a:cubicBezTo>
                  </a:path>
                </a:pathLst>
              </a:custGeom>
              <a:solidFill>
                <a:srgbClr val="5B2816"/>
              </a:solidFill>
              <a:ln w="8971" cap="flat">
                <a:noFill/>
                <a:prstDash val="solid"/>
                <a:miter/>
              </a:ln>
            </p:spPr>
            <p:txBody>
              <a:bodyPr rtlCol="0" anchor="ctr"/>
              <a:lstStyle/>
              <a:p>
                <a:endParaRPr lang="en-US"/>
              </a:p>
            </p:txBody>
          </p:sp>
          <p:sp>
            <p:nvSpPr>
              <p:cNvPr id="621" name="Freeform 620">
                <a:extLst>
                  <a:ext uri="{FF2B5EF4-FFF2-40B4-BE49-F238E27FC236}">
                    <a16:creationId xmlns:a16="http://schemas.microsoft.com/office/drawing/2014/main" id="{08E6DD39-3E54-9CF0-DBA2-E1BC7102550A}"/>
                  </a:ext>
                </a:extLst>
              </p:cNvPr>
              <p:cNvSpPr/>
              <p:nvPr/>
            </p:nvSpPr>
            <p:spPr>
              <a:xfrm>
                <a:off x="11899068" y="5242267"/>
                <a:ext cx="43544" cy="41309"/>
              </a:xfrm>
              <a:custGeom>
                <a:avLst/>
                <a:gdLst>
                  <a:gd name="connsiteX0" fmla="*/ 7632 w 43544"/>
                  <a:gd name="connsiteY0" fmla="*/ 41310 h 41309"/>
                  <a:gd name="connsiteX1" fmla="*/ 1347 w 43544"/>
                  <a:gd name="connsiteY1" fmla="*/ 38615 h 41309"/>
                  <a:gd name="connsiteX2" fmla="*/ 1347 w 43544"/>
                  <a:gd name="connsiteY2" fmla="*/ 30533 h 41309"/>
                  <a:gd name="connsiteX3" fmla="*/ 5836 w 43544"/>
                  <a:gd name="connsiteY3" fmla="*/ 26043 h 41309"/>
                  <a:gd name="connsiteX4" fmla="*/ 14814 w 43544"/>
                  <a:gd name="connsiteY4" fmla="*/ 17063 h 41309"/>
                  <a:gd name="connsiteX5" fmla="*/ 30975 w 43544"/>
                  <a:gd name="connsiteY5" fmla="*/ 5388 h 41309"/>
                  <a:gd name="connsiteX6" fmla="*/ 39953 w 43544"/>
                  <a:gd name="connsiteY6" fmla="*/ 0 h 41309"/>
                  <a:gd name="connsiteX7" fmla="*/ 43545 w 43544"/>
                  <a:gd name="connsiteY7" fmla="*/ 0 h 41309"/>
                  <a:gd name="connsiteX8" fmla="*/ 43545 w 43544"/>
                  <a:gd name="connsiteY8" fmla="*/ 3592 h 41309"/>
                  <a:gd name="connsiteX9" fmla="*/ 34566 w 43544"/>
                  <a:gd name="connsiteY9" fmla="*/ 8980 h 41309"/>
                  <a:gd name="connsiteX10" fmla="*/ 19303 w 43544"/>
                  <a:gd name="connsiteY10" fmla="*/ 19757 h 41309"/>
                  <a:gd name="connsiteX11" fmla="*/ 9427 w 43544"/>
                  <a:gd name="connsiteY11" fmla="*/ 29635 h 41309"/>
                  <a:gd name="connsiteX12" fmla="*/ 5836 w 43544"/>
                  <a:gd name="connsiteY12" fmla="*/ 33227 h 41309"/>
                  <a:gd name="connsiteX13" fmla="*/ 5836 w 43544"/>
                  <a:gd name="connsiteY13" fmla="*/ 35023 h 41309"/>
                  <a:gd name="connsiteX14" fmla="*/ 9427 w 43544"/>
                  <a:gd name="connsiteY14" fmla="*/ 35023 h 41309"/>
                  <a:gd name="connsiteX15" fmla="*/ 12121 w 43544"/>
                  <a:gd name="connsiteY15" fmla="*/ 36819 h 41309"/>
                  <a:gd name="connsiteX16" fmla="*/ 10325 w 43544"/>
                  <a:gd name="connsiteY16" fmla="*/ 39513 h 41309"/>
                  <a:gd name="connsiteX17" fmla="*/ 7632 w 43544"/>
                  <a:gd name="connsiteY17" fmla="*/ 39513 h 41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544" h="41309">
                    <a:moveTo>
                      <a:pt x="7632" y="41310"/>
                    </a:moveTo>
                    <a:cubicBezTo>
                      <a:pt x="4040" y="41310"/>
                      <a:pt x="2244" y="39513"/>
                      <a:pt x="1347" y="38615"/>
                    </a:cubicBezTo>
                    <a:cubicBezTo>
                      <a:pt x="-449" y="35921"/>
                      <a:pt x="-449" y="33227"/>
                      <a:pt x="1347" y="30533"/>
                    </a:cubicBezTo>
                    <a:cubicBezTo>
                      <a:pt x="1347" y="29635"/>
                      <a:pt x="4040" y="27839"/>
                      <a:pt x="5836" y="26043"/>
                    </a:cubicBezTo>
                    <a:cubicBezTo>
                      <a:pt x="8529" y="23349"/>
                      <a:pt x="11223" y="20655"/>
                      <a:pt x="14814" y="17063"/>
                    </a:cubicBezTo>
                    <a:cubicBezTo>
                      <a:pt x="19303" y="11674"/>
                      <a:pt x="25588" y="8980"/>
                      <a:pt x="30975" y="5388"/>
                    </a:cubicBezTo>
                    <a:cubicBezTo>
                      <a:pt x="33668" y="3592"/>
                      <a:pt x="37260" y="1796"/>
                      <a:pt x="39953" y="0"/>
                    </a:cubicBezTo>
                    <a:cubicBezTo>
                      <a:pt x="40851" y="0"/>
                      <a:pt x="42646" y="0"/>
                      <a:pt x="43545" y="0"/>
                    </a:cubicBezTo>
                    <a:cubicBezTo>
                      <a:pt x="43545" y="898"/>
                      <a:pt x="43545" y="2694"/>
                      <a:pt x="43545" y="3592"/>
                    </a:cubicBezTo>
                    <a:cubicBezTo>
                      <a:pt x="40851" y="5388"/>
                      <a:pt x="37260" y="7184"/>
                      <a:pt x="34566" y="8980"/>
                    </a:cubicBezTo>
                    <a:cubicBezTo>
                      <a:pt x="29179" y="12572"/>
                      <a:pt x="22894" y="15267"/>
                      <a:pt x="19303" y="19757"/>
                    </a:cubicBezTo>
                    <a:cubicBezTo>
                      <a:pt x="15712" y="24247"/>
                      <a:pt x="12121" y="26941"/>
                      <a:pt x="9427" y="29635"/>
                    </a:cubicBezTo>
                    <a:cubicBezTo>
                      <a:pt x="7632" y="31431"/>
                      <a:pt x="5836" y="33227"/>
                      <a:pt x="5836" y="33227"/>
                    </a:cubicBezTo>
                    <a:cubicBezTo>
                      <a:pt x="5836" y="33227"/>
                      <a:pt x="5836" y="34125"/>
                      <a:pt x="5836" y="35023"/>
                    </a:cubicBezTo>
                    <a:cubicBezTo>
                      <a:pt x="5836" y="35921"/>
                      <a:pt x="8529" y="35921"/>
                      <a:pt x="9427" y="35023"/>
                    </a:cubicBezTo>
                    <a:cubicBezTo>
                      <a:pt x="11223" y="35023"/>
                      <a:pt x="12121" y="35023"/>
                      <a:pt x="12121" y="36819"/>
                    </a:cubicBezTo>
                    <a:cubicBezTo>
                      <a:pt x="12121" y="38615"/>
                      <a:pt x="12121" y="39513"/>
                      <a:pt x="10325" y="39513"/>
                    </a:cubicBezTo>
                    <a:cubicBezTo>
                      <a:pt x="9427" y="39513"/>
                      <a:pt x="8529" y="39513"/>
                      <a:pt x="7632" y="39513"/>
                    </a:cubicBezTo>
                  </a:path>
                </a:pathLst>
              </a:custGeom>
              <a:solidFill>
                <a:srgbClr val="1D1D1B"/>
              </a:solidFill>
              <a:ln w="8971" cap="flat">
                <a:noFill/>
                <a:prstDash val="solid"/>
                <a:miter/>
              </a:ln>
            </p:spPr>
            <p:txBody>
              <a:bodyPr rtlCol="0" anchor="ctr"/>
              <a:lstStyle/>
              <a:p>
                <a:endParaRPr lang="en-US"/>
              </a:p>
            </p:txBody>
          </p:sp>
          <p:sp>
            <p:nvSpPr>
              <p:cNvPr id="622" name="Freeform 621">
                <a:extLst>
                  <a:ext uri="{FF2B5EF4-FFF2-40B4-BE49-F238E27FC236}">
                    <a16:creationId xmlns:a16="http://schemas.microsoft.com/office/drawing/2014/main" id="{E5E5D7E1-0CB5-FC62-9662-77CFADC246B5}"/>
                  </a:ext>
                </a:extLst>
              </p:cNvPr>
              <p:cNvSpPr/>
              <p:nvPr/>
            </p:nvSpPr>
            <p:spPr>
              <a:xfrm>
                <a:off x="12062921" y="5125522"/>
                <a:ext cx="11671" cy="23348"/>
              </a:xfrm>
              <a:custGeom>
                <a:avLst/>
                <a:gdLst>
                  <a:gd name="connsiteX0" fmla="*/ 8978 w 11671"/>
                  <a:gd name="connsiteY0" fmla="*/ 22451 h 23348"/>
                  <a:gd name="connsiteX1" fmla="*/ 7182 w 11671"/>
                  <a:gd name="connsiteY1" fmla="*/ 21553 h 23348"/>
                  <a:gd name="connsiteX2" fmla="*/ 0 w 11671"/>
                  <a:gd name="connsiteY2" fmla="*/ 2694 h 23348"/>
                  <a:gd name="connsiteX3" fmla="*/ 2693 w 11671"/>
                  <a:gd name="connsiteY3" fmla="*/ 0 h 23348"/>
                  <a:gd name="connsiteX4" fmla="*/ 5387 w 11671"/>
                  <a:gd name="connsiteY4" fmla="*/ 2694 h 23348"/>
                  <a:gd name="connsiteX5" fmla="*/ 11672 w 11671"/>
                  <a:gd name="connsiteY5" fmla="*/ 19757 h 23348"/>
                  <a:gd name="connsiteX6" fmla="*/ 11672 w 11671"/>
                  <a:gd name="connsiteY6" fmla="*/ 23349 h 23348"/>
                  <a:gd name="connsiteX7" fmla="*/ 10774 w 11671"/>
                  <a:gd name="connsiteY7" fmla="*/ 23349 h 23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71" h="23348">
                    <a:moveTo>
                      <a:pt x="8978" y="22451"/>
                    </a:moveTo>
                    <a:cubicBezTo>
                      <a:pt x="8978" y="22451"/>
                      <a:pt x="7182" y="22451"/>
                      <a:pt x="7182" y="21553"/>
                    </a:cubicBezTo>
                    <a:cubicBezTo>
                      <a:pt x="7182" y="21553"/>
                      <a:pt x="898" y="10776"/>
                      <a:pt x="0" y="2694"/>
                    </a:cubicBezTo>
                    <a:cubicBezTo>
                      <a:pt x="0" y="898"/>
                      <a:pt x="898" y="0"/>
                      <a:pt x="2693" y="0"/>
                    </a:cubicBezTo>
                    <a:cubicBezTo>
                      <a:pt x="4489" y="0"/>
                      <a:pt x="5387" y="898"/>
                      <a:pt x="5387" y="2694"/>
                    </a:cubicBezTo>
                    <a:cubicBezTo>
                      <a:pt x="5387" y="9878"/>
                      <a:pt x="11672" y="19757"/>
                      <a:pt x="11672" y="19757"/>
                    </a:cubicBezTo>
                    <a:cubicBezTo>
                      <a:pt x="11672" y="20655"/>
                      <a:pt x="11672" y="22451"/>
                      <a:pt x="11672" y="23349"/>
                    </a:cubicBezTo>
                    <a:cubicBezTo>
                      <a:pt x="11672" y="23349"/>
                      <a:pt x="11672" y="23349"/>
                      <a:pt x="10774" y="23349"/>
                    </a:cubicBezTo>
                  </a:path>
                </a:pathLst>
              </a:custGeom>
              <a:solidFill>
                <a:srgbClr val="5B2816"/>
              </a:solidFill>
              <a:ln w="8971" cap="flat">
                <a:noFill/>
                <a:prstDash val="solid"/>
                <a:miter/>
              </a:ln>
            </p:spPr>
            <p:txBody>
              <a:bodyPr rtlCol="0" anchor="ctr"/>
              <a:lstStyle/>
              <a:p>
                <a:endParaRPr lang="en-US"/>
              </a:p>
            </p:txBody>
          </p:sp>
          <p:sp>
            <p:nvSpPr>
              <p:cNvPr id="623" name="Freeform 622">
                <a:extLst>
                  <a:ext uri="{FF2B5EF4-FFF2-40B4-BE49-F238E27FC236}">
                    <a16:creationId xmlns:a16="http://schemas.microsoft.com/office/drawing/2014/main" id="{0C98DE49-6BB9-0743-C1AD-73372AD6D511}"/>
                  </a:ext>
                </a:extLst>
              </p:cNvPr>
              <p:cNvSpPr/>
              <p:nvPr/>
            </p:nvSpPr>
            <p:spPr>
              <a:xfrm>
                <a:off x="11701098" y="5054578"/>
                <a:ext cx="70030" cy="30533"/>
              </a:xfrm>
              <a:custGeom>
                <a:avLst/>
                <a:gdLst>
                  <a:gd name="connsiteX0" fmla="*/ 44891 w 70030"/>
                  <a:gd name="connsiteY0" fmla="*/ 30533 h 30533"/>
                  <a:gd name="connsiteX1" fmla="*/ 30526 w 70030"/>
                  <a:gd name="connsiteY1" fmla="*/ 28737 h 30533"/>
                  <a:gd name="connsiteX2" fmla="*/ 0 w 70030"/>
                  <a:gd name="connsiteY2" fmla="*/ 3592 h 30533"/>
                  <a:gd name="connsiteX3" fmla="*/ 898 w 70030"/>
                  <a:gd name="connsiteY3" fmla="*/ 0 h 30533"/>
                  <a:gd name="connsiteX4" fmla="*/ 4489 w 70030"/>
                  <a:gd name="connsiteY4" fmla="*/ 898 h 30533"/>
                  <a:gd name="connsiteX5" fmla="*/ 31424 w 70030"/>
                  <a:gd name="connsiteY5" fmla="*/ 23349 h 30533"/>
                  <a:gd name="connsiteX6" fmla="*/ 66439 w 70030"/>
                  <a:gd name="connsiteY6" fmla="*/ 18859 h 30533"/>
                  <a:gd name="connsiteX7" fmla="*/ 70030 w 70030"/>
                  <a:gd name="connsiteY7" fmla="*/ 18859 h 30533"/>
                  <a:gd name="connsiteX8" fmla="*/ 70030 w 70030"/>
                  <a:gd name="connsiteY8" fmla="*/ 22451 h 30533"/>
                  <a:gd name="connsiteX9" fmla="*/ 44891 w 70030"/>
                  <a:gd name="connsiteY9" fmla="*/ 30533 h 30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030" h="30533">
                    <a:moveTo>
                      <a:pt x="44891" y="30533"/>
                    </a:moveTo>
                    <a:cubicBezTo>
                      <a:pt x="40402" y="30533"/>
                      <a:pt x="35913" y="30533"/>
                      <a:pt x="30526" y="28737"/>
                    </a:cubicBezTo>
                    <a:cubicBezTo>
                      <a:pt x="17059" y="25145"/>
                      <a:pt x="5387" y="15266"/>
                      <a:pt x="0" y="3592"/>
                    </a:cubicBezTo>
                    <a:cubicBezTo>
                      <a:pt x="0" y="2694"/>
                      <a:pt x="0" y="898"/>
                      <a:pt x="898" y="0"/>
                    </a:cubicBezTo>
                    <a:cubicBezTo>
                      <a:pt x="1796" y="0"/>
                      <a:pt x="3592" y="0"/>
                      <a:pt x="4489" y="898"/>
                    </a:cubicBezTo>
                    <a:cubicBezTo>
                      <a:pt x="8978" y="11674"/>
                      <a:pt x="18854" y="19757"/>
                      <a:pt x="31424" y="23349"/>
                    </a:cubicBezTo>
                    <a:cubicBezTo>
                      <a:pt x="43994" y="26941"/>
                      <a:pt x="56563" y="25145"/>
                      <a:pt x="66439" y="18859"/>
                    </a:cubicBezTo>
                    <a:cubicBezTo>
                      <a:pt x="67337" y="18859"/>
                      <a:pt x="69133" y="18859"/>
                      <a:pt x="70030" y="18859"/>
                    </a:cubicBezTo>
                    <a:cubicBezTo>
                      <a:pt x="70030" y="19757"/>
                      <a:pt x="70030" y="21553"/>
                      <a:pt x="70030" y="22451"/>
                    </a:cubicBezTo>
                    <a:cubicBezTo>
                      <a:pt x="62848" y="27839"/>
                      <a:pt x="53869" y="30533"/>
                      <a:pt x="44891" y="30533"/>
                    </a:cubicBezTo>
                  </a:path>
                </a:pathLst>
              </a:custGeom>
              <a:solidFill>
                <a:srgbClr val="1D1D1B"/>
              </a:solidFill>
              <a:ln w="8971" cap="flat">
                <a:noFill/>
                <a:prstDash val="solid"/>
                <a:miter/>
              </a:ln>
            </p:spPr>
            <p:txBody>
              <a:bodyPr rtlCol="0" anchor="ctr"/>
              <a:lstStyle/>
              <a:p>
                <a:endParaRPr lang="en-US"/>
              </a:p>
            </p:txBody>
          </p:sp>
          <p:sp>
            <p:nvSpPr>
              <p:cNvPr id="624" name="Freeform 623">
                <a:extLst>
                  <a:ext uri="{FF2B5EF4-FFF2-40B4-BE49-F238E27FC236}">
                    <a16:creationId xmlns:a16="http://schemas.microsoft.com/office/drawing/2014/main" id="{AEE888C7-99E3-79AA-D851-7AC976686F4A}"/>
                  </a:ext>
                </a:extLst>
              </p:cNvPr>
              <p:cNvSpPr/>
              <p:nvPr/>
            </p:nvSpPr>
            <p:spPr>
              <a:xfrm>
                <a:off x="11706485" y="5042903"/>
                <a:ext cx="61451" cy="19756"/>
              </a:xfrm>
              <a:custGeom>
                <a:avLst/>
                <a:gdLst>
                  <a:gd name="connsiteX0" fmla="*/ 35015 w 61451"/>
                  <a:gd name="connsiteY0" fmla="*/ 19757 h 19756"/>
                  <a:gd name="connsiteX1" fmla="*/ 29629 w 61451"/>
                  <a:gd name="connsiteY1" fmla="*/ 19757 h 19756"/>
                  <a:gd name="connsiteX2" fmla="*/ 0 w 61451"/>
                  <a:gd name="connsiteY2" fmla="*/ 3592 h 19756"/>
                  <a:gd name="connsiteX3" fmla="*/ 0 w 61451"/>
                  <a:gd name="connsiteY3" fmla="*/ 0 h 19756"/>
                  <a:gd name="connsiteX4" fmla="*/ 3592 w 61451"/>
                  <a:gd name="connsiteY4" fmla="*/ 0 h 19756"/>
                  <a:gd name="connsiteX5" fmla="*/ 29629 w 61451"/>
                  <a:gd name="connsiteY5" fmla="*/ 13470 h 19756"/>
                  <a:gd name="connsiteX6" fmla="*/ 57461 w 61451"/>
                  <a:gd name="connsiteY6" fmla="*/ 5388 h 19756"/>
                  <a:gd name="connsiteX7" fmla="*/ 61052 w 61451"/>
                  <a:gd name="connsiteY7" fmla="*/ 5388 h 19756"/>
                  <a:gd name="connsiteX8" fmla="*/ 61052 w 61451"/>
                  <a:gd name="connsiteY8" fmla="*/ 8980 h 19756"/>
                  <a:gd name="connsiteX9" fmla="*/ 35015 w 61451"/>
                  <a:gd name="connsiteY9" fmla="*/ 18859 h 19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451" h="19756">
                    <a:moveTo>
                      <a:pt x="35015" y="19757"/>
                    </a:moveTo>
                    <a:cubicBezTo>
                      <a:pt x="33220" y="19757"/>
                      <a:pt x="31424" y="19757"/>
                      <a:pt x="29629" y="19757"/>
                    </a:cubicBezTo>
                    <a:cubicBezTo>
                      <a:pt x="17059" y="17961"/>
                      <a:pt x="4489" y="11675"/>
                      <a:pt x="0" y="3592"/>
                    </a:cubicBezTo>
                    <a:cubicBezTo>
                      <a:pt x="0" y="2694"/>
                      <a:pt x="0" y="898"/>
                      <a:pt x="0" y="0"/>
                    </a:cubicBezTo>
                    <a:cubicBezTo>
                      <a:pt x="898" y="0"/>
                      <a:pt x="2694" y="0"/>
                      <a:pt x="3592" y="0"/>
                    </a:cubicBezTo>
                    <a:cubicBezTo>
                      <a:pt x="7183" y="5388"/>
                      <a:pt x="17956" y="12573"/>
                      <a:pt x="29629" y="13470"/>
                    </a:cubicBezTo>
                    <a:cubicBezTo>
                      <a:pt x="36811" y="13470"/>
                      <a:pt x="47585" y="13470"/>
                      <a:pt x="57461" y="5388"/>
                    </a:cubicBezTo>
                    <a:cubicBezTo>
                      <a:pt x="58359" y="4490"/>
                      <a:pt x="60154" y="4490"/>
                      <a:pt x="61052" y="5388"/>
                    </a:cubicBezTo>
                    <a:cubicBezTo>
                      <a:pt x="61950" y="6286"/>
                      <a:pt x="61052" y="8083"/>
                      <a:pt x="61052" y="8980"/>
                    </a:cubicBezTo>
                    <a:cubicBezTo>
                      <a:pt x="52074" y="17063"/>
                      <a:pt x="42198" y="18859"/>
                      <a:pt x="35015" y="18859"/>
                    </a:cubicBezTo>
                  </a:path>
                </a:pathLst>
              </a:custGeom>
              <a:solidFill>
                <a:srgbClr val="1D1D1B"/>
              </a:solidFill>
              <a:ln w="8971" cap="flat">
                <a:noFill/>
                <a:prstDash val="solid"/>
                <a:miter/>
              </a:ln>
            </p:spPr>
            <p:txBody>
              <a:bodyPr rtlCol="0" anchor="ctr"/>
              <a:lstStyle/>
              <a:p>
                <a:endParaRPr lang="en-US"/>
              </a:p>
            </p:txBody>
          </p:sp>
          <p:sp>
            <p:nvSpPr>
              <p:cNvPr id="625" name="Freeform 624">
                <a:extLst>
                  <a:ext uri="{FF2B5EF4-FFF2-40B4-BE49-F238E27FC236}">
                    <a16:creationId xmlns:a16="http://schemas.microsoft.com/office/drawing/2014/main" id="{136BF0F1-219D-7FAC-9F55-5DCCE020A9B6}"/>
                  </a:ext>
                </a:extLst>
              </p:cNvPr>
              <p:cNvSpPr/>
              <p:nvPr/>
            </p:nvSpPr>
            <p:spPr>
              <a:xfrm>
                <a:off x="11683142" y="5050312"/>
                <a:ext cx="134449" cy="162319"/>
              </a:xfrm>
              <a:custGeom>
                <a:avLst/>
                <a:gdLst>
                  <a:gd name="connsiteX0" fmla="*/ 43994 w 134449"/>
                  <a:gd name="connsiteY0" fmla="*/ 162319 h 162319"/>
                  <a:gd name="connsiteX1" fmla="*/ 10774 w 134449"/>
                  <a:gd name="connsiteY1" fmla="*/ 144359 h 162319"/>
                  <a:gd name="connsiteX2" fmla="*/ 5387 w 134449"/>
                  <a:gd name="connsiteY2" fmla="*/ 75210 h 162319"/>
                  <a:gd name="connsiteX3" fmla="*/ 10774 w 134449"/>
                  <a:gd name="connsiteY3" fmla="*/ 43779 h 162319"/>
                  <a:gd name="connsiteX4" fmla="*/ 10774 w 134449"/>
                  <a:gd name="connsiteY4" fmla="*/ 38391 h 162319"/>
                  <a:gd name="connsiteX5" fmla="*/ 17956 w 134449"/>
                  <a:gd name="connsiteY5" fmla="*/ 674 h 162319"/>
                  <a:gd name="connsiteX6" fmla="*/ 21548 w 134449"/>
                  <a:gd name="connsiteY6" fmla="*/ 674 h 162319"/>
                  <a:gd name="connsiteX7" fmla="*/ 21548 w 134449"/>
                  <a:gd name="connsiteY7" fmla="*/ 4266 h 162319"/>
                  <a:gd name="connsiteX8" fmla="*/ 15263 w 134449"/>
                  <a:gd name="connsiteY8" fmla="*/ 38391 h 162319"/>
                  <a:gd name="connsiteX9" fmla="*/ 15263 w 134449"/>
                  <a:gd name="connsiteY9" fmla="*/ 44677 h 162319"/>
                  <a:gd name="connsiteX10" fmla="*/ 9876 w 134449"/>
                  <a:gd name="connsiteY10" fmla="*/ 77006 h 162319"/>
                  <a:gd name="connsiteX11" fmla="*/ 14365 w 134449"/>
                  <a:gd name="connsiteY11" fmla="*/ 141664 h 162319"/>
                  <a:gd name="connsiteX12" fmla="*/ 54767 w 134449"/>
                  <a:gd name="connsiteY12" fmla="*/ 155135 h 162319"/>
                  <a:gd name="connsiteX13" fmla="*/ 66439 w 134449"/>
                  <a:gd name="connsiteY13" fmla="*/ 150645 h 162319"/>
                  <a:gd name="connsiteX14" fmla="*/ 103250 w 134449"/>
                  <a:gd name="connsiteY14" fmla="*/ 129990 h 162319"/>
                  <a:gd name="connsiteX15" fmla="*/ 114921 w 134449"/>
                  <a:gd name="connsiteY15" fmla="*/ 108437 h 162319"/>
                  <a:gd name="connsiteX16" fmla="*/ 130184 w 134449"/>
                  <a:gd name="connsiteY16" fmla="*/ 82394 h 162319"/>
                  <a:gd name="connsiteX17" fmla="*/ 133776 w 134449"/>
                  <a:gd name="connsiteY17" fmla="*/ 82394 h 162319"/>
                  <a:gd name="connsiteX18" fmla="*/ 133776 w 134449"/>
                  <a:gd name="connsiteY18" fmla="*/ 85987 h 162319"/>
                  <a:gd name="connsiteX19" fmla="*/ 119410 w 134449"/>
                  <a:gd name="connsiteY19" fmla="*/ 111131 h 162319"/>
                  <a:gd name="connsiteX20" fmla="*/ 106841 w 134449"/>
                  <a:gd name="connsiteY20" fmla="*/ 133582 h 162319"/>
                  <a:gd name="connsiteX21" fmla="*/ 67337 w 134449"/>
                  <a:gd name="connsiteY21" fmla="*/ 156033 h 162319"/>
                  <a:gd name="connsiteX22" fmla="*/ 55665 w 134449"/>
                  <a:gd name="connsiteY22" fmla="*/ 159625 h 162319"/>
                  <a:gd name="connsiteX23" fmla="*/ 43095 w 134449"/>
                  <a:gd name="connsiteY23" fmla="*/ 161421 h 162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449" h="162319">
                    <a:moveTo>
                      <a:pt x="43994" y="162319"/>
                    </a:moveTo>
                    <a:cubicBezTo>
                      <a:pt x="31424" y="162319"/>
                      <a:pt x="17956" y="156033"/>
                      <a:pt x="10774" y="144359"/>
                    </a:cubicBezTo>
                    <a:cubicBezTo>
                      <a:pt x="-5387" y="121010"/>
                      <a:pt x="0" y="98559"/>
                      <a:pt x="5387" y="75210"/>
                    </a:cubicBezTo>
                    <a:cubicBezTo>
                      <a:pt x="8081" y="65332"/>
                      <a:pt x="9876" y="54555"/>
                      <a:pt x="10774" y="43779"/>
                    </a:cubicBezTo>
                    <a:cubicBezTo>
                      <a:pt x="10774" y="41983"/>
                      <a:pt x="10774" y="40187"/>
                      <a:pt x="10774" y="38391"/>
                    </a:cubicBezTo>
                    <a:cubicBezTo>
                      <a:pt x="10774" y="26716"/>
                      <a:pt x="10774" y="8756"/>
                      <a:pt x="17956" y="674"/>
                    </a:cubicBezTo>
                    <a:cubicBezTo>
                      <a:pt x="18854" y="-225"/>
                      <a:pt x="20650" y="-225"/>
                      <a:pt x="21548" y="674"/>
                    </a:cubicBezTo>
                    <a:cubicBezTo>
                      <a:pt x="22446" y="1571"/>
                      <a:pt x="22446" y="3368"/>
                      <a:pt x="21548" y="4266"/>
                    </a:cubicBezTo>
                    <a:cubicBezTo>
                      <a:pt x="16161" y="10552"/>
                      <a:pt x="15263" y="28512"/>
                      <a:pt x="15263" y="38391"/>
                    </a:cubicBezTo>
                    <a:cubicBezTo>
                      <a:pt x="15263" y="41085"/>
                      <a:pt x="15263" y="42881"/>
                      <a:pt x="15263" y="44677"/>
                    </a:cubicBezTo>
                    <a:cubicBezTo>
                      <a:pt x="15263" y="56351"/>
                      <a:pt x="11672" y="67128"/>
                      <a:pt x="9876" y="77006"/>
                    </a:cubicBezTo>
                    <a:cubicBezTo>
                      <a:pt x="4489" y="99457"/>
                      <a:pt x="0" y="120112"/>
                      <a:pt x="14365" y="141664"/>
                    </a:cubicBezTo>
                    <a:cubicBezTo>
                      <a:pt x="23343" y="154237"/>
                      <a:pt x="40402" y="160523"/>
                      <a:pt x="54767" y="155135"/>
                    </a:cubicBezTo>
                    <a:cubicBezTo>
                      <a:pt x="59256" y="153339"/>
                      <a:pt x="62848" y="152441"/>
                      <a:pt x="66439" y="150645"/>
                    </a:cubicBezTo>
                    <a:cubicBezTo>
                      <a:pt x="81702" y="145256"/>
                      <a:pt x="94271" y="141664"/>
                      <a:pt x="103250" y="129990"/>
                    </a:cubicBezTo>
                    <a:cubicBezTo>
                      <a:pt x="108636" y="122806"/>
                      <a:pt x="112228" y="116520"/>
                      <a:pt x="114921" y="108437"/>
                    </a:cubicBezTo>
                    <a:cubicBezTo>
                      <a:pt x="118513" y="100355"/>
                      <a:pt x="122104" y="91375"/>
                      <a:pt x="130184" y="82394"/>
                    </a:cubicBezTo>
                    <a:cubicBezTo>
                      <a:pt x="131082" y="81496"/>
                      <a:pt x="132878" y="81496"/>
                      <a:pt x="133776" y="82394"/>
                    </a:cubicBezTo>
                    <a:cubicBezTo>
                      <a:pt x="134673" y="83292"/>
                      <a:pt x="134673" y="85088"/>
                      <a:pt x="133776" y="85987"/>
                    </a:cubicBezTo>
                    <a:cubicBezTo>
                      <a:pt x="126593" y="94069"/>
                      <a:pt x="123002" y="103049"/>
                      <a:pt x="119410" y="111131"/>
                    </a:cubicBezTo>
                    <a:cubicBezTo>
                      <a:pt x="115819" y="118316"/>
                      <a:pt x="113125" y="126398"/>
                      <a:pt x="106841" y="133582"/>
                    </a:cubicBezTo>
                    <a:cubicBezTo>
                      <a:pt x="96067" y="146155"/>
                      <a:pt x="83497" y="150645"/>
                      <a:pt x="67337" y="156033"/>
                    </a:cubicBezTo>
                    <a:cubicBezTo>
                      <a:pt x="63745" y="156931"/>
                      <a:pt x="59256" y="158727"/>
                      <a:pt x="55665" y="159625"/>
                    </a:cubicBezTo>
                    <a:cubicBezTo>
                      <a:pt x="51176" y="161421"/>
                      <a:pt x="47584" y="161421"/>
                      <a:pt x="43095" y="161421"/>
                    </a:cubicBezTo>
                  </a:path>
                </a:pathLst>
              </a:custGeom>
              <a:solidFill>
                <a:srgbClr val="1D1D1B"/>
              </a:solidFill>
              <a:ln w="8971" cap="flat">
                <a:noFill/>
                <a:prstDash val="solid"/>
                <a:miter/>
              </a:ln>
            </p:spPr>
            <p:txBody>
              <a:bodyPr rtlCol="0" anchor="ctr"/>
              <a:lstStyle/>
              <a:p>
                <a:endParaRPr lang="en-US"/>
              </a:p>
            </p:txBody>
          </p:sp>
          <p:sp>
            <p:nvSpPr>
              <p:cNvPr id="626" name="Freeform 625">
                <a:extLst>
                  <a:ext uri="{FF2B5EF4-FFF2-40B4-BE49-F238E27FC236}">
                    <a16:creationId xmlns:a16="http://schemas.microsoft.com/office/drawing/2014/main" id="{EF561B8E-92E5-4627-7594-620117F3095B}"/>
                  </a:ext>
                </a:extLst>
              </p:cNvPr>
              <p:cNvSpPr/>
              <p:nvPr/>
            </p:nvSpPr>
            <p:spPr>
              <a:xfrm>
                <a:off x="11855524" y="5275494"/>
                <a:ext cx="53869" cy="14368"/>
              </a:xfrm>
              <a:custGeom>
                <a:avLst/>
                <a:gdLst>
                  <a:gd name="connsiteX0" fmla="*/ 51176 w 53869"/>
                  <a:gd name="connsiteY0" fmla="*/ 13470 h 14368"/>
                  <a:gd name="connsiteX1" fmla="*/ 51176 w 53869"/>
                  <a:gd name="connsiteY1" fmla="*/ 13470 h 14368"/>
                  <a:gd name="connsiteX2" fmla="*/ 1796 w 53869"/>
                  <a:gd name="connsiteY2" fmla="*/ 4490 h 14368"/>
                  <a:gd name="connsiteX3" fmla="*/ 0 w 53869"/>
                  <a:gd name="connsiteY3" fmla="*/ 1796 h 14368"/>
                  <a:gd name="connsiteX4" fmla="*/ 2693 w 53869"/>
                  <a:gd name="connsiteY4" fmla="*/ 0 h 14368"/>
                  <a:gd name="connsiteX5" fmla="*/ 51176 w 53869"/>
                  <a:gd name="connsiteY5" fmla="*/ 8980 h 14368"/>
                  <a:gd name="connsiteX6" fmla="*/ 53869 w 53869"/>
                  <a:gd name="connsiteY6" fmla="*/ 11674 h 14368"/>
                  <a:gd name="connsiteX7" fmla="*/ 51176 w 53869"/>
                  <a:gd name="connsiteY7" fmla="*/ 14368 h 14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869" h="14368">
                    <a:moveTo>
                      <a:pt x="51176" y="13470"/>
                    </a:moveTo>
                    <a:cubicBezTo>
                      <a:pt x="51176" y="13470"/>
                      <a:pt x="51176" y="13470"/>
                      <a:pt x="51176" y="13470"/>
                    </a:cubicBezTo>
                    <a:cubicBezTo>
                      <a:pt x="34117" y="11674"/>
                      <a:pt x="17058" y="8082"/>
                      <a:pt x="1796" y="4490"/>
                    </a:cubicBezTo>
                    <a:cubicBezTo>
                      <a:pt x="0" y="4490"/>
                      <a:pt x="0" y="2694"/>
                      <a:pt x="0" y="1796"/>
                    </a:cubicBezTo>
                    <a:cubicBezTo>
                      <a:pt x="0" y="898"/>
                      <a:pt x="1796" y="0"/>
                      <a:pt x="2693" y="0"/>
                    </a:cubicBezTo>
                    <a:cubicBezTo>
                      <a:pt x="17956" y="3592"/>
                      <a:pt x="34117" y="6286"/>
                      <a:pt x="51176" y="8980"/>
                    </a:cubicBezTo>
                    <a:cubicBezTo>
                      <a:pt x="52971" y="8980"/>
                      <a:pt x="53869" y="10776"/>
                      <a:pt x="53869" y="11674"/>
                    </a:cubicBezTo>
                    <a:cubicBezTo>
                      <a:pt x="53869" y="12572"/>
                      <a:pt x="52971" y="14368"/>
                      <a:pt x="51176" y="14368"/>
                    </a:cubicBezTo>
                  </a:path>
                </a:pathLst>
              </a:custGeom>
              <a:solidFill>
                <a:srgbClr val="1D1D1B"/>
              </a:solidFill>
              <a:ln w="8971" cap="flat">
                <a:noFill/>
                <a:prstDash val="solid"/>
                <a:miter/>
              </a:ln>
            </p:spPr>
            <p:txBody>
              <a:bodyPr rtlCol="0" anchor="ctr"/>
              <a:lstStyle/>
              <a:p>
                <a:endParaRPr lang="en-US"/>
              </a:p>
            </p:txBody>
          </p:sp>
          <p:sp>
            <p:nvSpPr>
              <p:cNvPr id="627" name="Freeform 626">
                <a:extLst>
                  <a:ext uri="{FF2B5EF4-FFF2-40B4-BE49-F238E27FC236}">
                    <a16:creationId xmlns:a16="http://schemas.microsoft.com/office/drawing/2014/main" id="{C404FA1C-22F9-10F1-4B57-5AF57DB9E7C9}"/>
                  </a:ext>
                </a:extLst>
              </p:cNvPr>
              <p:cNvSpPr/>
              <p:nvPr/>
            </p:nvSpPr>
            <p:spPr>
              <a:xfrm>
                <a:off x="11972241" y="5286270"/>
                <a:ext cx="15263" cy="5388"/>
              </a:xfrm>
              <a:custGeom>
                <a:avLst/>
                <a:gdLst>
                  <a:gd name="connsiteX0" fmla="*/ 2693 w 15263"/>
                  <a:gd name="connsiteY0" fmla="*/ 5388 h 5388"/>
                  <a:gd name="connsiteX1" fmla="*/ 0 w 15263"/>
                  <a:gd name="connsiteY1" fmla="*/ 2694 h 5388"/>
                  <a:gd name="connsiteX2" fmla="*/ 2693 w 15263"/>
                  <a:gd name="connsiteY2" fmla="*/ 0 h 5388"/>
                  <a:gd name="connsiteX3" fmla="*/ 12569 w 15263"/>
                  <a:gd name="connsiteY3" fmla="*/ 0 h 5388"/>
                  <a:gd name="connsiteX4" fmla="*/ 15263 w 15263"/>
                  <a:gd name="connsiteY4" fmla="*/ 2694 h 5388"/>
                  <a:gd name="connsiteX5" fmla="*/ 12569 w 15263"/>
                  <a:gd name="connsiteY5" fmla="*/ 5388 h 5388"/>
                  <a:gd name="connsiteX6" fmla="*/ 2693 w 15263"/>
                  <a:gd name="connsiteY6" fmla="*/ 5388 h 5388"/>
                  <a:gd name="connsiteX7" fmla="*/ 2693 w 15263"/>
                  <a:gd name="connsiteY7" fmla="*/ 5388 h 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263" h="5388">
                    <a:moveTo>
                      <a:pt x="2693" y="5388"/>
                    </a:moveTo>
                    <a:cubicBezTo>
                      <a:pt x="898" y="5388"/>
                      <a:pt x="0" y="4490"/>
                      <a:pt x="0" y="2694"/>
                    </a:cubicBezTo>
                    <a:cubicBezTo>
                      <a:pt x="0" y="898"/>
                      <a:pt x="898" y="0"/>
                      <a:pt x="2693" y="0"/>
                    </a:cubicBezTo>
                    <a:cubicBezTo>
                      <a:pt x="6285" y="0"/>
                      <a:pt x="8978" y="0"/>
                      <a:pt x="12569" y="0"/>
                    </a:cubicBezTo>
                    <a:cubicBezTo>
                      <a:pt x="14365" y="0"/>
                      <a:pt x="15263" y="898"/>
                      <a:pt x="15263" y="2694"/>
                    </a:cubicBezTo>
                    <a:cubicBezTo>
                      <a:pt x="15263" y="4490"/>
                      <a:pt x="14365" y="5388"/>
                      <a:pt x="12569" y="5388"/>
                    </a:cubicBezTo>
                    <a:cubicBezTo>
                      <a:pt x="8978" y="5388"/>
                      <a:pt x="6285" y="5388"/>
                      <a:pt x="2693" y="5388"/>
                    </a:cubicBezTo>
                    <a:lnTo>
                      <a:pt x="2693" y="5388"/>
                    </a:lnTo>
                  </a:path>
                </a:pathLst>
              </a:custGeom>
              <a:solidFill>
                <a:srgbClr val="5B2816"/>
              </a:solidFill>
              <a:ln w="8971" cap="flat">
                <a:noFill/>
                <a:prstDash val="solid"/>
                <a:miter/>
              </a:ln>
            </p:spPr>
            <p:txBody>
              <a:bodyPr rtlCol="0" anchor="ctr"/>
              <a:lstStyle/>
              <a:p>
                <a:endParaRPr lang="en-US"/>
              </a:p>
            </p:txBody>
          </p:sp>
          <p:sp>
            <p:nvSpPr>
              <p:cNvPr id="628" name="Freeform 627">
                <a:extLst>
                  <a:ext uri="{FF2B5EF4-FFF2-40B4-BE49-F238E27FC236}">
                    <a16:creationId xmlns:a16="http://schemas.microsoft.com/office/drawing/2014/main" id="{EC62348A-8EB2-73BB-42EC-CB3E0BEAB3D8}"/>
                  </a:ext>
                </a:extLst>
              </p:cNvPr>
              <p:cNvSpPr/>
              <p:nvPr/>
            </p:nvSpPr>
            <p:spPr>
              <a:xfrm>
                <a:off x="11953386" y="5307823"/>
                <a:ext cx="8304" cy="162543"/>
              </a:xfrm>
              <a:custGeom>
                <a:avLst/>
                <a:gdLst>
                  <a:gd name="connsiteX0" fmla="*/ 2694 w 8304"/>
                  <a:gd name="connsiteY0" fmla="*/ 161646 h 162543"/>
                  <a:gd name="connsiteX1" fmla="*/ 2694 w 8304"/>
                  <a:gd name="connsiteY1" fmla="*/ 161646 h 162543"/>
                  <a:gd name="connsiteX2" fmla="*/ 0 w 8304"/>
                  <a:gd name="connsiteY2" fmla="*/ 158952 h 162543"/>
                  <a:gd name="connsiteX3" fmla="*/ 1796 w 8304"/>
                  <a:gd name="connsiteY3" fmla="*/ 2694 h 162543"/>
                  <a:gd name="connsiteX4" fmla="*/ 4489 w 8304"/>
                  <a:gd name="connsiteY4" fmla="*/ 0 h 162543"/>
                  <a:gd name="connsiteX5" fmla="*/ 7183 w 8304"/>
                  <a:gd name="connsiteY5" fmla="*/ 2694 h 162543"/>
                  <a:gd name="connsiteX6" fmla="*/ 4489 w 8304"/>
                  <a:gd name="connsiteY6" fmla="*/ 159850 h 162543"/>
                  <a:gd name="connsiteX7" fmla="*/ 1796 w 8304"/>
                  <a:gd name="connsiteY7" fmla="*/ 162544 h 162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04" h="162543">
                    <a:moveTo>
                      <a:pt x="2694" y="161646"/>
                    </a:moveTo>
                    <a:lnTo>
                      <a:pt x="2694" y="161646"/>
                    </a:lnTo>
                    <a:cubicBezTo>
                      <a:pt x="898" y="161646"/>
                      <a:pt x="0" y="160748"/>
                      <a:pt x="0" y="158952"/>
                    </a:cubicBezTo>
                    <a:cubicBezTo>
                      <a:pt x="3592" y="105070"/>
                      <a:pt x="4489" y="53882"/>
                      <a:pt x="1796" y="2694"/>
                    </a:cubicBezTo>
                    <a:cubicBezTo>
                      <a:pt x="1796" y="898"/>
                      <a:pt x="2694" y="0"/>
                      <a:pt x="4489" y="0"/>
                    </a:cubicBezTo>
                    <a:cubicBezTo>
                      <a:pt x="6285" y="0"/>
                      <a:pt x="7183" y="898"/>
                      <a:pt x="7183" y="2694"/>
                    </a:cubicBezTo>
                    <a:cubicBezTo>
                      <a:pt x="8978" y="54780"/>
                      <a:pt x="8978" y="105968"/>
                      <a:pt x="4489" y="159850"/>
                    </a:cubicBezTo>
                    <a:cubicBezTo>
                      <a:pt x="4489" y="161646"/>
                      <a:pt x="3592" y="162544"/>
                      <a:pt x="1796" y="162544"/>
                    </a:cubicBezTo>
                  </a:path>
                </a:pathLst>
              </a:custGeom>
              <a:solidFill>
                <a:srgbClr val="5B2816"/>
              </a:solidFill>
              <a:ln w="8971" cap="flat">
                <a:noFill/>
                <a:prstDash val="solid"/>
                <a:miter/>
              </a:ln>
            </p:spPr>
            <p:txBody>
              <a:bodyPr rtlCol="0" anchor="ctr"/>
              <a:lstStyle/>
              <a:p>
                <a:endParaRPr lang="en-US"/>
              </a:p>
            </p:txBody>
          </p:sp>
          <p:sp>
            <p:nvSpPr>
              <p:cNvPr id="633" name="Freeform 632">
                <a:extLst>
                  <a:ext uri="{FF2B5EF4-FFF2-40B4-BE49-F238E27FC236}">
                    <a16:creationId xmlns:a16="http://schemas.microsoft.com/office/drawing/2014/main" id="{A32D15DA-35CD-67FA-99C4-2A3244A9D058}"/>
                  </a:ext>
                </a:extLst>
              </p:cNvPr>
              <p:cNvSpPr/>
              <p:nvPr/>
            </p:nvSpPr>
            <p:spPr>
              <a:xfrm>
                <a:off x="11962365" y="5324886"/>
                <a:ext cx="9876" cy="144582"/>
              </a:xfrm>
              <a:custGeom>
                <a:avLst/>
                <a:gdLst>
                  <a:gd name="connsiteX0" fmla="*/ 2694 w 9876"/>
                  <a:gd name="connsiteY0" fmla="*/ 144583 h 144582"/>
                  <a:gd name="connsiteX1" fmla="*/ 2694 w 9876"/>
                  <a:gd name="connsiteY1" fmla="*/ 144583 h 144582"/>
                  <a:gd name="connsiteX2" fmla="*/ 0 w 9876"/>
                  <a:gd name="connsiteY2" fmla="*/ 141889 h 144582"/>
                  <a:gd name="connsiteX3" fmla="*/ 4489 w 9876"/>
                  <a:gd name="connsiteY3" fmla="*/ 2694 h 144582"/>
                  <a:gd name="connsiteX4" fmla="*/ 7183 w 9876"/>
                  <a:gd name="connsiteY4" fmla="*/ 0 h 144582"/>
                  <a:gd name="connsiteX5" fmla="*/ 7183 w 9876"/>
                  <a:gd name="connsiteY5" fmla="*/ 0 h 144582"/>
                  <a:gd name="connsiteX6" fmla="*/ 9876 w 9876"/>
                  <a:gd name="connsiteY6" fmla="*/ 2694 h 144582"/>
                  <a:gd name="connsiteX7" fmla="*/ 4489 w 9876"/>
                  <a:gd name="connsiteY7" fmla="*/ 141889 h 144582"/>
                  <a:gd name="connsiteX8" fmla="*/ 1796 w 9876"/>
                  <a:gd name="connsiteY8" fmla="*/ 144583 h 144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876" h="144582">
                    <a:moveTo>
                      <a:pt x="2694" y="144583"/>
                    </a:moveTo>
                    <a:lnTo>
                      <a:pt x="2694" y="144583"/>
                    </a:lnTo>
                    <a:cubicBezTo>
                      <a:pt x="898" y="144583"/>
                      <a:pt x="0" y="143685"/>
                      <a:pt x="0" y="141889"/>
                    </a:cubicBezTo>
                    <a:cubicBezTo>
                      <a:pt x="2694" y="106866"/>
                      <a:pt x="5387" y="41309"/>
                      <a:pt x="4489" y="2694"/>
                    </a:cubicBezTo>
                    <a:cubicBezTo>
                      <a:pt x="4489" y="898"/>
                      <a:pt x="5387" y="0"/>
                      <a:pt x="7183" y="0"/>
                    </a:cubicBezTo>
                    <a:lnTo>
                      <a:pt x="7183" y="0"/>
                    </a:lnTo>
                    <a:cubicBezTo>
                      <a:pt x="8978" y="0"/>
                      <a:pt x="9876" y="898"/>
                      <a:pt x="9876" y="2694"/>
                    </a:cubicBezTo>
                    <a:cubicBezTo>
                      <a:pt x="9876" y="40411"/>
                      <a:pt x="7183" y="106866"/>
                      <a:pt x="4489" y="141889"/>
                    </a:cubicBezTo>
                    <a:cubicBezTo>
                      <a:pt x="4489" y="143685"/>
                      <a:pt x="3592" y="144583"/>
                      <a:pt x="1796" y="144583"/>
                    </a:cubicBezTo>
                  </a:path>
                </a:pathLst>
              </a:custGeom>
              <a:solidFill>
                <a:srgbClr val="5B2816"/>
              </a:solidFill>
              <a:ln w="8971" cap="flat">
                <a:noFill/>
                <a:prstDash val="solid"/>
                <a:miter/>
              </a:ln>
            </p:spPr>
            <p:txBody>
              <a:bodyPr rtlCol="0" anchor="ctr"/>
              <a:lstStyle/>
              <a:p>
                <a:endParaRPr lang="en-US"/>
              </a:p>
            </p:txBody>
          </p:sp>
          <p:sp>
            <p:nvSpPr>
              <p:cNvPr id="634" name="Freeform 633">
                <a:extLst>
                  <a:ext uri="{FF2B5EF4-FFF2-40B4-BE49-F238E27FC236}">
                    <a16:creationId xmlns:a16="http://schemas.microsoft.com/office/drawing/2014/main" id="{A807213D-EFA8-FDCE-284E-BA1C01676EB8}"/>
                  </a:ext>
                </a:extLst>
              </p:cNvPr>
              <p:cNvSpPr/>
              <p:nvPr/>
            </p:nvSpPr>
            <p:spPr>
              <a:xfrm>
                <a:off x="11789983" y="5022748"/>
                <a:ext cx="37932" cy="285075"/>
              </a:xfrm>
              <a:custGeom>
                <a:avLst/>
                <a:gdLst>
                  <a:gd name="connsiteX0" fmla="*/ 32321 w 37932"/>
                  <a:gd name="connsiteY0" fmla="*/ 285075 h 285075"/>
                  <a:gd name="connsiteX1" fmla="*/ 30526 w 37932"/>
                  <a:gd name="connsiteY1" fmla="*/ 284177 h 285075"/>
                  <a:gd name="connsiteX2" fmla="*/ 17956 w 37932"/>
                  <a:gd name="connsiteY2" fmla="*/ 243766 h 285075"/>
                  <a:gd name="connsiteX3" fmla="*/ 25139 w 37932"/>
                  <a:gd name="connsiteY3" fmla="*/ 215029 h 285075"/>
                  <a:gd name="connsiteX4" fmla="*/ 30526 w 37932"/>
                  <a:gd name="connsiteY4" fmla="*/ 196170 h 285075"/>
                  <a:gd name="connsiteX5" fmla="*/ 30526 w 37932"/>
                  <a:gd name="connsiteY5" fmla="*/ 144982 h 285075"/>
                  <a:gd name="connsiteX6" fmla="*/ 26037 w 37932"/>
                  <a:gd name="connsiteY6" fmla="*/ 118041 h 285075"/>
                  <a:gd name="connsiteX7" fmla="*/ 21547 w 37932"/>
                  <a:gd name="connsiteY7" fmla="*/ 84814 h 285075"/>
                  <a:gd name="connsiteX8" fmla="*/ 0 w 37932"/>
                  <a:gd name="connsiteY8" fmla="*/ 3991 h 285075"/>
                  <a:gd name="connsiteX9" fmla="*/ 0 w 37932"/>
                  <a:gd name="connsiteY9" fmla="*/ 399 h 285075"/>
                  <a:gd name="connsiteX10" fmla="*/ 3591 w 37932"/>
                  <a:gd name="connsiteY10" fmla="*/ 399 h 285075"/>
                  <a:gd name="connsiteX11" fmla="*/ 26037 w 37932"/>
                  <a:gd name="connsiteY11" fmla="*/ 83916 h 285075"/>
                  <a:gd name="connsiteX12" fmla="*/ 30526 w 37932"/>
                  <a:gd name="connsiteY12" fmla="*/ 116245 h 285075"/>
                  <a:gd name="connsiteX13" fmla="*/ 35913 w 37932"/>
                  <a:gd name="connsiteY13" fmla="*/ 143186 h 285075"/>
                  <a:gd name="connsiteX14" fmla="*/ 35913 w 37932"/>
                  <a:gd name="connsiteY14" fmla="*/ 196170 h 285075"/>
                  <a:gd name="connsiteX15" fmla="*/ 29628 w 37932"/>
                  <a:gd name="connsiteY15" fmla="*/ 215029 h 285075"/>
                  <a:gd name="connsiteX16" fmla="*/ 23343 w 37932"/>
                  <a:gd name="connsiteY16" fmla="*/ 242868 h 285075"/>
                  <a:gd name="connsiteX17" fmla="*/ 35015 w 37932"/>
                  <a:gd name="connsiteY17" fmla="*/ 280585 h 285075"/>
                  <a:gd name="connsiteX18" fmla="*/ 35015 w 37932"/>
                  <a:gd name="connsiteY18" fmla="*/ 284177 h 285075"/>
                  <a:gd name="connsiteX19" fmla="*/ 33219 w 37932"/>
                  <a:gd name="connsiteY19" fmla="*/ 284177 h 285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7932" h="285075">
                    <a:moveTo>
                      <a:pt x="32321" y="285075"/>
                    </a:moveTo>
                    <a:cubicBezTo>
                      <a:pt x="32321" y="285075"/>
                      <a:pt x="30526" y="285075"/>
                      <a:pt x="30526" y="284177"/>
                    </a:cubicBezTo>
                    <a:cubicBezTo>
                      <a:pt x="30526" y="283279"/>
                      <a:pt x="16161" y="259930"/>
                      <a:pt x="17956" y="243766"/>
                    </a:cubicBezTo>
                    <a:cubicBezTo>
                      <a:pt x="19752" y="231193"/>
                      <a:pt x="21547" y="223111"/>
                      <a:pt x="25139" y="215029"/>
                    </a:cubicBezTo>
                    <a:cubicBezTo>
                      <a:pt x="26935" y="209640"/>
                      <a:pt x="28730" y="204252"/>
                      <a:pt x="30526" y="196170"/>
                    </a:cubicBezTo>
                    <a:cubicBezTo>
                      <a:pt x="33219" y="184496"/>
                      <a:pt x="33219" y="167433"/>
                      <a:pt x="30526" y="144982"/>
                    </a:cubicBezTo>
                    <a:cubicBezTo>
                      <a:pt x="28730" y="133308"/>
                      <a:pt x="26935" y="125226"/>
                      <a:pt x="26037" y="118041"/>
                    </a:cubicBezTo>
                    <a:cubicBezTo>
                      <a:pt x="23343" y="108163"/>
                      <a:pt x="21547" y="100081"/>
                      <a:pt x="21547" y="84814"/>
                    </a:cubicBezTo>
                    <a:cubicBezTo>
                      <a:pt x="21547" y="60567"/>
                      <a:pt x="18854" y="33626"/>
                      <a:pt x="0" y="3991"/>
                    </a:cubicBezTo>
                    <a:cubicBezTo>
                      <a:pt x="0" y="3093"/>
                      <a:pt x="0" y="1297"/>
                      <a:pt x="0" y="399"/>
                    </a:cubicBezTo>
                    <a:cubicBezTo>
                      <a:pt x="0" y="-499"/>
                      <a:pt x="2693" y="399"/>
                      <a:pt x="3591" y="399"/>
                    </a:cubicBezTo>
                    <a:cubicBezTo>
                      <a:pt x="23343" y="31830"/>
                      <a:pt x="25139" y="58771"/>
                      <a:pt x="26037" y="83916"/>
                    </a:cubicBezTo>
                    <a:cubicBezTo>
                      <a:pt x="26037" y="98285"/>
                      <a:pt x="27832" y="106367"/>
                      <a:pt x="30526" y="116245"/>
                    </a:cubicBezTo>
                    <a:cubicBezTo>
                      <a:pt x="32321" y="123429"/>
                      <a:pt x="34117" y="131512"/>
                      <a:pt x="35913" y="143186"/>
                    </a:cubicBezTo>
                    <a:cubicBezTo>
                      <a:pt x="38606" y="166535"/>
                      <a:pt x="38606" y="183598"/>
                      <a:pt x="35913" y="196170"/>
                    </a:cubicBezTo>
                    <a:cubicBezTo>
                      <a:pt x="34117" y="204252"/>
                      <a:pt x="31424" y="209640"/>
                      <a:pt x="29628" y="215029"/>
                    </a:cubicBezTo>
                    <a:cubicBezTo>
                      <a:pt x="26935" y="223111"/>
                      <a:pt x="24241" y="230295"/>
                      <a:pt x="23343" y="242868"/>
                    </a:cubicBezTo>
                    <a:cubicBezTo>
                      <a:pt x="21547" y="258134"/>
                      <a:pt x="35015" y="279687"/>
                      <a:pt x="35015" y="280585"/>
                    </a:cubicBezTo>
                    <a:cubicBezTo>
                      <a:pt x="35015" y="281483"/>
                      <a:pt x="35015" y="283279"/>
                      <a:pt x="35015" y="284177"/>
                    </a:cubicBezTo>
                    <a:cubicBezTo>
                      <a:pt x="35015" y="284177"/>
                      <a:pt x="35015" y="284177"/>
                      <a:pt x="33219" y="284177"/>
                    </a:cubicBezTo>
                  </a:path>
                </a:pathLst>
              </a:custGeom>
              <a:solidFill>
                <a:srgbClr val="1D1D1B"/>
              </a:solidFill>
              <a:ln w="8971" cap="flat">
                <a:noFill/>
                <a:prstDash val="solid"/>
                <a:miter/>
              </a:ln>
            </p:spPr>
            <p:txBody>
              <a:bodyPr rtlCol="0" anchor="ctr"/>
              <a:lstStyle/>
              <a:p>
                <a:endParaRPr lang="en-US"/>
              </a:p>
            </p:txBody>
          </p:sp>
          <p:sp>
            <p:nvSpPr>
              <p:cNvPr id="635" name="Freeform 634">
                <a:extLst>
                  <a:ext uri="{FF2B5EF4-FFF2-40B4-BE49-F238E27FC236}">
                    <a16:creationId xmlns:a16="http://schemas.microsoft.com/office/drawing/2014/main" id="{4DF1EE56-0F49-5318-E8CA-B6041213C5E0}"/>
                  </a:ext>
                </a:extLst>
              </p:cNvPr>
              <p:cNvSpPr/>
              <p:nvPr/>
            </p:nvSpPr>
            <p:spPr>
              <a:xfrm>
                <a:off x="11820137" y="5271785"/>
                <a:ext cx="66284" cy="31547"/>
              </a:xfrm>
              <a:custGeom>
                <a:avLst/>
                <a:gdLst>
                  <a:gd name="connsiteX0" fmla="*/ 2168 w 66284"/>
                  <a:gd name="connsiteY0" fmla="*/ 29752 h 31547"/>
                  <a:gd name="connsiteX1" fmla="*/ 1270 w 66284"/>
                  <a:gd name="connsiteY1" fmla="*/ 29752 h 31547"/>
                  <a:gd name="connsiteX2" fmla="*/ 372 w 66284"/>
                  <a:gd name="connsiteY2" fmla="*/ 26160 h 31547"/>
                  <a:gd name="connsiteX3" fmla="*/ 20124 w 66284"/>
                  <a:gd name="connsiteY3" fmla="*/ 11791 h 31547"/>
                  <a:gd name="connsiteX4" fmla="*/ 28205 w 66284"/>
                  <a:gd name="connsiteY4" fmla="*/ 7301 h 31547"/>
                  <a:gd name="connsiteX5" fmla="*/ 61424 w 66284"/>
                  <a:gd name="connsiteY5" fmla="*/ 5505 h 31547"/>
                  <a:gd name="connsiteX6" fmla="*/ 65015 w 66284"/>
                  <a:gd name="connsiteY6" fmla="*/ 8199 h 31547"/>
                  <a:gd name="connsiteX7" fmla="*/ 65913 w 66284"/>
                  <a:gd name="connsiteY7" fmla="*/ 11791 h 31547"/>
                  <a:gd name="connsiteX8" fmla="*/ 62322 w 66284"/>
                  <a:gd name="connsiteY8" fmla="*/ 12689 h 31547"/>
                  <a:gd name="connsiteX9" fmla="*/ 57833 w 66284"/>
                  <a:gd name="connsiteY9" fmla="*/ 9995 h 31547"/>
                  <a:gd name="connsiteX10" fmla="*/ 30898 w 66284"/>
                  <a:gd name="connsiteY10" fmla="*/ 12689 h 31547"/>
                  <a:gd name="connsiteX11" fmla="*/ 22817 w 66284"/>
                  <a:gd name="connsiteY11" fmla="*/ 17179 h 31547"/>
                  <a:gd name="connsiteX12" fmla="*/ 4861 w 66284"/>
                  <a:gd name="connsiteY12" fmla="*/ 29752 h 31547"/>
                  <a:gd name="connsiteX13" fmla="*/ 2168 w 66284"/>
                  <a:gd name="connsiteY13" fmla="*/ 31548 h 31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284" h="31547">
                    <a:moveTo>
                      <a:pt x="2168" y="29752"/>
                    </a:moveTo>
                    <a:cubicBezTo>
                      <a:pt x="2168" y="29752"/>
                      <a:pt x="2168" y="29752"/>
                      <a:pt x="1270" y="29752"/>
                    </a:cubicBezTo>
                    <a:cubicBezTo>
                      <a:pt x="372" y="29752"/>
                      <a:pt x="-526" y="27956"/>
                      <a:pt x="372" y="26160"/>
                    </a:cubicBezTo>
                    <a:cubicBezTo>
                      <a:pt x="3065" y="20771"/>
                      <a:pt x="12043" y="16281"/>
                      <a:pt x="20124" y="11791"/>
                    </a:cubicBezTo>
                    <a:cubicBezTo>
                      <a:pt x="28205" y="7301"/>
                      <a:pt x="25511" y="9097"/>
                      <a:pt x="28205" y="7301"/>
                    </a:cubicBezTo>
                    <a:cubicBezTo>
                      <a:pt x="46161" y="-3476"/>
                      <a:pt x="53344" y="-781"/>
                      <a:pt x="61424" y="5505"/>
                    </a:cubicBezTo>
                    <a:cubicBezTo>
                      <a:pt x="62322" y="5505"/>
                      <a:pt x="64118" y="7301"/>
                      <a:pt x="65015" y="8199"/>
                    </a:cubicBezTo>
                    <a:cubicBezTo>
                      <a:pt x="65913" y="8199"/>
                      <a:pt x="66811" y="10893"/>
                      <a:pt x="65913" y="11791"/>
                    </a:cubicBezTo>
                    <a:cubicBezTo>
                      <a:pt x="65913" y="12689"/>
                      <a:pt x="63219" y="13587"/>
                      <a:pt x="62322" y="12689"/>
                    </a:cubicBezTo>
                    <a:cubicBezTo>
                      <a:pt x="60526" y="12689"/>
                      <a:pt x="59628" y="10893"/>
                      <a:pt x="57833" y="9995"/>
                    </a:cubicBezTo>
                    <a:cubicBezTo>
                      <a:pt x="52445" y="5505"/>
                      <a:pt x="47059" y="1913"/>
                      <a:pt x="30898" y="12689"/>
                    </a:cubicBezTo>
                    <a:cubicBezTo>
                      <a:pt x="29102" y="14485"/>
                      <a:pt x="25511" y="15383"/>
                      <a:pt x="22817" y="17179"/>
                    </a:cubicBezTo>
                    <a:cubicBezTo>
                      <a:pt x="15635" y="20771"/>
                      <a:pt x="6657" y="26160"/>
                      <a:pt x="4861" y="29752"/>
                    </a:cubicBezTo>
                    <a:cubicBezTo>
                      <a:pt x="4861" y="30650"/>
                      <a:pt x="3065" y="31548"/>
                      <a:pt x="2168" y="31548"/>
                    </a:cubicBezTo>
                  </a:path>
                </a:pathLst>
              </a:custGeom>
              <a:solidFill>
                <a:srgbClr val="1D1D1B"/>
              </a:solidFill>
              <a:ln w="8971" cap="flat">
                <a:noFill/>
                <a:prstDash val="solid"/>
                <a:miter/>
              </a:ln>
            </p:spPr>
            <p:txBody>
              <a:bodyPr rtlCol="0" anchor="ctr"/>
              <a:lstStyle/>
              <a:p>
                <a:endParaRPr lang="en-US"/>
              </a:p>
            </p:txBody>
          </p:sp>
          <p:sp>
            <p:nvSpPr>
              <p:cNvPr id="636" name="Freeform 635">
                <a:extLst>
                  <a:ext uri="{FF2B5EF4-FFF2-40B4-BE49-F238E27FC236}">
                    <a16:creationId xmlns:a16="http://schemas.microsoft.com/office/drawing/2014/main" id="{4BEA8B7F-C580-1B30-8AC2-F90EE256DF4B}"/>
                  </a:ext>
                </a:extLst>
              </p:cNvPr>
              <p:cNvSpPr/>
              <p:nvPr/>
            </p:nvSpPr>
            <p:spPr>
              <a:xfrm>
                <a:off x="11975832" y="5282678"/>
                <a:ext cx="122777" cy="70046"/>
              </a:xfrm>
              <a:custGeom>
                <a:avLst/>
                <a:gdLst>
                  <a:gd name="connsiteX0" fmla="*/ 120309 w 122777"/>
                  <a:gd name="connsiteY0" fmla="*/ 70046 h 70046"/>
                  <a:gd name="connsiteX1" fmla="*/ 118513 w 122777"/>
                  <a:gd name="connsiteY1" fmla="*/ 70046 h 70046"/>
                  <a:gd name="connsiteX2" fmla="*/ 85293 w 122777"/>
                  <a:gd name="connsiteY2" fmla="*/ 55678 h 70046"/>
                  <a:gd name="connsiteX3" fmla="*/ 49380 w 122777"/>
                  <a:gd name="connsiteY3" fmla="*/ 42208 h 70046"/>
                  <a:gd name="connsiteX4" fmla="*/ 21548 w 122777"/>
                  <a:gd name="connsiteY4" fmla="*/ 19757 h 70046"/>
                  <a:gd name="connsiteX5" fmla="*/ 2694 w 122777"/>
                  <a:gd name="connsiteY5" fmla="*/ 5388 h 70046"/>
                  <a:gd name="connsiteX6" fmla="*/ 0 w 122777"/>
                  <a:gd name="connsiteY6" fmla="*/ 2694 h 70046"/>
                  <a:gd name="connsiteX7" fmla="*/ 2694 w 122777"/>
                  <a:gd name="connsiteY7" fmla="*/ 0 h 70046"/>
                  <a:gd name="connsiteX8" fmla="*/ 25140 w 122777"/>
                  <a:gd name="connsiteY8" fmla="*/ 15267 h 70046"/>
                  <a:gd name="connsiteX9" fmla="*/ 52074 w 122777"/>
                  <a:gd name="connsiteY9" fmla="*/ 37717 h 70046"/>
                  <a:gd name="connsiteX10" fmla="*/ 86191 w 122777"/>
                  <a:gd name="connsiteY10" fmla="*/ 50290 h 70046"/>
                  <a:gd name="connsiteX11" fmla="*/ 122104 w 122777"/>
                  <a:gd name="connsiteY11" fmla="*/ 66454 h 70046"/>
                  <a:gd name="connsiteX12" fmla="*/ 122104 w 122777"/>
                  <a:gd name="connsiteY12" fmla="*/ 70046 h 70046"/>
                  <a:gd name="connsiteX13" fmla="*/ 120309 w 122777"/>
                  <a:gd name="connsiteY13" fmla="*/ 70046 h 70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2777" h="70046">
                    <a:moveTo>
                      <a:pt x="120309" y="70046"/>
                    </a:moveTo>
                    <a:cubicBezTo>
                      <a:pt x="120309" y="70046"/>
                      <a:pt x="119411" y="70046"/>
                      <a:pt x="118513" y="70046"/>
                    </a:cubicBezTo>
                    <a:cubicBezTo>
                      <a:pt x="109535" y="61066"/>
                      <a:pt x="97863" y="58372"/>
                      <a:pt x="85293" y="55678"/>
                    </a:cubicBezTo>
                    <a:cubicBezTo>
                      <a:pt x="74520" y="52984"/>
                      <a:pt x="61950" y="50290"/>
                      <a:pt x="49380" y="42208"/>
                    </a:cubicBezTo>
                    <a:cubicBezTo>
                      <a:pt x="38607" y="35921"/>
                      <a:pt x="29629" y="26941"/>
                      <a:pt x="21548" y="19757"/>
                    </a:cubicBezTo>
                    <a:cubicBezTo>
                      <a:pt x="13467" y="12572"/>
                      <a:pt x="6285" y="6286"/>
                      <a:pt x="2694" y="5388"/>
                    </a:cubicBezTo>
                    <a:cubicBezTo>
                      <a:pt x="898" y="5388"/>
                      <a:pt x="0" y="4490"/>
                      <a:pt x="0" y="2694"/>
                    </a:cubicBezTo>
                    <a:cubicBezTo>
                      <a:pt x="0" y="898"/>
                      <a:pt x="898" y="0"/>
                      <a:pt x="2694" y="0"/>
                    </a:cubicBezTo>
                    <a:cubicBezTo>
                      <a:pt x="8978" y="0"/>
                      <a:pt x="15263" y="6286"/>
                      <a:pt x="25140" y="15267"/>
                    </a:cubicBezTo>
                    <a:cubicBezTo>
                      <a:pt x="33220" y="22451"/>
                      <a:pt x="42198" y="31431"/>
                      <a:pt x="52074" y="37717"/>
                    </a:cubicBezTo>
                    <a:cubicBezTo>
                      <a:pt x="63746" y="44902"/>
                      <a:pt x="75417" y="47596"/>
                      <a:pt x="86191" y="50290"/>
                    </a:cubicBezTo>
                    <a:cubicBezTo>
                      <a:pt x="98761" y="52984"/>
                      <a:pt x="111330" y="55678"/>
                      <a:pt x="122104" y="66454"/>
                    </a:cubicBezTo>
                    <a:cubicBezTo>
                      <a:pt x="123002" y="67352"/>
                      <a:pt x="123002" y="69149"/>
                      <a:pt x="122104" y="70046"/>
                    </a:cubicBezTo>
                    <a:cubicBezTo>
                      <a:pt x="122104" y="70046"/>
                      <a:pt x="121206" y="70046"/>
                      <a:pt x="120309" y="70046"/>
                    </a:cubicBezTo>
                  </a:path>
                </a:pathLst>
              </a:custGeom>
              <a:solidFill>
                <a:srgbClr val="5B2816"/>
              </a:solidFill>
              <a:ln w="8971" cap="flat">
                <a:noFill/>
                <a:prstDash val="solid"/>
                <a:miter/>
              </a:ln>
            </p:spPr>
            <p:txBody>
              <a:bodyPr rtlCol="0" anchor="ctr"/>
              <a:lstStyle/>
              <a:p>
                <a:endParaRPr lang="en-US"/>
              </a:p>
            </p:txBody>
          </p:sp>
          <p:sp>
            <p:nvSpPr>
              <p:cNvPr id="637" name="Freeform 636">
                <a:extLst>
                  <a:ext uri="{FF2B5EF4-FFF2-40B4-BE49-F238E27FC236}">
                    <a16:creationId xmlns:a16="http://schemas.microsoft.com/office/drawing/2014/main" id="{5D1941E1-39D8-7BE0-117C-5C5870BBA12E}"/>
                  </a:ext>
                </a:extLst>
              </p:cNvPr>
              <p:cNvSpPr/>
              <p:nvPr/>
            </p:nvSpPr>
            <p:spPr>
              <a:xfrm>
                <a:off x="12076388" y="5229694"/>
                <a:ext cx="26934" cy="128418"/>
              </a:xfrm>
              <a:custGeom>
                <a:avLst/>
                <a:gdLst>
                  <a:gd name="connsiteX0" fmla="*/ 17956 w 26934"/>
                  <a:gd name="connsiteY0" fmla="*/ 128418 h 128418"/>
                  <a:gd name="connsiteX1" fmla="*/ 16161 w 26934"/>
                  <a:gd name="connsiteY1" fmla="*/ 128418 h 128418"/>
                  <a:gd name="connsiteX2" fmla="*/ 16161 w 26934"/>
                  <a:gd name="connsiteY2" fmla="*/ 124826 h 128418"/>
                  <a:gd name="connsiteX3" fmla="*/ 20650 w 26934"/>
                  <a:gd name="connsiteY3" fmla="*/ 109560 h 128418"/>
                  <a:gd name="connsiteX4" fmla="*/ 17956 w 26934"/>
                  <a:gd name="connsiteY4" fmla="*/ 96987 h 128418"/>
                  <a:gd name="connsiteX5" fmla="*/ 12570 w 26934"/>
                  <a:gd name="connsiteY5" fmla="*/ 65556 h 128418"/>
                  <a:gd name="connsiteX6" fmla="*/ 7182 w 26934"/>
                  <a:gd name="connsiteY6" fmla="*/ 32329 h 128418"/>
                  <a:gd name="connsiteX7" fmla="*/ 0 w 26934"/>
                  <a:gd name="connsiteY7" fmla="*/ 2694 h 128418"/>
                  <a:gd name="connsiteX8" fmla="*/ 2693 w 26934"/>
                  <a:gd name="connsiteY8" fmla="*/ 0 h 128418"/>
                  <a:gd name="connsiteX9" fmla="*/ 5387 w 26934"/>
                  <a:gd name="connsiteY9" fmla="*/ 2694 h 128418"/>
                  <a:gd name="connsiteX10" fmla="*/ 12570 w 26934"/>
                  <a:gd name="connsiteY10" fmla="*/ 31431 h 128418"/>
                  <a:gd name="connsiteX11" fmla="*/ 17956 w 26934"/>
                  <a:gd name="connsiteY11" fmla="*/ 66454 h 128418"/>
                  <a:gd name="connsiteX12" fmla="*/ 23344 w 26934"/>
                  <a:gd name="connsiteY12" fmla="*/ 95191 h 128418"/>
                  <a:gd name="connsiteX13" fmla="*/ 26935 w 26934"/>
                  <a:gd name="connsiteY13" fmla="*/ 109560 h 128418"/>
                  <a:gd name="connsiteX14" fmla="*/ 21548 w 26934"/>
                  <a:gd name="connsiteY14" fmla="*/ 127520 h 128418"/>
                  <a:gd name="connsiteX15" fmla="*/ 19752 w 26934"/>
                  <a:gd name="connsiteY15" fmla="*/ 128418 h 128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934" h="128418">
                    <a:moveTo>
                      <a:pt x="17956" y="128418"/>
                    </a:moveTo>
                    <a:cubicBezTo>
                      <a:pt x="17956" y="128418"/>
                      <a:pt x="17059" y="128418"/>
                      <a:pt x="16161" y="128418"/>
                    </a:cubicBezTo>
                    <a:cubicBezTo>
                      <a:pt x="15263" y="128418"/>
                      <a:pt x="15263" y="125724"/>
                      <a:pt x="16161" y="124826"/>
                    </a:cubicBezTo>
                    <a:cubicBezTo>
                      <a:pt x="16161" y="124826"/>
                      <a:pt x="19752" y="119438"/>
                      <a:pt x="20650" y="109560"/>
                    </a:cubicBezTo>
                    <a:cubicBezTo>
                      <a:pt x="20650" y="105070"/>
                      <a:pt x="19752" y="101477"/>
                      <a:pt x="17956" y="96987"/>
                    </a:cubicBezTo>
                    <a:cubicBezTo>
                      <a:pt x="15263" y="89803"/>
                      <a:pt x="11672" y="80823"/>
                      <a:pt x="12570" y="65556"/>
                    </a:cubicBezTo>
                    <a:cubicBezTo>
                      <a:pt x="13467" y="52086"/>
                      <a:pt x="10774" y="43105"/>
                      <a:pt x="7182" y="32329"/>
                    </a:cubicBezTo>
                    <a:cubicBezTo>
                      <a:pt x="4489" y="24247"/>
                      <a:pt x="1796" y="14369"/>
                      <a:pt x="0" y="2694"/>
                    </a:cubicBezTo>
                    <a:cubicBezTo>
                      <a:pt x="0" y="898"/>
                      <a:pt x="0" y="0"/>
                      <a:pt x="2693" y="0"/>
                    </a:cubicBezTo>
                    <a:cubicBezTo>
                      <a:pt x="4489" y="0"/>
                      <a:pt x="5387" y="0"/>
                      <a:pt x="5387" y="2694"/>
                    </a:cubicBezTo>
                    <a:cubicBezTo>
                      <a:pt x="7182" y="14369"/>
                      <a:pt x="9876" y="23349"/>
                      <a:pt x="12570" y="31431"/>
                    </a:cubicBezTo>
                    <a:cubicBezTo>
                      <a:pt x="16161" y="42207"/>
                      <a:pt x="19752" y="52984"/>
                      <a:pt x="17956" y="66454"/>
                    </a:cubicBezTo>
                    <a:cubicBezTo>
                      <a:pt x="17059" y="79925"/>
                      <a:pt x="19752" y="88007"/>
                      <a:pt x="23344" y="95191"/>
                    </a:cubicBezTo>
                    <a:cubicBezTo>
                      <a:pt x="25139" y="99682"/>
                      <a:pt x="26935" y="104172"/>
                      <a:pt x="26935" y="109560"/>
                    </a:cubicBezTo>
                    <a:cubicBezTo>
                      <a:pt x="26935" y="121234"/>
                      <a:pt x="21548" y="127520"/>
                      <a:pt x="21548" y="127520"/>
                    </a:cubicBezTo>
                    <a:cubicBezTo>
                      <a:pt x="21548" y="127520"/>
                      <a:pt x="20650" y="128418"/>
                      <a:pt x="19752" y="128418"/>
                    </a:cubicBezTo>
                  </a:path>
                </a:pathLst>
              </a:custGeom>
              <a:solidFill>
                <a:srgbClr val="5B2816"/>
              </a:solidFill>
              <a:ln w="8971" cap="flat">
                <a:noFill/>
                <a:prstDash val="solid"/>
                <a:miter/>
              </a:ln>
            </p:spPr>
            <p:txBody>
              <a:bodyPr rtlCol="0" anchor="ctr"/>
              <a:lstStyle/>
              <a:p>
                <a:endParaRPr lang="en-US"/>
              </a:p>
            </p:txBody>
          </p:sp>
          <p:sp>
            <p:nvSpPr>
              <p:cNvPr id="638" name="Freeform 637">
                <a:extLst>
                  <a:ext uri="{FF2B5EF4-FFF2-40B4-BE49-F238E27FC236}">
                    <a16:creationId xmlns:a16="http://schemas.microsoft.com/office/drawing/2014/main" id="{3A81395E-801D-1A4F-8245-C7F48BE2D71E}"/>
                  </a:ext>
                </a:extLst>
              </p:cNvPr>
              <p:cNvSpPr/>
              <p:nvPr/>
            </p:nvSpPr>
            <p:spPr>
              <a:xfrm>
                <a:off x="11907822" y="4964101"/>
                <a:ext cx="65092" cy="21328"/>
              </a:xfrm>
              <a:custGeom>
                <a:avLst/>
                <a:gdLst>
                  <a:gd name="connsiteX0" fmla="*/ 33893 w 65092"/>
                  <a:gd name="connsiteY0" fmla="*/ 20430 h 21328"/>
                  <a:gd name="connsiteX1" fmla="*/ 33893 w 65092"/>
                  <a:gd name="connsiteY1" fmla="*/ 20430 h 21328"/>
                  <a:gd name="connsiteX2" fmla="*/ 673 w 65092"/>
                  <a:gd name="connsiteY2" fmla="*/ 4266 h 21328"/>
                  <a:gd name="connsiteX3" fmla="*/ 673 w 65092"/>
                  <a:gd name="connsiteY3" fmla="*/ 674 h 21328"/>
                  <a:gd name="connsiteX4" fmla="*/ 4265 w 65092"/>
                  <a:gd name="connsiteY4" fmla="*/ 674 h 21328"/>
                  <a:gd name="connsiteX5" fmla="*/ 34791 w 65092"/>
                  <a:gd name="connsiteY5" fmla="*/ 15940 h 21328"/>
                  <a:gd name="connsiteX6" fmla="*/ 60827 w 65092"/>
                  <a:gd name="connsiteY6" fmla="*/ 2469 h 21328"/>
                  <a:gd name="connsiteX7" fmla="*/ 64419 w 65092"/>
                  <a:gd name="connsiteY7" fmla="*/ 2469 h 21328"/>
                  <a:gd name="connsiteX8" fmla="*/ 64419 w 65092"/>
                  <a:gd name="connsiteY8" fmla="*/ 6062 h 21328"/>
                  <a:gd name="connsiteX9" fmla="*/ 35689 w 65092"/>
                  <a:gd name="connsiteY9" fmla="*/ 21328 h 21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092" h="21328">
                    <a:moveTo>
                      <a:pt x="33893" y="20430"/>
                    </a:moveTo>
                    <a:cubicBezTo>
                      <a:pt x="33893" y="20430"/>
                      <a:pt x="33893" y="20430"/>
                      <a:pt x="33893" y="20430"/>
                    </a:cubicBezTo>
                    <a:cubicBezTo>
                      <a:pt x="24017" y="20430"/>
                      <a:pt x="12345" y="15042"/>
                      <a:pt x="673" y="4266"/>
                    </a:cubicBezTo>
                    <a:cubicBezTo>
                      <a:pt x="-224" y="3368"/>
                      <a:pt x="-224" y="1572"/>
                      <a:pt x="673" y="674"/>
                    </a:cubicBezTo>
                    <a:cubicBezTo>
                      <a:pt x="1571" y="-225"/>
                      <a:pt x="3367" y="-225"/>
                      <a:pt x="4265" y="674"/>
                    </a:cubicBezTo>
                    <a:cubicBezTo>
                      <a:pt x="15936" y="10552"/>
                      <a:pt x="25813" y="15940"/>
                      <a:pt x="34791" y="15940"/>
                    </a:cubicBezTo>
                    <a:cubicBezTo>
                      <a:pt x="42871" y="15940"/>
                      <a:pt x="50952" y="11450"/>
                      <a:pt x="60827" y="2469"/>
                    </a:cubicBezTo>
                    <a:cubicBezTo>
                      <a:pt x="61726" y="1572"/>
                      <a:pt x="63521" y="1572"/>
                      <a:pt x="64419" y="2469"/>
                    </a:cubicBezTo>
                    <a:cubicBezTo>
                      <a:pt x="65317" y="3368"/>
                      <a:pt x="65317" y="5164"/>
                      <a:pt x="64419" y="6062"/>
                    </a:cubicBezTo>
                    <a:cubicBezTo>
                      <a:pt x="54543" y="16838"/>
                      <a:pt x="44667" y="21328"/>
                      <a:pt x="35689" y="21328"/>
                    </a:cubicBezTo>
                  </a:path>
                </a:pathLst>
              </a:custGeom>
              <a:solidFill>
                <a:srgbClr val="1D1D1B"/>
              </a:solidFill>
              <a:ln w="8971" cap="flat">
                <a:noFill/>
                <a:prstDash val="solid"/>
                <a:miter/>
              </a:ln>
            </p:spPr>
            <p:txBody>
              <a:bodyPr rtlCol="0" anchor="ctr"/>
              <a:lstStyle/>
              <a:p>
                <a:endParaRPr lang="en-US"/>
              </a:p>
            </p:txBody>
          </p:sp>
          <p:sp>
            <p:nvSpPr>
              <p:cNvPr id="639" name="Freeform 638">
                <a:extLst>
                  <a:ext uri="{FF2B5EF4-FFF2-40B4-BE49-F238E27FC236}">
                    <a16:creationId xmlns:a16="http://schemas.microsoft.com/office/drawing/2014/main" id="{507DE904-EE64-D354-51E0-ABA6E1D78EE0}"/>
                  </a:ext>
                </a:extLst>
              </p:cNvPr>
              <p:cNvSpPr/>
              <p:nvPr/>
            </p:nvSpPr>
            <p:spPr>
              <a:xfrm>
                <a:off x="11949795" y="4922567"/>
                <a:ext cx="36810" cy="61281"/>
              </a:xfrm>
              <a:custGeom>
                <a:avLst/>
                <a:gdLst>
                  <a:gd name="connsiteX0" fmla="*/ 2693 w 36810"/>
                  <a:gd name="connsiteY0" fmla="*/ 57474 h 61281"/>
                  <a:gd name="connsiteX1" fmla="*/ 0 w 36810"/>
                  <a:gd name="connsiteY1" fmla="*/ 54780 h 61281"/>
                  <a:gd name="connsiteX2" fmla="*/ 14365 w 36810"/>
                  <a:gd name="connsiteY2" fmla="*/ 30533 h 61281"/>
                  <a:gd name="connsiteX3" fmla="*/ 23343 w 36810"/>
                  <a:gd name="connsiteY3" fmla="*/ 22451 h 61281"/>
                  <a:gd name="connsiteX4" fmla="*/ 31424 w 36810"/>
                  <a:gd name="connsiteY4" fmla="*/ 2694 h 61281"/>
                  <a:gd name="connsiteX5" fmla="*/ 34117 w 36810"/>
                  <a:gd name="connsiteY5" fmla="*/ 0 h 61281"/>
                  <a:gd name="connsiteX6" fmla="*/ 36811 w 36810"/>
                  <a:gd name="connsiteY6" fmla="*/ 2694 h 61281"/>
                  <a:gd name="connsiteX7" fmla="*/ 26935 w 36810"/>
                  <a:gd name="connsiteY7" fmla="*/ 26043 h 61281"/>
                  <a:gd name="connsiteX8" fmla="*/ 17058 w 36810"/>
                  <a:gd name="connsiteY8" fmla="*/ 35023 h 61281"/>
                  <a:gd name="connsiteX9" fmla="*/ 4489 w 36810"/>
                  <a:gd name="connsiteY9" fmla="*/ 55678 h 61281"/>
                  <a:gd name="connsiteX10" fmla="*/ 1796 w 36810"/>
                  <a:gd name="connsiteY10" fmla="*/ 58372 h 6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810" h="61281">
                    <a:moveTo>
                      <a:pt x="2693" y="57474"/>
                    </a:moveTo>
                    <a:cubicBezTo>
                      <a:pt x="898" y="57474"/>
                      <a:pt x="0" y="56576"/>
                      <a:pt x="0" y="54780"/>
                    </a:cubicBezTo>
                    <a:cubicBezTo>
                      <a:pt x="0" y="41310"/>
                      <a:pt x="7182" y="35921"/>
                      <a:pt x="14365" y="30533"/>
                    </a:cubicBezTo>
                    <a:cubicBezTo>
                      <a:pt x="17058" y="27839"/>
                      <a:pt x="20650" y="26043"/>
                      <a:pt x="23343" y="22451"/>
                    </a:cubicBezTo>
                    <a:cubicBezTo>
                      <a:pt x="32321" y="12572"/>
                      <a:pt x="31424" y="2694"/>
                      <a:pt x="31424" y="2694"/>
                    </a:cubicBezTo>
                    <a:cubicBezTo>
                      <a:pt x="31424" y="898"/>
                      <a:pt x="32321" y="0"/>
                      <a:pt x="34117" y="0"/>
                    </a:cubicBezTo>
                    <a:cubicBezTo>
                      <a:pt x="35913" y="0"/>
                      <a:pt x="36811" y="898"/>
                      <a:pt x="36811" y="2694"/>
                    </a:cubicBezTo>
                    <a:cubicBezTo>
                      <a:pt x="36811" y="2694"/>
                      <a:pt x="36811" y="14369"/>
                      <a:pt x="26935" y="26043"/>
                    </a:cubicBezTo>
                    <a:cubicBezTo>
                      <a:pt x="24241" y="29635"/>
                      <a:pt x="20650" y="32329"/>
                      <a:pt x="17058" y="35023"/>
                    </a:cubicBezTo>
                    <a:cubicBezTo>
                      <a:pt x="9876" y="40411"/>
                      <a:pt x="4489" y="44902"/>
                      <a:pt x="4489" y="55678"/>
                    </a:cubicBezTo>
                    <a:cubicBezTo>
                      <a:pt x="4489" y="66454"/>
                      <a:pt x="3591" y="58372"/>
                      <a:pt x="1796" y="58372"/>
                    </a:cubicBezTo>
                  </a:path>
                </a:pathLst>
              </a:custGeom>
              <a:solidFill>
                <a:srgbClr val="1D1D1B"/>
              </a:solidFill>
              <a:ln w="8971" cap="flat">
                <a:noFill/>
                <a:prstDash val="solid"/>
                <a:miter/>
              </a:ln>
            </p:spPr>
            <p:txBody>
              <a:bodyPr rtlCol="0" anchor="ctr"/>
              <a:lstStyle/>
              <a:p>
                <a:endParaRPr lang="en-US"/>
              </a:p>
            </p:txBody>
          </p:sp>
          <p:sp>
            <p:nvSpPr>
              <p:cNvPr id="1088" name="Freeform 1087">
                <a:extLst>
                  <a:ext uri="{FF2B5EF4-FFF2-40B4-BE49-F238E27FC236}">
                    <a16:creationId xmlns:a16="http://schemas.microsoft.com/office/drawing/2014/main" id="{60B34072-6F01-2F76-24DC-12AEC7035D67}"/>
                  </a:ext>
                </a:extLst>
              </p:cNvPr>
              <p:cNvSpPr/>
              <p:nvPr/>
            </p:nvSpPr>
            <p:spPr>
              <a:xfrm>
                <a:off x="11955182" y="4920771"/>
                <a:ext cx="56875" cy="62862"/>
              </a:xfrm>
              <a:custGeom>
                <a:avLst/>
                <a:gdLst>
                  <a:gd name="connsiteX0" fmla="*/ 50278 w 56875"/>
                  <a:gd name="connsiteY0" fmla="*/ 61066 h 62862"/>
                  <a:gd name="connsiteX1" fmla="*/ 17956 w 56875"/>
                  <a:gd name="connsiteY1" fmla="*/ 50290 h 62862"/>
                  <a:gd name="connsiteX2" fmla="*/ 17059 w 56875"/>
                  <a:gd name="connsiteY2" fmla="*/ 50290 h 62862"/>
                  <a:gd name="connsiteX3" fmla="*/ 10774 w 56875"/>
                  <a:gd name="connsiteY3" fmla="*/ 46697 h 62862"/>
                  <a:gd name="connsiteX4" fmla="*/ 3592 w 56875"/>
                  <a:gd name="connsiteY4" fmla="*/ 46697 h 62862"/>
                  <a:gd name="connsiteX5" fmla="*/ 0 w 56875"/>
                  <a:gd name="connsiteY5" fmla="*/ 46697 h 62862"/>
                  <a:gd name="connsiteX6" fmla="*/ 898 w 56875"/>
                  <a:gd name="connsiteY6" fmla="*/ 43105 h 62862"/>
                  <a:gd name="connsiteX7" fmla="*/ 13467 w 56875"/>
                  <a:gd name="connsiteY7" fmla="*/ 43105 h 62862"/>
                  <a:gd name="connsiteX8" fmla="*/ 19752 w 56875"/>
                  <a:gd name="connsiteY8" fmla="*/ 46697 h 62862"/>
                  <a:gd name="connsiteX9" fmla="*/ 20650 w 56875"/>
                  <a:gd name="connsiteY9" fmla="*/ 46697 h 62862"/>
                  <a:gd name="connsiteX10" fmla="*/ 49380 w 56875"/>
                  <a:gd name="connsiteY10" fmla="*/ 57474 h 62862"/>
                  <a:gd name="connsiteX11" fmla="*/ 46687 w 56875"/>
                  <a:gd name="connsiteY11" fmla="*/ 52086 h 62862"/>
                  <a:gd name="connsiteX12" fmla="*/ 37709 w 56875"/>
                  <a:gd name="connsiteY12" fmla="*/ 32329 h 62862"/>
                  <a:gd name="connsiteX13" fmla="*/ 35015 w 56875"/>
                  <a:gd name="connsiteY13" fmla="*/ 23349 h 62862"/>
                  <a:gd name="connsiteX14" fmla="*/ 26935 w 56875"/>
                  <a:gd name="connsiteY14" fmla="*/ 5388 h 62862"/>
                  <a:gd name="connsiteX15" fmla="*/ 25139 w 56875"/>
                  <a:gd name="connsiteY15" fmla="*/ 1796 h 62862"/>
                  <a:gd name="connsiteX16" fmla="*/ 28730 w 56875"/>
                  <a:gd name="connsiteY16" fmla="*/ 0 h 62862"/>
                  <a:gd name="connsiteX17" fmla="*/ 40402 w 56875"/>
                  <a:gd name="connsiteY17" fmla="*/ 21553 h 62862"/>
                  <a:gd name="connsiteX18" fmla="*/ 43095 w 56875"/>
                  <a:gd name="connsiteY18" fmla="*/ 30533 h 62862"/>
                  <a:gd name="connsiteX19" fmla="*/ 52074 w 56875"/>
                  <a:gd name="connsiteY19" fmla="*/ 49392 h 62862"/>
                  <a:gd name="connsiteX20" fmla="*/ 56563 w 56875"/>
                  <a:gd name="connsiteY20" fmla="*/ 61066 h 62862"/>
                  <a:gd name="connsiteX21" fmla="*/ 54768 w 56875"/>
                  <a:gd name="connsiteY21" fmla="*/ 62862 h 62862"/>
                  <a:gd name="connsiteX22" fmla="*/ 52972 w 56875"/>
                  <a:gd name="connsiteY22" fmla="*/ 62862 h 62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6875" h="62862">
                    <a:moveTo>
                      <a:pt x="50278" y="61066"/>
                    </a:moveTo>
                    <a:cubicBezTo>
                      <a:pt x="46687" y="61066"/>
                      <a:pt x="38606" y="59270"/>
                      <a:pt x="17956" y="50290"/>
                    </a:cubicBezTo>
                    <a:lnTo>
                      <a:pt x="17059" y="50290"/>
                    </a:lnTo>
                    <a:cubicBezTo>
                      <a:pt x="14366" y="48494"/>
                      <a:pt x="11672" y="47596"/>
                      <a:pt x="10774" y="46697"/>
                    </a:cubicBezTo>
                    <a:cubicBezTo>
                      <a:pt x="7182" y="44902"/>
                      <a:pt x="6285" y="44004"/>
                      <a:pt x="3592" y="46697"/>
                    </a:cubicBezTo>
                    <a:cubicBezTo>
                      <a:pt x="2693" y="46697"/>
                      <a:pt x="898" y="46697"/>
                      <a:pt x="0" y="46697"/>
                    </a:cubicBezTo>
                    <a:cubicBezTo>
                      <a:pt x="0" y="45799"/>
                      <a:pt x="0" y="44004"/>
                      <a:pt x="898" y="43105"/>
                    </a:cubicBezTo>
                    <a:cubicBezTo>
                      <a:pt x="6285" y="39513"/>
                      <a:pt x="9876" y="41309"/>
                      <a:pt x="13467" y="43105"/>
                    </a:cubicBezTo>
                    <a:cubicBezTo>
                      <a:pt x="15263" y="44004"/>
                      <a:pt x="17059" y="44902"/>
                      <a:pt x="19752" y="46697"/>
                    </a:cubicBezTo>
                    <a:lnTo>
                      <a:pt x="20650" y="46697"/>
                    </a:lnTo>
                    <a:cubicBezTo>
                      <a:pt x="37709" y="54780"/>
                      <a:pt x="45789" y="57474"/>
                      <a:pt x="49380" y="57474"/>
                    </a:cubicBezTo>
                    <a:cubicBezTo>
                      <a:pt x="49380" y="55678"/>
                      <a:pt x="47585" y="53882"/>
                      <a:pt x="46687" y="52086"/>
                    </a:cubicBezTo>
                    <a:cubicBezTo>
                      <a:pt x="43095" y="45799"/>
                      <a:pt x="39504" y="38615"/>
                      <a:pt x="37709" y="32329"/>
                    </a:cubicBezTo>
                    <a:cubicBezTo>
                      <a:pt x="36811" y="29635"/>
                      <a:pt x="35913" y="26043"/>
                      <a:pt x="35015" y="23349"/>
                    </a:cubicBezTo>
                    <a:cubicBezTo>
                      <a:pt x="33220" y="16164"/>
                      <a:pt x="30526" y="6286"/>
                      <a:pt x="26935" y="5388"/>
                    </a:cubicBezTo>
                    <a:cubicBezTo>
                      <a:pt x="25139" y="5388"/>
                      <a:pt x="25139" y="3592"/>
                      <a:pt x="25139" y="1796"/>
                    </a:cubicBezTo>
                    <a:cubicBezTo>
                      <a:pt x="25139" y="0"/>
                      <a:pt x="26935" y="0"/>
                      <a:pt x="28730" y="0"/>
                    </a:cubicBezTo>
                    <a:cubicBezTo>
                      <a:pt x="35015" y="1796"/>
                      <a:pt x="37709" y="11674"/>
                      <a:pt x="40402" y="21553"/>
                    </a:cubicBezTo>
                    <a:cubicBezTo>
                      <a:pt x="40402" y="25145"/>
                      <a:pt x="42198" y="27839"/>
                      <a:pt x="43095" y="30533"/>
                    </a:cubicBezTo>
                    <a:cubicBezTo>
                      <a:pt x="44891" y="35921"/>
                      <a:pt x="48483" y="43105"/>
                      <a:pt x="52074" y="49392"/>
                    </a:cubicBezTo>
                    <a:cubicBezTo>
                      <a:pt x="56563" y="57474"/>
                      <a:pt x="57461" y="59270"/>
                      <a:pt x="56563" y="61066"/>
                    </a:cubicBezTo>
                    <a:cubicBezTo>
                      <a:pt x="56563" y="61066"/>
                      <a:pt x="55665" y="62862"/>
                      <a:pt x="54768" y="62862"/>
                    </a:cubicBezTo>
                    <a:cubicBezTo>
                      <a:pt x="54768" y="62862"/>
                      <a:pt x="53869" y="62862"/>
                      <a:pt x="52972" y="62862"/>
                    </a:cubicBezTo>
                  </a:path>
                </a:pathLst>
              </a:custGeom>
              <a:solidFill>
                <a:srgbClr val="1D1D1B"/>
              </a:solidFill>
              <a:ln w="8971" cap="flat">
                <a:noFill/>
                <a:prstDash val="solid"/>
                <a:miter/>
              </a:ln>
            </p:spPr>
            <p:txBody>
              <a:bodyPr rtlCol="0" anchor="ctr"/>
              <a:lstStyle/>
              <a:p>
                <a:endParaRPr lang="en-US"/>
              </a:p>
            </p:txBody>
          </p:sp>
          <p:sp>
            <p:nvSpPr>
              <p:cNvPr id="1089" name="Freeform 1088">
                <a:extLst>
                  <a:ext uri="{FF2B5EF4-FFF2-40B4-BE49-F238E27FC236}">
                    <a16:creationId xmlns:a16="http://schemas.microsoft.com/office/drawing/2014/main" id="{375BD238-8618-F616-069B-5A7C15E61F65}"/>
                  </a:ext>
                </a:extLst>
              </p:cNvPr>
              <p:cNvSpPr/>
              <p:nvPr/>
            </p:nvSpPr>
            <p:spPr>
              <a:xfrm>
                <a:off x="11886948" y="4919873"/>
                <a:ext cx="45788" cy="65147"/>
              </a:xfrm>
              <a:custGeom>
                <a:avLst/>
                <a:gdLst>
                  <a:gd name="connsiteX0" fmla="*/ 43993 w 45788"/>
                  <a:gd name="connsiteY0" fmla="*/ 61066 h 65147"/>
                  <a:gd name="connsiteX1" fmla="*/ 41300 w 45788"/>
                  <a:gd name="connsiteY1" fmla="*/ 58372 h 65147"/>
                  <a:gd name="connsiteX2" fmla="*/ 23343 w 45788"/>
                  <a:gd name="connsiteY2" fmla="*/ 36819 h 65147"/>
                  <a:gd name="connsiteX3" fmla="*/ 9876 w 45788"/>
                  <a:gd name="connsiteY3" fmla="*/ 26043 h 65147"/>
                  <a:gd name="connsiteX4" fmla="*/ 0 w 45788"/>
                  <a:gd name="connsiteY4" fmla="*/ 2694 h 65147"/>
                  <a:gd name="connsiteX5" fmla="*/ 2693 w 45788"/>
                  <a:gd name="connsiteY5" fmla="*/ 0 h 65147"/>
                  <a:gd name="connsiteX6" fmla="*/ 5387 w 45788"/>
                  <a:gd name="connsiteY6" fmla="*/ 2694 h 65147"/>
                  <a:gd name="connsiteX7" fmla="*/ 13467 w 45788"/>
                  <a:gd name="connsiteY7" fmla="*/ 22451 h 65147"/>
                  <a:gd name="connsiteX8" fmla="*/ 26037 w 45788"/>
                  <a:gd name="connsiteY8" fmla="*/ 32329 h 65147"/>
                  <a:gd name="connsiteX9" fmla="*/ 45789 w 45788"/>
                  <a:gd name="connsiteY9" fmla="*/ 58372 h 65147"/>
                  <a:gd name="connsiteX10" fmla="*/ 43095 w 45788"/>
                  <a:gd name="connsiteY10" fmla="*/ 61066 h 65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5788" h="65147">
                    <a:moveTo>
                      <a:pt x="43993" y="61066"/>
                    </a:moveTo>
                    <a:cubicBezTo>
                      <a:pt x="42198" y="61066"/>
                      <a:pt x="41300" y="60168"/>
                      <a:pt x="41300" y="58372"/>
                    </a:cubicBezTo>
                    <a:cubicBezTo>
                      <a:pt x="41300" y="48494"/>
                      <a:pt x="32321" y="43105"/>
                      <a:pt x="23343" y="36819"/>
                    </a:cubicBezTo>
                    <a:cubicBezTo>
                      <a:pt x="17956" y="33227"/>
                      <a:pt x="13467" y="30533"/>
                      <a:pt x="9876" y="26043"/>
                    </a:cubicBezTo>
                    <a:cubicBezTo>
                      <a:pt x="0" y="14369"/>
                      <a:pt x="0" y="2694"/>
                      <a:pt x="0" y="2694"/>
                    </a:cubicBezTo>
                    <a:cubicBezTo>
                      <a:pt x="0" y="898"/>
                      <a:pt x="898" y="0"/>
                      <a:pt x="2693" y="0"/>
                    </a:cubicBezTo>
                    <a:cubicBezTo>
                      <a:pt x="4489" y="0"/>
                      <a:pt x="5387" y="1796"/>
                      <a:pt x="5387" y="2694"/>
                    </a:cubicBezTo>
                    <a:cubicBezTo>
                      <a:pt x="5387" y="2694"/>
                      <a:pt x="5387" y="12572"/>
                      <a:pt x="13467" y="22451"/>
                    </a:cubicBezTo>
                    <a:cubicBezTo>
                      <a:pt x="16161" y="26043"/>
                      <a:pt x="21547" y="28737"/>
                      <a:pt x="26037" y="32329"/>
                    </a:cubicBezTo>
                    <a:cubicBezTo>
                      <a:pt x="35913" y="38615"/>
                      <a:pt x="45789" y="44902"/>
                      <a:pt x="45789" y="58372"/>
                    </a:cubicBezTo>
                    <a:cubicBezTo>
                      <a:pt x="45789" y="71843"/>
                      <a:pt x="44891" y="61066"/>
                      <a:pt x="43095" y="61066"/>
                    </a:cubicBezTo>
                  </a:path>
                </a:pathLst>
              </a:custGeom>
              <a:solidFill>
                <a:srgbClr val="1D1D1B"/>
              </a:solidFill>
              <a:ln w="8971" cap="flat">
                <a:noFill/>
                <a:prstDash val="solid"/>
                <a:miter/>
              </a:ln>
            </p:spPr>
            <p:txBody>
              <a:bodyPr rtlCol="0" anchor="ctr"/>
              <a:lstStyle/>
              <a:p>
                <a:endParaRPr lang="en-US"/>
              </a:p>
            </p:txBody>
          </p:sp>
          <p:sp>
            <p:nvSpPr>
              <p:cNvPr id="1090" name="Freeform 1089">
                <a:extLst>
                  <a:ext uri="{FF2B5EF4-FFF2-40B4-BE49-F238E27FC236}">
                    <a16:creationId xmlns:a16="http://schemas.microsoft.com/office/drawing/2014/main" id="{772A9FF4-BA7E-E54E-F58E-AE11EA541AEA}"/>
                  </a:ext>
                </a:extLst>
              </p:cNvPr>
              <p:cNvSpPr/>
              <p:nvPr/>
            </p:nvSpPr>
            <p:spPr>
              <a:xfrm>
                <a:off x="11874922" y="4917179"/>
                <a:ext cx="53697" cy="70944"/>
              </a:xfrm>
              <a:custGeom>
                <a:avLst/>
                <a:gdLst>
                  <a:gd name="connsiteX0" fmla="*/ 4843 w 53697"/>
                  <a:gd name="connsiteY0" fmla="*/ 70047 h 70944"/>
                  <a:gd name="connsiteX1" fmla="*/ 2149 w 53697"/>
                  <a:gd name="connsiteY1" fmla="*/ 70047 h 70944"/>
                  <a:gd name="connsiteX2" fmla="*/ 1252 w 53697"/>
                  <a:gd name="connsiteY2" fmla="*/ 54780 h 70944"/>
                  <a:gd name="connsiteX3" fmla="*/ 3945 w 53697"/>
                  <a:gd name="connsiteY3" fmla="*/ 31431 h 70944"/>
                  <a:gd name="connsiteX4" fmla="*/ 18310 w 53697"/>
                  <a:gd name="connsiteY4" fmla="*/ 0 h 70944"/>
                  <a:gd name="connsiteX5" fmla="*/ 21901 w 53697"/>
                  <a:gd name="connsiteY5" fmla="*/ 1796 h 70944"/>
                  <a:gd name="connsiteX6" fmla="*/ 20106 w 53697"/>
                  <a:gd name="connsiteY6" fmla="*/ 5388 h 70944"/>
                  <a:gd name="connsiteX7" fmla="*/ 10230 w 53697"/>
                  <a:gd name="connsiteY7" fmla="*/ 32329 h 70944"/>
                  <a:gd name="connsiteX8" fmla="*/ 7536 w 53697"/>
                  <a:gd name="connsiteY8" fmla="*/ 56576 h 70944"/>
                  <a:gd name="connsiteX9" fmla="*/ 6638 w 53697"/>
                  <a:gd name="connsiteY9" fmla="*/ 66455 h 70944"/>
                  <a:gd name="connsiteX10" fmla="*/ 29982 w 53697"/>
                  <a:gd name="connsiteY10" fmla="*/ 52086 h 70944"/>
                  <a:gd name="connsiteX11" fmla="*/ 52428 w 53697"/>
                  <a:gd name="connsiteY11" fmla="*/ 46698 h 70944"/>
                  <a:gd name="connsiteX12" fmla="*/ 53325 w 53697"/>
                  <a:gd name="connsiteY12" fmla="*/ 50290 h 70944"/>
                  <a:gd name="connsiteX13" fmla="*/ 49734 w 53697"/>
                  <a:gd name="connsiteY13" fmla="*/ 50290 h 70944"/>
                  <a:gd name="connsiteX14" fmla="*/ 33573 w 53697"/>
                  <a:gd name="connsiteY14" fmla="*/ 54780 h 70944"/>
                  <a:gd name="connsiteX15" fmla="*/ 6638 w 53697"/>
                  <a:gd name="connsiteY15" fmla="*/ 70945 h 70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3697" h="70944">
                    <a:moveTo>
                      <a:pt x="4843" y="70047"/>
                    </a:moveTo>
                    <a:cubicBezTo>
                      <a:pt x="4843" y="70047"/>
                      <a:pt x="3047" y="70047"/>
                      <a:pt x="2149" y="70047"/>
                    </a:cubicBezTo>
                    <a:cubicBezTo>
                      <a:pt x="-544" y="70047"/>
                      <a:pt x="-544" y="66455"/>
                      <a:pt x="1252" y="54780"/>
                    </a:cubicBezTo>
                    <a:cubicBezTo>
                      <a:pt x="2149" y="47596"/>
                      <a:pt x="3945" y="37717"/>
                      <a:pt x="3945" y="31431"/>
                    </a:cubicBezTo>
                    <a:cubicBezTo>
                      <a:pt x="3945" y="18859"/>
                      <a:pt x="9332" y="2694"/>
                      <a:pt x="18310" y="0"/>
                    </a:cubicBezTo>
                    <a:cubicBezTo>
                      <a:pt x="20106" y="0"/>
                      <a:pt x="21004" y="0"/>
                      <a:pt x="21901" y="1796"/>
                    </a:cubicBezTo>
                    <a:cubicBezTo>
                      <a:pt x="21901" y="3592"/>
                      <a:pt x="21901" y="4490"/>
                      <a:pt x="20106" y="5388"/>
                    </a:cubicBezTo>
                    <a:cubicBezTo>
                      <a:pt x="15617" y="7184"/>
                      <a:pt x="9332" y="19757"/>
                      <a:pt x="10230" y="32329"/>
                    </a:cubicBezTo>
                    <a:cubicBezTo>
                      <a:pt x="10230" y="39514"/>
                      <a:pt x="8434" y="48494"/>
                      <a:pt x="7536" y="56576"/>
                    </a:cubicBezTo>
                    <a:cubicBezTo>
                      <a:pt x="7536" y="60168"/>
                      <a:pt x="6638" y="63760"/>
                      <a:pt x="6638" y="66455"/>
                    </a:cubicBezTo>
                    <a:cubicBezTo>
                      <a:pt x="12026" y="66455"/>
                      <a:pt x="21004" y="61066"/>
                      <a:pt x="29982" y="52086"/>
                    </a:cubicBezTo>
                    <a:cubicBezTo>
                      <a:pt x="38960" y="43106"/>
                      <a:pt x="45245" y="42208"/>
                      <a:pt x="52428" y="46698"/>
                    </a:cubicBezTo>
                    <a:cubicBezTo>
                      <a:pt x="53325" y="46698"/>
                      <a:pt x="54223" y="49392"/>
                      <a:pt x="53325" y="50290"/>
                    </a:cubicBezTo>
                    <a:cubicBezTo>
                      <a:pt x="53325" y="51188"/>
                      <a:pt x="50632" y="52086"/>
                      <a:pt x="49734" y="50290"/>
                    </a:cubicBezTo>
                    <a:cubicBezTo>
                      <a:pt x="45245" y="47596"/>
                      <a:pt x="41654" y="46698"/>
                      <a:pt x="33573" y="54780"/>
                    </a:cubicBezTo>
                    <a:cubicBezTo>
                      <a:pt x="28186" y="60168"/>
                      <a:pt x="15617" y="70945"/>
                      <a:pt x="6638" y="70945"/>
                    </a:cubicBezTo>
                  </a:path>
                </a:pathLst>
              </a:custGeom>
              <a:solidFill>
                <a:srgbClr val="1D1D1B"/>
              </a:solidFill>
              <a:ln w="8971" cap="flat">
                <a:noFill/>
                <a:prstDash val="solid"/>
                <a:miter/>
              </a:ln>
            </p:spPr>
            <p:txBody>
              <a:bodyPr rtlCol="0" anchor="ctr"/>
              <a:lstStyle/>
              <a:p>
                <a:endParaRPr lang="en-US"/>
              </a:p>
            </p:txBody>
          </p:sp>
          <p:sp>
            <p:nvSpPr>
              <p:cNvPr id="1091" name="Freeform 1090">
                <a:extLst>
                  <a:ext uri="{FF2B5EF4-FFF2-40B4-BE49-F238E27FC236}">
                    <a16:creationId xmlns:a16="http://schemas.microsoft.com/office/drawing/2014/main" id="{34EAAADF-9D7F-B25D-06DB-B49AEC658A18}"/>
                  </a:ext>
                </a:extLst>
              </p:cNvPr>
              <p:cNvSpPr/>
              <p:nvPr/>
            </p:nvSpPr>
            <p:spPr>
              <a:xfrm>
                <a:off x="12016234" y="5196467"/>
                <a:ext cx="25139" cy="45783"/>
              </a:xfrm>
              <a:custGeom>
                <a:avLst/>
                <a:gdLst>
                  <a:gd name="connsiteX0" fmla="*/ 23344 w 25139"/>
                  <a:gd name="connsiteY0" fmla="*/ 41310 h 45783"/>
                  <a:gd name="connsiteX1" fmla="*/ 20650 w 25139"/>
                  <a:gd name="connsiteY1" fmla="*/ 38616 h 45783"/>
                  <a:gd name="connsiteX2" fmla="*/ 1796 w 25139"/>
                  <a:gd name="connsiteY2" fmla="*/ 5388 h 45783"/>
                  <a:gd name="connsiteX3" fmla="*/ 0 w 25139"/>
                  <a:gd name="connsiteY3" fmla="*/ 1796 h 45783"/>
                  <a:gd name="connsiteX4" fmla="*/ 3592 w 25139"/>
                  <a:gd name="connsiteY4" fmla="*/ 0 h 45783"/>
                  <a:gd name="connsiteX5" fmla="*/ 25140 w 25139"/>
                  <a:gd name="connsiteY5" fmla="*/ 38616 h 45783"/>
                  <a:gd name="connsiteX6" fmla="*/ 22446 w 25139"/>
                  <a:gd name="connsiteY6" fmla="*/ 41310 h 45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139" h="45783">
                    <a:moveTo>
                      <a:pt x="23344" y="41310"/>
                    </a:moveTo>
                    <a:cubicBezTo>
                      <a:pt x="21548" y="41310"/>
                      <a:pt x="20650" y="40411"/>
                      <a:pt x="20650" y="38616"/>
                    </a:cubicBezTo>
                    <a:cubicBezTo>
                      <a:pt x="20650" y="26043"/>
                      <a:pt x="12570" y="9878"/>
                      <a:pt x="1796" y="5388"/>
                    </a:cubicBezTo>
                    <a:cubicBezTo>
                      <a:pt x="898" y="5388"/>
                      <a:pt x="0" y="3592"/>
                      <a:pt x="0" y="1796"/>
                    </a:cubicBezTo>
                    <a:cubicBezTo>
                      <a:pt x="0" y="898"/>
                      <a:pt x="1796" y="0"/>
                      <a:pt x="3592" y="0"/>
                    </a:cubicBezTo>
                    <a:cubicBezTo>
                      <a:pt x="17059" y="5388"/>
                      <a:pt x="25140" y="24247"/>
                      <a:pt x="25140" y="38616"/>
                    </a:cubicBezTo>
                    <a:cubicBezTo>
                      <a:pt x="25140" y="52984"/>
                      <a:pt x="24241" y="41310"/>
                      <a:pt x="22446" y="41310"/>
                    </a:cubicBezTo>
                  </a:path>
                </a:pathLst>
              </a:custGeom>
              <a:solidFill>
                <a:srgbClr val="1D1D1B"/>
              </a:solidFill>
              <a:ln w="8971" cap="flat">
                <a:noFill/>
                <a:prstDash val="solid"/>
                <a:miter/>
              </a:ln>
            </p:spPr>
            <p:txBody>
              <a:bodyPr rtlCol="0" anchor="ctr"/>
              <a:lstStyle/>
              <a:p>
                <a:endParaRPr lang="en-US"/>
              </a:p>
            </p:txBody>
          </p:sp>
          <p:sp>
            <p:nvSpPr>
              <p:cNvPr id="1092" name="Freeform 1091">
                <a:extLst>
                  <a:ext uri="{FF2B5EF4-FFF2-40B4-BE49-F238E27FC236}">
                    <a16:creationId xmlns:a16="http://schemas.microsoft.com/office/drawing/2014/main" id="{C140C83F-3C09-A7DB-F276-76111B9A6BA9}"/>
                  </a:ext>
                </a:extLst>
              </p:cNvPr>
              <p:cNvSpPr/>
              <p:nvPr/>
            </p:nvSpPr>
            <p:spPr>
              <a:xfrm>
                <a:off x="12014087" y="5187487"/>
                <a:ext cx="20104" cy="16164"/>
              </a:xfrm>
              <a:custGeom>
                <a:avLst/>
                <a:gdLst>
                  <a:gd name="connsiteX0" fmla="*/ 2148 w 20104"/>
                  <a:gd name="connsiteY0" fmla="*/ 16165 h 16164"/>
                  <a:gd name="connsiteX1" fmla="*/ 2148 w 20104"/>
                  <a:gd name="connsiteY1" fmla="*/ 16165 h 16164"/>
                  <a:gd name="connsiteX2" fmla="*/ 352 w 20104"/>
                  <a:gd name="connsiteY2" fmla="*/ 13470 h 16164"/>
                  <a:gd name="connsiteX3" fmla="*/ 12922 w 20104"/>
                  <a:gd name="connsiteY3" fmla="*/ 1796 h 16164"/>
                  <a:gd name="connsiteX4" fmla="*/ 16513 w 20104"/>
                  <a:gd name="connsiteY4" fmla="*/ 0 h 16164"/>
                  <a:gd name="connsiteX5" fmla="*/ 20104 w 20104"/>
                  <a:gd name="connsiteY5" fmla="*/ 0 h 16164"/>
                  <a:gd name="connsiteX6" fmla="*/ 20104 w 20104"/>
                  <a:gd name="connsiteY6" fmla="*/ 3592 h 16164"/>
                  <a:gd name="connsiteX7" fmla="*/ 15615 w 20104"/>
                  <a:gd name="connsiteY7" fmla="*/ 6286 h 16164"/>
                  <a:gd name="connsiteX8" fmla="*/ 5739 w 20104"/>
                  <a:gd name="connsiteY8" fmla="*/ 14369 h 16164"/>
                  <a:gd name="connsiteX9" fmla="*/ 3046 w 20104"/>
                  <a:gd name="connsiteY9" fmla="*/ 16165 h 16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 h="16164">
                    <a:moveTo>
                      <a:pt x="2148" y="16165"/>
                    </a:moveTo>
                    <a:cubicBezTo>
                      <a:pt x="2148" y="16165"/>
                      <a:pt x="2148" y="16165"/>
                      <a:pt x="2148" y="16165"/>
                    </a:cubicBezTo>
                    <a:cubicBezTo>
                      <a:pt x="352" y="16165"/>
                      <a:pt x="-546" y="14369"/>
                      <a:pt x="352" y="13470"/>
                    </a:cubicBezTo>
                    <a:cubicBezTo>
                      <a:pt x="352" y="8082"/>
                      <a:pt x="7535" y="5388"/>
                      <a:pt x="12922" y="1796"/>
                    </a:cubicBezTo>
                    <a:cubicBezTo>
                      <a:pt x="14717" y="1796"/>
                      <a:pt x="15615" y="0"/>
                      <a:pt x="16513" y="0"/>
                    </a:cubicBezTo>
                    <a:cubicBezTo>
                      <a:pt x="17411" y="0"/>
                      <a:pt x="19206" y="0"/>
                      <a:pt x="20104" y="0"/>
                    </a:cubicBezTo>
                    <a:cubicBezTo>
                      <a:pt x="20104" y="898"/>
                      <a:pt x="20104" y="2694"/>
                      <a:pt x="20104" y="3592"/>
                    </a:cubicBezTo>
                    <a:cubicBezTo>
                      <a:pt x="19206" y="3592"/>
                      <a:pt x="17411" y="5388"/>
                      <a:pt x="15615" y="6286"/>
                    </a:cubicBezTo>
                    <a:cubicBezTo>
                      <a:pt x="12024" y="8082"/>
                      <a:pt x="5739" y="11675"/>
                      <a:pt x="5739" y="14369"/>
                    </a:cubicBezTo>
                    <a:cubicBezTo>
                      <a:pt x="5739" y="15267"/>
                      <a:pt x="4841" y="16165"/>
                      <a:pt x="3046" y="16165"/>
                    </a:cubicBezTo>
                  </a:path>
                </a:pathLst>
              </a:custGeom>
              <a:solidFill>
                <a:srgbClr val="1D1D1B"/>
              </a:solidFill>
              <a:ln w="8971" cap="flat">
                <a:noFill/>
                <a:prstDash val="solid"/>
                <a:miter/>
              </a:ln>
            </p:spPr>
            <p:txBody>
              <a:bodyPr rtlCol="0" anchor="ctr"/>
              <a:lstStyle/>
              <a:p>
                <a:endParaRPr lang="en-US"/>
              </a:p>
            </p:txBody>
          </p:sp>
          <p:sp>
            <p:nvSpPr>
              <p:cNvPr id="1093" name="Freeform 1092">
                <a:extLst>
                  <a:ext uri="{FF2B5EF4-FFF2-40B4-BE49-F238E27FC236}">
                    <a16:creationId xmlns:a16="http://schemas.microsoft.com/office/drawing/2014/main" id="{4F6FE4E6-D370-82E8-992D-9CD632960ABD}"/>
                  </a:ext>
                </a:extLst>
              </p:cNvPr>
              <p:cNvSpPr/>
              <p:nvPr/>
            </p:nvSpPr>
            <p:spPr>
              <a:xfrm>
                <a:off x="12034950" y="5229555"/>
                <a:ext cx="25278" cy="10017"/>
              </a:xfrm>
              <a:custGeom>
                <a:avLst/>
                <a:gdLst>
                  <a:gd name="connsiteX0" fmla="*/ 5526 w 25278"/>
                  <a:gd name="connsiteY0" fmla="*/ 9119 h 10017"/>
                  <a:gd name="connsiteX1" fmla="*/ 1037 w 25278"/>
                  <a:gd name="connsiteY1" fmla="*/ 8221 h 10017"/>
                  <a:gd name="connsiteX2" fmla="*/ 1037 w 25278"/>
                  <a:gd name="connsiteY2" fmla="*/ 4629 h 10017"/>
                  <a:gd name="connsiteX3" fmla="*/ 4628 w 25278"/>
                  <a:gd name="connsiteY3" fmla="*/ 4629 h 10017"/>
                  <a:gd name="connsiteX4" fmla="*/ 18993 w 25278"/>
                  <a:gd name="connsiteY4" fmla="*/ 1037 h 10017"/>
                  <a:gd name="connsiteX5" fmla="*/ 21687 w 25278"/>
                  <a:gd name="connsiteY5" fmla="*/ 1037 h 10017"/>
                  <a:gd name="connsiteX6" fmla="*/ 25278 w 25278"/>
                  <a:gd name="connsiteY6" fmla="*/ 1037 h 10017"/>
                  <a:gd name="connsiteX7" fmla="*/ 23482 w 25278"/>
                  <a:gd name="connsiteY7" fmla="*/ 4629 h 10017"/>
                  <a:gd name="connsiteX8" fmla="*/ 20789 w 25278"/>
                  <a:gd name="connsiteY8" fmla="*/ 4629 h 10017"/>
                  <a:gd name="connsiteX9" fmla="*/ 6424 w 25278"/>
                  <a:gd name="connsiteY9" fmla="*/ 10017 h 10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278" h="10017">
                    <a:moveTo>
                      <a:pt x="5526" y="9119"/>
                    </a:moveTo>
                    <a:cubicBezTo>
                      <a:pt x="3730" y="9119"/>
                      <a:pt x="1935" y="9119"/>
                      <a:pt x="1037" y="8221"/>
                    </a:cubicBezTo>
                    <a:cubicBezTo>
                      <a:pt x="139" y="8221"/>
                      <a:pt x="-759" y="5527"/>
                      <a:pt x="1037" y="4629"/>
                    </a:cubicBezTo>
                    <a:cubicBezTo>
                      <a:pt x="1037" y="3731"/>
                      <a:pt x="3730" y="2833"/>
                      <a:pt x="4628" y="4629"/>
                    </a:cubicBezTo>
                    <a:cubicBezTo>
                      <a:pt x="7322" y="6425"/>
                      <a:pt x="12708" y="4629"/>
                      <a:pt x="18993" y="1037"/>
                    </a:cubicBezTo>
                    <a:lnTo>
                      <a:pt x="21687" y="1037"/>
                    </a:lnTo>
                    <a:cubicBezTo>
                      <a:pt x="22585" y="-759"/>
                      <a:pt x="24380" y="139"/>
                      <a:pt x="25278" y="1037"/>
                    </a:cubicBezTo>
                    <a:cubicBezTo>
                      <a:pt x="25278" y="1935"/>
                      <a:pt x="25278" y="3731"/>
                      <a:pt x="23482" y="4629"/>
                    </a:cubicBezTo>
                    <a:lnTo>
                      <a:pt x="20789" y="4629"/>
                    </a:lnTo>
                    <a:cubicBezTo>
                      <a:pt x="15402" y="8221"/>
                      <a:pt x="10913" y="10017"/>
                      <a:pt x="6424" y="10017"/>
                    </a:cubicBezTo>
                  </a:path>
                </a:pathLst>
              </a:custGeom>
              <a:solidFill>
                <a:srgbClr val="5B2816"/>
              </a:solidFill>
              <a:ln w="8971" cap="flat">
                <a:noFill/>
                <a:prstDash val="solid"/>
                <a:miter/>
              </a:ln>
            </p:spPr>
            <p:txBody>
              <a:bodyPr rtlCol="0" anchor="ctr"/>
              <a:lstStyle/>
              <a:p>
                <a:endParaRPr lang="en-US"/>
              </a:p>
            </p:txBody>
          </p:sp>
          <p:sp>
            <p:nvSpPr>
              <p:cNvPr id="1094" name="Freeform 1093">
                <a:extLst>
                  <a:ext uri="{FF2B5EF4-FFF2-40B4-BE49-F238E27FC236}">
                    <a16:creationId xmlns:a16="http://schemas.microsoft.com/office/drawing/2014/main" id="{28252F80-CF42-E4DB-15F1-4FA9138A5262}"/>
                  </a:ext>
                </a:extLst>
              </p:cNvPr>
              <p:cNvSpPr/>
              <p:nvPr/>
            </p:nvSpPr>
            <p:spPr>
              <a:xfrm>
                <a:off x="12029330" y="5186217"/>
                <a:ext cx="31210" cy="54253"/>
              </a:xfrm>
              <a:custGeom>
                <a:avLst/>
                <a:gdLst>
                  <a:gd name="connsiteX0" fmla="*/ 24613 w 31210"/>
                  <a:gd name="connsiteY0" fmla="*/ 53356 h 54253"/>
                  <a:gd name="connsiteX1" fmla="*/ 22817 w 31210"/>
                  <a:gd name="connsiteY1" fmla="*/ 53356 h 54253"/>
                  <a:gd name="connsiteX2" fmla="*/ 22817 w 31210"/>
                  <a:gd name="connsiteY2" fmla="*/ 49764 h 54253"/>
                  <a:gd name="connsiteX3" fmla="*/ 25511 w 31210"/>
                  <a:gd name="connsiteY3" fmla="*/ 38089 h 54253"/>
                  <a:gd name="connsiteX4" fmla="*/ 1270 w 31210"/>
                  <a:gd name="connsiteY4" fmla="*/ 4862 h 54253"/>
                  <a:gd name="connsiteX5" fmla="*/ 372 w 31210"/>
                  <a:gd name="connsiteY5" fmla="*/ 1270 h 54253"/>
                  <a:gd name="connsiteX6" fmla="*/ 3963 w 31210"/>
                  <a:gd name="connsiteY6" fmla="*/ 372 h 54253"/>
                  <a:gd name="connsiteX7" fmla="*/ 30898 w 31210"/>
                  <a:gd name="connsiteY7" fmla="*/ 38089 h 54253"/>
                  <a:gd name="connsiteX8" fmla="*/ 26409 w 31210"/>
                  <a:gd name="connsiteY8" fmla="*/ 54254 h 54253"/>
                  <a:gd name="connsiteX9" fmla="*/ 24613 w 31210"/>
                  <a:gd name="connsiteY9" fmla="*/ 54254 h 54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210" h="54253">
                    <a:moveTo>
                      <a:pt x="24613" y="53356"/>
                    </a:moveTo>
                    <a:cubicBezTo>
                      <a:pt x="24613" y="53356"/>
                      <a:pt x="22817" y="53356"/>
                      <a:pt x="22817" y="53356"/>
                    </a:cubicBezTo>
                    <a:cubicBezTo>
                      <a:pt x="21920" y="52458"/>
                      <a:pt x="21920" y="50662"/>
                      <a:pt x="22817" y="49764"/>
                    </a:cubicBezTo>
                    <a:cubicBezTo>
                      <a:pt x="26409" y="47070"/>
                      <a:pt x="26409" y="41681"/>
                      <a:pt x="25511" y="38089"/>
                    </a:cubicBezTo>
                    <a:cubicBezTo>
                      <a:pt x="23716" y="27313"/>
                      <a:pt x="13839" y="11148"/>
                      <a:pt x="1270" y="4862"/>
                    </a:cubicBezTo>
                    <a:cubicBezTo>
                      <a:pt x="372" y="4862"/>
                      <a:pt x="-526" y="3066"/>
                      <a:pt x="372" y="1270"/>
                    </a:cubicBezTo>
                    <a:cubicBezTo>
                      <a:pt x="372" y="372"/>
                      <a:pt x="2168" y="-526"/>
                      <a:pt x="3963" y="372"/>
                    </a:cubicBezTo>
                    <a:cubicBezTo>
                      <a:pt x="18328" y="7556"/>
                      <a:pt x="29102" y="24619"/>
                      <a:pt x="30898" y="38089"/>
                    </a:cubicBezTo>
                    <a:cubicBezTo>
                      <a:pt x="31796" y="45273"/>
                      <a:pt x="30898" y="50662"/>
                      <a:pt x="26409" y="54254"/>
                    </a:cubicBezTo>
                    <a:cubicBezTo>
                      <a:pt x="26409" y="54254"/>
                      <a:pt x="25511" y="54254"/>
                      <a:pt x="24613" y="54254"/>
                    </a:cubicBezTo>
                  </a:path>
                </a:pathLst>
              </a:custGeom>
              <a:solidFill>
                <a:srgbClr val="1D1D1B"/>
              </a:solidFill>
              <a:ln w="8971" cap="flat">
                <a:noFill/>
                <a:prstDash val="solid"/>
                <a:miter/>
              </a:ln>
            </p:spPr>
            <p:txBody>
              <a:bodyPr rtlCol="0" anchor="ctr"/>
              <a:lstStyle/>
              <a:p>
                <a:endParaRPr lang="en-US"/>
              </a:p>
            </p:txBody>
          </p:sp>
          <p:sp>
            <p:nvSpPr>
              <p:cNvPr id="1095" name="Freeform 1094">
                <a:extLst>
                  <a:ext uri="{FF2B5EF4-FFF2-40B4-BE49-F238E27FC236}">
                    <a16:creationId xmlns:a16="http://schemas.microsoft.com/office/drawing/2014/main" id="{9DEDDDE6-A557-0946-67E0-16D7D4EDA8E6}"/>
                  </a:ext>
                </a:extLst>
              </p:cNvPr>
              <p:cNvSpPr/>
              <p:nvPr/>
            </p:nvSpPr>
            <p:spPr>
              <a:xfrm>
                <a:off x="12024315" y="5128606"/>
                <a:ext cx="96964" cy="65654"/>
              </a:xfrm>
              <a:custGeom>
                <a:avLst/>
                <a:gdLst>
                  <a:gd name="connsiteX0" fmla="*/ 2693 w 96964"/>
                  <a:gd name="connsiteY0" fmla="*/ 62472 h 65654"/>
                  <a:gd name="connsiteX1" fmla="*/ 0 w 96964"/>
                  <a:gd name="connsiteY1" fmla="*/ 59778 h 65654"/>
                  <a:gd name="connsiteX2" fmla="*/ 16161 w 96964"/>
                  <a:gd name="connsiteY2" fmla="*/ 40021 h 65654"/>
                  <a:gd name="connsiteX3" fmla="*/ 18854 w 96964"/>
                  <a:gd name="connsiteY3" fmla="*/ 38226 h 65654"/>
                  <a:gd name="connsiteX4" fmla="*/ 48483 w 96964"/>
                  <a:gd name="connsiteY4" fmla="*/ 13080 h 65654"/>
                  <a:gd name="connsiteX5" fmla="*/ 95169 w 96964"/>
                  <a:gd name="connsiteY5" fmla="*/ 4100 h 65654"/>
                  <a:gd name="connsiteX6" fmla="*/ 96965 w 96964"/>
                  <a:gd name="connsiteY6" fmla="*/ 7693 h 65654"/>
                  <a:gd name="connsiteX7" fmla="*/ 93374 w 96964"/>
                  <a:gd name="connsiteY7" fmla="*/ 9488 h 65654"/>
                  <a:gd name="connsiteX8" fmla="*/ 52074 w 96964"/>
                  <a:gd name="connsiteY8" fmla="*/ 16673 h 65654"/>
                  <a:gd name="connsiteX9" fmla="*/ 20650 w 96964"/>
                  <a:gd name="connsiteY9" fmla="*/ 43614 h 65654"/>
                  <a:gd name="connsiteX10" fmla="*/ 17956 w 96964"/>
                  <a:gd name="connsiteY10" fmla="*/ 45410 h 65654"/>
                  <a:gd name="connsiteX11" fmla="*/ 3592 w 96964"/>
                  <a:gd name="connsiteY11" fmla="*/ 61574 h 65654"/>
                  <a:gd name="connsiteX12" fmla="*/ 898 w 96964"/>
                  <a:gd name="connsiteY12" fmla="*/ 64268 h 65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6964" h="65654">
                    <a:moveTo>
                      <a:pt x="2693" y="62472"/>
                    </a:moveTo>
                    <a:cubicBezTo>
                      <a:pt x="898" y="62472"/>
                      <a:pt x="0" y="61574"/>
                      <a:pt x="0" y="59778"/>
                    </a:cubicBezTo>
                    <a:cubicBezTo>
                      <a:pt x="0" y="49900"/>
                      <a:pt x="8978" y="44512"/>
                      <a:pt x="16161" y="40021"/>
                    </a:cubicBezTo>
                    <a:lnTo>
                      <a:pt x="18854" y="38226"/>
                    </a:lnTo>
                    <a:cubicBezTo>
                      <a:pt x="28730" y="31939"/>
                      <a:pt x="39504" y="25653"/>
                      <a:pt x="48483" y="13080"/>
                    </a:cubicBezTo>
                    <a:cubicBezTo>
                      <a:pt x="60154" y="-3982"/>
                      <a:pt x="78111" y="-1288"/>
                      <a:pt x="95169" y="4100"/>
                    </a:cubicBezTo>
                    <a:cubicBezTo>
                      <a:pt x="96965" y="4100"/>
                      <a:pt x="96965" y="5896"/>
                      <a:pt x="96965" y="7693"/>
                    </a:cubicBezTo>
                    <a:cubicBezTo>
                      <a:pt x="96965" y="9488"/>
                      <a:pt x="95169" y="9488"/>
                      <a:pt x="93374" y="9488"/>
                    </a:cubicBezTo>
                    <a:cubicBezTo>
                      <a:pt x="71826" y="2304"/>
                      <a:pt x="60154" y="4998"/>
                      <a:pt x="52074" y="16673"/>
                    </a:cubicBezTo>
                    <a:cubicBezTo>
                      <a:pt x="43095" y="30143"/>
                      <a:pt x="31424" y="37327"/>
                      <a:pt x="20650" y="43614"/>
                    </a:cubicBezTo>
                    <a:lnTo>
                      <a:pt x="17956" y="45410"/>
                    </a:lnTo>
                    <a:cubicBezTo>
                      <a:pt x="10774" y="49900"/>
                      <a:pt x="3592" y="54390"/>
                      <a:pt x="3592" y="61574"/>
                    </a:cubicBezTo>
                    <a:cubicBezTo>
                      <a:pt x="3592" y="68759"/>
                      <a:pt x="2693" y="64268"/>
                      <a:pt x="898" y="64268"/>
                    </a:cubicBezTo>
                  </a:path>
                </a:pathLst>
              </a:custGeom>
              <a:solidFill>
                <a:srgbClr val="1D1D1B"/>
              </a:solidFill>
              <a:ln w="8971" cap="flat">
                <a:noFill/>
                <a:prstDash val="solid"/>
                <a:miter/>
              </a:ln>
            </p:spPr>
            <p:txBody>
              <a:bodyPr rtlCol="0" anchor="ctr"/>
              <a:lstStyle/>
              <a:p>
                <a:endParaRPr lang="en-US"/>
              </a:p>
            </p:txBody>
          </p:sp>
          <p:sp>
            <p:nvSpPr>
              <p:cNvPr id="1096" name="Freeform 1095">
                <a:extLst>
                  <a:ext uri="{FF2B5EF4-FFF2-40B4-BE49-F238E27FC236}">
                    <a16:creationId xmlns:a16="http://schemas.microsoft.com/office/drawing/2014/main" id="{4067F2D2-2B1D-EC0A-8409-4F38DB6B7321}"/>
                  </a:ext>
                </a:extLst>
              </p:cNvPr>
              <p:cNvSpPr/>
              <p:nvPr/>
            </p:nvSpPr>
            <p:spPr>
              <a:xfrm>
                <a:off x="12045189" y="5042006"/>
                <a:ext cx="115704" cy="197566"/>
              </a:xfrm>
              <a:custGeom>
                <a:avLst/>
                <a:gdLst>
                  <a:gd name="connsiteX0" fmla="*/ 9652 w 115704"/>
                  <a:gd name="connsiteY0" fmla="*/ 197567 h 197566"/>
                  <a:gd name="connsiteX1" fmla="*/ 674 w 115704"/>
                  <a:gd name="connsiteY1" fmla="*/ 194873 h 197566"/>
                  <a:gd name="connsiteX2" fmla="*/ 674 w 115704"/>
                  <a:gd name="connsiteY2" fmla="*/ 191281 h 197566"/>
                  <a:gd name="connsiteX3" fmla="*/ 4265 w 115704"/>
                  <a:gd name="connsiteY3" fmla="*/ 191281 h 197566"/>
                  <a:gd name="connsiteX4" fmla="*/ 30302 w 115704"/>
                  <a:gd name="connsiteY4" fmla="*/ 185892 h 197566"/>
                  <a:gd name="connsiteX5" fmla="*/ 46462 w 115704"/>
                  <a:gd name="connsiteY5" fmla="*/ 179606 h 197566"/>
                  <a:gd name="connsiteX6" fmla="*/ 90456 w 115704"/>
                  <a:gd name="connsiteY6" fmla="*/ 162544 h 197566"/>
                  <a:gd name="connsiteX7" fmla="*/ 106617 w 115704"/>
                  <a:gd name="connsiteY7" fmla="*/ 102376 h 197566"/>
                  <a:gd name="connsiteX8" fmla="*/ 94047 w 115704"/>
                  <a:gd name="connsiteY8" fmla="*/ 65556 h 197566"/>
                  <a:gd name="connsiteX9" fmla="*/ 87762 w 115704"/>
                  <a:gd name="connsiteY9" fmla="*/ 51188 h 197566"/>
                  <a:gd name="connsiteX10" fmla="*/ 81478 w 115704"/>
                  <a:gd name="connsiteY10" fmla="*/ 35921 h 197566"/>
                  <a:gd name="connsiteX11" fmla="*/ 69806 w 115704"/>
                  <a:gd name="connsiteY11" fmla="*/ 3592 h 197566"/>
                  <a:gd name="connsiteX12" fmla="*/ 71601 w 115704"/>
                  <a:gd name="connsiteY12" fmla="*/ 0 h 197566"/>
                  <a:gd name="connsiteX13" fmla="*/ 75193 w 115704"/>
                  <a:gd name="connsiteY13" fmla="*/ 1796 h 197566"/>
                  <a:gd name="connsiteX14" fmla="*/ 86864 w 115704"/>
                  <a:gd name="connsiteY14" fmla="*/ 33227 h 197566"/>
                  <a:gd name="connsiteX15" fmla="*/ 93149 w 115704"/>
                  <a:gd name="connsiteY15" fmla="*/ 48494 h 197566"/>
                  <a:gd name="connsiteX16" fmla="*/ 99434 w 115704"/>
                  <a:gd name="connsiteY16" fmla="*/ 62862 h 197566"/>
                  <a:gd name="connsiteX17" fmla="*/ 112902 w 115704"/>
                  <a:gd name="connsiteY17" fmla="*/ 100579 h 197566"/>
                  <a:gd name="connsiteX18" fmla="*/ 94047 w 115704"/>
                  <a:gd name="connsiteY18" fmla="*/ 166136 h 197566"/>
                  <a:gd name="connsiteX19" fmla="*/ 48258 w 115704"/>
                  <a:gd name="connsiteY19" fmla="*/ 184097 h 197566"/>
                  <a:gd name="connsiteX20" fmla="*/ 32995 w 115704"/>
                  <a:gd name="connsiteY20" fmla="*/ 190383 h 197566"/>
                  <a:gd name="connsiteX21" fmla="*/ 10549 w 115704"/>
                  <a:gd name="connsiteY21" fmla="*/ 197567 h 19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5704" h="197566">
                    <a:moveTo>
                      <a:pt x="9652" y="197567"/>
                    </a:moveTo>
                    <a:cubicBezTo>
                      <a:pt x="6060" y="197567"/>
                      <a:pt x="3367" y="197567"/>
                      <a:pt x="674" y="194873"/>
                    </a:cubicBezTo>
                    <a:cubicBezTo>
                      <a:pt x="-225" y="193975"/>
                      <a:pt x="-225" y="192179"/>
                      <a:pt x="674" y="191281"/>
                    </a:cubicBezTo>
                    <a:cubicBezTo>
                      <a:pt x="1571" y="190383"/>
                      <a:pt x="3367" y="190383"/>
                      <a:pt x="4265" y="191281"/>
                    </a:cubicBezTo>
                    <a:cubicBezTo>
                      <a:pt x="9652" y="195771"/>
                      <a:pt x="20425" y="191281"/>
                      <a:pt x="30302" y="185892"/>
                    </a:cubicBezTo>
                    <a:cubicBezTo>
                      <a:pt x="36587" y="183198"/>
                      <a:pt x="41973" y="180504"/>
                      <a:pt x="46462" y="179606"/>
                    </a:cubicBezTo>
                    <a:cubicBezTo>
                      <a:pt x="59032" y="176912"/>
                      <a:pt x="78784" y="170626"/>
                      <a:pt x="90456" y="162544"/>
                    </a:cubicBezTo>
                    <a:cubicBezTo>
                      <a:pt x="112902" y="148175"/>
                      <a:pt x="111106" y="123928"/>
                      <a:pt x="106617" y="102376"/>
                    </a:cubicBezTo>
                    <a:cubicBezTo>
                      <a:pt x="103923" y="89803"/>
                      <a:pt x="99434" y="78129"/>
                      <a:pt x="94047" y="65556"/>
                    </a:cubicBezTo>
                    <a:cubicBezTo>
                      <a:pt x="92251" y="61066"/>
                      <a:pt x="89558" y="55678"/>
                      <a:pt x="87762" y="51188"/>
                    </a:cubicBezTo>
                    <a:cubicBezTo>
                      <a:pt x="85069" y="45799"/>
                      <a:pt x="83273" y="40411"/>
                      <a:pt x="81478" y="35921"/>
                    </a:cubicBezTo>
                    <a:cubicBezTo>
                      <a:pt x="77886" y="26043"/>
                      <a:pt x="74295" y="17961"/>
                      <a:pt x="69806" y="3592"/>
                    </a:cubicBezTo>
                    <a:cubicBezTo>
                      <a:pt x="69806" y="1796"/>
                      <a:pt x="69806" y="898"/>
                      <a:pt x="71601" y="0"/>
                    </a:cubicBezTo>
                    <a:cubicBezTo>
                      <a:pt x="73397" y="0"/>
                      <a:pt x="74295" y="0"/>
                      <a:pt x="75193" y="1796"/>
                    </a:cubicBezTo>
                    <a:cubicBezTo>
                      <a:pt x="79682" y="16164"/>
                      <a:pt x="83273" y="24247"/>
                      <a:pt x="86864" y="33227"/>
                    </a:cubicBezTo>
                    <a:cubicBezTo>
                      <a:pt x="88660" y="37717"/>
                      <a:pt x="90456" y="42207"/>
                      <a:pt x="93149" y="48494"/>
                    </a:cubicBezTo>
                    <a:cubicBezTo>
                      <a:pt x="94945" y="53882"/>
                      <a:pt x="96740" y="58372"/>
                      <a:pt x="99434" y="62862"/>
                    </a:cubicBezTo>
                    <a:cubicBezTo>
                      <a:pt x="104821" y="75435"/>
                      <a:pt x="109310" y="87109"/>
                      <a:pt x="112902" y="100579"/>
                    </a:cubicBezTo>
                    <a:cubicBezTo>
                      <a:pt x="115595" y="114948"/>
                      <a:pt x="122777" y="147277"/>
                      <a:pt x="94047" y="166136"/>
                    </a:cubicBezTo>
                    <a:cubicBezTo>
                      <a:pt x="81478" y="174218"/>
                      <a:pt x="60827" y="181402"/>
                      <a:pt x="48258" y="184097"/>
                    </a:cubicBezTo>
                    <a:cubicBezTo>
                      <a:pt x="43769" y="184097"/>
                      <a:pt x="39280" y="187689"/>
                      <a:pt x="32995" y="190383"/>
                    </a:cubicBezTo>
                    <a:cubicBezTo>
                      <a:pt x="24914" y="193975"/>
                      <a:pt x="16834" y="197567"/>
                      <a:pt x="10549" y="197567"/>
                    </a:cubicBezTo>
                  </a:path>
                </a:pathLst>
              </a:custGeom>
              <a:solidFill>
                <a:srgbClr val="5B2816"/>
              </a:solidFill>
              <a:ln w="8971" cap="flat">
                <a:noFill/>
                <a:prstDash val="solid"/>
                <a:miter/>
              </a:ln>
            </p:spPr>
            <p:txBody>
              <a:bodyPr rtlCol="0" anchor="ctr"/>
              <a:lstStyle/>
              <a:p>
                <a:endParaRPr lang="en-US"/>
              </a:p>
            </p:txBody>
          </p:sp>
          <p:sp>
            <p:nvSpPr>
              <p:cNvPr id="1097" name="Freeform 1096">
                <a:extLst>
                  <a:ext uri="{FF2B5EF4-FFF2-40B4-BE49-F238E27FC236}">
                    <a16:creationId xmlns:a16="http://schemas.microsoft.com/office/drawing/2014/main" id="{E720ED7B-2A50-5A66-7AC3-6FECB427B144}"/>
                  </a:ext>
                </a:extLst>
              </p:cNvPr>
              <p:cNvSpPr/>
              <p:nvPr/>
            </p:nvSpPr>
            <p:spPr>
              <a:xfrm>
                <a:off x="11862706" y="5209039"/>
                <a:ext cx="31822" cy="56576"/>
              </a:xfrm>
              <a:custGeom>
                <a:avLst/>
                <a:gdLst>
                  <a:gd name="connsiteX0" fmla="*/ 29628 w 31822"/>
                  <a:gd name="connsiteY0" fmla="*/ 56576 h 56576"/>
                  <a:gd name="connsiteX1" fmla="*/ 27832 w 31822"/>
                  <a:gd name="connsiteY1" fmla="*/ 55678 h 56576"/>
                  <a:gd name="connsiteX2" fmla="*/ 0 w 31822"/>
                  <a:gd name="connsiteY2" fmla="*/ 2694 h 56576"/>
                  <a:gd name="connsiteX3" fmla="*/ 1796 w 31822"/>
                  <a:gd name="connsiteY3" fmla="*/ 0 h 56576"/>
                  <a:gd name="connsiteX4" fmla="*/ 4489 w 31822"/>
                  <a:gd name="connsiteY4" fmla="*/ 1796 h 56576"/>
                  <a:gd name="connsiteX5" fmla="*/ 31424 w 31822"/>
                  <a:gd name="connsiteY5" fmla="*/ 52984 h 56576"/>
                  <a:gd name="connsiteX6" fmla="*/ 31424 w 31822"/>
                  <a:gd name="connsiteY6" fmla="*/ 56576 h 56576"/>
                  <a:gd name="connsiteX7" fmla="*/ 29628 w 31822"/>
                  <a:gd name="connsiteY7" fmla="*/ 56576 h 5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822" h="56576">
                    <a:moveTo>
                      <a:pt x="29628" y="56576"/>
                    </a:moveTo>
                    <a:cubicBezTo>
                      <a:pt x="29628" y="56576"/>
                      <a:pt x="27832" y="56576"/>
                      <a:pt x="27832" y="55678"/>
                    </a:cubicBezTo>
                    <a:cubicBezTo>
                      <a:pt x="14365" y="39514"/>
                      <a:pt x="4489" y="20655"/>
                      <a:pt x="0" y="2694"/>
                    </a:cubicBezTo>
                    <a:cubicBezTo>
                      <a:pt x="0" y="898"/>
                      <a:pt x="0" y="0"/>
                      <a:pt x="1796" y="0"/>
                    </a:cubicBezTo>
                    <a:cubicBezTo>
                      <a:pt x="3592" y="0"/>
                      <a:pt x="4489" y="0"/>
                      <a:pt x="4489" y="1796"/>
                    </a:cubicBezTo>
                    <a:cubicBezTo>
                      <a:pt x="8081" y="18859"/>
                      <a:pt x="17956" y="36819"/>
                      <a:pt x="31424" y="52984"/>
                    </a:cubicBezTo>
                    <a:cubicBezTo>
                      <a:pt x="32321" y="53882"/>
                      <a:pt x="31424" y="55678"/>
                      <a:pt x="31424" y="56576"/>
                    </a:cubicBezTo>
                    <a:cubicBezTo>
                      <a:pt x="31424" y="56576"/>
                      <a:pt x="30526" y="56576"/>
                      <a:pt x="29628" y="56576"/>
                    </a:cubicBezTo>
                  </a:path>
                </a:pathLst>
              </a:custGeom>
              <a:solidFill>
                <a:srgbClr val="1D1D1B"/>
              </a:solidFill>
              <a:ln w="8971" cap="flat">
                <a:noFill/>
                <a:prstDash val="solid"/>
                <a:miter/>
              </a:ln>
            </p:spPr>
            <p:txBody>
              <a:bodyPr rtlCol="0" anchor="ctr"/>
              <a:lstStyle/>
              <a:p>
                <a:endParaRPr lang="en-US"/>
              </a:p>
            </p:txBody>
          </p:sp>
          <p:sp>
            <p:nvSpPr>
              <p:cNvPr id="1098" name="Freeform 1097">
                <a:extLst>
                  <a:ext uri="{FF2B5EF4-FFF2-40B4-BE49-F238E27FC236}">
                    <a16:creationId xmlns:a16="http://schemas.microsoft.com/office/drawing/2014/main" id="{DEB7A824-D492-C073-B95F-C24CD06D75CE}"/>
                  </a:ext>
                </a:extLst>
              </p:cNvPr>
              <p:cNvSpPr/>
              <p:nvPr/>
            </p:nvSpPr>
            <p:spPr>
              <a:xfrm>
                <a:off x="11884254" y="4833662"/>
                <a:ext cx="43095" cy="28737"/>
              </a:xfrm>
              <a:custGeom>
                <a:avLst/>
                <a:gdLst>
                  <a:gd name="connsiteX0" fmla="*/ 22446 w 43095"/>
                  <a:gd name="connsiteY0" fmla="*/ 28737 h 28737"/>
                  <a:gd name="connsiteX1" fmla="*/ 0 w 43095"/>
                  <a:gd name="connsiteY1" fmla="*/ 7184 h 28737"/>
                  <a:gd name="connsiteX2" fmla="*/ 1795 w 43095"/>
                  <a:gd name="connsiteY2" fmla="*/ 4490 h 28737"/>
                  <a:gd name="connsiteX3" fmla="*/ 4489 w 43095"/>
                  <a:gd name="connsiteY3" fmla="*/ 6286 h 28737"/>
                  <a:gd name="connsiteX4" fmla="*/ 23343 w 43095"/>
                  <a:gd name="connsiteY4" fmla="*/ 23349 h 28737"/>
                  <a:gd name="connsiteX5" fmla="*/ 37708 w 43095"/>
                  <a:gd name="connsiteY5" fmla="*/ 2694 h 28737"/>
                  <a:gd name="connsiteX6" fmla="*/ 40402 w 43095"/>
                  <a:gd name="connsiteY6" fmla="*/ 0 h 28737"/>
                  <a:gd name="connsiteX7" fmla="*/ 43095 w 43095"/>
                  <a:gd name="connsiteY7" fmla="*/ 2694 h 28737"/>
                  <a:gd name="connsiteX8" fmla="*/ 24241 w 43095"/>
                  <a:gd name="connsiteY8" fmla="*/ 28737 h 28737"/>
                  <a:gd name="connsiteX9" fmla="*/ 21547 w 43095"/>
                  <a:gd name="connsiteY9" fmla="*/ 28737 h 28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095" h="28737">
                    <a:moveTo>
                      <a:pt x="22446" y="28737"/>
                    </a:moveTo>
                    <a:cubicBezTo>
                      <a:pt x="12569" y="28737"/>
                      <a:pt x="2693" y="19757"/>
                      <a:pt x="0" y="7184"/>
                    </a:cubicBezTo>
                    <a:cubicBezTo>
                      <a:pt x="0" y="5388"/>
                      <a:pt x="0" y="4490"/>
                      <a:pt x="1795" y="4490"/>
                    </a:cubicBezTo>
                    <a:cubicBezTo>
                      <a:pt x="3591" y="4490"/>
                      <a:pt x="4489" y="4490"/>
                      <a:pt x="4489" y="6286"/>
                    </a:cubicBezTo>
                    <a:cubicBezTo>
                      <a:pt x="7182" y="17063"/>
                      <a:pt x="15263" y="25145"/>
                      <a:pt x="23343" y="23349"/>
                    </a:cubicBezTo>
                    <a:cubicBezTo>
                      <a:pt x="31424" y="22451"/>
                      <a:pt x="37708" y="13470"/>
                      <a:pt x="37708" y="2694"/>
                    </a:cubicBezTo>
                    <a:cubicBezTo>
                      <a:pt x="37708" y="898"/>
                      <a:pt x="38606" y="0"/>
                      <a:pt x="40402" y="0"/>
                    </a:cubicBezTo>
                    <a:cubicBezTo>
                      <a:pt x="42197" y="0"/>
                      <a:pt x="43095" y="898"/>
                      <a:pt x="43095" y="2694"/>
                    </a:cubicBezTo>
                    <a:cubicBezTo>
                      <a:pt x="43095" y="16164"/>
                      <a:pt x="35015" y="26941"/>
                      <a:pt x="24241" y="28737"/>
                    </a:cubicBezTo>
                    <a:cubicBezTo>
                      <a:pt x="24241" y="28737"/>
                      <a:pt x="22446" y="28737"/>
                      <a:pt x="21547" y="28737"/>
                    </a:cubicBezTo>
                  </a:path>
                </a:pathLst>
              </a:custGeom>
              <a:solidFill>
                <a:srgbClr val="1D1D1B"/>
              </a:solidFill>
              <a:ln w="8971" cap="flat">
                <a:noFill/>
                <a:prstDash val="solid"/>
                <a:miter/>
              </a:ln>
            </p:spPr>
            <p:txBody>
              <a:bodyPr rtlCol="0" anchor="ctr"/>
              <a:lstStyle/>
              <a:p>
                <a:endParaRPr lang="en-US"/>
              </a:p>
            </p:txBody>
          </p:sp>
          <p:sp>
            <p:nvSpPr>
              <p:cNvPr id="1099" name="Freeform 1098">
                <a:extLst>
                  <a:ext uri="{FF2B5EF4-FFF2-40B4-BE49-F238E27FC236}">
                    <a16:creationId xmlns:a16="http://schemas.microsoft.com/office/drawing/2014/main" id="{E50CEA15-53B0-65BC-0DBA-2D2BB03AB655}"/>
                  </a:ext>
                </a:extLst>
              </p:cNvPr>
              <p:cNvSpPr/>
              <p:nvPr/>
            </p:nvSpPr>
            <p:spPr>
              <a:xfrm>
                <a:off x="11939919" y="4830968"/>
                <a:ext cx="42197" cy="24246"/>
              </a:xfrm>
              <a:custGeom>
                <a:avLst/>
                <a:gdLst>
                  <a:gd name="connsiteX0" fmla="*/ 22446 w 42197"/>
                  <a:gd name="connsiteY0" fmla="*/ 24247 h 24246"/>
                  <a:gd name="connsiteX1" fmla="*/ 0 w 42197"/>
                  <a:gd name="connsiteY1" fmla="*/ 2694 h 24246"/>
                  <a:gd name="connsiteX2" fmla="*/ 1796 w 42197"/>
                  <a:gd name="connsiteY2" fmla="*/ 0 h 24246"/>
                  <a:gd name="connsiteX3" fmla="*/ 4489 w 42197"/>
                  <a:gd name="connsiteY3" fmla="*/ 1796 h 24246"/>
                  <a:gd name="connsiteX4" fmla="*/ 23344 w 42197"/>
                  <a:gd name="connsiteY4" fmla="*/ 18858 h 24246"/>
                  <a:gd name="connsiteX5" fmla="*/ 36811 w 42197"/>
                  <a:gd name="connsiteY5" fmla="*/ 4490 h 24246"/>
                  <a:gd name="connsiteX6" fmla="*/ 40402 w 42197"/>
                  <a:gd name="connsiteY6" fmla="*/ 2694 h 24246"/>
                  <a:gd name="connsiteX7" fmla="*/ 42198 w 42197"/>
                  <a:gd name="connsiteY7" fmla="*/ 6286 h 24246"/>
                  <a:gd name="connsiteX8" fmla="*/ 24241 w 42197"/>
                  <a:gd name="connsiteY8" fmla="*/ 24247 h 24246"/>
                  <a:gd name="connsiteX9" fmla="*/ 21548 w 42197"/>
                  <a:gd name="connsiteY9" fmla="*/ 24247 h 24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197" h="24246">
                    <a:moveTo>
                      <a:pt x="22446" y="24247"/>
                    </a:moveTo>
                    <a:cubicBezTo>
                      <a:pt x="12570" y="24247"/>
                      <a:pt x="3592" y="16164"/>
                      <a:pt x="0" y="2694"/>
                    </a:cubicBezTo>
                    <a:cubicBezTo>
                      <a:pt x="0" y="898"/>
                      <a:pt x="0" y="0"/>
                      <a:pt x="1796" y="0"/>
                    </a:cubicBezTo>
                    <a:cubicBezTo>
                      <a:pt x="3592" y="0"/>
                      <a:pt x="4489" y="0"/>
                      <a:pt x="4489" y="1796"/>
                    </a:cubicBezTo>
                    <a:cubicBezTo>
                      <a:pt x="7183" y="12572"/>
                      <a:pt x="15263" y="19757"/>
                      <a:pt x="23344" y="18858"/>
                    </a:cubicBezTo>
                    <a:cubicBezTo>
                      <a:pt x="29629" y="18858"/>
                      <a:pt x="35015" y="12572"/>
                      <a:pt x="36811" y="4490"/>
                    </a:cubicBezTo>
                    <a:cubicBezTo>
                      <a:pt x="36811" y="2694"/>
                      <a:pt x="38607" y="2694"/>
                      <a:pt x="40402" y="2694"/>
                    </a:cubicBezTo>
                    <a:cubicBezTo>
                      <a:pt x="42198" y="2694"/>
                      <a:pt x="42198" y="4490"/>
                      <a:pt x="42198" y="6286"/>
                    </a:cubicBezTo>
                    <a:cubicBezTo>
                      <a:pt x="39504" y="16164"/>
                      <a:pt x="32322" y="23349"/>
                      <a:pt x="24241" y="24247"/>
                    </a:cubicBezTo>
                    <a:cubicBezTo>
                      <a:pt x="24241" y="24247"/>
                      <a:pt x="22446" y="24247"/>
                      <a:pt x="21548" y="24247"/>
                    </a:cubicBezTo>
                  </a:path>
                </a:pathLst>
              </a:custGeom>
              <a:solidFill>
                <a:srgbClr val="1D1D1B"/>
              </a:solidFill>
              <a:ln w="8971" cap="flat">
                <a:noFill/>
                <a:prstDash val="solid"/>
                <a:miter/>
              </a:ln>
            </p:spPr>
            <p:txBody>
              <a:bodyPr rtlCol="0" anchor="ctr"/>
              <a:lstStyle/>
              <a:p>
                <a:endParaRPr lang="en-US"/>
              </a:p>
            </p:txBody>
          </p:sp>
          <p:sp>
            <p:nvSpPr>
              <p:cNvPr id="1100" name="Freeform 1099">
                <a:extLst>
                  <a:ext uri="{FF2B5EF4-FFF2-40B4-BE49-F238E27FC236}">
                    <a16:creationId xmlns:a16="http://schemas.microsoft.com/office/drawing/2014/main" id="{2925850F-8048-EC02-DB40-3E8BB4D5795B}"/>
                  </a:ext>
                </a:extLst>
              </p:cNvPr>
              <p:cNvSpPr/>
              <p:nvPr/>
            </p:nvSpPr>
            <p:spPr>
              <a:xfrm>
                <a:off x="11923085" y="4834261"/>
                <a:ext cx="21695" cy="8381"/>
              </a:xfrm>
              <a:custGeom>
                <a:avLst/>
                <a:gdLst>
                  <a:gd name="connsiteX0" fmla="*/ 2469 w 21695"/>
                  <a:gd name="connsiteY0" fmla="*/ 8382 h 8381"/>
                  <a:gd name="connsiteX1" fmla="*/ 673 w 21695"/>
                  <a:gd name="connsiteY1" fmla="*/ 8382 h 8381"/>
                  <a:gd name="connsiteX2" fmla="*/ 673 w 21695"/>
                  <a:gd name="connsiteY2" fmla="*/ 4790 h 8381"/>
                  <a:gd name="connsiteX3" fmla="*/ 20425 w 21695"/>
                  <a:gd name="connsiteY3" fmla="*/ 2095 h 8381"/>
                  <a:gd name="connsiteX4" fmla="*/ 21323 w 21695"/>
                  <a:gd name="connsiteY4" fmla="*/ 5688 h 8381"/>
                  <a:gd name="connsiteX5" fmla="*/ 17732 w 21695"/>
                  <a:gd name="connsiteY5" fmla="*/ 6586 h 8381"/>
                  <a:gd name="connsiteX6" fmla="*/ 3367 w 21695"/>
                  <a:gd name="connsiteY6" fmla="*/ 8382 h 8381"/>
                  <a:gd name="connsiteX7" fmla="*/ 1571 w 21695"/>
                  <a:gd name="connsiteY7" fmla="*/ 8382 h 8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695" h="8381">
                    <a:moveTo>
                      <a:pt x="2469" y="8382"/>
                    </a:moveTo>
                    <a:cubicBezTo>
                      <a:pt x="2469" y="8382"/>
                      <a:pt x="1571" y="8382"/>
                      <a:pt x="673" y="8382"/>
                    </a:cubicBezTo>
                    <a:cubicBezTo>
                      <a:pt x="-224" y="7484"/>
                      <a:pt x="-224" y="5688"/>
                      <a:pt x="673" y="4790"/>
                    </a:cubicBezTo>
                    <a:cubicBezTo>
                      <a:pt x="4265" y="1198"/>
                      <a:pt x="14141" y="-2395"/>
                      <a:pt x="20425" y="2095"/>
                    </a:cubicBezTo>
                    <a:cubicBezTo>
                      <a:pt x="21323" y="2095"/>
                      <a:pt x="22221" y="4790"/>
                      <a:pt x="21323" y="5688"/>
                    </a:cubicBezTo>
                    <a:cubicBezTo>
                      <a:pt x="20425" y="6586"/>
                      <a:pt x="18630" y="7484"/>
                      <a:pt x="17732" y="6586"/>
                    </a:cubicBezTo>
                    <a:cubicBezTo>
                      <a:pt x="13243" y="3892"/>
                      <a:pt x="6060" y="6586"/>
                      <a:pt x="3367" y="8382"/>
                    </a:cubicBezTo>
                    <a:cubicBezTo>
                      <a:pt x="3367" y="8382"/>
                      <a:pt x="2469" y="8382"/>
                      <a:pt x="1571" y="8382"/>
                    </a:cubicBezTo>
                  </a:path>
                </a:pathLst>
              </a:custGeom>
              <a:solidFill>
                <a:srgbClr val="1D1D1B"/>
              </a:solidFill>
              <a:ln w="8971" cap="flat">
                <a:noFill/>
                <a:prstDash val="solid"/>
                <a:miter/>
              </a:ln>
            </p:spPr>
            <p:txBody>
              <a:bodyPr rtlCol="0" anchor="ctr"/>
              <a:lstStyle/>
              <a:p>
                <a:endParaRPr lang="en-US"/>
              </a:p>
            </p:txBody>
          </p:sp>
          <p:sp>
            <p:nvSpPr>
              <p:cNvPr id="1101" name="Freeform 1100">
                <a:extLst>
                  <a:ext uri="{FF2B5EF4-FFF2-40B4-BE49-F238E27FC236}">
                    <a16:creationId xmlns:a16="http://schemas.microsoft.com/office/drawing/2014/main" id="{5D8E2B4F-6C5D-A0F3-5449-1910567D8971}"/>
                  </a:ext>
                </a:extLst>
              </p:cNvPr>
              <p:cNvSpPr/>
              <p:nvPr/>
            </p:nvSpPr>
            <p:spPr>
              <a:xfrm>
                <a:off x="12627652" y="4835458"/>
                <a:ext cx="9034" cy="44003"/>
              </a:xfrm>
              <a:custGeom>
                <a:avLst/>
                <a:gdLst>
                  <a:gd name="connsiteX0" fmla="*/ 5387 w 9034"/>
                  <a:gd name="connsiteY0" fmla="*/ 44004 h 44003"/>
                  <a:gd name="connsiteX1" fmla="*/ 5387 w 9034"/>
                  <a:gd name="connsiteY1" fmla="*/ 44004 h 44003"/>
                  <a:gd name="connsiteX2" fmla="*/ 3591 w 9034"/>
                  <a:gd name="connsiteY2" fmla="*/ 41309 h 44003"/>
                  <a:gd name="connsiteX3" fmla="*/ 0 w 9034"/>
                  <a:gd name="connsiteY3" fmla="*/ 6286 h 44003"/>
                  <a:gd name="connsiteX4" fmla="*/ 0 w 9034"/>
                  <a:gd name="connsiteY4" fmla="*/ 2694 h 44003"/>
                  <a:gd name="connsiteX5" fmla="*/ 1796 w 9034"/>
                  <a:gd name="connsiteY5" fmla="*/ 0 h 44003"/>
                  <a:gd name="connsiteX6" fmla="*/ 4489 w 9034"/>
                  <a:gd name="connsiteY6" fmla="*/ 1796 h 44003"/>
                  <a:gd name="connsiteX7" fmla="*/ 4489 w 9034"/>
                  <a:gd name="connsiteY7" fmla="*/ 4490 h 44003"/>
                  <a:gd name="connsiteX8" fmla="*/ 8080 w 9034"/>
                  <a:gd name="connsiteY8" fmla="*/ 42207 h 44003"/>
                  <a:gd name="connsiteX9" fmla="*/ 5387 w 9034"/>
                  <a:gd name="connsiteY9" fmla="*/ 44004 h 4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34" h="44003">
                    <a:moveTo>
                      <a:pt x="5387" y="44004"/>
                    </a:moveTo>
                    <a:cubicBezTo>
                      <a:pt x="5387" y="44004"/>
                      <a:pt x="5387" y="44004"/>
                      <a:pt x="5387" y="44004"/>
                    </a:cubicBezTo>
                    <a:cubicBezTo>
                      <a:pt x="3591" y="44004"/>
                      <a:pt x="2693" y="42207"/>
                      <a:pt x="3591" y="41309"/>
                    </a:cubicBezTo>
                    <a:cubicBezTo>
                      <a:pt x="5387" y="32329"/>
                      <a:pt x="1796" y="15266"/>
                      <a:pt x="0" y="6286"/>
                    </a:cubicBezTo>
                    <a:lnTo>
                      <a:pt x="0" y="2694"/>
                    </a:lnTo>
                    <a:cubicBezTo>
                      <a:pt x="0" y="898"/>
                      <a:pt x="0" y="0"/>
                      <a:pt x="1796" y="0"/>
                    </a:cubicBezTo>
                    <a:cubicBezTo>
                      <a:pt x="3591" y="0"/>
                      <a:pt x="4489" y="0"/>
                      <a:pt x="4489" y="1796"/>
                    </a:cubicBezTo>
                    <a:lnTo>
                      <a:pt x="4489" y="4490"/>
                    </a:lnTo>
                    <a:cubicBezTo>
                      <a:pt x="7182" y="14368"/>
                      <a:pt x="10774" y="32329"/>
                      <a:pt x="8080" y="42207"/>
                    </a:cubicBezTo>
                    <a:cubicBezTo>
                      <a:pt x="8080" y="43105"/>
                      <a:pt x="6285" y="44004"/>
                      <a:pt x="5387" y="44004"/>
                    </a:cubicBezTo>
                  </a:path>
                </a:pathLst>
              </a:custGeom>
              <a:solidFill>
                <a:srgbClr val="1D1D1B"/>
              </a:solidFill>
              <a:ln w="8971" cap="flat">
                <a:noFill/>
                <a:prstDash val="solid"/>
                <a:miter/>
              </a:ln>
            </p:spPr>
            <p:txBody>
              <a:bodyPr rtlCol="0" anchor="ctr"/>
              <a:lstStyle/>
              <a:p>
                <a:endParaRPr lang="en-US"/>
              </a:p>
            </p:txBody>
          </p:sp>
          <p:sp>
            <p:nvSpPr>
              <p:cNvPr id="1102" name="Freeform 1101">
                <a:extLst>
                  <a:ext uri="{FF2B5EF4-FFF2-40B4-BE49-F238E27FC236}">
                    <a16:creationId xmlns:a16="http://schemas.microsoft.com/office/drawing/2014/main" id="{1B222FDF-EB91-FF23-136E-9C2A11CF99E2}"/>
                  </a:ext>
                </a:extLst>
              </p:cNvPr>
              <p:cNvSpPr/>
              <p:nvPr/>
            </p:nvSpPr>
            <p:spPr>
              <a:xfrm>
                <a:off x="12494635" y="4900116"/>
                <a:ext cx="97103" cy="74536"/>
              </a:xfrm>
              <a:custGeom>
                <a:avLst/>
                <a:gdLst>
                  <a:gd name="connsiteX0" fmla="*/ 2832 w 97103"/>
                  <a:gd name="connsiteY0" fmla="*/ 74537 h 74536"/>
                  <a:gd name="connsiteX1" fmla="*/ 1037 w 97103"/>
                  <a:gd name="connsiteY1" fmla="*/ 74537 h 74536"/>
                  <a:gd name="connsiteX2" fmla="*/ 1037 w 97103"/>
                  <a:gd name="connsiteY2" fmla="*/ 70944 h 74536"/>
                  <a:gd name="connsiteX3" fmla="*/ 17197 w 97103"/>
                  <a:gd name="connsiteY3" fmla="*/ 49392 h 74536"/>
                  <a:gd name="connsiteX4" fmla="*/ 60293 w 97103"/>
                  <a:gd name="connsiteY4" fmla="*/ 16165 h 74536"/>
                  <a:gd name="connsiteX5" fmla="*/ 63884 w 97103"/>
                  <a:gd name="connsiteY5" fmla="*/ 14369 h 74536"/>
                  <a:gd name="connsiteX6" fmla="*/ 93512 w 97103"/>
                  <a:gd name="connsiteY6" fmla="*/ 0 h 74536"/>
                  <a:gd name="connsiteX7" fmla="*/ 97104 w 97103"/>
                  <a:gd name="connsiteY7" fmla="*/ 898 h 74536"/>
                  <a:gd name="connsiteX8" fmla="*/ 96206 w 97103"/>
                  <a:gd name="connsiteY8" fmla="*/ 4490 h 74536"/>
                  <a:gd name="connsiteX9" fmla="*/ 66578 w 97103"/>
                  <a:gd name="connsiteY9" fmla="*/ 18859 h 74536"/>
                  <a:gd name="connsiteX10" fmla="*/ 62987 w 97103"/>
                  <a:gd name="connsiteY10" fmla="*/ 20655 h 74536"/>
                  <a:gd name="connsiteX11" fmla="*/ 21687 w 97103"/>
                  <a:gd name="connsiteY11" fmla="*/ 52086 h 74536"/>
                  <a:gd name="connsiteX12" fmla="*/ 5526 w 97103"/>
                  <a:gd name="connsiteY12" fmla="*/ 73639 h 74536"/>
                  <a:gd name="connsiteX13" fmla="*/ 3730 w 97103"/>
                  <a:gd name="connsiteY13" fmla="*/ 74537 h 74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7103" h="74536">
                    <a:moveTo>
                      <a:pt x="2832" y="74537"/>
                    </a:moveTo>
                    <a:cubicBezTo>
                      <a:pt x="2832" y="74537"/>
                      <a:pt x="1934" y="74537"/>
                      <a:pt x="1037" y="74537"/>
                    </a:cubicBezTo>
                    <a:cubicBezTo>
                      <a:pt x="139" y="74537"/>
                      <a:pt x="-759" y="71843"/>
                      <a:pt x="1037" y="70944"/>
                    </a:cubicBezTo>
                    <a:cubicBezTo>
                      <a:pt x="1037" y="70944"/>
                      <a:pt x="9117" y="60168"/>
                      <a:pt x="17197" y="49392"/>
                    </a:cubicBezTo>
                    <a:cubicBezTo>
                      <a:pt x="36052" y="25145"/>
                      <a:pt x="50417" y="19757"/>
                      <a:pt x="60293" y="16165"/>
                    </a:cubicBezTo>
                    <a:cubicBezTo>
                      <a:pt x="61191" y="16165"/>
                      <a:pt x="62987" y="16165"/>
                      <a:pt x="63884" y="14369"/>
                    </a:cubicBezTo>
                    <a:cubicBezTo>
                      <a:pt x="73760" y="9878"/>
                      <a:pt x="92615" y="0"/>
                      <a:pt x="93512" y="0"/>
                    </a:cubicBezTo>
                    <a:cubicBezTo>
                      <a:pt x="94411" y="0"/>
                      <a:pt x="96206" y="0"/>
                      <a:pt x="97104" y="898"/>
                    </a:cubicBezTo>
                    <a:cubicBezTo>
                      <a:pt x="97104" y="1796"/>
                      <a:pt x="97104" y="3592"/>
                      <a:pt x="96206" y="4490"/>
                    </a:cubicBezTo>
                    <a:cubicBezTo>
                      <a:pt x="96206" y="4490"/>
                      <a:pt x="76454" y="14369"/>
                      <a:pt x="66578" y="18859"/>
                    </a:cubicBezTo>
                    <a:cubicBezTo>
                      <a:pt x="65680" y="18859"/>
                      <a:pt x="63884" y="19757"/>
                      <a:pt x="62987" y="20655"/>
                    </a:cubicBezTo>
                    <a:cubicBezTo>
                      <a:pt x="54009" y="24247"/>
                      <a:pt x="39643" y="29635"/>
                      <a:pt x="21687" y="52086"/>
                    </a:cubicBezTo>
                    <a:cubicBezTo>
                      <a:pt x="13606" y="61964"/>
                      <a:pt x="5526" y="73639"/>
                      <a:pt x="5526" y="73639"/>
                    </a:cubicBezTo>
                    <a:cubicBezTo>
                      <a:pt x="5526" y="73639"/>
                      <a:pt x="4628" y="74537"/>
                      <a:pt x="3730" y="74537"/>
                    </a:cubicBezTo>
                  </a:path>
                </a:pathLst>
              </a:custGeom>
              <a:solidFill>
                <a:srgbClr val="1D1D1B"/>
              </a:solidFill>
              <a:ln w="8971" cap="flat">
                <a:noFill/>
                <a:prstDash val="solid"/>
                <a:miter/>
              </a:ln>
            </p:spPr>
            <p:txBody>
              <a:bodyPr rtlCol="0" anchor="ctr"/>
              <a:lstStyle/>
              <a:p>
                <a:endParaRPr lang="en-US"/>
              </a:p>
            </p:txBody>
          </p:sp>
          <p:sp>
            <p:nvSpPr>
              <p:cNvPr id="1103" name="Freeform 1102">
                <a:extLst>
                  <a:ext uri="{FF2B5EF4-FFF2-40B4-BE49-F238E27FC236}">
                    <a16:creationId xmlns:a16="http://schemas.microsoft.com/office/drawing/2014/main" id="{E3587A2F-8C4C-3C15-7FBE-0A37D05FA12F}"/>
                  </a:ext>
                </a:extLst>
              </p:cNvPr>
              <p:cNvSpPr/>
              <p:nvPr/>
            </p:nvSpPr>
            <p:spPr>
              <a:xfrm>
                <a:off x="12839953" y="5006309"/>
                <a:ext cx="41284" cy="132684"/>
              </a:xfrm>
              <a:custGeom>
                <a:avLst/>
                <a:gdLst>
                  <a:gd name="connsiteX0" fmla="*/ 39090 w 41284"/>
                  <a:gd name="connsiteY0" fmla="*/ 132684 h 132684"/>
                  <a:gd name="connsiteX1" fmla="*/ 37294 w 41284"/>
                  <a:gd name="connsiteY1" fmla="*/ 131786 h 132684"/>
                  <a:gd name="connsiteX2" fmla="*/ 13951 w 41284"/>
                  <a:gd name="connsiteY2" fmla="*/ 67128 h 132684"/>
                  <a:gd name="connsiteX3" fmla="*/ 5870 w 41284"/>
                  <a:gd name="connsiteY3" fmla="*/ 36595 h 132684"/>
                  <a:gd name="connsiteX4" fmla="*/ 483 w 41284"/>
                  <a:gd name="connsiteY4" fmla="*/ 17736 h 132684"/>
                  <a:gd name="connsiteX5" fmla="*/ 4973 w 41284"/>
                  <a:gd name="connsiteY5" fmla="*/ 2470 h 132684"/>
                  <a:gd name="connsiteX6" fmla="*/ 6768 w 41284"/>
                  <a:gd name="connsiteY6" fmla="*/ 673 h 132684"/>
                  <a:gd name="connsiteX7" fmla="*/ 10359 w 41284"/>
                  <a:gd name="connsiteY7" fmla="*/ 673 h 132684"/>
                  <a:gd name="connsiteX8" fmla="*/ 10359 w 41284"/>
                  <a:gd name="connsiteY8" fmla="*/ 4266 h 132684"/>
                  <a:gd name="connsiteX9" fmla="*/ 8563 w 41284"/>
                  <a:gd name="connsiteY9" fmla="*/ 6062 h 132684"/>
                  <a:gd name="connsiteX10" fmla="*/ 4973 w 41284"/>
                  <a:gd name="connsiteY10" fmla="*/ 16838 h 132684"/>
                  <a:gd name="connsiteX11" fmla="*/ 10359 w 41284"/>
                  <a:gd name="connsiteY11" fmla="*/ 34799 h 132684"/>
                  <a:gd name="connsiteX12" fmla="*/ 19337 w 41284"/>
                  <a:gd name="connsiteY12" fmla="*/ 66230 h 132684"/>
                  <a:gd name="connsiteX13" fmla="*/ 40885 w 41284"/>
                  <a:gd name="connsiteY13" fmla="*/ 128194 h 132684"/>
                  <a:gd name="connsiteX14" fmla="*/ 40885 w 41284"/>
                  <a:gd name="connsiteY14" fmla="*/ 131786 h 132684"/>
                  <a:gd name="connsiteX15" fmla="*/ 39090 w 41284"/>
                  <a:gd name="connsiteY15" fmla="*/ 131786 h 132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1284" h="132684">
                    <a:moveTo>
                      <a:pt x="39090" y="132684"/>
                    </a:moveTo>
                    <a:cubicBezTo>
                      <a:pt x="39090" y="132684"/>
                      <a:pt x="37294" y="132684"/>
                      <a:pt x="37294" y="131786"/>
                    </a:cubicBezTo>
                    <a:cubicBezTo>
                      <a:pt x="25622" y="117417"/>
                      <a:pt x="17542" y="95865"/>
                      <a:pt x="13951" y="67128"/>
                    </a:cubicBezTo>
                    <a:cubicBezTo>
                      <a:pt x="13053" y="57250"/>
                      <a:pt x="8563" y="46473"/>
                      <a:pt x="5870" y="36595"/>
                    </a:cubicBezTo>
                    <a:cubicBezTo>
                      <a:pt x="3177" y="29410"/>
                      <a:pt x="1381" y="23124"/>
                      <a:pt x="483" y="17736"/>
                    </a:cubicBezTo>
                    <a:cubicBezTo>
                      <a:pt x="-1312" y="9654"/>
                      <a:pt x="2279" y="6062"/>
                      <a:pt x="4973" y="2470"/>
                    </a:cubicBezTo>
                    <a:cubicBezTo>
                      <a:pt x="4973" y="2470"/>
                      <a:pt x="5870" y="1571"/>
                      <a:pt x="6768" y="673"/>
                    </a:cubicBezTo>
                    <a:cubicBezTo>
                      <a:pt x="6768" y="-224"/>
                      <a:pt x="9462" y="-224"/>
                      <a:pt x="10359" y="673"/>
                    </a:cubicBezTo>
                    <a:cubicBezTo>
                      <a:pt x="11257" y="673"/>
                      <a:pt x="11257" y="3368"/>
                      <a:pt x="10359" y="4266"/>
                    </a:cubicBezTo>
                    <a:cubicBezTo>
                      <a:pt x="10359" y="4266"/>
                      <a:pt x="9462" y="6062"/>
                      <a:pt x="8563" y="6062"/>
                    </a:cubicBezTo>
                    <a:cubicBezTo>
                      <a:pt x="5870" y="9654"/>
                      <a:pt x="4074" y="11450"/>
                      <a:pt x="4973" y="16838"/>
                    </a:cubicBezTo>
                    <a:cubicBezTo>
                      <a:pt x="4973" y="21328"/>
                      <a:pt x="7666" y="27614"/>
                      <a:pt x="10359" y="34799"/>
                    </a:cubicBezTo>
                    <a:cubicBezTo>
                      <a:pt x="13951" y="44677"/>
                      <a:pt x="17542" y="55453"/>
                      <a:pt x="19337" y="66230"/>
                    </a:cubicBezTo>
                    <a:cubicBezTo>
                      <a:pt x="22929" y="94069"/>
                      <a:pt x="30111" y="114724"/>
                      <a:pt x="40885" y="128194"/>
                    </a:cubicBezTo>
                    <a:cubicBezTo>
                      <a:pt x="41783" y="129092"/>
                      <a:pt x="40885" y="130888"/>
                      <a:pt x="40885" y="131786"/>
                    </a:cubicBezTo>
                    <a:cubicBezTo>
                      <a:pt x="40885" y="131786"/>
                      <a:pt x="39987" y="131786"/>
                      <a:pt x="39090" y="131786"/>
                    </a:cubicBezTo>
                  </a:path>
                </a:pathLst>
              </a:custGeom>
              <a:solidFill>
                <a:srgbClr val="1D1D1B"/>
              </a:solidFill>
              <a:ln w="8971" cap="flat">
                <a:noFill/>
                <a:prstDash val="solid"/>
                <a:miter/>
              </a:ln>
            </p:spPr>
            <p:txBody>
              <a:bodyPr rtlCol="0" anchor="ctr"/>
              <a:lstStyle/>
              <a:p>
                <a:endParaRPr lang="en-US"/>
              </a:p>
            </p:txBody>
          </p:sp>
          <p:sp>
            <p:nvSpPr>
              <p:cNvPr id="1104" name="Freeform 1103">
                <a:extLst>
                  <a:ext uri="{FF2B5EF4-FFF2-40B4-BE49-F238E27FC236}">
                    <a16:creationId xmlns:a16="http://schemas.microsoft.com/office/drawing/2014/main" id="{D0B04E21-82F6-B495-848F-02F5A692808C}"/>
                  </a:ext>
                </a:extLst>
              </p:cNvPr>
              <p:cNvSpPr/>
              <p:nvPr/>
            </p:nvSpPr>
            <p:spPr>
              <a:xfrm>
                <a:off x="12793301" y="4821988"/>
                <a:ext cx="141883" cy="207445"/>
              </a:xfrm>
              <a:custGeom>
                <a:avLst/>
                <a:gdLst>
                  <a:gd name="connsiteX0" fmla="*/ 63297 w 141883"/>
                  <a:gd name="connsiteY0" fmla="*/ 204751 h 207445"/>
                  <a:gd name="connsiteX1" fmla="*/ 60603 w 141883"/>
                  <a:gd name="connsiteY1" fmla="*/ 202955 h 207445"/>
                  <a:gd name="connsiteX2" fmla="*/ 39055 w 141883"/>
                  <a:gd name="connsiteY2" fmla="*/ 167034 h 207445"/>
                  <a:gd name="connsiteX3" fmla="*/ 11223 w 141883"/>
                  <a:gd name="connsiteY3" fmla="*/ 129317 h 207445"/>
                  <a:gd name="connsiteX4" fmla="*/ 7631 w 141883"/>
                  <a:gd name="connsiteY4" fmla="*/ 119438 h 207445"/>
                  <a:gd name="connsiteX5" fmla="*/ 449 w 141883"/>
                  <a:gd name="connsiteY5" fmla="*/ 97885 h 207445"/>
                  <a:gd name="connsiteX6" fmla="*/ 449 w 141883"/>
                  <a:gd name="connsiteY6" fmla="*/ 94293 h 207445"/>
                  <a:gd name="connsiteX7" fmla="*/ 2245 w 141883"/>
                  <a:gd name="connsiteY7" fmla="*/ 77231 h 207445"/>
                  <a:gd name="connsiteX8" fmla="*/ 6734 w 141883"/>
                  <a:gd name="connsiteY8" fmla="*/ 74537 h 207445"/>
                  <a:gd name="connsiteX9" fmla="*/ 16610 w 141883"/>
                  <a:gd name="connsiteY9" fmla="*/ 82619 h 207445"/>
                  <a:gd name="connsiteX10" fmla="*/ 21996 w 141883"/>
                  <a:gd name="connsiteY10" fmla="*/ 97885 h 207445"/>
                  <a:gd name="connsiteX11" fmla="*/ 22895 w 141883"/>
                  <a:gd name="connsiteY11" fmla="*/ 101478 h 207445"/>
                  <a:gd name="connsiteX12" fmla="*/ 29179 w 141883"/>
                  <a:gd name="connsiteY12" fmla="*/ 112254 h 207445"/>
                  <a:gd name="connsiteX13" fmla="*/ 34566 w 141883"/>
                  <a:gd name="connsiteY13" fmla="*/ 96987 h 207445"/>
                  <a:gd name="connsiteX14" fmla="*/ 36362 w 141883"/>
                  <a:gd name="connsiteY14" fmla="*/ 61964 h 207445"/>
                  <a:gd name="connsiteX15" fmla="*/ 36362 w 141883"/>
                  <a:gd name="connsiteY15" fmla="*/ 35921 h 207445"/>
                  <a:gd name="connsiteX16" fmla="*/ 36362 w 141883"/>
                  <a:gd name="connsiteY16" fmla="*/ 34125 h 207445"/>
                  <a:gd name="connsiteX17" fmla="*/ 48033 w 141883"/>
                  <a:gd name="connsiteY17" fmla="*/ 10776 h 207445"/>
                  <a:gd name="connsiteX18" fmla="*/ 52523 w 141883"/>
                  <a:gd name="connsiteY18" fmla="*/ 12572 h 207445"/>
                  <a:gd name="connsiteX19" fmla="*/ 56114 w 141883"/>
                  <a:gd name="connsiteY19" fmla="*/ 28737 h 207445"/>
                  <a:gd name="connsiteX20" fmla="*/ 56114 w 141883"/>
                  <a:gd name="connsiteY20" fmla="*/ 42207 h 207445"/>
                  <a:gd name="connsiteX21" fmla="*/ 56114 w 141883"/>
                  <a:gd name="connsiteY21" fmla="*/ 59270 h 207445"/>
                  <a:gd name="connsiteX22" fmla="*/ 57012 w 141883"/>
                  <a:gd name="connsiteY22" fmla="*/ 71843 h 207445"/>
                  <a:gd name="connsiteX23" fmla="*/ 57012 w 141883"/>
                  <a:gd name="connsiteY23" fmla="*/ 61066 h 207445"/>
                  <a:gd name="connsiteX24" fmla="*/ 61501 w 141883"/>
                  <a:gd name="connsiteY24" fmla="*/ 17063 h 207445"/>
                  <a:gd name="connsiteX25" fmla="*/ 67786 w 141883"/>
                  <a:gd name="connsiteY25" fmla="*/ 1796 h 207445"/>
                  <a:gd name="connsiteX26" fmla="*/ 74071 w 141883"/>
                  <a:gd name="connsiteY26" fmla="*/ 898 h 207445"/>
                  <a:gd name="connsiteX27" fmla="*/ 80355 w 141883"/>
                  <a:gd name="connsiteY27" fmla="*/ 18859 h 207445"/>
                  <a:gd name="connsiteX28" fmla="*/ 80355 w 141883"/>
                  <a:gd name="connsiteY28" fmla="*/ 20655 h 207445"/>
                  <a:gd name="connsiteX29" fmla="*/ 80355 w 141883"/>
                  <a:gd name="connsiteY29" fmla="*/ 26941 h 207445"/>
                  <a:gd name="connsiteX30" fmla="*/ 85742 w 141883"/>
                  <a:gd name="connsiteY30" fmla="*/ 13471 h 207445"/>
                  <a:gd name="connsiteX31" fmla="*/ 92925 w 141883"/>
                  <a:gd name="connsiteY31" fmla="*/ 13471 h 207445"/>
                  <a:gd name="connsiteX32" fmla="*/ 97414 w 141883"/>
                  <a:gd name="connsiteY32" fmla="*/ 25145 h 207445"/>
                  <a:gd name="connsiteX33" fmla="*/ 97414 w 141883"/>
                  <a:gd name="connsiteY33" fmla="*/ 31431 h 207445"/>
                  <a:gd name="connsiteX34" fmla="*/ 95618 w 141883"/>
                  <a:gd name="connsiteY34" fmla="*/ 64658 h 207445"/>
                  <a:gd name="connsiteX35" fmla="*/ 95618 w 141883"/>
                  <a:gd name="connsiteY35" fmla="*/ 72740 h 207445"/>
                  <a:gd name="connsiteX36" fmla="*/ 95618 w 141883"/>
                  <a:gd name="connsiteY36" fmla="*/ 89803 h 207445"/>
                  <a:gd name="connsiteX37" fmla="*/ 96516 w 141883"/>
                  <a:gd name="connsiteY37" fmla="*/ 89803 h 207445"/>
                  <a:gd name="connsiteX38" fmla="*/ 101903 w 141883"/>
                  <a:gd name="connsiteY38" fmla="*/ 86211 h 207445"/>
                  <a:gd name="connsiteX39" fmla="*/ 121655 w 141883"/>
                  <a:gd name="connsiteY39" fmla="*/ 61066 h 207445"/>
                  <a:gd name="connsiteX40" fmla="*/ 136020 w 141883"/>
                  <a:gd name="connsiteY40" fmla="*/ 49392 h 207445"/>
                  <a:gd name="connsiteX41" fmla="*/ 141407 w 141883"/>
                  <a:gd name="connsiteY41" fmla="*/ 52984 h 207445"/>
                  <a:gd name="connsiteX42" fmla="*/ 116268 w 141883"/>
                  <a:gd name="connsiteY42" fmla="*/ 100579 h 207445"/>
                  <a:gd name="connsiteX43" fmla="*/ 102801 w 141883"/>
                  <a:gd name="connsiteY43" fmla="*/ 154461 h 207445"/>
                  <a:gd name="connsiteX44" fmla="*/ 108188 w 141883"/>
                  <a:gd name="connsiteY44" fmla="*/ 167932 h 207445"/>
                  <a:gd name="connsiteX45" fmla="*/ 106392 w 141883"/>
                  <a:gd name="connsiteY45" fmla="*/ 171524 h 207445"/>
                  <a:gd name="connsiteX46" fmla="*/ 102801 w 141883"/>
                  <a:gd name="connsiteY46" fmla="*/ 169728 h 207445"/>
                  <a:gd name="connsiteX47" fmla="*/ 96516 w 141883"/>
                  <a:gd name="connsiteY47" fmla="*/ 155359 h 207445"/>
                  <a:gd name="connsiteX48" fmla="*/ 111779 w 141883"/>
                  <a:gd name="connsiteY48" fmla="*/ 97885 h 207445"/>
                  <a:gd name="connsiteX49" fmla="*/ 136020 w 141883"/>
                  <a:gd name="connsiteY49" fmla="*/ 56576 h 207445"/>
                  <a:gd name="connsiteX50" fmla="*/ 136020 w 141883"/>
                  <a:gd name="connsiteY50" fmla="*/ 56576 h 207445"/>
                  <a:gd name="connsiteX51" fmla="*/ 127042 w 141883"/>
                  <a:gd name="connsiteY51" fmla="*/ 66454 h 207445"/>
                  <a:gd name="connsiteX52" fmla="*/ 107290 w 141883"/>
                  <a:gd name="connsiteY52" fmla="*/ 91599 h 207445"/>
                  <a:gd name="connsiteX53" fmla="*/ 98311 w 141883"/>
                  <a:gd name="connsiteY53" fmla="*/ 96987 h 207445"/>
                  <a:gd name="connsiteX54" fmla="*/ 93822 w 141883"/>
                  <a:gd name="connsiteY54" fmla="*/ 95191 h 207445"/>
                  <a:gd name="connsiteX55" fmla="*/ 92925 w 141883"/>
                  <a:gd name="connsiteY55" fmla="*/ 73639 h 207445"/>
                  <a:gd name="connsiteX56" fmla="*/ 92925 w 141883"/>
                  <a:gd name="connsiteY56" fmla="*/ 65556 h 207445"/>
                  <a:gd name="connsiteX57" fmla="*/ 94720 w 141883"/>
                  <a:gd name="connsiteY57" fmla="*/ 32329 h 207445"/>
                  <a:gd name="connsiteX58" fmla="*/ 94720 w 141883"/>
                  <a:gd name="connsiteY58" fmla="*/ 26043 h 207445"/>
                  <a:gd name="connsiteX59" fmla="*/ 92925 w 141883"/>
                  <a:gd name="connsiteY59" fmla="*/ 18859 h 207445"/>
                  <a:gd name="connsiteX60" fmla="*/ 91129 w 141883"/>
                  <a:gd name="connsiteY60" fmla="*/ 18859 h 207445"/>
                  <a:gd name="connsiteX61" fmla="*/ 85742 w 141883"/>
                  <a:gd name="connsiteY61" fmla="*/ 52086 h 207445"/>
                  <a:gd name="connsiteX62" fmla="*/ 85742 w 141883"/>
                  <a:gd name="connsiteY62" fmla="*/ 55678 h 207445"/>
                  <a:gd name="connsiteX63" fmla="*/ 79457 w 141883"/>
                  <a:gd name="connsiteY63" fmla="*/ 83517 h 207445"/>
                  <a:gd name="connsiteX64" fmla="*/ 76764 w 141883"/>
                  <a:gd name="connsiteY64" fmla="*/ 83517 h 207445"/>
                  <a:gd name="connsiteX65" fmla="*/ 76764 w 141883"/>
                  <a:gd name="connsiteY65" fmla="*/ 55678 h 207445"/>
                  <a:gd name="connsiteX66" fmla="*/ 77662 w 141883"/>
                  <a:gd name="connsiteY66" fmla="*/ 22451 h 207445"/>
                  <a:gd name="connsiteX67" fmla="*/ 77662 w 141883"/>
                  <a:gd name="connsiteY67" fmla="*/ 20655 h 207445"/>
                  <a:gd name="connsiteX68" fmla="*/ 75866 w 141883"/>
                  <a:gd name="connsiteY68" fmla="*/ 8082 h 207445"/>
                  <a:gd name="connsiteX69" fmla="*/ 73172 w 141883"/>
                  <a:gd name="connsiteY69" fmla="*/ 8082 h 207445"/>
                  <a:gd name="connsiteX70" fmla="*/ 69581 w 141883"/>
                  <a:gd name="connsiteY70" fmla="*/ 19757 h 207445"/>
                  <a:gd name="connsiteX71" fmla="*/ 65092 w 141883"/>
                  <a:gd name="connsiteY71" fmla="*/ 63760 h 207445"/>
                  <a:gd name="connsiteX72" fmla="*/ 61501 w 141883"/>
                  <a:gd name="connsiteY72" fmla="*/ 81721 h 207445"/>
                  <a:gd name="connsiteX73" fmla="*/ 58807 w 141883"/>
                  <a:gd name="connsiteY73" fmla="*/ 82619 h 207445"/>
                  <a:gd name="connsiteX74" fmla="*/ 53420 w 141883"/>
                  <a:gd name="connsiteY74" fmla="*/ 61066 h 207445"/>
                  <a:gd name="connsiteX75" fmla="*/ 53420 w 141883"/>
                  <a:gd name="connsiteY75" fmla="*/ 44004 h 207445"/>
                  <a:gd name="connsiteX76" fmla="*/ 53420 w 141883"/>
                  <a:gd name="connsiteY76" fmla="*/ 30533 h 207445"/>
                  <a:gd name="connsiteX77" fmla="*/ 51625 w 141883"/>
                  <a:gd name="connsiteY77" fmla="*/ 18859 h 207445"/>
                  <a:gd name="connsiteX78" fmla="*/ 44442 w 141883"/>
                  <a:gd name="connsiteY78" fmla="*/ 37717 h 207445"/>
                  <a:gd name="connsiteX79" fmla="*/ 44442 w 141883"/>
                  <a:gd name="connsiteY79" fmla="*/ 39513 h 207445"/>
                  <a:gd name="connsiteX80" fmla="*/ 44442 w 141883"/>
                  <a:gd name="connsiteY80" fmla="*/ 64658 h 207445"/>
                  <a:gd name="connsiteX81" fmla="*/ 42647 w 141883"/>
                  <a:gd name="connsiteY81" fmla="*/ 100579 h 207445"/>
                  <a:gd name="connsiteX82" fmla="*/ 35464 w 141883"/>
                  <a:gd name="connsiteY82" fmla="*/ 118540 h 207445"/>
                  <a:gd name="connsiteX83" fmla="*/ 30975 w 141883"/>
                  <a:gd name="connsiteY83" fmla="*/ 120336 h 207445"/>
                  <a:gd name="connsiteX84" fmla="*/ 20201 w 141883"/>
                  <a:gd name="connsiteY84" fmla="*/ 105968 h 207445"/>
                  <a:gd name="connsiteX85" fmla="*/ 18405 w 141883"/>
                  <a:gd name="connsiteY85" fmla="*/ 101478 h 207445"/>
                  <a:gd name="connsiteX86" fmla="*/ 13018 w 141883"/>
                  <a:gd name="connsiteY86" fmla="*/ 87109 h 207445"/>
                  <a:gd name="connsiteX87" fmla="*/ 7631 w 141883"/>
                  <a:gd name="connsiteY87" fmla="*/ 81721 h 207445"/>
                  <a:gd name="connsiteX88" fmla="*/ 7631 w 141883"/>
                  <a:gd name="connsiteY88" fmla="*/ 96089 h 207445"/>
                  <a:gd name="connsiteX89" fmla="*/ 7631 w 141883"/>
                  <a:gd name="connsiteY89" fmla="*/ 100579 h 207445"/>
                  <a:gd name="connsiteX90" fmla="*/ 13916 w 141883"/>
                  <a:gd name="connsiteY90" fmla="*/ 121234 h 207445"/>
                  <a:gd name="connsiteX91" fmla="*/ 17507 w 141883"/>
                  <a:gd name="connsiteY91" fmla="*/ 131112 h 207445"/>
                  <a:gd name="connsiteX92" fmla="*/ 43544 w 141883"/>
                  <a:gd name="connsiteY92" fmla="*/ 166136 h 207445"/>
                  <a:gd name="connsiteX93" fmla="*/ 66888 w 141883"/>
                  <a:gd name="connsiteY93" fmla="*/ 203853 h 207445"/>
                  <a:gd name="connsiteX94" fmla="*/ 65092 w 141883"/>
                  <a:gd name="connsiteY94" fmla="*/ 207445 h 207445"/>
                  <a:gd name="connsiteX95" fmla="*/ 65092 w 141883"/>
                  <a:gd name="connsiteY95" fmla="*/ 207445 h 207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141883" h="207445">
                    <a:moveTo>
                      <a:pt x="63297" y="204751"/>
                    </a:moveTo>
                    <a:cubicBezTo>
                      <a:pt x="62398" y="204751"/>
                      <a:pt x="61501" y="204751"/>
                      <a:pt x="60603" y="202955"/>
                    </a:cubicBezTo>
                    <a:cubicBezTo>
                      <a:pt x="54318" y="185892"/>
                      <a:pt x="45340" y="172422"/>
                      <a:pt x="39055" y="167034"/>
                    </a:cubicBezTo>
                    <a:cubicBezTo>
                      <a:pt x="25588" y="156258"/>
                      <a:pt x="17507" y="146379"/>
                      <a:pt x="11223" y="129317"/>
                    </a:cubicBezTo>
                    <a:cubicBezTo>
                      <a:pt x="10325" y="126622"/>
                      <a:pt x="8529" y="123030"/>
                      <a:pt x="7631" y="119438"/>
                    </a:cubicBezTo>
                    <a:cubicBezTo>
                      <a:pt x="4938" y="111356"/>
                      <a:pt x="1347" y="103274"/>
                      <a:pt x="449" y="97885"/>
                    </a:cubicBezTo>
                    <a:cubicBezTo>
                      <a:pt x="449" y="96987"/>
                      <a:pt x="449" y="95191"/>
                      <a:pt x="449" y="94293"/>
                    </a:cubicBezTo>
                    <a:cubicBezTo>
                      <a:pt x="449" y="87109"/>
                      <a:pt x="-1347" y="80823"/>
                      <a:pt x="2245" y="77231"/>
                    </a:cubicBezTo>
                    <a:cubicBezTo>
                      <a:pt x="3142" y="75435"/>
                      <a:pt x="4938" y="74537"/>
                      <a:pt x="6734" y="74537"/>
                    </a:cubicBezTo>
                    <a:cubicBezTo>
                      <a:pt x="11223" y="74537"/>
                      <a:pt x="15712" y="80823"/>
                      <a:pt x="16610" y="82619"/>
                    </a:cubicBezTo>
                    <a:cubicBezTo>
                      <a:pt x="19303" y="88905"/>
                      <a:pt x="21099" y="94293"/>
                      <a:pt x="21996" y="97885"/>
                    </a:cubicBezTo>
                    <a:cubicBezTo>
                      <a:pt x="21996" y="99681"/>
                      <a:pt x="21996" y="100579"/>
                      <a:pt x="22895" y="101478"/>
                    </a:cubicBezTo>
                    <a:cubicBezTo>
                      <a:pt x="24690" y="105070"/>
                      <a:pt x="27384" y="111356"/>
                      <a:pt x="29179" y="112254"/>
                    </a:cubicBezTo>
                    <a:cubicBezTo>
                      <a:pt x="31873" y="108662"/>
                      <a:pt x="33669" y="103274"/>
                      <a:pt x="34566" y="96987"/>
                    </a:cubicBezTo>
                    <a:cubicBezTo>
                      <a:pt x="36362" y="86211"/>
                      <a:pt x="36362" y="73639"/>
                      <a:pt x="36362" y="61964"/>
                    </a:cubicBezTo>
                    <a:cubicBezTo>
                      <a:pt x="36362" y="52984"/>
                      <a:pt x="36362" y="44004"/>
                      <a:pt x="36362" y="35921"/>
                    </a:cubicBezTo>
                    <a:lnTo>
                      <a:pt x="36362" y="34125"/>
                    </a:lnTo>
                    <a:cubicBezTo>
                      <a:pt x="36362" y="26941"/>
                      <a:pt x="38158" y="11674"/>
                      <a:pt x="48033" y="10776"/>
                    </a:cubicBezTo>
                    <a:cubicBezTo>
                      <a:pt x="49829" y="10776"/>
                      <a:pt x="51625" y="10776"/>
                      <a:pt x="52523" y="12572"/>
                    </a:cubicBezTo>
                    <a:cubicBezTo>
                      <a:pt x="55216" y="15266"/>
                      <a:pt x="56114" y="20655"/>
                      <a:pt x="56114" y="28737"/>
                    </a:cubicBezTo>
                    <a:cubicBezTo>
                      <a:pt x="56114" y="32329"/>
                      <a:pt x="56114" y="36819"/>
                      <a:pt x="56114" y="42207"/>
                    </a:cubicBezTo>
                    <a:cubicBezTo>
                      <a:pt x="56114" y="47596"/>
                      <a:pt x="56114" y="52984"/>
                      <a:pt x="56114" y="59270"/>
                    </a:cubicBezTo>
                    <a:cubicBezTo>
                      <a:pt x="56114" y="63760"/>
                      <a:pt x="56114" y="68250"/>
                      <a:pt x="57012" y="71843"/>
                    </a:cubicBezTo>
                    <a:cubicBezTo>
                      <a:pt x="57012" y="68250"/>
                      <a:pt x="57012" y="64658"/>
                      <a:pt x="57012" y="61066"/>
                    </a:cubicBezTo>
                    <a:cubicBezTo>
                      <a:pt x="57012" y="50290"/>
                      <a:pt x="59705" y="30533"/>
                      <a:pt x="61501" y="17063"/>
                    </a:cubicBezTo>
                    <a:cubicBezTo>
                      <a:pt x="62398" y="8980"/>
                      <a:pt x="64194" y="4490"/>
                      <a:pt x="67786" y="1796"/>
                    </a:cubicBezTo>
                    <a:cubicBezTo>
                      <a:pt x="71377" y="-898"/>
                      <a:pt x="71377" y="0"/>
                      <a:pt x="74071" y="898"/>
                    </a:cubicBezTo>
                    <a:cubicBezTo>
                      <a:pt x="81253" y="1796"/>
                      <a:pt x="80355" y="12572"/>
                      <a:pt x="80355" y="18859"/>
                    </a:cubicBezTo>
                    <a:cubicBezTo>
                      <a:pt x="80355" y="18859"/>
                      <a:pt x="80355" y="20655"/>
                      <a:pt x="80355" y="20655"/>
                    </a:cubicBezTo>
                    <a:cubicBezTo>
                      <a:pt x="80355" y="22451"/>
                      <a:pt x="80355" y="24247"/>
                      <a:pt x="80355" y="26941"/>
                    </a:cubicBezTo>
                    <a:cubicBezTo>
                      <a:pt x="82151" y="18859"/>
                      <a:pt x="83049" y="15266"/>
                      <a:pt x="85742" y="13471"/>
                    </a:cubicBezTo>
                    <a:cubicBezTo>
                      <a:pt x="88436" y="12572"/>
                      <a:pt x="91129" y="12572"/>
                      <a:pt x="92925" y="13471"/>
                    </a:cubicBezTo>
                    <a:cubicBezTo>
                      <a:pt x="96516" y="15266"/>
                      <a:pt x="98311" y="19757"/>
                      <a:pt x="97414" y="25145"/>
                    </a:cubicBezTo>
                    <a:lnTo>
                      <a:pt x="97414" y="31431"/>
                    </a:lnTo>
                    <a:cubicBezTo>
                      <a:pt x="97414" y="41309"/>
                      <a:pt x="96516" y="55678"/>
                      <a:pt x="95618" y="64658"/>
                    </a:cubicBezTo>
                    <a:cubicBezTo>
                      <a:pt x="95618" y="67352"/>
                      <a:pt x="95618" y="70046"/>
                      <a:pt x="95618" y="72740"/>
                    </a:cubicBezTo>
                    <a:cubicBezTo>
                      <a:pt x="95618" y="79027"/>
                      <a:pt x="93822" y="88007"/>
                      <a:pt x="95618" y="89803"/>
                    </a:cubicBezTo>
                    <a:cubicBezTo>
                      <a:pt x="95618" y="89803"/>
                      <a:pt x="95618" y="89803"/>
                      <a:pt x="96516" y="89803"/>
                    </a:cubicBezTo>
                    <a:cubicBezTo>
                      <a:pt x="96516" y="89803"/>
                      <a:pt x="99210" y="89803"/>
                      <a:pt x="101903" y="86211"/>
                    </a:cubicBezTo>
                    <a:cubicBezTo>
                      <a:pt x="106392" y="81721"/>
                      <a:pt x="115370" y="70945"/>
                      <a:pt x="121655" y="61066"/>
                    </a:cubicBezTo>
                    <a:cubicBezTo>
                      <a:pt x="127042" y="52984"/>
                      <a:pt x="131531" y="48494"/>
                      <a:pt x="136020" y="49392"/>
                    </a:cubicBezTo>
                    <a:cubicBezTo>
                      <a:pt x="137816" y="49392"/>
                      <a:pt x="139612" y="49392"/>
                      <a:pt x="141407" y="52984"/>
                    </a:cubicBezTo>
                    <a:cubicBezTo>
                      <a:pt x="145896" y="61964"/>
                      <a:pt x="117166" y="99681"/>
                      <a:pt x="116268" y="100579"/>
                    </a:cubicBezTo>
                    <a:cubicBezTo>
                      <a:pt x="109085" y="109560"/>
                      <a:pt x="98311" y="135603"/>
                      <a:pt x="102801" y="154461"/>
                    </a:cubicBezTo>
                    <a:cubicBezTo>
                      <a:pt x="102801" y="156258"/>
                      <a:pt x="106392" y="163442"/>
                      <a:pt x="108188" y="167932"/>
                    </a:cubicBezTo>
                    <a:cubicBezTo>
                      <a:pt x="108188" y="168830"/>
                      <a:pt x="108188" y="170626"/>
                      <a:pt x="106392" y="171524"/>
                    </a:cubicBezTo>
                    <a:cubicBezTo>
                      <a:pt x="104596" y="172422"/>
                      <a:pt x="103699" y="171524"/>
                      <a:pt x="102801" y="169728"/>
                    </a:cubicBezTo>
                    <a:cubicBezTo>
                      <a:pt x="102801" y="167932"/>
                      <a:pt x="97414" y="157156"/>
                      <a:pt x="96516" y="155359"/>
                    </a:cubicBezTo>
                    <a:cubicBezTo>
                      <a:pt x="92027" y="135603"/>
                      <a:pt x="101903" y="108662"/>
                      <a:pt x="111779" y="97885"/>
                    </a:cubicBezTo>
                    <a:cubicBezTo>
                      <a:pt x="122553" y="84415"/>
                      <a:pt x="136918" y="60168"/>
                      <a:pt x="136020" y="56576"/>
                    </a:cubicBezTo>
                    <a:cubicBezTo>
                      <a:pt x="136020" y="56576"/>
                      <a:pt x="136020" y="56576"/>
                      <a:pt x="136020" y="56576"/>
                    </a:cubicBezTo>
                    <a:cubicBezTo>
                      <a:pt x="136020" y="56576"/>
                      <a:pt x="133327" y="56576"/>
                      <a:pt x="127042" y="66454"/>
                    </a:cubicBezTo>
                    <a:cubicBezTo>
                      <a:pt x="120757" y="76333"/>
                      <a:pt x="110881" y="87109"/>
                      <a:pt x="107290" y="91599"/>
                    </a:cubicBezTo>
                    <a:cubicBezTo>
                      <a:pt x="103699" y="95191"/>
                      <a:pt x="101005" y="96987"/>
                      <a:pt x="98311" y="96987"/>
                    </a:cubicBezTo>
                    <a:cubicBezTo>
                      <a:pt x="95618" y="96987"/>
                      <a:pt x="94720" y="96987"/>
                      <a:pt x="93822" y="95191"/>
                    </a:cubicBezTo>
                    <a:cubicBezTo>
                      <a:pt x="91129" y="91599"/>
                      <a:pt x="91129" y="85313"/>
                      <a:pt x="92925" y="73639"/>
                    </a:cubicBezTo>
                    <a:cubicBezTo>
                      <a:pt x="92925" y="70945"/>
                      <a:pt x="92925" y="68250"/>
                      <a:pt x="92925" y="65556"/>
                    </a:cubicBezTo>
                    <a:cubicBezTo>
                      <a:pt x="92925" y="56576"/>
                      <a:pt x="93822" y="42207"/>
                      <a:pt x="94720" y="32329"/>
                    </a:cubicBezTo>
                    <a:lnTo>
                      <a:pt x="94720" y="26043"/>
                    </a:lnTo>
                    <a:cubicBezTo>
                      <a:pt x="94720" y="22451"/>
                      <a:pt x="94720" y="19757"/>
                      <a:pt x="92925" y="18859"/>
                    </a:cubicBezTo>
                    <a:cubicBezTo>
                      <a:pt x="92925" y="18859"/>
                      <a:pt x="92027" y="18859"/>
                      <a:pt x="91129" y="18859"/>
                    </a:cubicBezTo>
                    <a:cubicBezTo>
                      <a:pt x="88436" y="21553"/>
                      <a:pt x="85742" y="43105"/>
                      <a:pt x="85742" y="52086"/>
                    </a:cubicBezTo>
                    <a:lnTo>
                      <a:pt x="85742" y="55678"/>
                    </a:lnTo>
                    <a:cubicBezTo>
                      <a:pt x="83049" y="82619"/>
                      <a:pt x="80355" y="83517"/>
                      <a:pt x="79457" y="83517"/>
                    </a:cubicBezTo>
                    <a:cubicBezTo>
                      <a:pt x="78560" y="83517"/>
                      <a:pt x="77662" y="83517"/>
                      <a:pt x="76764" y="83517"/>
                    </a:cubicBezTo>
                    <a:cubicBezTo>
                      <a:pt x="76764" y="82918"/>
                      <a:pt x="76764" y="73639"/>
                      <a:pt x="76764" y="55678"/>
                    </a:cubicBezTo>
                    <a:cubicBezTo>
                      <a:pt x="76764" y="43105"/>
                      <a:pt x="77662" y="28737"/>
                      <a:pt x="77662" y="22451"/>
                    </a:cubicBezTo>
                    <a:cubicBezTo>
                      <a:pt x="77662" y="22451"/>
                      <a:pt x="77662" y="21553"/>
                      <a:pt x="77662" y="20655"/>
                    </a:cubicBezTo>
                    <a:cubicBezTo>
                      <a:pt x="77662" y="10776"/>
                      <a:pt x="77662" y="8980"/>
                      <a:pt x="75866" y="8082"/>
                    </a:cubicBezTo>
                    <a:cubicBezTo>
                      <a:pt x="74071" y="8082"/>
                      <a:pt x="74071" y="8082"/>
                      <a:pt x="73172" y="8082"/>
                    </a:cubicBezTo>
                    <a:cubicBezTo>
                      <a:pt x="71377" y="9878"/>
                      <a:pt x="70479" y="15266"/>
                      <a:pt x="69581" y="19757"/>
                    </a:cubicBezTo>
                    <a:cubicBezTo>
                      <a:pt x="67786" y="33227"/>
                      <a:pt x="65990" y="52984"/>
                      <a:pt x="65092" y="63760"/>
                    </a:cubicBezTo>
                    <a:cubicBezTo>
                      <a:pt x="65092" y="74537"/>
                      <a:pt x="64194" y="79925"/>
                      <a:pt x="61501" y="81721"/>
                    </a:cubicBezTo>
                    <a:cubicBezTo>
                      <a:pt x="61501" y="81721"/>
                      <a:pt x="59705" y="82619"/>
                      <a:pt x="58807" y="82619"/>
                    </a:cubicBezTo>
                    <a:cubicBezTo>
                      <a:pt x="57012" y="82619"/>
                      <a:pt x="53420" y="82619"/>
                      <a:pt x="53420" y="61066"/>
                    </a:cubicBezTo>
                    <a:cubicBezTo>
                      <a:pt x="53420" y="54780"/>
                      <a:pt x="53420" y="49392"/>
                      <a:pt x="53420" y="44004"/>
                    </a:cubicBezTo>
                    <a:cubicBezTo>
                      <a:pt x="53420" y="38615"/>
                      <a:pt x="53420" y="34125"/>
                      <a:pt x="53420" y="30533"/>
                    </a:cubicBezTo>
                    <a:cubicBezTo>
                      <a:pt x="53420" y="21553"/>
                      <a:pt x="53420" y="18859"/>
                      <a:pt x="51625" y="18859"/>
                    </a:cubicBezTo>
                    <a:cubicBezTo>
                      <a:pt x="45340" y="18859"/>
                      <a:pt x="44442" y="32329"/>
                      <a:pt x="44442" y="37717"/>
                    </a:cubicBezTo>
                    <a:lnTo>
                      <a:pt x="44442" y="39513"/>
                    </a:lnTo>
                    <a:cubicBezTo>
                      <a:pt x="44442" y="47596"/>
                      <a:pt x="44442" y="55678"/>
                      <a:pt x="44442" y="64658"/>
                    </a:cubicBezTo>
                    <a:cubicBezTo>
                      <a:pt x="44442" y="77231"/>
                      <a:pt x="44442" y="89803"/>
                      <a:pt x="42647" y="100579"/>
                    </a:cubicBezTo>
                    <a:cubicBezTo>
                      <a:pt x="42647" y="105070"/>
                      <a:pt x="39953" y="113152"/>
                      <a:pt x="35464" y="118540"/>
                    </a:cubicBezTo>
                    <a:cubicBezTo>
                      <a:pt x="34566" y="119438"/>
                      <a:pt x="32770" y="120336"/>
                      <a:pt x="30975" y="120336"/>
                    </a:cubicBezTo>
                    <a:cubicBezTo>
                      <a:pt x="25588" y="119438"/>
                      <a:pt x="20201" y="105968"/>
                      <a:pt x="20201" y="105968"/>
                    </a:cubicBezTo>
                    <a:cubicBezTo>
                      <a:pt x="20201" y="105070"/>
                      <a:pt x="20201" y="103274"/>
                      <a:pt x="18405" y="101478"/>
                    </a:cubicBezTo>
                    <a:cubicBezTo>
                      <a:pt x="17507" y="97885"/>
                      <a:pt x="15712" y="92497"/>
                      <a:pt x="13018" y="87109"/>
                    </a:cubicBezTo>
                    <a:cubicBezTo>
                      <a:pt x="12121" y="84415"/>
                      <a:pt x="8529" y="81721"/>
                      <a:pt x="7631" y="81721"/>
                    </a:cubicBezTo>
                    <a:cubicBezTo>
                      <a:pt x="5836" y="84415"/>
                      <a:pt x="6734" y="89803"/>
                      <a:pt x="7631" y="96089"/>
                    </a:cubicBezTo>
                    <a:cubicBezTo>
                      <a:pt x="7631" y="96987"/>
                      <a:pt x="7631" y="98784"/>
                      <a:pt x="7631" y="100579"/>
                    </a:cubicBezTo>
                    <a:cubicBezTo>
                      <a:pt x="7631" y="105968"/>
                      <a:pt x="11223" y="113152"/>
                      <a:pt x="13916" y="121234"/>
                    </a:cubicBezTo>
                    <a:cubicBezTo>
                      <a:pt x="15712" y="124826"/>
                      <a:pt x="16610" y="128419"/>
                      <a:pt x="17507" y="131112"/>
                    </a:cubicBezTo>
                    <a:cubicBezTo>
                      <a:pt x="22895" y="147277"/>
                      <a:pt x="30975" y="156258"/>
                      <a:pt x="43544" y="166136"/>
                    </a:cubicBezTo>
                    <a:cubicBezTo>
                      <a:pt x="49829" y="171524"/>
                      <a:pt x="59705" y="184994"/>
                      <a:pt x="66888" y="203853"/>
                    </a:cubicBezTo>
                    <a:cubicBezTo>
                      <a:pt x="66888" y="205649"/>
                      <a:pt x="66888" y="206547"/>
                      <a:pt x="65092" y="207445"/>
                    </a:cubicBezTo>
                    <a:cubicBezTo>
                      <a:pt x="65092" y="207445"/>
                      <a:pt x="65092" y="207445"/>
                      <a:pt x="65092" y="207445"/>
                    </a:cubicBezTo>
                  </a:path>
                </a:pathLst>
              </a:custGeom>
              <a:solidFill>
                <a:srgbClr val="1D1D1B"/>
              </a:solidFill>
              <a:ln w="8971" cap="flat">
                <a:noFill/>
                <a:prstDash val="solid"/>
                <a:miter/>
              </a:ln>
            </p:spPr>
            <p:txBody>
              <a:bodyPr rtlCol="0" anchor="ctr"/>
              <a:lstStyle/>
              <a:p>
                <a:endParaRPr lang="en-US"/>
              </a:p>
            </p:txBody>
          </p:sp>
          <p:sp>
            <p:nvSpPr>
              <p:cNvPr id="1105" name="Freeform 1104">
                <a:extLst>
                  <a:ext uri="{FF2B5EF4-FFF2-40B4-BE49-F238E27FC236}">
                    <a16:creationId xmlns:a16="http://schemas.microsoft.com/office/drawing/2014/main" id="{DBE08270-E04B-C5CC-7872-C10D5B1D537C}"/>
                  </a:ext>
                </a:extLst>
              </p:cNvPr>
              <p:cNvSpPr/>
              <p:nvPr/>
            </p:nvSpPr>
            <p:spPr>
              <a:xfrm>
                <a:off x="12813502" y="4986328"/>
                <a:ext cx="148266" cy="182300"/>
              </a:xfrm>
              <a:custGeom>
                <a:avLst/>
                <a:gdLst>
                  <a:gd name="connsiteX0" fmla="*/ 106841 w 148266"/>
                  <a:gd name="connsiteY0" fmla="*/ 181403 h 182300"/>
                  <a:gd name="connsiteX1" fmla="*/ 57460 w 148266"/>
                  <a:gd name="connsiteY1" fmla="*/ 162544 h 182300"/>
                  <a:gd name="connsiteX2" fmla="*/ 0 w 148266"/>
                  <a:gd name="connsiteY2" fmla="*/ 50290 h 182300"/>
                  <a:gd name="connsiteX3" fmla="*/ 1795 w 148266"/>
                  <a:gd name="connsiteY3" fmla="*/ 46698 h 182300"/>
                  <a:gd name="connsiteX4" fmla="*/ 5387 w 148266"/>
                  <a:gd name="connsiteY4" fmla="*/ 48494 h 182300"/>
                  <a:gd name="connsiteX5" fmla="*/ 61950 w 148266"/>
                  <a:gd name="connsiteY5" fmla="*/ 158952 h 182300"/>
                  <a:gd name="connsiteX6" fmla="*/ 123001 w 148266"/>
                  <a:gd name="connsiteY6" fmla="*/ 174218 h 182300"/>
                  <a:gd name="connsiteX7" fmla="*/ 142754 w 148266"/>
                  <a:gd name="connsiteY7" fmla="*/ 115846 h 182300"/>
                  <a:gd name="connsiteX8" fmla="*/ 132878 w 148266"/>
                  <a:gd name="connsiteY8" fmla="*/ 92497 h 182300"/>
                  <a:gd name="connsiteX9" fmla="*/ 119410 w 148266"/>
                  <a:gd name="connsiteY9" fmla="*/ 67352 h 182300"/>
                  <a:gd name="connsiteX10" fmla="*/ 114921 w 148266"/>
                  <a:gd name="connsiteY10" fmla="*/ 56576 h 182300"/>
                  <a:gd name="connsiteX11" fmla="*/ 86191 w 148266"/>
                  <a:gd name="connsiteY11" fmla="*/ 5388 h 182300"/>
                  <a:gd name="connsiteX12" fmla="*/ 86191 w 148266"/>
                  <a:gd name="connsiteY12" fmla="*/ 5388 h 182300"/>
                  <a:gd name="connsiteX13" fmla="*/ 83497 w 148266"/>
                  <a:gd name="connsiteY13" fmla="*/ 2694 h 182300"/>
                  <a:gd name="connsiteX14" fmla="*/ 86191 w 148266"/>
                  <a:gd name="connsiteY14" fmla="*/ 0 h 182300"/>
                  <a:gd name="connsiteX15" fmla="*/ 86191 w 148266"/>
                  <a:gd name="connsiteY15" fmla="*/ 0 h 182300"/>
                  <a:gd name="connsiteX16" fmla="*/ 119410 w 148266"/>
                  <a:gd name="connsiteY16" fmla="*/ 53882 h 182300"/>
                  <a:gd name="connsiteX17" fmla="*/ 123900 w 148266"/>
                  <a:gd name="connsiteY17" fmla="*/ 64658 h 182300"/>
                  <a:gd name="connsiteX18" fmla="*/ 136469 w 148266"/>
                  <a:gd name="connsiteY18" fmla="*/ 89803 h 182300"/>
                  <a:gd name="connsiteX19" fmla="*/ 147243 w 148266"/>
                  <a:gd name="connsiteY19" fmla="*/ 114948 h 182300"/>
                  <a:gd name="connsiteX20" fmla="*/ 124797 w 148266"/>
                  <a:gd name="connsiteY20" fmla="*/ 179606 h 182300"/>
                  <a:gd name="connsiteX21" fmla="*/ 106841 w 148266"/>
                  <a:gd name="connsiteY21" fmla="*/ 182300 h 182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8266" h="182300">
                    <a:moveTo>
                      <a:pt x="106841" y="181403"/>
                    </a:moveTo>
                    <a:cubicBezTo>
                      <a:pt x="91578" y="181403"/>
                      <a:pt x="71826" y="176014"/>
                      <a:pt x="57460" y="162544"/>
                    </a:cubicBezTo>
                    <a:cubicBezTo>
                      <a:pt x="32321" y="137399"/>
                      <a:pt x="10773" y="88007"/>
                      <a:pt x="0" y="50290"/>
                    </a:cubicBezTo>
                    <a:cubicBezTo>
                      <a:pt x="0" y="48494"/>
                      <a:pt x="0" y="47596"/>
                      <a:pt x="1795" y="46698"/>
                    </a:cubicBezTo>
                    <a:cubicBezTo>
                      <a:pt x="3591" y="46698"/>
                      <a:pt x="4489" y="46698"/>
                      <a:pt x="5387" y="48494"/>
                    </a:cubicBezTo>
                    <a:cubicBezTo>
                      <a:pt x="15263" y="84415"/>
                      <a:pt x="37708" y="134705"/>
                      <a:pt x="61950" y="158952"/>
                    </a:cubicBezTo>
                    <a:cubicBezTo>
                      <a:pt x="80804" y="177810"/>
                      <a:pt x="111330" y="178708"/>
                      <a:pt x="123001" y="174218"/>
                    </a:cubicBezTo>
                    <a:cubicBezTo>
                      <a:pt x="137367" y="167932"/>
                      <a:pt x="147243" y="140093"/>
                      <a:pt x="142754" y="115846"/>
                    </a:cubicBezTo>
                    <a:cubicBezTo>
                      <a:pt x="141856" y="108662"/>
                      <a:pt x="137367" y="101477"/>
                      <a:pt x="132878" y="92497"/>
                    </a:cubicBezTo>
                    <a:cubicBezTo>
                      <a:pt x="129286" y="85313"/>
                      <a:pt x="124797" y="77231"/>
                      <a:pt x="119410" y="67352"/>
                    </a:cubicBezTo>
                    <a:cubicBezTo>
                      <a:pt x="117615" y="63760"/>
                      <a:pt x="115819" y="60168"/>
                      <a:pt x="114921" y="56576"/>
                    </a:cubicBezTo>
                    <a:cubicBezTo>
                      <a:pt x="106841" y="38615"/>
                      <a:pt x="93373" y="5388"/>
                      <a:pt x="86191" y="5388"/>
                    </a:cubicBezTo>
                    <a:lnTo>
                      <a:pt x="86191" y="5388"/>
                    </a:lnTo>
                    <a:cubicBezTo>
                      <a:pt x="84395" y="5388"/>
                      <a:pt x="83497" y="4490"/>
                      <a:pt x="83497" y="2694"/>
                    </a:cubicBezTo>
                    <a:cubicBezTo>
                      <a:pt x="83497" y="898"/>
                      <a:pt x="84395" y="0"/>
                      <a:pt x="86191" y="0"/>
                    </a:cubicBezTo>
                    <a:lnTo>
                      <a:pt x="86191" y="0"/>
                    </a:lnTo>
                    <a:cubicBezTo>
                      <a:pt x="95169" y="0"/>
                      <a:pt x="105045" y="21553"/>
                      <a:pt x="119410" y="53882"/>
                    </a:cubicBezTo>
                    <a:cubicBezTo>
                      <a:pt x="121206" y="57474"/>
                      <a:pt x="123001" y="61964"/>
                      <a:pt x="123900" y="64658"/>
                    </a:cubicBezTo>
                    <a:cubicBezTo>
                      <a:pt x="128389" y="74537"/>
                      <a:pt x="132878" y="82619"/>
                      <a:pt x="136469" y="89803"/>
                    </a:cubicBezTo>
                    <a:cubicBezTo>
                      <a:pt x="141856" y="98783"/>
                      <a:pt x="146345" y="106866"/>
                      <a:pt x="147243" y="114948"/>
                    </a:cubicBezTo>
                    <a:cubicBezTo>
                      <a:pt x="151732" y="141889"/>
                      <a:pt x="140958" y="172422"/>
                      <a:pt x="124797" y="179606"/>
                    </a:cubicBezTo>
                    <a:cubicBezTo>
                      <a:pt x="120308" y="181403"/>
                      <a:pt x="114023" y="182300"/>
                      <a:pt x="106841" y="182300"/>
                    </a:cubicBezTo>
                  </a:path>
                </a:pathLst>
              </a:custGeom>
              <a:solidFill>
                <a:srgbClr val="1D1D1B"/>
              </a:solidFill>
              <a:ln w="8971" cap="flat">
                <a:noFill/>
                <a:prstDash val="solid"/>
                <a:miter/>
              </a:ln>
            </p:spPr>
            <p:txBody>
              <a:bodyPr rtlCol="0" anchor="ctr"/>
              <a:lstStyle/>
              <a:p>
                <a:endParaRPr lang="en-US"/>
              </a:p>
            </p:txBody>
          </p:sp>
          <p:sp>
            <p:nvSpPr>
              <p:cNvPr id="1106" name="Freeform 1105">
                <a:extLst>
                  <a:ext uri="{FF2B5EF4-FFF2-40B4-BE49-F238E27FC236}">
                    <a16:creationId xmlns:a16="http://schemas.microsoft.com/office/drawing/2014/main" id="{343066FD-2381-60C9-45AE-1F9129165477}"/>
                  </a:ext>
                </a:extLst>
              </p:cNvPr>
              <p:cNvSpPr/>
              <p:nvPr/>
            </p:nvSpPr>
            <p:spPr>
              <a:xfrm>
                <a:off x="12711882" y="4835458"/>
                <a:ext cx="14305" cy="39513"/>
              </a:xfrm>
              <a:custGeom>
                <a:avLst/>
                <a:gdLst>
                  <a:gd name="connsiteX0" fmla="*/ 11837 w 14305"/>
                  <a:gd name="connsiteY0" fmla="*/ 39513 h 39513"/>
                  <a:gd name="connsiteX1" fmla="*/ 10041 w 14305"/>
                  <a:gd name="connsiteY1" fmla="*/ 39513 h 39513"/>
                  <a:gd name="connsiteX2" fmla="*/ 165 w 14305"/>
                  <a:gd name="connsiteY2" fmla="*/ 2694 h 39513"/>
                  <a:gd name="connsiteX3" fmla="*/ 2859 w 14305"/>
                  <a:gd name="connsiteY3" fmla="*/ 0 h 39513"/>
                  <a:gd name="connsiteX4" fmla="*/ 5552 w 14305"/>
                  <a:gd name="connsiteY4" fmla="*/ 2694 h 39513"/>
                  <a:gd name="connsiteX5" fmla="*/ 13632 w 14305"/>
                  <a:gd name="connsiteY5" fmla="*/ 35921 h 39513"/>
                  <a:gd name="connsiteX6" fmla="*/ 13632 w 14305"/>
                  <a:gd name="connsiteY6" fmla="*/ 39513 h 39513"/>
                  <a:gd name="connsiteX7" fmla="*/ 11837 w 14305"/>
                  <a:gd name="connsiteY7" fmla="*/ 39513 h 39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305" h="39513">
                    <a:moveTo>
                      <a:pt x="11837" y="39513"/>
                    </a:moveTo>
                    <a:cubicBezTo>
                      <a:pt x="11837" y="39513"/>
                      <a:pt x="10939" y="39513"/>
                      <a:pt x="10041" y="39513"/>
                    </a:cubicBezTo>
                    <a:cubicBezTo>
                      <a:pt x="1961" y="32329"/>
                      <a:pt x="-733" y="15266"/>
                      <a:pt x="165" y="2694"/>
                    </a:cubicBezTo>
                    <a:cubicBezTo>
                      <a:pt x="165" y="898"/>
                      <a:pt x="1063" y="0"/>
                      <a:pt x="2859" y="0"/>
                    </a:cubicBezTo>
                    <a:cubicBezTo>
                      <a:pt x="4654" y="0"/>
                      <a:pt x="5552" y="898"/>
                      <a:pt x="5552" y="2694"/>
                    </a:cubicBezTo>
                    <a:cubicBezTo>
                      <a:pt x="5552" y="14368"/>
                      <a:pt x="7348" y="29635"/>
                      <a:pt x="13632" y="35921"/>
                    </a:cubicBezTo>
                    <a:cubicBezTo>
                      <a:pt x="14530" y="36819"/>
                      <a:pt x="14530" y="38615"/>
                      <a:pt x="13632" y="39513"/>
                    </a:cubicBezTo>
                    <a:cubicBezTo>
                      <a:pt x="13632" y="39513"/>
                      <a:pt x="12735" y="39513"/>
                      <a:pt x="11837" y="39513"/>
                    </a:cubicBezTo>
                  </a:path>
                </a:pathLst>
              </a:custGeom>
              <a:solidFill>
                <a:srgbClr val="1D1D1B"/>
              </a:solidFill>
              <a:ln w="8971" cap="flat">
                <a:noFill/>
                <a:prstDash val="solid"/>
                <a:miter/>
              </a:ln>
            </p:spPr>
            <p:txBody>
              <a:bodyPr rtlCol="0" anchor="ctr"/>
              <a:lstStyle/>
              <a:p>
                <a:endParaRPr lang="en-US"/>
              </a:p>
            </p:txBody>
          </p:sp>
          <p:sp>
            <p:nvSpPr>
              <p:cNvPr id="1107" name="Freeform 1106">
                <a:extLst>
                  <a:ext uri="{FF2B5EF4-FFF2-40B4-BE49-F238E27FC236}">
                    <a16:creationId xmlns:a16="http://schemas.microsoft.com/office/drawing/2014/main" id="{03C227F2-7D34-818B-9C26-D588F1440E68}"/>
                  </a:ext>
                </a:extLst>
              </p:cNvPr>
              <p:cNvSpPr/>
              <p:nvPr/>
            </p:nvSpPr>
            <p:spPr>
              <a:xfrm>
                <a:off x="12766463" y="4881803"/>
                <a:ext cx="67827" cy="21905"/>
              </a:xfrm>
              <a:custGeom>
                <a:avLst/>
                <a:gdLst>
                  <a:gd name="connsiteX0" fmla="*/ 65893 w 67827"/>
                  <a:gd name="connsiteY0" fmla="*/ 21905 h 21905"/>
                  <a:gd name="connsiteX1" fmla="*/ 64098 w 67827"/>
                  <a:gd name="connsiteY1" fmla="*/ 21905 h 21905"/>
                  <a:gd name="connsiteX2" fmla="*/ 61404 w 67827"/>
                  <a:gd name="connsiteY2" fmla="*/ 20109 h 21905"/>
                  <a:gd name="connsiteX3" fmla="*/ 4841 w 67827"/>
                  <a:gd name="connsiteY3" fmla="*/ 5741 h 21905"/>
                  <a:gd name="connsiteX4" fmla="*/ 2148 w 67827"/>
                  <a:gd name="connsiteY4" fmla="*/ 5741 h 21905"/>
                  <a:gd name="connsiteX5" fmla="*/ 352 w 67827"/>
                  <a:gd name="connsiteY5" fmla="*/ 2148 h 21905"/>
                  <a:gd name="connsiteX6" fmla="*/ 3046 w 67827"/>
                  <a:gd name="connsiteY6" fmla="*/ 352 h 21905"/>
                  <a:gd name="connsiteX7" fmla="*/ 5739 w 67827"/>
                  <a:gd name="connsiteY7" fmla="*/ 352 h 21905"/>
                  <a:gd name="connsiteX8" fmla="*/ 64098 w 67827"/>
                  <a:gd name="connsiteY8" fmla="*/ 15619 h 21905"/>
                  <a:gd name="connsiteX9" fmla="*/ 66791 w 67827"/>
                  <a:gd name="connsiteY9" fmla="*/ 17415 h 21905"/>
                  <a:gd name="connsiteX10" fmla="*/ 66791 w 67827"/>
                  <a:gd name="connsiteY10" fmla="*/ 21007 h 21905"/>
                  <a:gd name="connsiteX11" fmla="*/ 64996 w 67827"/>
                  <a:gd name="connsiteY11" fmla="*/ 21905 h 21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827" h="21905">
                    <a:moveTo>
                      <a:pt x="65893" y="21905"/>
                    </a:moveTo>
                    <a:cubicBezTo>
                      <a:pt x="65893" y="21905"/>
                      <a:pt x="64996" y="21905"/>
                      <a:pt x="64098" y="21905"/>
                    </a:cubicBezTo>
                    <a:cubicBezTo>
                      <a:pt x="64098" y="21905"/>
                      <a:pt x="62302" y="21007"/>
                      <a:pt x="61404" y="20109"/>
                    </a:cubicBezTo>
                    <a:cubicBezTo>
                      <a:pt x="46141" y="12925"/>
                      <a:pt x="24594" y="9333"/>
                      <a:pt x="4841" y="5741"/>
                    </a:cubicBezTo>
                    <a:lnTo>
                      <a:pt x="2148" y="5741"/>
                    </a:lnTo>
                    <a:cubicBezTo>
                      <a:pt x="352" y="5741"/>
                      <a:pt x="-546" y="3944"/>
                      <a:pt x="352" y="2148"/>
                    </a:cubicBezTo>
                    <a:cubicBezTo>
                      <a:pt x="352" y="352"/>
                      <a:pt x="2148" y="-546"/>
                      <a:pt x="3046" y="352"/>
                    </a:cubicBezTo>
                    <a:lnTo>
                      <a:pt x="5739" y="352"/>
                    </a:lnTo>
                    <a:cubicBezTo>
                      <a:pt x="26389" y="3944"/>
                      <a:pt x="47039" y="7537"/>
                      <a:pt x="64098" y="15619"/>
                    </a:cubicBezTo>
                    <a:cubicBezTo>
                      <a:pt x="64996" y="15619"/>
                      <a:pt x="65893" y="16517"/>
                      <a:pt x="66791" y="17415"/>
                    </a:cubicBezTo>
                    <a:cubicBezTo>
                      <a:pt x="67689" y="17415"/>
                      <a:pt x="68587" y="20109"/>
                      <a:pt x="66791" y="21007"/>
                    </a:cubicBezTo>
                    <a:cubicBezTo>
                      <a:pt x="66791" y="21007"/>
                      <a:pt x="65893" y="21905"/>
                      <a:pt x="64996" y="21905"/>
                    </a:cubicBezTo>
                  </a:path>
                </a:pathLst>
              </a:custGeom>
              <a:solidFill>
                <a:srgbClr val="1D1D1B"/>
              </a:solidFill>
              <a:ln w="8971" cap="flat">
                <a:noFill/>
                <a:prstDash val="solid"/>
                <a:miter/>
              </a:ln>
            </p:spPr>
            <p:txBody>
              <a:bodyPr rtlCol="0" anchor="ctr"/>
              <a:lstStyle/>
              <a:p>
                <a:endParaRPr lang="en-US"/>
              </a:p>
            </p:txBody>
          </p:sp>
          <p:sp>
            <p:nvSpPr>
              <p:cNvPr id="1108" name="Freeform 1107">
                <a:extLst>
                  <a:ext uri="{FF2B5EF4-FFF2-40B4-BE49-F238E27FC236}">
                    <a16:creationId xmlns:a16="http://schemas.microsoft.com/office/drawing/2014/main" id="{49B440A3-276B-25E4-EFFB-EF42BDAB3CCC}"/>
                  </a:ext>
                </a:extLst>
              </p:cNvPr>
              <p:cNvSpPr/>
              <p:nvPr/>
            </p:nvSpPr>
            <p:spPr>
              <a:xfrm>
                <a:off x="12646506" y="4753737"/>
                <a:ext cx="12941" cy="8082"/>
              </a:xfrm>
              <a:custGeom>
                <a:avLst/>
                <a:gdLst>
                  <a:gd name="connsiteX0" fmla="*/ 10774 w 12941"/>
                  <a:gd name="connsiteY0" fmla="*/ 7184 h 8082"/>
                  <a:gd name="connsiteX1" fmla="*/ 9876 w 12941"/>
                  <a:gd name="connsiteY1" fmla="*/ 7184 h 8082"/>
                  <a:gd name="connsiteX2" fmla="*/ 2693 w 12941"/>
                  <a:gd name="connsiteY2" fmla="*/ 5388 h 8082"/>
                  <a:gd name="connsiteX3" fmla="*/ 0 w 12941"/>
                  <a:gd name="connsiteY3" fmla="*/ 2694 h 8082"/>
                  <a:gd name="connsiteX4" fmla="*/ 2693 w 12941"/>
                  <a:gd name="connsiteY4" fmla="*/ 0 h 8082"/>
                  <a:gd name="connsiteX5" fmla="*/ 11672 w 12941"/>
                  <a:gd name="connsiteY5" fmla="*/ 2694 h 8082"/>
                  <a:gd name="connsiteX6" fmla="*/ 12570 w 12941"/>
                  <a:gd name="connsiteY6" fmla="*/ 6286 h 8082"/>
                  <a:gd name="connsiteX7" fmla="*/ 9876 w 12941"/>
                  <a:gd name="connsiteY7" fmla="*/ 8082 h 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41" h="8082">
                    <a:moveTo>
                      <a:pt x="10774" y="7184"/>
                    </a:moveTo>
                    <a:cubicBezTo>
                      <a:pt x="10774" y="7184"/>
                      <a:pt x="10774" y="7184"/>
                      <a:pt x="9876" y="7184"/>
                    </a:cubicBezTo>
                    <a:cubicBezTo>
                      <a:pt x="7182" y="6286"/>
                      <a:pt x="4489" y="5388"/>
                      <a:pt x="2693" y="5388"/>
                    </a:cubicBezTo>
                    <a:cubicBezTo>
                      <a:pt x="898" y="5388"/>
                      <a:pt x="0" y="3592"/>
                      <a:pt x="0" y="2694"/>
                    </a:cubicBezTo>
                    <a:cubicBezTo>
                      <a:pt x="0" y="898"/>
                      <a:pt x="1796" y="0"/>
                      <a:pt x="2693" y="0"/>
                    </a:cubicBezTo>
                    <a:cubicBezTo>
                      <a:pt x="5387" y="0"/>
                      <a:pt x="8081" y="0"/>
                      <a:pt x="11672" y="2694"/>
                    </a:cubicBezTo>
                    <a:cubicBezTo>
                      <a:pt x="12570" y="2694"/>
                      <a:pt x="13467" y="4490"/>
                      <a:pt x="12570" y="6286"/>
                    </a:cubicBezTo>
                    <a:cubicBezTo>
                      <a:pt x="12570" y="6286"/>
                      <a:pt x="10774" y="8082"/>
                      <a:pt x="9876" y="8082"/>
                    </a:cubicBezTo>
                  </a:path>
                </a:pathLst>
              </a:custGeom>
              <a:solidFill>
                <a:srgbClr val="1D1D1B"/>
              </a:solidFill>
              <a:ln w="8971" cap="flat">
                <a:noFill/>
                <a:prstDash val="solid"/>
                <a:miter/>
              </a:ln>
            </p:spPr>
            <p:txBody>
              <a:bodyPr rtlCol="0" anchor="ctr"/>
              <a:lstStyle/>
              <a:p>
                <a:endParaRPr lang="en-US"/>
              </a:p>
            </p:txBody>
          </p:sp>
          <p:sp>
            <p:nvSpPr>
              <p:cNvPr id="1109" name="Freeform 1108">
                <a:extLst>
                  <a:ext uri="{FF2B5EF4-FFF2-40B4-BE49-F238E27FC236}">
                    <a16:creationId xmlns:a16="http://schemas.microsoft.com/office/drawing/2014/main" id="{9F3C1DC6-5CB9-A897-CC10-27B919A749D4}"/>
                  </a:ext>
                </a:extLst>
              </p:cNvPr>
              <p:cNvSpPr/>
              <p:nvPr/>
            </p:nvSpPr>
            <p:spPr>
              <a:xfrm>
                <a:off x="12664463" y="4777086"/>
                <a:ext cx="11355" cy="27838"/>
              </a:xfrm>
              <a:custGeom>
                <a:avLst/>
                <a:gdLst>
                  <a:gd name="connsiteX0" fmla="*/ 7182 w 11355"/>
                  <a:gd name="connsiteY0" fmla="*/ 27839 h 27838"/>
                  <a:gd name="connsiteX1" fmla="*/ 6285 w 11355"/>
                  <a:gd name="connsiteY1" fmla="*/ 27839 h 27838"/>
                  <a:gd name="connsiteX2" fmla="*/ 0 w 11355"/>
                  <a:gd name="connsiteY2" fmla="*/ 21553 h 27838"/>
                  <a:gd name="connsiteX3" fmla="*/ 2693 w 11355"/>
                  <a:gd name="connsiteY3" fmla="*/ 13470 h 27838"/>
                  <a:gd name="connsiteX4" fmla="*/ 5387 w 11355"/>
                  <a:gd name="connsiteY4" fmla="*/ 3592 h 27838"/>
                  <a:gd name="connsiteX5" fmla="*/ 7182 w 11355"/>
                  <a:gd name="connsiteY5" fmla="*/ 0 h 27838"/>
                  <a:gd name="connsiteX6" fmla="*/ 10774 w 11355"/>
                  <a:gd name="connsiteY6" fmla="*/ 1796 h 27838"/>
                  <a:gd name="connsiteX7" fmla="*/ 7182 w 11355"/>
                  <a:gd name="connsiteY7" fmla="*/ 16164 h 27838"/>
                  <a:gd name="connsiteX8" fmla="*/ 5387 w 11355"/>
                  <a:gd name="connsiteY8" fmla="*/ 19757 h 27838"/>
                  <a:gd name="connsiteX9" fmla="*/ 8978 w 11355"/>
                  <a:gd name="connsiteY9" fmla="*/ 23349 h 27838"/>
                  <a:gd name="connsiteX10" fmla="*/ 9876 w 11355"/>
                  <a:gd name="connsiteY10" fmla="*/ 26941 h 27838"/>
                  <a:gd name="connsiteX11" fmla="*/ 7182 w 11355"/>
                  <a:gd name="connsiteY11" fmla="*/ 27839 h 27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355" h="27838">
                    <a:moveTo>
                      <a:pt x="7182" y="27839"/>
                    </a:moveTo>
                    <a:cubicBezTo>
                      <a:pt x="7182" y="27839"/>
                      <a:pt x="7182" y="27839"/>
                      <a:pt x="6285" y="27839"/>
                    </a:cubicBezTo>
                    <a:cubicBezTo>
                      <a:pt x="2693" y="26043"/>
                      <a:pt x="898" y="23349"/>
                      <a:pt x="0" y="21553"/>
                    </a:cubicBezTo>
                    <a:cubicBezTo>
                      <a:pt x="0" y="18858"/>
                      <a:pt x="898" y="16164"/>
                      <a:pt x="2693" y="13470"/>
                    </a:cubicBezTo>
                    <a:cubicBezTo>
                      <a:pt x="4489" y="10776"/>
                      <a:pt x="6285" y="8082"/>
                      <a:pt x="5387" y="3592"/>
                    </a:cubicBezTo>
                    <a:cubicBezTo>
                      <a:pt x="5387" y="2694"/>
                      <a:pt x="5387" y="898"/>
                      <a:pt x="7182" y="0"/>
                    </a:cubicBezTo>
                    <a:cubicBezTo>
                      <a:pt x="8978" y="0"/>
                      <a:pt x="9876" y="0"/>
                      <a:pt x="10774" y="1796"/>
                    </a:cubicBezTo>
                    <a:cubicBezTo>
                      <a:pt x="12570" y="8082"/>
                      <a:pt x="9876" y="12572"/>
                      <a:pt x="7182" y="16164"/>
                    </a:cubicBezTo>
                    <a:cubicBezTo>
                      <a:pt x="6285" y="17961"/>
                      <a:pt x="5387" y="18858"/>
                      <a:pt x="5387" y="19757"/>
                    </a:cubicBezTo>
                    <a:cubicBezTo>
                      <a:pt x="5387" y="19757"/>
                      <a:pt x="5387" y="21553"/>
                      <a:pt x="8978" y="23349"/>
                    </a:cubicBezTo>
                    <a:cubicBezTo>
                      <a:pt x="9876" y="23349"/>
                      <a:pt x="10774" y="25145"/>
                      <a:pt x="9876" y="26941"/>
                    </a:cubicBezTo>
                    <a:cubicBezTo>
                      <a:pt x="9876" y="26941"/>
                      <a:pt x="8081" y="27839"/>
                      <a:pt x="7182" y="27839"/>
                    </a:cubicBezTo>
                  </a:path>
                </a:pathLst>
              </a:custGeom>
              <a:solidFill>
                <a:srgbClr val="1D1D1B"/>
              </a:solidFill>
              <a:ln w="8971" cap="flat">
                <a:noFill/>
                <a:prstDash val="solid"/>
                <a:miter/>
              </a:ln>
            </p:spPr>
            <p:txBody>
              <a:bodyPr rtlCol="0" anchor="ctr"/>
              <a:lstStyle/>
              <a:p>
                <a:endParaRPr lang="en-US"/>
              </a:p>
            </p:txBody>
          </p:sp>
          <p:sp>
            <p:nvSpPr>
              <p:cNvPr id="1110" name="Freeform 1109">
                <a:extLst>
                  <a:ext uri="{FF2B5EF4-FFF2-40B4-BE49-F238E27FC236}">
                    <a16:creationId xmlns:a16="http://schemas.microsoft.com/office/drawing/2014/main" id="{7AC5462C-4DF4-17CD-1FF8-0137CAE4102F}"/>
                  </a:ext>
                </a:extLst>
              </p:cNvPr>
              <p:cNvSpPr/>
              <p:nvPr/>
            </p:nvSpPr>
            <p:spPr>
              <a:xfrm>
                <a:off x="12615083" y="4793251"/>
                <a:ext cx="115819" cy="71842"/>
              </a:xfrm>
              <a:custGeom>
                <a:avLst/>
                <a:gdLst>
                  <a:gd name="connsiteX0" fmla="*/ 54768 w 115819"/>
                  <a:gd name="connsiteY0" fmla="*/ 70944 h 71842"/>
                  <a:gd name="connsiteX1" fmla="*/ 52972 w 115819"/>
                  <a:gd name="connsiteY1" fmla="*/ 70944 h 71842"/>
                  <a:gd name="connsiteX2" fmla="*/ 13467 w 115819"/>
                  <a:gd name="connsiteY2" fmla="*/ 45800 h 71842"/>
                  <a:gd name="connsiteX3" fmla="*/ 0 w 115819"/>
                  <a:gd name="connsiteY3" fmla="*/ 2694 h 71842"/>
                  <a:gd name="connsiteX4" fmla="*/ 2693 w 115819"/>
                  <a:gd name="connsiteY4" fmla="*/ 0 h 71842"/>
                  <a:gd name="connsiteX5" fmla="*/ 5387 w 115819"/>
                  <a:gd name="connsiteY5" fmla="*/ 2694 h 71842"/>
                  <a:gd name="connsiteX6" fmla="*/ 17956 w 115819"/>
                  <a:gd name="connsiteY6" fmla="*/ 42208 h 71842"/>
                  <a:gd name="connsiteX7" fmla="*/ 53869 w 115819"/>
                  <a:gd name="connsiteY7" fmla="*/ 65556 h 71842"/>
                  <a:gd name="connsiteX8" fmla="*/ 96067 w 115819"/>
                  <a:gd name="connsiteY8" fmla="*/ 44902 h 71842"/>
                  <a:gd name="connsiteX9" fmla="*/ 111330 w 115819"/>
                  <a:gd name="connsiteY9" fmla="*/ 13470 h 71842"/>
                  <a:gd name="connsiteX10" fmla="*/ 114024 w 115819"/>
                  <a:gd name="connsiteY10" fmla="*/ 11674 h 71842"/>
                  <a:gd name="connsiteX11" fmla="*/ 115819 w 115819"/>
                  <a:gd name="connsiteY11" fmla="*/ 15267 h 71842"/>
                  <a:gd name="connsiteX12" fmla="*/ 99659 w 115819"/>
                  <a:gd name="connsiteY12" fmla="*/ 49392 h 71842"/>
                  <a:gd name="connsiteX13" fmla="*/ 54768 w 115819"/>
                  <a:gd name="connsiteY13" fmla="*/ 71843 h 71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819" h="71842">
                    <a:moveTo>
                      <a:pt x="54768" y="70944"/>
                    </a:moveTo>
                    <a:cubicBezTo>
                      <a:pt x="54768" y="70944"/>
                      <a:pt x="53869" y="70944"/>
                      <a:pt x="52972" y="70944"/>
                    </a:cubicBezTo>
                    <a:cubicBezTo>
                      <a:pt x="36811" y="70944"/>
                      <a:pt x="22446" y="57474"/>
                      <a:pt x="13467" y="45800"/>
                    </a:cubicBezTo>
                    <a:cubicBezTo>
                      <a:pt x="7182" y="38615"/>
                      <a:pt x="0" y="19757"/>
                      <a:pt x="0" y="2694"/>
                    </a:cubicBezTo>
                    <a:cubicBezTo>
                      <a:pt x="0" y="898"/>
                      <a:pt x="898" y="0"/>
                      <a:pt x="2693" y="0"/>
                    </a:cubicBezTo>
                    <a:cubicBezTo>
                      <a:pt x="4489" y="0"/>
                      <a:pt x="5387" y="898"/>
                      <a:pt x="5387" y="2694"/>
                    </a:cubicBezTo>
                    <a:cubicBezTo>
                      <a:pt x="5387" y="19757"/>
                      <a:pt x="12570" y="36819"/>
                      <a:pt x="17956" y="42208"/>
                    </a:cubicBezTo>
                    <a:cubicBezTo>
                      <a:pt x="29628" y="56576"/>
                      <a:pt x="43095" y="64658"/>
                      <a:pt x="53869" y="65556"/>
                    </a:cubicBezTo>
                    <a:cubicBezTo>
                      <a:pt x="71826" y="65556"/>
                      <a:pt x="87987" y="54780"/>
                      <a:pt x="96067" y="44902"/>
                    </a:cubicBezTo>
                    <a:cubicBezTo>
                      <a:pt x="104148" y="35023"/>
                      <a:pt x="108637" y="22451"/>
                      <a:pt x="111330" y="13470"/>
                    </a:cubicBezTo>
                    <a:cubicBezTo>
                      <a:pt x="111330" y="11674"/>
                      <a:pt x="113126" y="11674"/>
                      <a:pt x="114024" y="11674"/>
                    </a:cubicBezTo>
                    <a:cubicBezTo>
                      <a:pt x="114921" y="11674"/>
                      <a:pt x="115819" y="13470"/>
                      <a:pt x="115819" y="15267"/>
                    </a:cubicBezTo>
                    <a:cubicBezTo>
                      <a:pt x="113126" y="25145"/>
                      <a:pt x="108637" y="38615"/>
                      <a:pt x="99659" y="49392"/>
                    </a:cubicBezTo>
                    <a:cubicBezTo>
                      <a:pt x="90681" y="60168"/>
                      <a:pt x="73622" y="71843"/>
                      <a:pt x="54768" y="71843"/>
                    </a:cubicBezTo>
                  </a:path>
                </a:pathLst>
              </a:custGeom>
              <a:solidFill>
                <a:srgbClr val="1D1D1B"/>
              </a:solidFill>
              <a:ln w="8971" cap="flat">
                <a:noFill/>
                <a:prstDash val="solid"/>
                <a:miter/>
              </a:ln>
            </p:spPr>
            <p:txBody>
              <a:bodyPr rtlCol="0" anchor="ctr"/>
              <a:lstStyle/>
              <a:p>
                <a:endParaRPr lang="en-US"/>
              </a:p>
            </p:txBody>
          </p:sp>
          <p:sp>
            <p:nvSpPr>
              <p:cNvPr id="1111" name="Freeform 1110">
                <a:extLst>
                  <a:ext uri="{FF2B5EF4-FFF2-40B4-BE49-F238E27FC236}">
                    <a16:creationId xmlns:a16="http://schemas.microsoft.com/office/drawing/2014/main" id="{BD873AA9-6750-83E2-19AF-617F51F4F565}"/>
                  </a:ext>
                </a:extLst>
              </p:cNvPr>
              <p:cNvSpPr/>
              <p:nvPr/>
            </p:nvSpPr>
            <p:spPr>
              <a:xfrm>
                <a:off x="12686908" y="4757610"/>
                <a:ext cx="27073" cy="9597"/>
              </a:xfrm>
              <a:custGeom>
                <a:avLst/>
                <a:gdLst>
                  <a:gd name="connsiteX0" fmla="*/ 24241 w 27073"/>
                  <a:gd name="connsiteY0" fmla="*/ 9598 h 9597"/>
                  <a:gd name="connsiteX1" fmla="*/ 22446 w 27073"/>
                  <a:gd name="connsiteY1" fmla="*/ 9598 h 9597"/>
                  <a:gd name="connsiteX2" fmla="*/ 3592 w 27073"/>
                  <a:gd name="connsiteY2" fmla="*/ 6904 h 9597"/>
                  <a:gd name="connsiteX3" fmla="*/ 0 w 27073"/>
                  <a:gd name="connsiteY3" fmla="*/ 5108 h 9597"/>
                  <a:gd name="connsiteX4" fmla="*/ 1796 w 27073"/>
                  <a:gd name="connsiteY4" fmla="*/ 1516 h 9597"/>
                  <a:gd name="connsiteX5" fmla="*/ 26037 w 27073"/>
                  <a:gd name="connsiteY5" fmla="*/ 4210 h 9597"/>
                  <a:gd name="connsiteX6" fmla="*/ 26037 w 27073"/>
                  <a:gd name="connsiteY6" fmla="*/ 7802 h 9597"/>
                  <a:gd name="connsiteX7" fmla="*/ 24241 w 27073"/>
                  <a:gd name="connsiteY7" fmla="*/ 8700 h 9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073" h="9597">
                    <a:moveTo>
                      <a:pt x="24241" y="9598"/>
                    </a:moveTo>
                    <a:cubicBezTo>
                      <a:pt x="24241" y="9598"/>
                      <a:pt x="23344" y="9598"/>
                      <a:pt x="22446" y="9598"/>
                    </a:cubicBezTo>
                    <a:cubicBezTo>
                      <a:pt x="16161" y="6006"/>
                      <a:pt x="8978" y="4210"/>
                      <a:pt x="3592" y="6904"/>
                    </a:cubicBezTo>
                    <a:cubicBezTo>
                      <a:pt x="2693" y="6904"/>
                      <a:pt x="898" y="6904"/>
                      <a:pt x="0" y="5108"/>
                    </a:cubicBezTo>
                    <a:cubicBezTo>
                      <a:pt x="0" y="4210"/>
                      <a:pt x="0" y="2413"/>
                      <a:pt x="1796" y="1516"/>
                    </a:cubicBezTo>
                    <a:cubicBezTo>
                      <a:pt x="8978" y="-1179"/>
                      <a:pt x="17956" y="-281"/>
                      <a:pt x="26037" y="4210"/>
                    </a:cubicBezTo>
                    <a:cubicBezTo>
                      <a:pt x="26935" y="4210"/>
                      <a:pt x="27833" y="6904"/>
                      <a:pt x="26037" y="7802"/>
                    </a:cubicBezTo>
                    <a:cubicBezTo>
                      <a:pt x="26037" y="7802"/>
                      <a:pt x="25139" y="8700"/>
                      <a:pt x="24241" y="8700"/>
                    </a:cubicBezTo>
                  </a:path>
                </a:pathLst>
              </a:custGeom>
              <a:solidFill>
                <a:srgbClr val="1D1D1B"/>
              </a:solidFill>
              <a:ln w="8971" cap="flat">
                <a:noFill/>
                <a:prstDash val="solid"/>
                <a:miter/>
              </a:ln>
            </p:spPr>
            <p:txBody>
              <a:bodyPr rtlCol="0" anchor="ctr"/>
              <a:lstStyle/>
              <a:p>
                <a:endParaRPr lang="en-US"/>
              </a:p>
            </p:txBody>
          </p:sp>
          <p:sp>
            <p:nvSpPr>
              <p:cNvPr id="1112" name="Freeform 1111">
                <a:extLst>
                  <a:ext uri="{FF2B5EF4-FFF2-40B4-BE49-F238E27FC236}">
                    <a16:creationId xmlns:a16="http://schemas.microsoft.com/office/drawing/2014/main" id="{2BE395D3-6ACB-AC7B-EEEB-C1CD4F135E2C}"/>
                  </a:ext>
                </a:extLst>
              </p:cNvPr>
              <p:cNvSpPr/>
              <p:nvPr/>
            </p:nvSpPr>
            <p:spPr>
              <a:xfrm>
                <a:off x="12703828" y="4723963"/>
                <a:ext cx="29138" cy="115985"/>
              </a:xfrm>
              <a:custGeom>
                <a:avLst/>
                <a:gdLst>
                  <a:gd name="connsiteX0" fmla="*/ 21687 w 29138"/>
                  <a:gd name="connsiteY0" fmla="*/ 114189 h 115985"/>
                  <a:gd name="connsiteX1" fmla="*/ 20789 w 29138"/>
                  <a:gd name="connsiteY1" fmla="*/ 114189 h 115985"/>
                  <a:gd name="connsiteX2" fmla="*/ 19891 w 29138"/>
                  <a:gd name="connsiteY2" fmla="*/ 110597 h 115985"/>
                  <a:gd name="connsiteX3" fmla="*/ 16300 w 29138"/>
                  <a:gd name="connsiteY3" fmla="*/ 53123 h 115985"/>
                  <a:gd name="connsiteX4" fmla="*/ 11811 w 29138"/>
                  <a:gd name="connsiteY4" fmla="*/ 36060 h 115985"/>
                  <a:gd name="connsiteX5" fmla="*/ 11811 w 29138"/>
                  <a:gd name="connsiteY5" fmla="*/ 31570 h 115985"/>
                  <a:gd name="connsiteX6" fmla="*/ 1037 w 29138"/>
                  <a:gd name="connsiteY6" fmla="*/ 4629 h 115985"/>
                  <a:gd name="connsiteX7" fmla="*/ 1037 w 29138"/>
                  <a:gd name="connsiteY7" fmla="*/ 1037 h 115985"/>
                  <a:gd name="connsiteX8" fmla="*/ 4628 w 29138"/>
                  <a:gd name="connsiteY8" fmla="*/ 1037 h 115985"/>
                  <a:gd name="connsiteX9" fmla="*/ 16300 w 29138"/>
                  <a:gd name="connsiteY9" fmla="*/ 31570 h 115985"/>
                  <a:gd name="connsiteX10" fmla="*/ 16300 w 29138"/>
                  <a:gd name="connsiteY10" fmla="*/ 36060 h 115985"/>
                  <a:gd name="connsiteX11" fmla="*/ 21687 w 29138"/>
                  <a:gd name="connsiteY11" fmla="*/ 53123 h 115985"/>
                  <a:gd name="connsiteX12" fmla="*/ 25278 w 29138"/>
                  <a:gd name="connsiteY12" fmla="*/ 114189 h 115985"/>
                  <a:gd name="connsiteX13" fmla="*/ 22585 w 29138"/>
                  <a:gd name="connsiteY13" fmla="*/ 115985 h 115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138" h="115985">
                    <a:moveTo>
                      <a:pt x="21687" y="114189"/>
                    </a:moveTo>
                    <a:cubicBezTo>
                      <a:pt x="21687" y="114189"/>
                      <a:pt x="21687" y="114189"/>
                      <a:pt x="20789" y="114189"/>
                    </a:cubicBezTo>
                    <a:cubicBezTo>
                      <a:pt x="19891" y="114189"/>
                      <a:pt x="18993" y="112393"/>
                      <a:pt x="19891" y="110597"/>
                    </a:cubicBezTo>
                    <a:cubicBezTo>
                      <a:pt x="27074" y="96228"/>
                      <a:pt x="21687" y="74676"/>
                      <a:pt x="16300" y="53123"/>
                    </a:cubicBezTo>
                    <a:cubicBezTo>
                      <a:pt x="14504" y="47735"/>
                      <a:pt x="13606" y="41448"/>
                      <a:pt x="11811" y="36060"/>
                    </a:cubicBezTo>
                    <a:lnTo>
                      <a:pt x="11811" y="31570"/>
                    </a:lnTo>
                    <a:cubicBezTo>
                      <a:pt x="8219" y="19896"/>
                      <a:pt x="5526" y="6425"/>
                      <a:pt x="1037" y="4629"/>
                    </a:cubicBezTo>
                    <a:cubicBezTo>
                      <a:pt x="139" y="4629"/>
                      <a:pt x="-759" y="1935"/>
                      <a:pt x="1037" y="1037"/>
                    </a:cubicBezTo>
                    <a:cubicBezTo>
                      <a:pt x="1037" y="139"/>
                      <a:pt x="3730" y="-759"/>
                      <a:pt x="4628" y="1037"/>
                    </a:cubicBezTo>
                    <a:cubicBezTo>
                      <a:pt x="10913" y="4629"/>
                      <a:pt x="13606" y="17202"/>
                      <a:pt x="16300" y="31570"/>
                    </a:cubicBezTo>
                    <a:lnTo>
                      <a:pt x="16300" y="36060"/>
                    </a:lnTo>
                    <a:cubicBezTo>
                      <a:pt x="18096" y="41448"/>
                      <a:pt x="19891" y="46837"/>
                      <a:pt x="21687" y="53123"/>
                    </a:cubicBezTo>
                    <a:cubicBezTo>
                      <a:pt x="27074" y="75574"/>
                      <a:pt x="33359" y="98025"/>
                      <a:pt x="25278" y="114189"/>
                    </a:cubicBezTo>
                    <a:cubicBezTo>
                      <a:pt x="25278" y="114189"/>
                      <a:pt x="23482" y="115985"/>
                      <a:pt x="22585" y="115985"/>
                    </a:cubicBezTo>
                  </a:path>
                </a:pathLst>
              </a:custGeom>
              <a:solidFill>
                <a:srgbClr val="1D1D1B"/>
              </a:solidFill>
              <a:ln w="8971" cap="flat">
                <a:noFill/>
                <a:prstDash val="solid"/>
                <a:miter/>
              </a:ln>
            </p:spPr>
            <p:txBody>
              <a:bodyPr rtlCol="0" anchor="ctr"/>
              <a:lstStyle/>
              <a:p>
                <a:endParaRPr lang="en-US"/>
              </a:p>
            </p:txBody>
          </p:sp>
          <p:sp>
            <p:nvSpPr>
              <p:cNvPr id="1113" name="Freeform 1112">
                <a:extLst>
                  <a:ext uri="{FF2B5EF4-FFF2-40B4-BE49-F238E27FC236}">
                    <a16:creationId xmlns:a16="http://schemas.microsoft.com/office/drawing/2014/main" id="{1F223277-00F4-564C-E0AA-0A0477D7572D}"/>
                  </a:ext>
                </a:extLst>
              </p:cNvPr>
              <p:cNvSpPr/>
              <p:nvPr/>
            </p:nvSpPr>
            <p:spPr>
              <a:xfrm>
                <a:off x="12612653" y="4716020"/>
                <a:ext cx="83907" cy="102375"/>
              </a:xfrm>
              <a:custGeom>
                <a:avLst/>
                <a:gdLst>
                  <a:gd name="connsiteX0" fmla="*/ 6919 w 83907"/>
                  <a:gd name="connsiteY0" fmla="*/ 102376 h 102375"/>
                  <a:gd name="connsiteX1" fmla="*/ 4226 w 83907"/>
                  <a:gd name="connsiteY1" fmla="*/ 100580 h 102375"/>
                  <a:gd name="connsiteX2" fmla="*/ 14101 w 83907"/>
                  <a:gd name="connsiteY2" fmla="*/ 61066 h 102375"/>
                  <a:gd name="connsiteX3" fmla="*/ 21284 w 83907"/>
                  <a:gd name="connsiteY3" fmla="*/ 52984 h 102375"/>
                  <a:gd name="connsiteX4" fmla="*/ 36547 w 83907"/>
                  <a:gd name="connsiteY4" fmla="*/ 29635 h 102375"/>
                  <a:gd name="connsiteX5" fmla="*/ 45525 w 83907"/>
                  <a:gd name="connsiteY5" fmla="*/ 15267 h 102375"/>
                  <a:gd name="connsiteX6" fmla="*/ 67073 w 83907"/>
                  <a:gd name="connsiteY6" fmla="*/ 0 h 102375"/>
                  <a:gd name="connsiteX7" fmla="*/ 83234 w 83907"/>
                  <a:gd name="connsiteY7" fmla="*/ 5388 h 102375"/>
                  <a:gd name="connsiteX8" fmla="*/ 83234 w 83907"/>
                  <a:gd name="connsiteY8" fmla="*/ 8980 h 102375"/>
                  <a:gd name="connsiteX9" fmla="*/ 79643 w 83907"/>
                  <a:gd name="connsiteY9" fmla="*/ 8980 h 102375"/>
                  <a:gd name="connsiteX10" fmla="*/ 67073 w 83907"/>
                  <a:gd name="connsiteY10" fmla="*/ 5388 h 102375"/>
                  <a:gd name="connsiteX11" fmla="*/ 49117 w 83907"/>
                  <a:gd name="connsiteY11" fmla="*/ 18859 h 102375"/>
                  <a:gd name="connsiteX12" fmla="*/ 41036 w 83907"/>
                  <a:gd name="connsiteY12" fmla="*/ 33227 h 102375"/>
                  <a:gd name="connsiteX13" fmla="*/ 24875 w 83907"/>
                  <a:gd name="connsiteY13" fmla="*/ 57474 h 102375"/>
                  <a:gd name="connsiteX14" fmla="*/ 16795 w 83907"/>
                  <a:gd name="connsiteY14" fmla="*/ 65556 h 102375"/>
                  <a:gd name="connsiteX15" fmla="*/ 7817 w 83907"/>
                  <a:gd name="connsiteY15" fmla="*/ 98783 h 102375"/>
                  <a:gd name="connsiteX16" fmla="*/ 6919 w 83907"/>
                  <a:gd name="connsiteY16" fmla="*/ 102376 h 102375"/>
                  <a:gd name="connsiteX17" fmla="*/ 6021 w 83907"/>
                  <a:gd name="connsiteY17" fmla="*/ 102376 h 102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3907" h="102375">
                    <a:moveTo>
                      <a:pt x="6919" y="102376"/>
                    </a:moveTo>
                    <a:cubicBezTo>
                      <a:pt x="6021" y="102376"/>
                      <a:pt x="5123" y="102376"/>
                      <a:pt x="4226" y="100580"/>
                    </a:cubicBezTo>
                    <a:cubicBezTo>
                      <a:pt x="-4753" y="81721"/>
                      <a:pt x="1532" y="74537"/>
                      <a:pt x="14101" y="61066"/>
                    </a:cubicBezTo>
                    <a:cubicBezTo>
                      <a:pt x="16795" y="58372"/>
                      <a:pt x="18590" y="55678"/>
                      <a:pt x="21284" y="52984"/>
                    </a:cubicBezTo>
                    <a:cubicBezTo>
                      <a:pt x="27569" y="45800"/>
                      <a:pt x="32058" y="37717"/>
                      <a:pt x="36547" y="29635"/>
                    </a:cubicBezTo>
                    <a:cubicBezTo>
                      <a:pt x="39241" y="25145"/>
                      <a:pt x="41934" y="19757"/>
                      <a:pt x="45525" y="15267"/>
                    </a:cubicBezTo>
                    <a:cubicBezTo>
                      <a:pt x="50912" y="6286"/>
                      <a:pt x="58993" y="898"/>
                      <a:pt x="67073" y="0"/>
                    </a:cubicBezTo>
                    <a:cubicBezTo>
                      <a:pt x="73358" y="0"/>
                      <a:pt x="78745" y="0"/>
                      <a:pt x="83234" y="5388"/>
                    </a:cubicBezTo>
                    <a:cubicBezTo>
                      <a:pt x="84132" y="6286"/>
                      <a:pt x="84132" y="8082"/>
                      <a:pt x="83234" y="8980"/>
                    </a:cubicBezTo>
                    <a:cubicBezTo>
                      <a:pt x="82336" y="9878"/>
                      <a:pt x="80541" y="9878"/>
                      <a:pt x="79643" y="8980"/>
                    </a:cubicBezTo>
                    <a:cubicBezTo>
                      <a:pt x="76051" y="5388"/>
                      <a:pt x="71562" y="4490"/>
                      <a:pt x="67073" y="5388"/>
                    </a:cubicBezTo>
                    <a:cubicBezTo>
                      <a:pt x="60788" y="6286"/>
                      <a:pt x="54503" y="11675"/>
                      <a:pt x="49117" y="18859"/>
                    </a:cubicBezTo>
                    <a:cubicBezTo>
                      <a:pt x="46423" y="23349"/>
                      <a:pt x="43730" y="28737"/>
                      <a:pt x="41036" y="33227"/>
                    </a:cubicBezTo>
                    <a:cubicBezTo>
                      <a:pt x="36547" y="41310"/>
                      <a:pt x="31160" y="50290"/>
                      <a:pt x="24875" y="57474"/>
                    </a:cubicBezTo>
                    <a:cubicBezTo>
                      <a:pt x="18590" y="64658"/>
                      <a:pt x="19489" y="63760"/>
                      <a:pt x="16795" y="65556"/>
                    </a:cubicBezTo>
                    <a:cubicBezTo>
                      <a:pt x="5123" y="79027"/>
                      <a:pt x="634" y="83517"/>
                      <a:pt x="7817" y="98783"/>
                    </a:cubicBezTo>
                    <a:cubicBezTo>
                      <a:pt x="7817" y="99682"/>
                      <a:pt x="7817" y="101478"/>
                      <a:pt x="6919" y="102376"/>
                    </a:cubicBezTo>
                    <a:cubicBezTo>
                      <a:pt x="6919" y="102376"/>
                      <a:pt x="6919" y="102376"/>
                      <a:pt x="6021" y="102376"/>
                    </a:cubicBezTo>
                  </a:path>
                </a:pathLst>
              </a:custGeom>
              <a:solidFill>
                <a:srgbClr val="1D1D1B"/>
              </a:solidFill>
              <a:ln w="8971" cap="flat">
                <a:noFill/>
                <a:prstDash val="solid"/>
                <a:miter/>
              </a:ln>
            </p:spPr>
            <p:txBody>
              <a:bodyPr rtlCol="0" anchor="ctr"/>
              <a:lstStyle/>
              <a:p>
                <a:endParaRPr lang="en-US"/>
              </a:p>
            </p:txBody>
          </p:sp>
          <p:sp>
            <p:nvSpPr>
              <p:cNvPr id="1114" name="Freeform 1113">
                <a:extLst>
                  <a:ext uri="{FF2B5EF4-FFF2-40B4-BE49-F238E27FC236}">
                    <a16:creationId xmlns:a16="http://schemas.microsoft.com/office/drawing/2014/main" id="{82A0141A-99A1-B051-3441-4464EF8A97CD}"/>
                  </a:ext>
                </a:extLst>
              </p:cNvPr>
              <p:cNvSpPr/>
              <p:nvPr/>
            </p:nvSpPr>
            <p:spPr>
              <a:xfrm>
                <a:off x="12722469" y="4668180"/>
                <a:ext cx="67155" cy="166380"/>
              </a:xfrm>
              <a:custGeom>
                <a:avLst/>
                <a:gdLst>
                  <a:gd name="connsiteX0" fmla="*/ 47039 w 67155"/>
                  <a:gd name="connsiteY0" fmla="*/ 166381 h 166380"/>
                  <a:gd name="connsiteX1" fmla="*/ 45243 w 67155"/>
                  <a:gd name="connsiteY1" fmla="*/ 165483 h 166380"/>
                  <a:gd name="connsiteX2" fmla="*/ 45243 w 67155"/>
                  <a:gd name="connsiteY2" fmla="*/ 161890 h 166380"/>
                  <a:gd name="connsiteX3" fmla="*/ 60506 w 67155"/>
                  <a:gd name="connsiteY3" fmla="*/ 117887 h 166380"/>
                  <a:gd name="connsiteX4" fmla="*/ 51528 w 67155"/>
                  <a:gd name="connsiteY4" fmla="*/ 94538 h 166380"/>
                  <a:gd name="connsiteX5" fmla="*/ 43448 w 67155"/>
                  <a:gd name="connsiteY5" fmla="*/ 74781 h 166380"/>
                  <a:gd name="connsiteX6" fmla="*/ 38061 w 67155"/>
                  <a:gd name="connsiteY6" fmla="*/ 57719 h 166380"/>
                  <a:gd name="connsiteX7" fmla="*/ 32674 w 67155"/>
                  <a:gd name="connsiteY7" fmla="*/ 40656 h 166380"/>
                  <a:gd name="connsiteX8" fmla="*/ 2148 w 67155"/>
                  <a:gd name="connsiteY8" fmla="*/ 4735 h 166380"/>
                  <a:gd name="connsiteX9" fmla="*/ 352 w 67155"/>
                  <a:gd name="connsiteY9" fmla="*/ 2041 h 166380"/>
                  <a:gd name="connsiteX10" fmla="*/ 3045 w 67155"/>
                  <a:gd name="connsiteY10" fmla="*/ 245 h 166380"/>
                  <a:gd name="connsiteX11" fmla="*/ 38061 w 67155"/>
                  <a:gd name="connsiteY11" fmla="*/ 38860 h 166380"/>
                  <a:gd name="connsiteX12" fmla="*/ 43448 w 67155"/>
                  <a:gd name="connsiteY12" fmla="*/ 55923 h 166380"/>
                  <a:gd name="connsiteX13" fmla="*/ 48835 w 67155"/>
                  <a:gd name="connsiteY13" fmla="*/ 72985 h 166380"/>
                  <a:gd name="connsiteX14" fmla="*/ 56915 w 67155"/>
                  <a:gd name="connsiteY14" fmla="*/ 91844 h 166380"/>
                  <a:gd name="connsiteX15" fmla="*/ 65893 w 67155"/>
                  <a:gd name="connsiteY15" fmla="*/ 116091 h 166380"/>
                  <a:gd name="connsiteX16" fmla="*/ 48835 w 67155"/>
                  <a:gd name="connsiteY16" fmla="*/ 165483 h 166380"/>
                  <a:gd name="connsiteX17" fmla="*/ 47039 w 67155"/>
                  <a:gd name="connsiteY17" fmla="*/ 165483 h 166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7155" h="166380">
                    <a:moveTo>
                      <a:pt x="47039" y="166381"/>
                    </a:moveTo>
                    <a:cubicBezTo>
                      <a:pt x="47039" y="166381"/>
                      <a:pt x="45243" y="166381"/>
                      <a:pt x="45243" y="165483"/>
                    </a:cubicBezTo>
                    <a:cubicBezTo>
                      <a:pt x="45243" y="164584"/>
                      <a:pt x="45243" y="162789"/>
                      <a:pt x="45243" y="161890"/>
                    </a:cubicBezTo>
                    <a:cubicBezTo>
                      <a:pt x="59609" y="151114"/>
                      <a:pt x="63200" y="129561"/>
                      <a:pt x="60506" y="117887"/>
                    </a:cubicBezTo>
                    <a:cubicBezTo>
                      <a:pt x="57813" y="107110"/>
                      <a:pt x="55120" y="101722"/>
                      <a:pt x="51528" y="94538"/>
                    </a:cubicBezTo>
                    <a:cubicBezTo>
                      <a:pt x="48835" y="89150"/>
                      <a:pt x="46141" y="83762"/>
                      <a:pt x="43448" y="74781"/>
                    </a:cubicBezTo>
                    <a:cubicBezTo>
                      <a:pt x="41652" y="68495"/>
                      <a:pt x="39857" y="63107"/>
                      <a:pt x="38061" y="57719"/>
                    </a:cubicBezTo>
                    <a:cubicBezTo>
                      <a:pt x="36265" y="52331"/>
                      <a:pt x="35367" y="46942"/>
                      <a:pt x="32674" y="40656"/>
                    </a:cubicBezTo>
                    <a:cubicBezTo>
                      <a:pt x="24593" y="19103"/>
                      <a:pt x="13819" y="6531"/>
                      <a:pt x="2148" y="4735"/>
                    </a:cubicBezTo>
                    <a:cubicBezTo>
                      <a:pt x="352" y="4735"/>
                      <a:pt x="-545" y="2939"/>
                      <a:pt x="352" y="2041"/>
                    </a:cubicBezTo>
                    <a:cubicBezTo>
                      <a:pt x="1250" y="1143"/>
                      <a:pt x="2148" y="-653"/>
                      <a:pt x="3045" y="245"/>
                    </a:cubicBezTo>
                    <a:cubicBezTo>
                      <a:pt x="17411" y="2041"/>
                      <a:pt x="29083" y="15511"/>
                      <a:pt x="38061" y="38860"/>
                    </a:cubicBezTo>
                    <a:cubicBezTo>
                      <a:pt x="39857" y="45146"/>
                      <a:pt x="41652" y="50535"/>
                      <a:pt x="43448" y="55923"/>
                    </a:cubicBezTo>
                    <a:cubicBezTo>
                      <a:pt x="45243" y="61311"/>
                      <a:pt x="46141" y="66699"/>
                      <a:pt x="48835" y="72985"/>
                    </a:cubicBezTo>
                    <a:cubicBezTo>
                      <a:pt x="51528" y="81068"/>
                      <a:pt x="54222" y="86456"/>
                      <a:pt x="56915" y="91844"/>
                    </a:cubicBezTo>
                    <a:cubicBezTo>
                      <a:pt x="60506" y="99028"/>
                      <a:pt x="63200" y="105314"/>
                      <a:pt x="65893" y="116091"/>
                    </a:cubicBezTo>
                    <a:cubicBezTo>
                      <a:pt x="69485" y="129561"/>
                      <a:pt x="65893" y="153808"/>
                      <a:pt x="48835" y="165483"/>
                    </a:cubicBezTo>
                    <a:cubicBezTo>
                      <a:pt x="48835" y="165483"/>
                      <a:pt x="47937" y="165483"/>
                      <a:pt x="47039" y="165483"/>
                    </a:cubicBezTo>
                  </a:path>
                </a:pathLst>
              </a:custGeom>
              <a:solidFill>
                <a:srgbClr val="1D1D1B"/>
              </a:solidFill>
              <a:ln w="8971" cap="flat">
                <a:noFill/>
                <a:prstDash val="solid"/>
                <a:miter/>
              </a:ln>
            </p:spPr>
            <p:txBody>
              <a:bodyPr rtlCol="0" anchor="ctr"/>
              <a:lstStyle/>
              <a:p>
                <a:endParaRPr lang="en-US"/>
              </a:p>
            </p:txBody>
          </p:sp>
          <p:sp>
            <p:nvSpPr>
              <p:cNvPr id="1115" name="Freeform 1114">
                <a:extLst>
                  <a:ext uri="{FF2B5EF4-FFF2-40B4-BE49-F238E27FC236}">
                    <a16:creationId xmlns:a16="http://schemas.microsoft.com/office/drawing/2014/main" id="{48F2D51F-42EC-FC11-2CB2-9F20123699EB}"/>
                  </a:ext>
                </a:extLst>
              </p:cNvPr>
              <p:cNvSpPr/>
              <p:nvPr/>
            </p:nvSpPr>
            <p:spPr>
              <a:xfrm>
                <a:off x="12572885" y="4650367"/>
                <a:ext cx="139561" cy="177906"/>
              </a:xfrm>
              <a:custGeom>
                <a:avLst/>
                <a:gdLst>
                  <a:gd name="connsiteX0" fmla="*/ 4489 w 139561"/>
                  <a:gd name="connsiteY0" fmla="*/ 177906 h 177906"/>
                  <a:gd name="connsiteX1" fmla="*/ 2694 w 139561"/>
                  <a:gd name="connsiteY1" fmla="*/ 177906 h 177906"/>
                  <a:gd name="connsiteX2" fmla="*/ 2694 w 139561"/>
                  <a:gd name="connsiteY2" fmla="*/ 174314 h 177906"/>
                  <a:gd name="connsiteX3" fmla="*/ 3592 w 139561"/>
                  <a:gd name="connsiteY3" fmla="*/ 150067 h 177906"/>
                  <a:gd name="connsiteX4" fmla="*/ 0 w 139561"/>
                  <a:gd name="connsiteY4" fmla="*/ 122229 h 177906"/>
                  <a:gd name="connsiteX5" fmla="*/ 14366 w 139561"/>
                  <a:gd name="connsiteY5" fmla="*/ 71939 h 177906"/>
                  <a:gd name="connsiteX6" fmla="*/ 98761 w 139561"/>
                  <a:gd name="connsiteY6" fmla="*/ 96 h 177906"/>
                  <a:gd name="connsiteX7" fmla="*/ 139163 w 139561"/>
                  <a:gd name="connsiteY7" fmla="*/ 16261 h 177906"/>
                  <a:gd name="connsiteX8" fmla="*/ 139163 w 139561"/>
                  <a:gd name="connsiteY8" fmla="*/ 19853 h 177906"/>
                  <a:gd name="connsiteX9" fmla="*/ 135572 w 139561"/>
                  <a:gd name="connsiteY9" fmla="*/ 19853 h 177906"/>
                  <a:gd name="connsiteX10" fmla="*/ 99659 w 139561"/>
                  <a:gd name="connsiteY10" fmla="*/ 5484 h 177906"/>
                  <a:gd name="connsiteX11" fmla="*/ 19752 w 139561"/>
                  <a:gd name="connsiteY11" fmla="*/ 74633 h 177906"/>
                  <a:gd name="connsiteX12" fmla="*/ 6285 w 139561"/>
                  <a:gd name="connsiteY12" fmla="*/ 122229 h 177906"/>
                  <a:gd name="connsiteX13" fmla="*/ 9876 w 139561"/>
                  <a:gd name="connsiteY13" fmla="*/ 148271 h 177906"/>
                  <a:gd name="connsiteX14" fmla="*/ 7183 w 139561"/>
                  <a:gd name="connsiteY14" fmla="*/ 177008 h 177906"/>
                  <a:gd name="connsiteX15" fmla="*/ 5387 w 139561"/>
                  <a:gd name="connsiteY15" fmla="*/ 177008 h 177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39561" h="177906">
                    <a:moveTo>
                      <a:pt x="4489" y="177906"/>
                    </a:moveTo>
                    <a:cubicBezTo>
                      <a:pt x="4489" y="177906"/>
                      <a:pt x="3592" y="177906"/>
                      <a:pt x="2694" y="177906"/>
                    </a:cubicBezTo>
                    <a:cubicBezTo>
                      <a:pt x="1796" y="177008"/>
                      <a:pt x="1796" y="175212"/>
                      <a:pt x="2694" y="174314"/>
                    </a:cubicBezTo>
                    <a:cubicBezTo>
                      <a:pt x="8081" y="168028"/>
                      <a:pt x="6285" y="160844"/>
                      <a:pt x="3592" y="150067"/>
                    </a:cubicBezTo>
                    <a:cubicBezTo>
                      <a:pt x="1796" y="142883"/>
                      <a:pt x="0" y="133903"/>
                      <a:pt x="0" y="122229"/>
                    </a:cubicBezTo>
                    <a:cubicBezTo>
                      <a:pt x="0" y="107860"/>
                      <a:pt x="5387" y="86307"/>
                      <a:pt x="14366" y="71939"/>
                    </a:cubicBezTo>
                    <a:cubicBezTo>
                      <a:pt x="48483" y="15363"/>
                      <a:pt x="79009" y="1892"/>
                      <a:pt x="98761" y="96"/>
                    </a:cubicBezTo>
                    <a:cubicBezTo>
                      <a:pt x="114024" y="-802"/>
                      <a:pt x="129287" y="4586"/>
                      <a:pt x="139163" y="16261"/>
                    </a:cubicBezTo>
                    <a:cubicBezTo>
                      <a:pt x="140061" y="17159"/>
                      <a:pt x="139163" y="18955"/>
                      <a:pt x="139163" y="19853"/>
                    </a:cubicBezTo>
                    <a:cubicBezTo>
                      <a:pt x="138265" y="20751"/>
                      <a:pt x="136469" y="19853"/>
                      <a:pt x="135572" y="19853"/>
                    </a:cubicBezTo>
                    <a:cubicBezTo>
                      <a:pt x="126593" y="9975"/>
                      <a:pt x="114024" y="4586"/>
                      <a:pt x="99659" y="5484"/>
                    </a:cubicBezTo>
                    <a:cubicBezTo>
                      <a:pt x="80804" y="7280"/>
                      <a:pt x="52074" y="19853"/>
                      <a:pt x="19752" y="74633"/>
                    </a:cubicBezTo>
                    <a:cubicBezTo>
                      <a:pt x="11672" y="88103"/>
                      <a:pt x="5387" y="108758"/>
                      <a:pt x="6285" y="122229"/>
                    </a:cubicBezTo>
                    <a:cubicBezTo>
                      <a:pt x="6285" y="133005"/>
                      <a:pt x="8081" y="141087"/>
                      <a:pt x="9876" y="148271"/>
                    </a:cubicBezTo>
                    <a:cubicBezTo>
                      <a:pt x="12570" y="159946"/>
                      <a:pt x="14366" y="168926"/>
                      <a:pt x="7183" y="177008"/>
                    </a:cubicBezTo>
                    <a:cubicBezTo>
                      <a:pt x="7183" y="177008"/>
                      <a:pt x="6285" y="177008"/>
                      <a:pt x="5387" y="177008"/>
                    </a:cubicBezTo>
                  </a:path>
                </a:pathLst>
              </a:custGeom>
              <a:solidFill>
                <a:srgbClr val="1D1D1B"/>
              </a:solidFill>
              <a:ln w="8971" cap="flat">
                <a:noFill/>
                <a:prstDash val="solid"/>
                <a:miter/>
              </a:ln>
            </p:spPr>
            <p:txBody>
              <a:bodyPr rtlCol="0" anchor="ctr"/>
              <a:lstStyle/>
              <a:p>
                <a:endParaRPr lang="en-US"/>
              </a:p>
            </p:txBody>
          </p:sp>
          <p:sp>
            <p:nvSpPr>
              <p:cNvPr id="1116" name="Freeform 1115">
                <a:extLst>
                  <a:ext uri="{FF2B5EF4-FFF2-40B4-BE49-F238E27FC236}">
                    <a16:creationId xmlns:a16="http://schemas.microsoft.com/office/drawing/2014/main" id="{4F77E7BD-4F5A-9381-43D1-267FC2FE156E}"/>
                  </a:ext>
                </a:extLst>
              </p:cNvPr>
              <p:cNvSpPr/>
              <p:nvPr/>
            </p:nvSpPr>
            <p:spPr>
              <a:xfrm>
                <a:off x="12744369" y="4836882"/>
                <a:ext cx="14954" cy="11148"/>
              </a:xfrm>
              <a:custGeom>
                <a:avLst/>
                <a:gdLst>
                  <a:gd name="connsiteX0" fmla="*/ 2693 w 14954"/>
                  <a:gd name="connsiteY0" fmla="*/ 11148 h 11148"/>
                  <a:gd name="connsiteX1" fmla="*/ 0 w 14954"/>
                  <a:gd name="connsiteY1" fmla="*/ 9352 h 11148"/>
                  <a:gd name="connsiteX2" fmla="*/ 1796 w 14954"/>
                  <a:gd name="connsiteY2" fmla="*/ 5760 h 11148"/>
                  <a:gd name="connsiteX3" fmla="*/ 9876 w 14954"/>
                  <a:gd name="connsiteY3" fmla="*/ 1270 h 11148"/>
                  <a:gd name="connsiteX4" fmla="*/ 13467 w 14954"/>
                  <a:gd name="connsiteY4" fmla="*/ 372 h 11148"/>
                  <a:gd name="connsiteX5" fmla="*/ 14365 w 14954"/>
                  <a:gd name="connsiteY5" fmla="*/ 3964 h 11148"/>
                  <a:gd name="connsiteX6" fmla="*/ 3591 w 14954"/>
                  <a:gd name="connsiteY6" fmla="*/ 11148 h 11148"/>
                  <a:gd name="connsiteX7" fmla="*/ 2693 w 14954"/>
                  <a:gd name="connsiteY7" fmla="*/ 11148 h 11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954" h="11148">
                    <a:moveTo>
                      <a:pt x="2693" y="11148"/>
                    </a:moveTo>
                    <a:cubicBezTo>
                      <a:pt x="1796" y="11148"/>
                      <a:pt x="898" y="11148"/>
                      <a:pt x="0" y="9352"/>
                    </a:cubicBezTo>
                    <a:cubicBezTo>
                      <a:pt x="0" y="8454"/>
                      <a:pt x="0" y="6658"/>
                      <a:pt x="1796" y="5760"/>
                    </a:cubicBezTo>
                    <a:cubicBezTo>
                      <a:pt x="5387" y="3964"/>
                      <a:pt x="8978" y="2168"/>
                      <a:pt x="9876" y="1270"/>
                    </a:cubicBezTo>
                    <a:cubicBezTo>
                      <a:pt x="9876" y="372"/>
                      <a:pt x="11672" y="-526"/>
                      <a:pt x="13467" y="372"/>
                    </a:cubicBezTo>
                    <a:cubicBezTo>
                      <a:pt x="15263" y="1270"/>
                      <a:pt x="15263" y="2168"/>
                      <a:pt x="14365" y="3964"/>
                    </a:cubicBezTo>
                    <a:cubicBezTo>
                      <a:pt x="12569" y="7556"/>
                      <a:pt x="6285" y="10250"/>
                      <a:pt x="3591" y="11148"/>
                    </a:cubicBezTo>
                    <a:cubicBezTo>
                      <a:pt x="3591" y="11148"/>
                      <a:pt x="3591" y="11148"/>
                      <a:pt x="2693" y="11148"/>
                    </a:cubicBezTo>
                  </a:path>
                </a:pathLst>
              </a:custGeom>
              <a:solidFill>
                <a:srgbClr val="1D1D1B"/>
              </a:solidFill>
              <a:ln w="8971" cap="flat">
                <a:noFill/>
                <a:prstDash val="solid"/>
                <a:miter/>
              </a:ln>
            </p:spPr>
            <p:txBody>
              <a:bodyPr rtlCol="0" anchor="ctr"/>
              <a:lstStyle/>
              <a:p>
                <a:endParaRPr lang="en-US"/>
              </a:p>
            </p:txBody>
          </p:sp>
          <p:sp>
            <p:nvSpPr>
              <p:cNvPr id="1117" name="Freeform 1116">
                <a:extLst>
                  <a:ext uri="{FF2B5EF4-FFF2-40B4-BE49-F238E27FC236}">
                    <a16:creationId xmlns:a16="http://schemas.microsoft.com/office/drawing/2014/main" id="{BE7ACDF5-BAC6-B86A-65B5-DDF1D990D914}"/>
                  </a:ext>
                </a:extLst>
              </p:cNvPr>
              <p:cNvSpPr/>
              <p:nvPr/>
            </p:nvSpPr>
            <p:spPr>
              <a:xfrm>
                <a:off x="12585679" y="4829396"/>
                <a:ext cx="34790" cy="22226"/>
              </a:xfrm>
              <a:custGeom>
                <a:avLst/>
                <a:gdLst>
                  <a:gd name="connsiteX0" fmla="*/ 32097 w 34790"/>
                  <a:gd name="connsiteY0" fmla="*/ 22226 h 22226"/>
                  <a:gd name="connsiteX1" fmla="*/ 4265 w 34790"/>
                  <a:gd name="connsiteY1" fmla="*/ 7858 h 22226"/>
                  <a:gd name="connsiteX2" fmla="*/ 673 w 34790"/>
                  <a:gd name="connsiteY2" fmla="*/ 4266 h 22226"/>
                  <a:gd name="connsiteX3" fmla="*/ 673 w 34790"/>
                  <a:gd name="connsiteY3" fmla="*/ 674 h 22226"/>
                  <a:gd name="connsiteX4" fmla="*/ 4265 w 34790"/>
                  <a:gd name="connsiteY4" fmla="*/ 674 h 22226"/>
                  <a:gd name="connsiteX5" fmla="*/ 7856 w 34790"/>
                  <a:gd name="connsiteY5" fmla="*/ 4266 h 22226"/>
                  <a:gd name="connsiteX6" fmla="*/ 32097 w 34790"/>
                  <a:gd name="connsiteY6" fmla="*/ 16838 h 22226"/>
                  <a:gd name="connsiteX7" fmla="*/ 32097 w 34790"/>
                  <a:gd name="connsiteY7" fmla="*/ 16838 h 22226"/>
                  <a:gd name="connsiteX8" fmla="*/ 34791 w 34790"/>
                  <a:gd name="connsiteY8" fmla="*/ 19532 h 22226"/>
                  <a:gd name="connsiteX9" fmla="*/ 32097 w 34790"/>
                  <a:gd name="connsiteY9" fmla="*/ 22226 h 22226"/>
                  <a:gd name="connsiteX10" fmla="*/ 32097 w 34790"/>
                  <a:gd name="connsiteY10" fmla="*/ 22226 h 22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790" h="22226">
                    <a:moveTo>
                      <a:pt x="32097" y="22226"/>
                    </a:moveTo>
                    <a:cubicBezTo>
                      <a:pt x="19528" y="22226"/>
                      <a:pt x="10550" y="14144"/>
                      <a:pt x="4265" y="7858"/>
                    </a:cubicBezTo>
                    <a:cubicBezTo>
                      <a:pt x="3367" y="6960"/>
                      <a:pt x="1571" y="6062"/>
                      <a:pt x="673" y="4266"/>
                    </a:cubicBezTo>
                    <a:cubicBezTo>
                      <a:pt x="-224" y="3368"/>
                      <a:pt x="-224" y="1572"/>
                      <a:pt x="673" y="674"/>
                    </a:cubicBezTo>
                    <a:cubicBezTo>
                      <a:pt x="1571" y="-225"/>
                      <a:pt x="3367" y="-225"/>
                      <a:pt x="4265" y="674"/>
                    </a:cubicBezTo>
                    <a:cubicBezTo>
                      <a:pt x="5162" y="1572"/>
                      <a:pt x="6958" y="2469"/>
                      <a:pt x="7856" y="4266"/>
                    </a:cubicBezTo>
                    <a:cubicBezTo>
                      <a:pt x="14141" y="10552"/>
                      <a:pt x="22221" y="16838"/>
                      <a:pt x="32097" y="16838"/>
                    </a:cubicBezTo>
                    <a:lnTo>
                      <a:pt x="32097" y="16838"/>
                    </a:lnTo>
                    <a:cubicBezTo>
                      <a:pt x="33893" y="16838"/>
                      <a:pt x="34791" y="17736"/>
                      <a:pt x="34791" y="19532"/>
                    </a:cubicBezTo>
                    <a:cubicBezTo>
                      <a:pt x="34791" y="21328"/>
                      <a:pt x="33893" y="22226"/>
                      <a:pt x="32097" y="22226"/>
                    </a:cubicBezTo>
                    <a:lnTo>
                      <a:pt x="32097" y="22226"/>
                    </a:lnTo>
                  </a:path>
                </a:pathLst>
              </a:custGeom>
              <a:solidFill>
                <a:srgbClr val="1D1D1B"/>
              </a:solidFill>
              <a:ln w="8971" cap="flat">
                <a:noFill/>
                <a:prstDash val="solid"/>
                <a:miter/>
              </a:ln>
            </p:spPr>
            <p:txBody>
              <a:bodyPr rtlCol="0" anchor="ctr"/>
              <a:lstStyle/>
              <a:p>
                <a:endParaRPr lang="en-US"/>
              </a:p>
            </p:txBody>
          </p:sp>
          <p:sp>
            <p:nvSpPr>
              <p:cNvPr id="1118" name="Freeform 1117">
                <a:extLst>
                  <a:ext uri="{FF2B5EF4-FFF2-40B4-BE49-F238E27FC236}">
                    <a16:creationId xmlns:a16="http://schemas.microsoft.com/office/drawing/2014/main" id="{1004DFC3-F791-6C08-5DB2-426866F32746}"/>
                  </a:ext>
                </a:extLst>
              </p:cNvPr>
              <p:cNvSpPr/>
              <p:nvPr/>
            </p:nvSpPr>
            <p:spPr>
              <a:xfrm>
                <a:off x="12702930" y="4696263"/>
                <a:ext cx="11810" cy="17062"/>
              </a:xfrm>
              <a:custGeom>
                <a:avLst/>
                <a:gdLst>
                  <a:gd name="connsiteX0" fmla="*/ 2833 w 11810"/>
                  <a:gd name="connsiteY0" fmla="*/ 16164 h 17062"/>
                  <a:gd name="connsiteX1" fmla="*/ 1037 w 11810"/>
                  <a:gd name="connsiteY1" fmla="*/ 16164 h 17062"/>
                  <a:gd name="connsiteX2" fmla="*/ 1037 w 11810"/>
                  <a:gd name="connsiteY2" fmla="*/ 12572 h 17062"/>
                  <a:gd name="connsiteX3" fmla="*/ 6424 w 11810"/>
                  <a:gd name="connsiteY3" fmla="*/ 1796 h 17062"/>
                  <a:gd name="connsiteX4" fmla="*/ 10015 w 11810"/>
                  <a:gd name="connsiteY4" fmla="*/ 0 h 17062"/>
                  <a:gd name="connsiteX5" fmla="*/ 11811 w 11810"/>
                  <a:gd name="connsiteY5" fmla="*/ 3592 h 17062"/>
                  <a:gd name="connsiteX6" fmla="*/ 5526 w 11810"/>
                  <a:gd name="connsiteY6" fmla="*/ 16164 h 17062"/>
                  <a:gd name="connsiteX7" fmla="*/ 3730 w 11810"/>
                  <a:gd name="connsiteY7" fmla="*/ 17063 h 17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10" h="17062">
                    <a:moveTo>
                      <a:pt x="2833" y="16164"/>
                    </a:moveTo>
                    <a:cubicBezTo>
                      <a:pt x="2833" y="16164"/>
                      <a:pt x="1934" y="16164"/>
                      <a:pt x="1037" y="16164"/>
                    </a:cubicBezTo>
                    <a:cubicBezTo>
                      <a:pt x="139" y="16164"/>
                      <a:pt x="-759" y="13470"/>
                      <a:pt x="1037" y="12572"/>
                    </a:cubicBezTo>
                    <a:cubicBezTo>
                      <a:pt x="3730" y="8980"/>
                      <a:pt x="5526" y="5388"/>
                      <a:pt x="6424" y="1796"/>
                    </a:cubicBezTo>
                    <a:cubicBezTo>
                      <a:pt x="6424" y="0"/>
                      <a:pt x="8219" y="0"/>
                      <a:pt x="10015" y="0"/>
                    </a:cubicBezTo>
                    <a:cubicBezTo>
                      <a:pt x="11811" y="0"/>
                      <a:pt x="11811" y="1796"/>
                      <a:pt x="11811" y="3592"/>
                    </a:cubicBezTo>
                    <a:cubicBezTo>
                      <a:pt x="10913" y="8082"/>
                      <a:pt x="8219" y="12572"/>
                      <a:pt x="5526" y="16164"/>
                    </a:cubicBezTo>
                    <a:cubicBezTo>
                      <a:pt x="5526" y="16164"/>
                      <a:pt x="4628" y="17063"/>
                      <a:pt x="3730" y="17063"/>
                    </a:cubicBezTo>
                  </a:path>
                </a:pathLst>
              </a:custGeom>
              <a:solidFill>
                <a:srgbClr val="1D1D1B"/>
              </a:solidFill>
              <a:ln w="8971" cap="flat">
                <a:noFill/>
                <a:prstDash val="solid"/>
                <a:miter/>
              </a:ln>
            </p:spPr>
            <p:txBody>
              <a:bodyPr rtlCol="0" anchor="ctr"/>
              <a:lstStyle/>
              <a:p>
                <a:endParaRPr lang="en-US"/>
              </a:p>
            </p:txBody>
          </p:sp>
          <p:sp>
            <p:nvSpPr>
              <p:cNvPr id="1119" name="Freeform 1118">
                <a:extLst>
                  <a:ext uri="{FF2B5EF4-FFF2-40B4-BE49-F238E27FC236}">
                    <a16:creationId xmlns:a16="http://schemas.microsoft.com/office/drawing/2014/main" id="{F56322A9-08E5-F1E2-D6D1-08ABCE2339C3}"/>
                  </a:ext>
                </a:extLst>
              </p:cNvPr>
              <p:cNvSpPr/>
              <p:nvPr/>
            </p:nvSpPr>
            <p:spPr>
              <a:xfrm>
                <a:off x="12652791" y="4818395"/>
                <a:ext cx="35015" cy="18984"/>
              </a:xfrm>
              <a:custGeom>
                <a:avLst/>
                <a:gdLst>
                  <a:gd name="connsiteX0" fmla="*/ 35015 w 35015"/>
                  <a:gd name="connsiteY0" fmla="*/ 1796 h 18984"/>
                  <a:gd name="connsiteX1" fmla="*/ 16161 w 35015"/>
                  <a:gd name="connsiteY1" fmla="*/ 1796 h 18984"/>
                  <a:gd name="connsiteX2" fmla="*/ 0 w 35015"/>
                  <a:gd name="connsiteY2" fmla="*/ 0 h 18984"/>
                  <a:gd name="connsiteX3" fmla="*/ 15263 w 35015"/>
                  <a:gd name="connsiteY3" fmla="*/ 18859 h 18984"/>
                  <a:gd name="connsiteX4" fmla="*/ 35015 w 35015"/>
                  <a:gd name="connsiteY4" fmla="*/ 2694 h 18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15" h="18984">
                    <a:moveTo>
                      <a:pt x="35015" y="1796"/>
                    </a:moveTo>
                    <a:cubicBezTo>
                      <a:pt x="35015" y="1796"/>
                      <a:pt x="24241" y="1796"/>
                      <a:pt x="16161" y="1796"/>
                    </a:cubicBezTo>
                    <a:cubicBezTo>
                      <a:pt x="8081" y="1796"/>
                      <a:pt x="0" y="0"/>
                      <a:pt x="0" y="0"/>
                    </a:cubicBezTo>
                    <a:cubicBezTo>
                      <a:pt x="0" y="0"/>
                      <a:pt x="0" y="17063"/>
                      <a:pt x="15263" y="18859"/>
                    </a:cubicBezTo>
                    <a:cubicBezTo>
                      <a:pt x="29628" y="20655"/>
                      <a:pt x="35015" y="2694"/>
                      <a:pt x="35015" y="2694"/>
                    </a:cubicBezTo>
                  </a:path>
                </a:pathLst>
              </a:custGeom>
              <a:solidFill>
                <a:srgbClr val="FFFFFF"/>
              </a:solidFill>
              <a:ln w="8971" cap="flat">
                <a:noFill/>
                <a:prstDash val="solid"/>
                <a:miter/>
              </a:ln>
            </p:spPr>
            <p:txBody>
              <a:bodyPr rtlCol="0" anchor="ctr"/>
              <a:lstStyle/>
              <a:p>
                <a:endParaRPr lang="en-US"/>
              </a:p>
            </p:txBody>
          </p:sp>
          <p:sp>
            <p:nvSpPr>
              <p:cNvPr id="1120" name="Freeform 1119">
                <a:extLst>
                  <a:ext uri="{FF2B5EF4-FFF2-40B4-BE49-F238E27FC236}">
                    <a16:creationId xmlns:a16="http://schemas.microsoft.com/office/drawing/2014/main" id="{F8AAEE51-D8B5-DD50-8660-F2BCB41B04E5}"/>
                  </a:ext>
                </a:extLst>
              </p:cNvPr>
              <p:cNvSpPr/>
              <p:nvPr/>
            </p:nvSpPr>
            <p:spPr>
              <a:xfrm>
                <a:off x="12650996" y="4815701"/>
                <a:ext cx="36811" cy="23348"/>
              </a:xfrm>
              <a:custGeom>
                <a:avLst/>
                <a:gdLst>
                  <a:gd name="connsiteX0" fmla="*/ 5387 w 36811"/>
                  <a:gd name="connsiteY0" fmla="*/ 4490 h 23348"/>
                  <a:gd name="connsiteX1" fmla="*/ 17956 w 36811"/>
                  <a:gd name="connsiteY1" fmla="*/ 17961 h 23348"/>
                  <a:gd name="connsiteX2" fmla="*/ 33220 w 36811"/>
                  <a:gd name="connsiteY2" fmla="*/ 7184 h 23348"/>
                  <a:gd name="connsiteX3" fmla="*/ 17956 w 36811"/>
                  <a:gd name="connsiteY3" fmla="*/ 7184 h 23348"/>
                  <a:gd name="connsiteX4" fmla="*/ 5387 w 36811"/>
                  <a:gd name="connsiteY4" fmla="*/ 5388 h 23348"/>
                  <a:gd name="connsiteX5" fmla="*/ 18855 w 36811"/>
                  <a:gd name="connsiteY5" fmla="*/ 23349 h 23348"/>
                  <a:gd name="connsiteX6" fmla="*/ 17059 w 36811"/>
                  <a:gd name="connsiteY6" fmla="*/ 23349 h 23348"/>
                  <a:gd name="connsiteX7" fmla="*/ 0 w 36811"/>
                  <a:gd name="connsiteY7" fmla="*/ 1796 h 23348"/>
                  <a:gd name="connsiteX8" fmla="*/ 0 w 36811"/>
                  <a:gd name="connsiteY8" fmla="*/ 0 h 23348"/>
                  <a:gd name="connsiteX9" fmla="*/ 1796 w 36811"/>
                  <a:gd name="connsiteY9" fmla="*/ 0 h 23348"/>
                  <a:gd name="connsiteX10" fmla="*/ 17059 w 36811"/>
                  <a:gd name="connsiteY10" fmla="*/ 1796 h 23348"/>
                  <a:gd name="connsiteX11" fmla="*/ 35015 w 36811"/>
                  <a:gd name="connsiteY11" fmla="*/ 1796 h 23348"/>
                  <a:gd name="connsiteX12" fmla="*/ 35015 w 36811"/>
                  <a:gd name="connsiteY12" fmla="*/ 1796 h 23348"/>
                  <a:gd name="connsiteX13" fmla="*/ 36811 w 36811"/>
                  <a:gd name="connsiteY13" fmla="*/ 2694 h 23348"/>
                  <a:gd name="connsiteX14" fmla="*/ 36811 w 36811"/>
                  <a:gd name="connsiteY14" fmla="*/ 5388 h 23348"/>
                  <a:gd name="connsiteX15" fmla="*/ 17059 w 36811"/>
                  <a:gd name="connsiteY15" fmla="*/ 23349 h 23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811" h="23348">
                    <a:moveTo>
                      <a:pt x="5387" y="4490"/>
                    </a:moveTo>
                    <a:cubicBezTo>
                      <a:pt x="5387" y="8980"/>
                      <a:pt x="8978" y="17063"/>
                      <a:pt x="17956" y="17961"/>
                    </a:cubicBezTo>
                    <a:cubicBezTo>
                      <a:pt x="26935" y="18859"/>
                      <a:pt x="31424" y="11674"/>
                      <a:pt x="33220" y="7184"/>
                    </a:cubicBezTo>
                    <a:cubicBezTo>
                      <a:pt x="29628" y="7184"/>
                      <a:pt x="23344" y="7184"/>
                      <a:pt x="17956" y="7184"/>
                    </a:cubicBezTo>
                    <a:cubicBezTo>
                      <a:pt x="13467" y="7184"/>
                      <a:pt x="8081" y="6286"/>
                      <a:pt x="5387" y="5388"/>
                    </a:cubicBezTo>
                    <a:close/>
                    <a:moveTo>
                      <a:pt x="18855" y="23349"/>
                    </a:moveTo>
                    <a:cubicBezTo>
                      <a:pt x="18855" y="23349"/>
                      <a:pt x="17059" y="23349"/>
                      <a:pt x="17059" y="23349"/>
                    </a:cubicBezTo>
                    <a:cubicBezTo>
                      <a:pt x="3592" y="21553"/>
                      <a:pt x="0" y="8980"/>
                      <a:pt x="0" y="1796"/>
                    </a:cubicBezTo>
                    <a:cubicBezTo>
                      <a:pt x="0" y="1796"/>
                      <a:pt x="0" y="0"/>
                      <a:pt x="0" y="0"/>
                    </a:cubicBezTo>
                    <a:cubicBezTo>
                      <a:pt x="0" y="0"/>
                      <a:pt x="1796" y="0"/>
                      <a:pt x="1796" y="0"/>
                    </a:cubicBezTo>
                    <a:cubicBezTo>
                      <a:pt x="1796" y="0"/>
                      <a:pt x="9876" y="1796"/>
                      <a:pt x="17059" y="1796"/>
                    </a:cubicBezTo>
                    <a:cubicBezTo>
                      <a:pt x="24241" y="1796"/>
                      <a:pt x="35015" y="1796"/>
                      <a:pt x="35015" y="1796"/>
                    </a:cubicBezTo>
                    <a:lnTo>
                      <a:pt x="35015" y="1796"/>
                    </a:lnTo>
                    <a:cubicBezTo>
                      <a:pt x="35015" y="1796"/>
                      <a:pt x="36811" y="1796"/>
                      <a:pt x="36811" y="2694"/>
                    </a:cubicBezTo>
                    <a:cubicBezTo>
                      <a:pt x="36811" y="2694"/>
                      <a:pt x="36811" y="4490"/>
                      <a:pt x="36811" y="5388"/>
                    </a:cubicBezTo>
                    <a:cubicBezTo>
                      <a:pt x="35015" y="11674"/>
                      <a:pt x="28730" y="23349"/>
                      <a:pt x="17059" y="23349"/>
                    </a:cubicBezTo>
                  </a:path>
                </a:pathLst>
              </a:custGeom>
              <a:solidFill>
                <a:srgbClr val="1D1D1B"/>
              </a:solidFill>
              <a:ln w="8971" cap="flat">
                <a:noFill/>
                <a:prstDash val="solid"/>
                <a:miter/>
              </a:ln>
            </p:spPr>
            <p:txBody>
              <a:bodyPr rtlCol="0" anchor="ctr"/>
              <a:lstStyle/>
              <a:p>
                <a:endParaRPr lang="en-US"/>
              </a:p>
            </p:txBody>
          </p:sp>
          <p:sp>
            <p:nvSpPr>
              <p:cNvPr id="1121" name="Freeform 1120">
                <a:extLst>
                  <a:ext uri="{FF2B5EF4-FFF2-40B4-BE49-F238E27FC236}">
                    <a16:creationId xmlns:a16="http://schemas.microsoft.com/office/drawing/2014/main" id="{83A0712D-3E26-8119-C442-D80025DA5285}"/>
                  </a:ext>
                </a:extLst>
              </p:cNvPr>
              <p:cNvSpPr/>
              <p:nvPr/>
            </p:nvSpPr>
            <p:spPr>
              <a:xfrm>
                <a:off x="12693193" y="4777984"/>
                <a:ext cx="10773" cy="12572"/>
              </a:xfrm>
              <a:custGeom>
                <a:avLst/>
                <a:gdLst>
                  <a:gd name="connsiteX0" fmla="*/ 9876 w 10773"/>
                  <a:gd name="connsiteY0" fmla="*/ 7184 h 12572"/>
                  <a:gd name="connsiteX1" fmla="*/ 5387 w 10773"/>
                  <a:gd name="connsiteY1" fmla="*/ 0 h 12572"/>
                  <a:gd name="connsiteX2" fmla="*/ 0 w 10773"/>
                  <a:gd name="connsiteY2" fmla="*/ 5388 h 12572"/>
                  <a:gd name="connsiteX3" fmla="*/ 4489 w 10773"/>
                  <a:gd name="connsiteY3" fmla="*/ 12573 h 12572"/>
                  <a:gd name="connsiteX4" fmla="*/ 10774 w 10773"/>
                  <a:gd name="connsiteY4" fmla="*/ 7184 h 12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73" h="12572">
                    <a:moveTo>
                      <a:pt x="9876" y="7184"/>
                    </a:moveTo>
                    <a:cubicBezTo>
                      <a:pt x="9876" y="3592"/>
                      <a:pt x="8081" y="898"/>
                      <a:pt x="5387" y="0"/>
                    </a:cubicBezTo>
                    <a:cubicBezTo>
                      <a:pt x="2693" y="0"/>
                      <a:pt x="0" y="1796"/>
                      <a:pt x="0" y="5388"/>
                    </a:cubicBezTo>
                    <a:cubicBezTo>
                      <a:pt x="0" y="8980"/>
                      <a:pt x="1796" y="11675"/>
                      <a:pt x="4489" y="12573"/>
                    </a:cubicBezTo>
                    <a:cubicBezTo>
                      <a:pt x="7182" y="12573"/>
                      <a:pt x="9876" y="10776"/>
                      <a:pt x="10774" y="7184"/>
                    </a:cubicBezTo>
                  </a:path>
                </a:pathLst>
              </a:custGeom>
              <a:solidFill>
                <a:srgbClr val="1D1D1B"/>
              </a:solidFill>
              <a:ln w="8971" cap="flat">
                <a:noFill/>
                <a:prstDash val="solid"/>
                <a:miter/>
              </a:ln>
            </p:spPr>
            <p:txBody>
              <a:bodyPr rtlCol="0" anchor="ctr"/>
              <a:lstStyle/>
              <a:p>
                <a:endParaRPr lang="en-US"/>
              </a:p>
            </p:txBody>
          </p:sp>
          <p:sp>
            <p:nvSpPr>
              <p:cNvPr id="1122" name="Freeform 1121">
                <a:extLst>
                  <a:ext uri="{FF2B5EF4-FFF2-40B4-BE49-F238E27FC236}">
                    <a16:creationId xmlns:a16="http://schemas.microsoft.com/office/drawing/2014/main" id="{64E0E90A-42E9-F43A-F27D-95DEFD880BD5}"/>
                  </a:ext>
                </a:extLst>
              </p:cNvPr>
              <p:cNvSpPr/>
              <p:nvPr/>
            </p:nvSpPr>
            <p:spPr>
              <a:xfrm>
                <a:off x="12640891" y="4773320"/>
                <a:ext cx="11002" cy="12746"/>
              </a:xfrm>
              <a:custGeom>
                <a:avLst/>
                <a:gdLst>
                  <a:gd name="connsiteX0" fmla="*/ 11003 w 11002"/>
                  <a:gd name="connsiteY0" fmla="*/ 7358 h 12746"/>
                  <a:gd name="connsiteX1" fmla="*/ 6514 w 11002"/>
                  <a:gd name="connsiteY1" fmla="*/ 174 h 12746"/>
                  <a:gd name="connsiteX2" fmla="*/ 229 w 11002"/>
                  <a:gd name="connsiteY2" fmla="*/ 5562 h 12746"/>
                  <a:gd name="connsiteX3" fmla="*/ 4718 w 11002"/>
                  <a:gd name="connsiteY3" fmla="*/ 12747 h 12746"/>
                  <a:gd name="connsiteX4" fmla="*/ 11003 w 11002"/>
                  <a:gd name="connsiteY4" fmla="*/ 7358 h 127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02" h="12746">
                    <a:moveTo>
                      <a:pt x="11003" y="7358"/>
                    </a:moveTo>
                    <a:cubicBezTo>
                      <a:pt x="11003" y="3766"/>
                      <a:pt x="9207" y="1072"/>
                      <a:pt x="6514" y="174"/>
                    </a:cubicBezTo>
                    <a:cubicBezTo>
                      <a:pt x="3820" y="-724"/>
                      <a:pt x="1127" y="1970"/>
                      <a:pt x="229" y="5562"/>
                    </a:cubicBezTo>
                    <a:cubicBezTo>
                      <a:pt x="-669" y="9154"/>
                      <a:pt x="1127" y="11849"/>
                      <a:pt x="4718" y="12747"/>
                    </a:cubicBezTo>
                    <a:cubicBezTo>
                      <a:pt x="7411" y="12747"/>
                      <a:pt x="10105" y="10950"/>
                      <a:pt x="11003" y="7358"/>
                    </a:cubicBezTo>
                  </a:path>
                </a:pathLst>
              </a:custGeom>
              <a:solidFill>
                <a:srgbClr val="1D1D1B"/>
              </a:solidFill>
              <a:ln w="8971" cap="flat">
                <a:noFill/>
                <a:prstDash val="solid"/>
                <a:miter/>
              </a:ln>
            </p:spPr>
            <p:txBody>
              <a:bodyPr rtlCol="0" anchor="ctr"/>
              <a:lstStyle/>
              <a:p>
                <a:endParaRPr lang="en-US"/>
              </a:p>
            </p:txBody>
          </p:sp>
          <p:sp>
            <p:nvSpPr>
              <p:cNvPr id="1123" name="Freeform 1122">
                <a:extLst>
                  <a:ext uri="{FF2B5EF4-FFF2-40B4-BE49-F238E27FC236}">
                    <a16:creationId xmlns:a16="http://schemas.microsoft.com/office/drawing/2014/main" id="{872CFD3D-5D93-7AC9-FDED-B54616BE3800}"/>
                  </a:ext>
                </a:extLst>
              </p:cNvPr>
              <p:cNvSpPr/>
              <p:nvPr/>
            </p:nvSpPr>
            <p:spPr>
              <a:xfrm>
                <a:off x="12582761" y="4672103"/>
                <a:ext cx="182496" cy="159763"/>
              </a:xfrm>
              <a:custGeom>
                <a:avLst/>
                <a:gdLst>
                  <a:gd name="connsiteX0" fmla="*/ 166995 w 182496"/>
                  <a:gd name="connsiteY0" fmla="*/ 155273 h 159763"/>
                  <a:gd name="connsiteX1" fmla="*/ 169688 w 182496"/>
                  <a:gd name="connsiteY1" fmla="*/ 155273 h 159763"/>
                  <a:gd name="connsiteX2" fmla="*/ 175973 w 182496"/>
                  <a:gd name="connsiteY2" fmla="*/ 141803 h 159763"/>
                  <a:gd name="connsiteX3" fmla="*/ 178667 w 182496"/>
                  <a:gd name="connsiteY3" fmla="*/ 120250 h 159763"/>
                  <a:gd name="connsiteX4" fmla="*/ 176871 w 182496"/>
                  <a:gd name="connsiteY4" fmla="*/ 107678 h 159763"/>
                  <a:gd name="connsiteX5" fmla="*/ 175076 w 182496"/>
                  <a:gd name="connsiteY5" fmla="*/ 104086 h 159763"/>
                  <a:gd name="connsiteX6" fmla="*/ 175076 w 182496"/>
                  <a:gd name="connsiteY6" fmla="*/ 100493 h 159763"/>
                  <a:gd name="connsiteX7" fmla="*/ 165199 w 182496"/>
                  <a:gd name="connsiteY7" fmla="*/ 60980 h 159763"/>
                  <a:gd name="connsiteX8" fmla="*/ 127491 w 182496"/>
                  <a:gd name="connsiteY8" fmla="*/ 17874 h 159763"/>
                  <a:gd name="connsiteX9" fmla="*/ 58359 w 182496"/>
                  <a:gd name="connsiteY9" fmla="*/ 16078 h 159763"/>
                  <a:gd name="connsiteX10" fmla="*/ 19752 w 182496"/>
                  <a:gd name="connsiteY10" fmla="*/ 60980 h 159763"/>
                  <a:gd name="connsiteX11" fmla="*/ 10774 w 182496"/>
                  <a:gd name="connsiteY11" fmla="*/ 96003 h 159763"/>
                  <a:gd name="connsiteX12" fmla="*/ 10774 w 182496"/>
                  <a:gd name="connsiteY12" fmla="*/ 97799 h 159763"/>
                  <a:gd name="connsiteX13" fmla="*/ 8080 w 182496"/>
                  <a:gd name="connsiteY13" fmla="*/ 101391 h 159763"/>
                  <a:gd name="connsiteX14" fmla="*/ 5387 w 182496"/>
                  <a:gd name="connsiteY14" fmla="*/ 107678 h 159763"/>
                  <a:gd name="connsiteX15" fmla="*/ 9876 w 182496"/>
                  <a:gd name="connsiteY15" fmla="*/ 144497 h 159763"/>
                  <a:gd name="connsiteX16" fmla="*/ 11672 w 182496"/>
                  <a:gd name="connsiteY16" fmla="*/ 146293 h 159763"/>
                  <a:gd name="connsiteX17" fmla="*/ 14365 w 182496"/>
                  <a:gd name="connsiteY17" fmla="*/ 146293 h 159763"/>
                  <a:gd name="connsiteX18" fmla="*/ 14365 w 182496"/>
                  <a:gd name="connsiteY18" fmla="*/ 135517 h 159763"/>
                  <a:gd name="connsiteX19" fmla="*/ 12569 w 182496"/>
                  <a:gd name="connsiteY19" fmla="*/ 120250 h 159763"/>
                  <a:gd name="connsiteX20" fmla="*/ 20650 w 182496"/>
                  <a:gd name="connsiteY20" fmla="*/ 69062 h 159763"/>
                  <a:gd name="connsiteX21" fmla="*/ 67337 w 182496"/>
                  <a:gd name="connsiteY21" fmla="*/ 16078 h 159763"/>
                  <a:gd name="connsiteX22" fmla="*/ 117615 w 182496"/>
                  <a:gd name="connsiteY22" fmla="*/ 17874 h 159763"/>
                  <a:gd name="connsiteX23" fmla="*/ 149039 w 182496"/>
                  <a:gd name="connsiteY23" fmla="*/ 38529 h 159763"/>
                  <a:gd name="connsiteX24" fmla="*/ 172382 w 182496"/>
                  <a:gd name="connsiteY24" fmla="*/ 99595 h 159763"/>
                  <a:gd name="connsiteX25" fmla="*/ 167893 w 182496"/>
                  <a:gd name="connsiteY25" fmla="*/ 152579 h 159763"/>
                  <a:gd name="connsiteX26" fmla="*/ 167893 w 182496"/>
                  <a:gd name="connsiteY26" fmla="*/ 156171 h 159763"/>
                  <a:gd name="connsiteX27" fmla="*/ 170586 w 182496"/>
                  <a:gd name="connsiteY27" fmla="*/ 157069 h 159763"/>
                  <a:gd name="connsiteX28" fmla="*/ 170586 w 182496"/>
                  <a:gd name="connsiteY28" fmla="*/ 157069 h 159763"/>
                  <a:gd name="connsiteX29" fmla="*/ 170586 w 182496"/>
                  <a:gd name="connsiteY29" fmla="*/ 157069 h 159763"/>
                  <a:gd name="connsiteX30" fmla="*/ 167893 w 182496"/>
                  <a:gd name="connsiteY30" fmla="*/ 159763 h 159763"/>
                  <a:gd name="connsiteX31" fmla="*/ 163404 w 182496"/>
                  <a:gd name="connsiteY31" fmla="*/ 157967 h 159763"/>
                  <a:gd name="connsiteX32" fmla="*/ 161608 w 182496"/>
                  <a:gd name="connsiteY32" fmla="*/ 149885 h 159763"/>
                  <a:gd name="connsiteX33" fmla="*/ 166097 w 182496"/>
                  <a:gd name="connsiteY33" fmla="*/ 98697 h 159763"/>
                  <a:gd name="connsiteX34" fmla="*/ 143652 w 182496"/>
                  <a:gd name="connsiteY34" fmla="*/ 40325 h 159763"/>
                  <a:gd name="connsiteX35" fmla="*/ 114921 w 182496"/>
                  <a:gd name="connsiteY35" fmla="*/ 21466 h 159763"/>
                  <a:gd name="connsiteX36" fmla="*/ 68234 w 182496"/>
                  <a:gd name="connsiteY36" fmla="*/ 19671 h 159763"/>
                  <a:gd name="connsiteX37" fmla="*/ 25139 w 182496"/>
                  <a:gd name="connsiteY37" fmla="*/ 69062 h 159763"/>
                  <a:gd name="connsiteX38" fmla="*/ 17058 w 182496"/>
                  <a:gd name="connsiteY38" fmla="*/ 117556 h 159763"/>
                  <a:gd name="connsiteX39" fmla="*/ 18854 w 182496"/>
                  <a:gd name="connsiteY39" fmla="*/ 131925 h 159763"/>
                  <a:gd name="connsiteX40" fmla="*/ 17058 w 182496"/>
                  <a:gd name="connsiteY40" fmla="*/ 148089 h 159763"/>
                  <a:gd name="connsiteX41" fmla="*/ 9876 w 182496"/>
                  <a:gd name="connsiteY41" fmla="*/ 149885 h 159763"/>
                  <a:gd name="connsiteX42" fmla="*/ 4489 w 182496"/>
                  <a:gd name="connsiteY42" fmla="*/ 144497 h 159763"/>
                  <a:gd name="connsiteX43" fmla="*/ 0 w 182496"/>
                  <a:gd name="connsiteY43" fmla="*/ 105881 h 159763"/>
                  <a:gd name="connsiteX44" fmla="*/ 4489 w 182496"/>
                  <a:gd name="connsiteY44" fmla="*/ 95105 h 159763"/>
                  <a:gd name="connsiteX45" fmla="*/ 4489 w 182496"/>
                  <a:gd name="connsiteY45" fmla="*/ 95105 h 159763"/>
                  <a:gd name="connsiteX46" fmla="*/ 4489 w 182496"/>
                  <a:gd name="connsiteY46" fmla="*/ 93309 h 159763"/>
                  <a:gd name="connsiteX47" fmla="*/ 14365 w 182496"/>
                  <a:gd name="connsiteY47" fmla="*/ 56490 h 159763"/>
                  <a:gd name="connsiteX48" fmla="*/ 55665 w 182496"/>
                  <a:gd name="connsiteY48" fmla="*/ 8894 h 159763"/>
                  <a:gd name="connsiteX49" fmla="*/ 129286 w 182496"/>
                  <a:gd name="connsiteY49" fmla="*/ 10690 h 159763"/>
                  <a:gd name="connsiteX50" fmla="*/ 168791 w 182496"/>
                  <a:gd name="connsiteY50" fmla="*/ 56490 h 159763"/>
                  <a:gd name="connsiteX51" fmla="*/ 178667 w 182496"/>
                  <a:gd name="connsiteY51" fmla="*/ 96901 h 159763"/>
                  <a:gd name="connsiteX52" fmla="*/ 178667 w 182496"/>
                  <a:gd name="connsiteY52" fmla="*/ 100493 h 159763"/>
                  <a:gd name="connsiteX53" fmla="*/ 179565 w 182496"/>
                  <a:gd name="connsiteY53" fmla="*/ 102289 h 159763"/>
                  <a:gd name="connsiteX54" fmla="*/ 182258 w 182496"/>
                  <a:gd name="connsiteY54" fmla="*/ 118454 h 159763"/>
                  <a:gd name="connsiteX55" fmla="*/ 179565 w 182496"/>
                  <a:gd name="connsiteY55" fmla="*/ 140007 h 159763"/>
                  <a:gd name="connsiteX56" fmla="*/ 169688 w 182496"/>
                  <a:gd name="connsiteY56" fmla="*/ 157967 h 159763"/>
                  <a:gd name="connsiteX57" fmla="*/ 166995 w 182496"/>
                  <a:gd name="connsiteY57" fmla="*/ 157967 h 159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182496" h="159763">
                    <a:moveTo>
                      <a:pt x="166995" y="155273"/>
                    </a:moveTo>
                    <a:cubicBezTo>
                      <a:pt x="166995" y="155273"/>
                      <a:pt x="166995" y="155273"/>
                      <a:pt x="169688" y="155273"/>
                    </a:cubicBezTo>
                    <a:cubicBezTo>
                      <a:pt x="170586" y="155273"/>
                      <a:pt x="173280" y="152579"/>
                      <a:pt x="175973" y="141803"/>
                    </a:cubicBezTo>
                    <a:cubicBezTo>
                      <a:pt x="176871" y="135517"/>
                      <a:pt x="178667" y="124740"/>
                      <a:pt x="178667" y="120250"/>
                    </a:cubicBezTo>
                    <a:cubicBezTo>
                      <a:pt x="178667" y="112168"/>
                      <a:pt x="178667" y="109474"/>
                      <a:pt x="176871" y="107678"/>
                    </a:cubicBezTo>
                    <a:cubicBezTo>
                      <a:pt x="176871" y="106780"/>
                      <a:pt x="175973" y="104984"/>
                      <a:pt x="175076" y="104086"/>
                    </a:cubicBezTo>
                    <a:lnTo>
                      <a:pt x="175076" y="100493"/>
                    </a:lnTo>
                    <a:cubicBezTo>
                      <a:pt x="173280" y="90615"/>
                      <a:pt x="171484" y="77145"/>
                      <a:pt x="165199" y="60980"/>
                    </a:cubicBezTo>
                    <a:cubicBezTo>
                      <a:pt x="158915" y="46612"/>
                      <a:pt x="145448" y="26855"/>
                      <a:pt x="127491" y="17874"/>
                    </a:cubicBezTo>
                    <a:cubicBezTo>
                      <a:pt x="104147" y="5302"/>
                      <a:pt x="79906" y="4404"/>
                      <a:pt x="58359" y="16078"/>
                    </a:cubicBezTo>
                    <a:cubicBezTo>
                      <a:pt x="43095" y="24161"/>
                      <a:pt x="26935" y="43917"/>
                      <a:pt x="19752" y="60980"/>
                    </a:cubicBezTo>
                    <a:cubicBezTo>
                      <a:pt x="13467" y="76246"/>
                      <a:pt x="11672" y="88819"/>
                      <a:pt x="10774" y="96003"/>
                    </a:cubicBezTo>
                    <a:lnTo>
                      <a:pt x="10774" y="97799"/>
                    </a:lnTo>
                    <a:cubicBezTo>
                      <a:pt x="10774" y="99595"/>
                      <a:pt x="8978" y="100493"/>
                      <a:pt x="8080" y="101391"/>
                    </a:cubicBezTo>
                    <a:cubicBezTo>
                      <a:pt x="7182" y="102289"/>
                      <a:pt x="5387" y="103187"/>
                      <a:pt x="5387" y="107678"/>
                    </a:cubicBezTo>
                    <a:cubicBezTo>
                      <a:pt x="5387" y="118454"/>
                      <a:pt x="8080" y="140007"/>
                      <a:pt x="9876" y="144497"/>
                    </a:cubicBezTo>
                    <a:cubicBezTo>
                      <a:pt x="11672" y="148987"/>
                      <a:pt x="10774" y="146293"/>
                      <a:pt x="11672" y="146293"/>
                    </a:cubicBezTo>
                    <a:cubicBezTo>
                      <a:pt x="12569" y="146293"/>
                      <a:pt x="13467" y="146293"/>
                      <a:pt x="14365" y="146293"/>
                    </a:cubicBezTo>
                    <a:cubicBezTo>
                      <a:pt x="15263" y="146293"/>
                      <a:pt x="14365" y="140905"/>
                      <a:pt x="14365" y="135517"/>
                    </a:cubicBezTo>
                    <a:cubicBezTo>
                      <a:pt x="14365" y="131925"/>
                      <a:pt x="13467" y="126536"/>
                      <a:pt x="12569" y="120250"/>
                    </a:cubicBezTo>
                    <a:cubicBezTo>
                      <a:pt x="11672" y="105881"/>
                      <a:pt x="14365" y="87921"/>
                      <a:pt x="20650" y="69062"/>
                    </a:cubicBezTo>
                    <a:cubicBezTo>
                      <a:pt x="28730" y="44815"/>
                      <a:pt x="48482" y="23263"/>
                      <a:pt x="67337" y="16078"/>
                    </a:cubicBezTo>
                    <a:cubicBezTo>
                      <a:pt x="81702" y="10690"/>
                      <a:pt x="102352" y="11588"/>
                      <a:pt x="117615" y="17874"/>
                    </a:cubicBezTo>
                    <a:cubicBezTo>
                      <a:pt x="126593" y="21466"/>
                      <a:pt x="140060" y="27753"/>
                      <a:pt x="149039" y="38529"/>
                    </a:cubicBezTo>
                    <a:cubicBezTo>
                      <a:pt x="162506" y="55592"/>
                      <a:pt x="170586" y="77145"/>
                      <a:pt x="172382" y="99595"/>
                    </a:cubicBezTo>
                    <a:cubicBezTo>
                      <a:pt x="173280" y="114862"/>
                      <a:pt x="170586" y="134619"/>
                      <a:pt x="167893" y="152579"/>
                    </a:cubicBezTo>
                    <a:cubicBezTo>
                      <a:pt x="167893" y="155273"/>
                      <a:pt x="167893" y="156171"/>
                      <a:pt x="167893" y="156171"/>
                    </a:cubicBezTo>
                    <a:close/>
                    <a:moveTo>
                      <a:pt x="170586" y="157069"/>
                    </a:moveTo>
                    <a:lnTo>
                      <a:pt x="170586" y="157069"/>
                    </a:lnTo>
                    <a:lnTo>
                      <a:pt x="170586" y="157069"/>
                    </a:lnTo>
                    <a:close/>
                    <a:moveTo>
                      <a:pt x="167893" y="159763"/>
                    </a:moveTo>
                    <a:cubicBezTo>
                      <a:pt x="166097" y="159763"/>
                      <a:pt x="164302" y="159763"/>
                      <a:pt x="163404" y="157967"/>
                    </a:cubicBezTo>
                    <a:cubicBezTo>
                      <a:pt x="161608" y="156171"/>
                      <a:pt x="161608" y="152579"/>
                      <a:pt x="161608" y="149885"/>
                    </a:cubicBezTo>
                    <a:cubicBezTo>
                      <a:pt x="164302" y="132822"/>
                      <a:pt x="166995" y="113066"/>
                      <a:pt x="166097" y="98697"/>
                    </a:cubicBezTo>
                    <a:cubicBezTo>
                      <a:pt x="164302" y="77145"/>
                      <a:pt x="156221" y="56490"/>
                      <a:pt x="143652" y="40325"/>
                    </a:cubicBezTo>
                    <a:cubicBezTo>
                      <a:pt x="135571" y="30447"/>
                      <a:pt x="123002" y="24161"/>
                      <a:pt x="114921" y="21466"/>
                    </a:cubicBezTo>
                    <a:cubicBezTo>
                      <a:pt x="100556" y="16078"/>
                      <a:pt x="81702" y="15180"/>
                      <a:pt x="68234" y="19671"/>
                    </a:cubicBezTo>
                    <a:cubicBezTo>
                      <a:pt x="50278" y="25957"/>
                      <a:pt x="33220" y="46612"/>
                      <a:pt x="25139" y="69062"/>
                    </a:cubicBezTo>
                    <a:cubicBezTo>
                      <a:pt x="18854" y="87023"/>
                      <a:pt x="16161" y="104086"/>
                      <a:pt x="17058" y="117556"/>
                    </a:cubicBezTo>
                    <a:cubicBezTo>
                      <a:pt x="17058" y="123842"/>
                      <a:pt x="17956" y="128332"/>
                      <a:pt x="18854" y="131925"/>
                    </a:cubicBezTo>
                    <a:cubicBezTo>
                      <a:pt x="19752" y="140007"/>
                      <a:pt x="20650" y="145395"/>
                      <a:pt x="17058" y="148089"/>
                    </a:cubicBezTo>
                    <a:cubicBezTo>
                      <a:pt x="15263" y="149885"/>
                      <a:pt x="12569" y="149885"/>
                      <a:pt x="9876" y="149885"/>
                    </a:cubicBezTo>
                    <a:cubicBezTo>
                      <a:pt x="7182" y="149885"/>
                      <a:pt x="5387" y="147191"/>
                      <a:pt x="4489" y="144497"/>
                    </a:cubicBezTo>
                    <a:cubicBezTo>
                      <a:pt x="2693" y="140007"/>
                      <a:pt x="0" y="116658"/>
                      <a:pt x="0" y="105881"/>
                    </a:cubicBezTo>
                    <a:cubicBezTo>
                      <a:pt x="0" y="99595"/>
                      <a:pt x="2693" y="96901"/>
                      <a:pt x="4489" y="95105"/>
                    </a:cubicBezTo>
                    <a:cubicBezTo>
                      <a:pt x="4489" y="95105"/>
                      <a:pt x="4489" y="95105"/>
                      <a:pt x="4489" y="95105"/>
                    </a:cubicBezTo>
                    <a:lnTo>
                      <a:pt x="4489" y="93309"/>
                    </a:lnTo>
                    <a:cubicBezTo>
                      <a:pt x="5387" y="85227"/>
                      <a:pt x="7182" y="72654"/>
                      <a:pt x="14365" y="56490"/>
                    </a:cubicBezTo>
                    <a:cubicBezTo>
                      <a:pt x="21547" y="37631"/>
                      <a:pt x="39504" y="16976"/>
                      <a:pt x="55665" y="8894"/>
                    </a:cubicBezTo>
                    <a:cubicBezTo>
                      <a:pt x="78111" y="-3678"/>
                      <a:pt x="105045" y="-2780"/>
                      <a:pt x="129286" y="10690"/>
                    </a:cubicBezTo>
                    <a:cubicBezTo>
                      <a:pt x="148141" y="20568"/>
                      <a:pt x="162506" y="41223"/>
                      <a:pt x="168791" y="56490"/>
                    </a:cubicBezTo>
                    <a:cubicBezTo>
                      <a:pt x="175973" y="73553"/>
                      <a:pt x="177769" y="87023"/>
                      <a:pt x="178667" y="96901"/>
                    </a:cubicBezTo>
                    <a:lnTo>
                      <a:pt x="178667" y="100493"/>
                    </a:lnTo>
                    <a:cubicBezTo>
                      <a:pt x="178667" y="100493"/>
                      <a:pt x="178667" y="101391"/>
                      <a:pt x="179565" y="102289"/>
                    </a:cubicBezTo>
                    <a:cubicBezTo>
                      <a:pt x="181360" y="104984"/>
                      <a:pt x="183156" y="108576"/>
                      <a:pt x="182258" y="118454"/>
                    </a:cubicBezTo>
                    <a:cubicBezTo>
                      <a:pt x="182258" y="122944"/>
                      <a:pt x="180462" y="133720"/>
                      <a:pt x="179565" y="140007"/>
                    </a:cubicBezTo>
                    <a:cubicBezTo>
                      <a:pt x="177769" y="151681"/>
                      <a:pt x="174177" y="157069"/>
                      <a:pt x="169688" y="157967"/>
                    </a:cubicBezTo>
                    <a:cubicBezTo>
                      <a:pt x="168791" y="157967"/>
                      <a:pt x="167893" y="157967"/>
                      <a:pt x="166995" y="157967"/>
                    </a:cubicBezTo>
                  </a:path>
                </a:pathLst>
              </a:custGeom>
              <a:solidFill>
                <a:srgbClr val="1D1D1B"/>
              </a:solidFill>
              <a:ln w="8971" cap="flat">
                <a:noFill/>
                <a:prstDash val="solid"/>
                <a:miter/>
              </a:ln>
            </p:spPr>
            <p:txBody>
              <a:bodyPr rtlCol="0" anchor="ctr"/>
              <a:lstStyle/>
              <a:p>
                <a:endParaRPr lang="en-US"/>
              </a:p>
            </p:txBody>
          </p:sp>
          <p:sp>
            <p:nvSpPr>
              <p:cNvPr id="1124" name="Freeform 1123">
                <a:extLst>
                  <a:ext uri="{FF2B5EF4-FFF2-40B4-BE49-F238E27FC236}">
                    <a16:creationId xmlns:a16="http://schemas.microsoft.com/office/drawing/2014/main" id="{39C843C9-9565-0DD3-E2F3-7A126A0A4E50}"/>
                  </a:ext>
                </a:extLst>
              </p:cNvPr>
              <p:cNvSpPr/>
              <p:nvPr/>
            </p:nvSpPr>
            <p:spPr>
              <a:xfrm>
                <a:off x="12734141" y="4826126"/>
                <a:ext cx="15615" cy="4842"/>
              </a:xfrm>
              <a:custGeom>
                <a:avLst/>
                <a:gdLst>
                  <a:gd name="connsiteX0" fmla="*/ 6637 w 15615"/>
                  <a:gd name="connsiteY0" fmla="*/ 4842 h 4842"/>
                  <a:gd name="connsiteX1" fmla="*/ 2148 w 15615"/>
                  <a:gd name="connsiteY1" fmla="*/ 4842 h 4842"/>
                  <a:gd name="connsiteX2" fmla="*/ 352 w 15615"/>
                  <a:gd name="connsiteY2" fmla="*/ 2148 h 4842"/>
                  <a:gd name="connsiteX3" fmla="*/ 3046 w 15615"/>
                  <a:gd name="connsiteY3" fmla="*/ 352 h 4842"/>
                  <a:gd name="connsiteX4" fmla="*/ 12922 w 15615"/>
                  <a:gd name="connsiteY4" fmla="*/ 352 h 4842"/>
                  <a:gd name="connsiteX5" fmla="*/ 15615 w 15615"/>
                  <a:gd name="connsiteY5" fmla="*/ 2148 h 4842"/>
                  <a:gd name="connsiteX6" fmla="*/ 13819 w 15615"/>
                  <a:gd name="connsiteY6" fmla="*/ 4842 h 4842"/>
                  <a:gd name="connsiteX7" fmla="*/ 6637 w 15615"/>
                  <a:gd name="connsiteY7" fmla="*/ 4842 h 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615" h="4842">
                    <a:moveTo>
                      <a:pt x="6637" y="4842"/>
                    </a:moveTo>
                    <a:cubicBezTo>
                      <a:pt x="4841" y="4842"/>
                      <a:pt x="3046" y="4842"/>
                      <a:pt x="2148" y="4842"/>
                    </a:cubicBezTo>
                    <a:cubicBezTo>
                      <a:pt x="352" y="4842"/>
                      <a:pt x="-545" y="3046"/>
                      <a:pt x="352" y="2148"/>
                    </a:cubicBezTo>
                    <a:cubicBezTo>
                      <a:pt x="352" y="352"/>
                      <a:pt x="2148" y="-546"/>
                      <a:pt x="3046" y="352"/>
                    </a:cubicBezTo>
                    <a:cubicBezTo>
                      <a:pt x="5739" y="352"/>
                      <a:pt x="8433" y="352"/>
                      <a:pt x="12922" y="352"/>
                    </a:cubicBezTo>
                    <a:cubicBezTo>
                      <a:pt x="14718" y="352"/>
                      <a:pt x="15615" y="352"/>
                      <a:pt x="15615" y="2148"/>
                    </a:cubicBezTo>
                    <a:cubicBezTo>
                      <a:pt x="15615" y="3944"/>
                      <a:pt x="15615" y="4842"/>
                      <a:pt x="13819" y="4842"/>
                    </a:cubicBezTo>
                    <a:cubicBezTo>
                      <a:pt x="11126" y="4842"/>
                      <a:pt x="9330" y="4842"/>
                      <a:pt x="6637" y="4842"/>
                    </a:cubicBezTo>
                  </a:path>
                </a:pathLst>
              </a:custGeom>
              <a:solidFill>
                <a:srgbClr val="1D1D1B"/>
              </a:solidFill>
              <a:ln w="8971" cap="flat">
                <a:noFill/>
                <a:prstDash val="solid"/>
                <a:miter/>
              </a:ln>
            </p:spPr>
            <p:txBody>
              <a:bodyPr rtlCol="0" anchor="ctr"/>
              <a:lstStyle/>
              <a:p>
                <a:endParaRPr lang="en-US"/>
              </a:p>
            </p:txBody>
          </p:sp>
          <p:sp>
            <p:nvSpPr>
              <p:cNvPr id="1125" name="Freeform 1124">
                <a:extLst>
                  <a:ext uri="{FF2B5EF4-FFF2-40B4-BE49-F238E27FC236}">
                    <a16:creationId xmlns:a16="http://schemas.microsoft.com/office/drawing/2014/main" id="{C4A9FD8A-A3DC-899E-DD08-8DD169E1FBA7}"/>
                  </a:ext>
                </a:extLst>
              </p:cNvPr>
              <p:cNvSpPr/>
              <p:nvPr/>
            </p:nvSpPr>
            <p:spPr>
              <a:xfrm>
                <a:off x="12726413" y="4813008"/>
                <a:ext cx="5386" cy="7184"/>
              </a:xfrm>
              <a:custGeom>
                <a:avLst/>
                <a:gdLst>
                  <a:gd name="connsiteX0" fmla="*/ 2693 w 5386"/>
                  <a:gd name="connsiteY0" fmla="*/ 7184 h 7184"/>
                  <a:gd name="connsiteX1" fmla="*/ 0 w 5386"/>
                  <a:gd name="connsiteY1" fmla="*/ 4490 h 7184"/>
                  <a:gd name="connsiteX2" fmla="*/ 0 w 5386"/>
                  <a:gd name="connsiteY2" fmla="*/ 2694 h 7184"/>
                  <a:gd name="connsiteX3" fmla="*/ 2693 w 5386"/>
                  <a:gd name="connsiteY3" fmla="*/ 0 h 7184"/>
                  <a:gd name="connsiteX4" fmla="*/ 5387 w 5386"/>
                  <a:gd name="connsiteY4" fmla="*/ 2694 h 7184"/>
                  <a:gd name="connsiteX5" fmla="*/ 5387 w 5386"/>
                  <a:gd name="connsiteY5" fmla="*/ 4490 h 7184"/>
                  <a:gd name="connsiteX6" fmla="*/ 2693 w 5386"/>
                  <a:gd name="connsiteY6" fmla="*/ 7184 h 7184"/>
                  <a:gd name="connsiteX7" fmla="*/ 2693 w 5386"/>
                  <a:gd name="connsiteY7" fmla="*/ 7184 h 7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86" h="7184">
                    <a:moveTo>
                      <a:pt x="2693" y="7184"/>
                    </a:moveTo>
                    <a:cubicBezTo>
                      <a:pt x="898" y="7184"/>
                      <a:pt x="0" y="6286"/>
                      <a:pt x="0" y="4490"/>
                    </a:cubicBezTo>
                    <a:lnTo>
                      <a:pt x="0" y="2694"/>
                    </a:lnTo>
                    <a:cubicBezTo>
                      <a:pt x="0" y="898"/>
                      <a:pt x="898" y="0"/>
                      <a:pt x="2693" y="0"/>
                    </a:cubicBezTo>
                    <a:cubicBezTo>
                      <a:pt x="4489" y="0"/>
                      <a:pt x="5387" y="898"/>
                      <a:pt x="5387" y="2694"/>
                    </a:cubicBezTo>
                    <a:lnTo>
                      <a:pt x="5387" y="4490"/>
                    </a:lnTo>
                    <a:cubicBezTo>
                      <a:pt x="5387" y="6286"/>
                      <a:pt x="4489" y="7184"/>
                      <a:pt x="2693" y="7184"/>
                    </a:cubicBezTo>
                    <a:lnTo>
                      <a:pt x="2693" y="7184"/>
                    </a:lnTo>
                  </a:path>
                </a:pathLst>
              </a:custGeom>
              <a:solidFill>
                <a:srgbClr val="1D1D1B"/>
              </a:solidFill>
              <a:ln w="8971" cap="flat">
                <a:noFill/>
                <a:prstDash val="solid"/>
                <a:miter/>
              </a:ln>
            </p:spPr>
            <p:txBody>
              <a:bodyPr rtlCol="0" anchor="ctr"/>
              <a:lstStyle/>
              <a:p>
                <a:endParaRPr lang="en-US"/>
              </a:p>
            </p:txBody>
          </p:sp>
          <p:sp>
            <p:nvSpPr>
              <p:cNvPr id="1126" name="Freeform 1125">
                <a:extLst>
                  <a:ext uri="{FF2B5EF4-FFF2-40B4-BE49-F238E27FC236}">
                    <a16:creationId xmlns:a16="http://schemas.microsoft.com/office/drawing/2014/main" id="{47B127F3-BF65-0E35-2BC4-DAE9CDD8BB2E}"/>
                  </a:ext>
                </a:extLst>
              </p:cNvPr>
              <p:cNvSpPr/>
              <p:nvPr/>
            </p:nvSpPr>
            <p:spPr>
              <a:xfrm>
                <a:off x="12738085" y="4763616"/>
                <a:ext cx="15263" cy="7184"/>
              </a:xfrm>
              <a:custGeom>
                <a:avLst/>
                <a:gdLst>
                  <a:gd name="connsiteX0" fmla="*/ 12570 w 15263"/>
                  <a:gd name="connsiteY0" fmla="*/ 7184 h 7184"/>
                  <a:gd name="connsiteX1" fmla="*/ 11672 w 15263"/>
                  <a:gd name="connsiteY1" fmla="*/ 7184 h 7184"/>
                  <a:gd name="connsiteX2" fmla="*/ 2693 w 15263"/>
                  <a:gd name="connsiteY2" fmla="*/ 5388 h 7184"/>
                  <a:gd name="connsiteX3" fmla="*/ 0 w 15263"/>
                  <a:gd name="connsiteY3" fmla="*/ 2694 h 7184"/>
                  <a:gd name="connsiteX4" fmla="*/ 2693 w 15263"/>
                  <a:gd name="connsiteY4" fmla="*/ 0 h 7184"/>
                  <a:gd name="connsiteX5" fmla="*/ 13467 w 15263"/>
                  <a:gd name="connsiteY5" fmla="*/ 1796 h 7184"/>
                  <a:gd name="connsiteX6" fmla="*/ 15263 w 15263"/>
                  <a:gd name="connsiteY6" fmla="*/ 5388 h 7184"/>
                  <a:gd name="connsiteX7" fmla="*/ 12570 w 15263"/>
                  <a:gd name="connsiteY7" fmla="*/ 7184 h 7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263" h="7184">
                    <a:moveTo>
                      <a:pt x="12570" y="7184"/>
                    </a:moveTo>
                    <a:cubicBezTo>
                      <a:pt x="12570" y="7184"/>
                      <a:pt x="12570" y="7184"/>
                      <a:pt x="11672" y="7184"/>
                    </a:cubicBezTo>
                    <a:cubicBezTo>
                      <a:pt x="8081" y="5388"/>
                      <a:pt x="5387" y="5388"/>
                      <a:pt x="2693" y="5388"/>
                    </a:cubicBezTo>
                    <a:cubicBezTo>
                      <a:pt x="1796" y="5388"/>
                      <a:pt x="0" y="5388"/>
                      <a:pt x="0" y="2694"/>
                    </a:cubicBezTo>
                    <a:cubicBezTo>
                      <a:pt x="0" y="898"/>
                      <a:pt x="0" y="0"/>
                      <a:pt x="2693" y="0"/>
                    </a:cubicBezTo>
                    <a:cubicBezTo>
                      <a:pt x="5387" y="0"/>
                      <a:pt x="8978" y="0"/>
                      <a:pt x="13467" y="1796"/>
                    </a:cubicBezTo>
                    <a:cubicBezTo>
                      <a:pt x="14365" y="1796"/>
                      <a:pt x="15263" y="3592"/>
                      <a:pt x="15263" y="5388"/>
                    </a:cubicBezTo>
                    <a:cubicBezTo>
                      <a:pt x="15263" y="6286"/>
                      <a:pt x="13467" y="7184"/>
                      <a:pt x="12570" y="7184"/>
                    </a:cubicBezTo>
                  </a:path>
                </a:pathLst>
              </a:custGeom>
              <a:solidFill>
                <a:srgbClr val="1D1D1B"/>
              </a:solidFill>
              <a:ln w="8971" cap="flat">
                <a:noFill/>
                <a:prstDash val="solid"/>
                <a:miter/>
              </a:ln>
            </p:spPr>
            <p:txBody>
              <a:bodyPr rtlCol="0" anchor="ctr"/>
              <a:lstStyle/>
              <a:p>
                <a:endParaRPr lang="en-US"/>
              </a:p>
            </p:txBody>
          </p:sp>
          <p:sp>
            <p:nvSpPr>
              <p:cNvPr id="1127" name="Freeform 1126">
                <a:extLst>
                  <a:ext uri="{FF2B5EF4-FFF2-40B4-BE49-F238E27FC236}">
                    <a16:creationId xmlns:a16="http://schemas.microsoft.com/office/drawing/2014/main" id="{9EBE966D-FE5A-1DEC-99D0-ECA225385769}"/>
                  </a:ext>
                </a:extLst>
              </p:cNvPr>
              <p:cNvSpPr/>
              <p:nvPr/>
            </p:nvSpPr>
            <p:spPr>
              <a:xfrm>
                <a:off x="12599819" y="4759624"/>
                <a:ext cx="13467" cy="5787"/>
              </a:xfrm>
              <a:custGeom>
                <a:avLst/>
                <a:gdLst>
                  <a:gd name="connsiteX0" fmla="*/ 9876 w 13467"/>
                  <a:gd name="connsiteY0" fmla="*/ 4889 h 5787"/>
                  <a:gd name="connsiteX1" fmla="*/ 8978 w 13467"/>
                  <a:gd name="connsiteY1" fmla="*/ 4889 h 5787"/>
                  <a:gd name="connsiteX2" fmla="*/ 2694 w 13467"/>
                  <a:gd name="connsiteY2" fmla="*/ 4889 h 5787"/>
                  <a:gd name="connsiteX3" fmla="*/ 0 w 13467"/>
                  <a:gd name="connsiteY3" fmla="*/ 3093 h 5787"/>
                  <a:gd name="connsiteX4" fmla="*/ 1796 w 13467"/>
                  <a:gd name="connsiteY4" fmla="*/ 399 h 5787"/>
                  <a:gd name="connsiteX5" fmla="*/ 11672 w 13467"/>
                  <a:gd name="connsiteY5" fmla="*/ 399 h 5787"/>
                  <a:gd name="connsiteX6" fmla="*/ 13467 w 13467"/>
                  <a:gd name="connsiteY6" fmla="*/ 3991 h 5787"/>
                  <a:gd name="connsiteX7" fmla="*/ 10774 w 13467"/>
                  <a:gd name="connsiteY7" fmla="*/ 5787 h 5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67" h="5787">
                    <a:moveTo>
                      <a:pt x="9876" y="4889"/>
                    </a:moveTo>
                    <a:cubicBezTo>
                      <a:pt x="9876" y="4889"/>
                      <a:pt x="9876" y="4889"/>
                      <a:pt x="8978" y="4889"/>
                    </a:cubicBezTo>
                    <a:cubicBezTo>
                      <a:pt x="8978" y="4889"/>
                      <a:pt x="5387" y="3991"/>
                      <a:pt x="2694" y="4889"/>
                    </a:cubicBezTo>
                    <a:cubicBezTo>
                      <a:pt x="898" y="4889"/>
                      <a:pt x="0" y="4889"/>
                      <a:pt x="0" y="3093"/>
                    </a:cubicBezTo>
                    <a:cubicBezTo>
                      <a:pt x="0" y="1297"/>
                      <a:pt x="0" y="399"/>
                      <a:pt x="1796" y="399"/>
                    </a:cubicBezTo>
                    <a:cubicBezTo>
                      <a:pt x="7183" y="-499"/>
                      <a:pt x="10774" y="399"/>
                      <a:pt x="11672" y="399"/>
                    </a:cubicBezTo>
                    <a:cubicBezTo>
                      <a:pt x="13467" y="399"/>
                      <a:pt x="13467" y="2195"/>
                      <a:pt x="13467" y="3991"/>
                    </a:cubicBezTo>
                    <a:cubicBezTo>
                      <a:pt x="13467" y="4889"/>
                      <a:pt x="11672" y="5787"/>
                      <a:pt x="10774" y="5787"/>
                    </a:cubicBezTo>
                  </a:path>
                </a:pathLst>
              </a:custGeom>
              <a:solidFill>
                <a:srgbClr val="1D1D1B"/>
              </a:solidFill>
              <a:ln w="8971" cap="flat">
                <a:noFill/>
                <a:prstDash val="solid"/>
                <a:miter/>
              </a:ln>
            </p:spPr>
            <p:txBody>
              <a:bodyPr rtlCol="0" anchor="ctr"/>
              <a:lstStyle/>
              <a:p>
                <a:endParaRPr lang="en-US"/>
              </a:p>
            </p:txBody>
          </p:sp>
          <p:sp>
            <p:nvSpPr>
              <p:cNvPr id="1128" name="Freeform 1127">
                <a:extLst>
                  <a:ext uri="{FF2B5EF4-FFF2-40B4-BE49-F238E27FC236}">
                    <a16:creationId xmlns:a16="http://schemas.microsoft.com/office/drawing/2014/main" id="{1C2B2454-135A-F4CB-E976-C483401084C0}"/>
                  </a:ext>
                </a:extLst>
              </p:cNvPr>
              <p:cNvSpPr/>
              <p:nvPr/>
            </p:nvSpPr>
            <p:spPr>
              <a:xfrm>
                <a:off x="12598249" y="4815926"/>
                <a:ext cx="22894" cy="7857"/>
              </a:xfrm>
              <a:custGeom>
                <a:avLst/>
                <a:gdLst>
                  <a:gd name="connsiteX0" fmla="*/ 9651 w 22894"/>
                  <a:gd name="connsiteY0" fmla="*/ 6960 h 7857"/>
                  <a:gd name="connsiteX1" fmla="*/ 673 w 22894"/>
                  <a:gd name="connsiteY1" fmla="*/ 4266 h 7857"/>
                  <a:gd name="connsiteX2" fmla="*/ 673 w 22894"/>
                  <a:gd name="connsiteY2" fmla="*/ 674 h 7857"/>
                  <a:gd name="connsiteX3" fmla="*/ 4265 w 22894"/>
                  <a:gd name="connsiteY3" fmla="*/ 674 h 7857"/>
                  <a:gd name="connsiteX4" fmla="*/ 18630 w 22894"/>
                  <a:gd name="connsiteY4" fmla="*/ 674 h 7857"/>
                  <a:gd name="connsiteX5" fmla="*/ 22221 w 22894"/>
                  <a:gd name="connsiteY5" fmla="*/ 674 h 7857"/>
                  <a:gd name="connsiteX6" fmla="*/ 22221 w 22894"/>
                  <a:gd name="connsiteY6" fmla="*/ 4266 h 7857"/>
                  <a:gd name="connsiteX7" fmla="*/ 9651 w 22894"/>
                  <a:gd name="connsiteY7" fmla="*/ 7858 h 7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894" h="7857">
                    <a:moveTo>
                      <a:pt x="9651" y="6960"/>
                    </a:moveTo>
                    <a:cubicBezTo>
                      <a:pt x="6060" y="6960"/>
                      <a:pt x="2469" y="6960"/>
                      <a:pt x="673" y="4266"/>
                    </a:cubicBezTo>
                    <a:cubicBezTo>
                      <a:pt x="-224" y="3368"/>
                      <a:pt x="-224" y="1572"/>
                      <a:pt x="673" y="674"/>
                    </a:cubicBezTo>
                    <a:cubicBezTo>
                      <a:pt x="1571" y="-225"/>
                      <a:pt x="3367" y="-225"/>
                      <a:pt x="4265" y="674"/>
                    </a:cubicBezTo>
                    <a:cubicBezTo>
                      <a:pt x="6060" y="2469"/>
                      <a:pt x="16834" y="1572"/>
                      <a:pt x="18630" y="674"/>
                    </a:cubicBezTo>
                    <a:cubicBezTo>
                      <a:pt x="19527" y="-225"/>
                      <a:pt x="21323" y="-225"/>
                      <a:pt x="22221" y="674"/>
                    </a:cubicBezTo>
                    <a:cubicBezTo>
                      <a:pt x="23119" y="1572"/>
                      <a:pt x="23119" y="3368"/>
                      <a:pt x="22221" y="4266"/>
                    </a:cubicBezTo>
                    <a:cubicBezTo>
                      <a:pt x="20425" y="6062"/>
                      <a:pt x="15038" y="7858"/>
                      <a:pt x="9651" y="7858"/>
                    </a:cubicBezTo>
                  </a:path>
                </a:pathLst>
              </a:custGeom>
              <a:solidFill>
                <a:srgbClr val="1D1D1B"/>
              </a:solidFill>
              <a:ln w="8971" cap="flat">
                <a:noFill/>
                <a:prstDash val="solid"/>
                <a:miter/>
              </a:ln>
            </p:spPr>
            <p:txBody>
              <a:bodyPr rtlCol="0" anchor="ctr"/>
              <a:lstStyle/>
              <a:p>
                <a:endParaRPr lang="en-US"/>
              </a:p>
            </p:txBody>
          </p:sp>
          <p:sp>
            <p:nvSpPr>
              <p:cNvPr id="1129" name="Freeform 1128">
                <a:extLst>
                  <a:ext uri="{FF2B5EF4-FFF2-40B4-BE49-F238E27FC236}">
                    <a16:creationId xmlns:a16="http://schemas.microsoft.com/office/drawing/2014/main" id="{F66B98CF-4A6D-BC4D-EBED-E609A16E87A6}"/>
                  </a:ext>
                </a:extLst>
              </p:cNvPr>
              <p:cNvSpPr/>
              <p:nvPr/>
            </p:nvSpPr>
            <p:spPr>
              <a:xfrm>
                <a:off x="12603002" y="4734740"/>
                <a:ext cx="22095" cy="81859"/>
              </a:xfrm>
              <a:custGeom>
                <a:avLst/>
                <a:gdLst>
                  <a:gd name="connsiteX0" fmla="*/ 8490 w 22095"/>
                  <a:gd name="connsiteY0" fmla="*/ 80962 h 81859"/>
                  <a:gd name="connsiteX1" fmla="*/ 6694 w 22095"/>
                  <a:gd name="connsiteY1" fmla="*/ 80064 h 81859"/>
                  <a:gd name="connsiteX2" fmla="*/ 17468 w 22095"/>
                  <a:gd name="connsiteY2" fmla="*/ 1037 h 81859"/>
                  <a:gd name="connsiteX3" fmla="*/ 21059 w 22095"/>
                  <a:gd name="connsiteY3" fmla="*/ 1037 h 81859"/>
                  <a:gd name="connsiteX4" fmla="*/ 21059 w 22095"/>
                  <a:gd name="connsiteY4" fmla="*/ 4629 h 81859"/>
                  <a:gd name="connsiteX5" fmla="*/ 10285 w 22095"/>
                  <a:gd name="connsiteY5" fmla="*/ 78268 h 81859"/>
                  <a:gd name="connsiteX6" fmla="*/ 9387 w 22095"/>
                  <a:gd name="connsiteY6" fmla="*/ 81860 h 81859"/>
                  <a:gd name="connsiteX7" fmla="*/ 8490 w 22095"/>
                  <a:gd name="connsiteY7" fmla="*/ 81860 h 81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5" h="81859">
                    <a:moveTo>
                      <a:pt x="8490" y="80962"/>
                    </a:moveTo>
                    <a:cubicBezTo>
                      <a:pt x="8490" y="80962"/>
                      <a:pt x="6694" y="80962"/>
                      <a:pt x="6694" y="80064"/>
                    </a:cubicBezTo>
                    <a:cubicBezTo>
                      <a:pt x="-4978" y="59409"/>
                      <a:pt x="-1387" y="33366"/>
                      <a:pt x="17468" y="1037"/>
                    </a:cubicBezTo>
                    <a:cubicBezTo>
                      <a:pt x="17468" y="139"/>
                      <a:pt x="20161" y="-759"/>
                      <a:pt x="21059" y="1037"/>
                    </a:cubicBezTo>
                    <a:cubicBezTo>
                      <a:pt x="21957" y="1037"/>
                      <a:pt x="22855" y="3731"/>
                      <a:pt x="21059" y="4629"/>
                    </a:cubicBezTo>
                    <a:cubicBezTo>
                      <a:pt x="3103" y="34264"/>
                      <a:pt x="-488" y="59409"/>
                      <a:pt x="10285" y="78268"/>
                    </a:cubicBezTo>
                    <a:cubicBezTo>
                      <a:pt x="10285" y="79166"/>
                      <a:pt x="10285" y="80962"/>
                      <a:pt x="9387" y="81860"/>
                    </a:cubicBezTo>
                    <a:cubicBezTo>
                      <a:pt x="9387" y="81860"/>
                      <a:pt x="9387" y="81860"/>
                      <a:pt x="8490" y="81860"/>
                    </a:cubicBezTo>
                  </a:path>
                </a:pathLst>
              </a:custGeom>
              <a:solidFill>
                <a:srgbClr val="1D1D1B"/>
              </a:solidFill>
              <a:ln w="8971" cap="flat">
                <a:noFill/>
                <a:prstDash val="solid"/>
                <a:miter/>
              </a:ln>
            </p:spPr>
            <p:txBody>
              <a:bodyPr rtlCol="0" anchor="ctr"/>
              <a:lstStyle/>
              <a:p>
                <a:endParaRPr lang="en-US"/>
              </a:p>
            </p:txBody>
          </p:sp>
          <p:sp>
            <p:nvSpPr>
              <p:cNvPr id="1130" name="Freeform 1129">
                <a:extLst>
                  <a:ext uri="{FF2B5EF4-FFF2-40B4-BE49-F238E27FC236}">
                    <a16:creationId xmlns:a16="http://schemas.microsoft.com/office/drawing/2014/main" id="{BAE3B6DB-0BDD-FCD7-23B3-3450DAD3A693}"/>
                  </a:ext>
                </a:extLst>
              </p:cNvPr>
              <p:cNvSpPr/>
              <p:nvPr/>
            </p:nvSpPr>
            <p:spPr>
              <a:xfrm>
                <a:off x="12657280" y="4857909"/>
                <a:ext cx="84395" cy="79026"/>
              </a:xfrm>
              <a:custGeom>
                <a:avLst/>
                <a:gdLst>
                  <a:gd name="connsiteX0" fmla="*/ 2693 w 84395"/>
                  <a:gd name="connsiteY0" fmla="*/ 78129 h 79026"/>
                  <a:gd name="connsiteX1" fmla="*/ 2693 w 84395"/>
                  <a:gd name="connsiteY1" fmla="*/ 78129 h 79026"/>
                  <a:gd name="connsiteX2" fmla="*/ 0 w 84395"/>
                  <a:gd name="connsiteY2" fmla="*/ 75435 h 79026"/>
                  <a:gd name="connsiteX3" fmla="*/ 48483 w 84395"/>
                  <a:gd name="connsiteY3" fmla="*/ 21553 h 79026"/>
                  <a:gd name="connsiteX4" fmla="*/ 60154 w 84395"/>
                  <a:gd name="connsiteY4" fmla="*/ 15266 h 79026"/>
                  <a:gd name="connsiteX5" fmla="*/ 79008 w 84395"/>
                  <a:gd name="connsiteY5" fmla="*/ 1796 h 79026"/>
                  <a:gd name="connsiteX6" fmla="*/ 82600 w 84395"/>
                  <a:gd name="connsiteY6" fmla="*/ 0 h 79026"/>
                  <a:gd name="connsiteX7" fmla="*/ 84396 w 84395"/>
                  <a:gd name="connsiteY7" fmla="*/ 3592 h 79026"/>
                  <a:gd name="connsiteX8" fmla="*/ 63745 w 84395"/>
                  <a:gd name="connsiteY8" fmla="*/ 19757 h 79026"/>
                  <a:gd name="connsiteX9" fmla="*/ 52074 w 84395"/>
                  <a:gd name="connsiteY9" fmla="*/ 26043 h 79026"/>
                  <a:gd name="connsiteX10" fmla="*/ 6285 w 84395"/>
                  <a:gd name="connsiteY10" fmla="*/ 76333 h 79026"/>
                  <a:gd name="connsiteX11" fmla="*/ 3592 w 84395"/>
                  <a:gd name="connsiteY11" fmla="*/ 79027 h 79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4395" h="79026">
                    <a:moveTo>
                      <a:pt x="2693" y="78129"/>
                    </a:moveTo>
                    <a:lnTo>
                      <a:pt x="2693" y="78129"/>
                    </a:lnTo>
                    <a:cubicBezTo>
                      <a:pt x="898" y="78129"/>
                      <a:pt x="0" y="77231"/>
                      <a:pt x="0" y="75435"/>
                    </a:cubicBezTo>
                    <a:cubicBezTo>
                      <a:pt x="1796" y="49392"/>
                      <a:pt x="33220" y="30533"/>
                      <a:pt x="48483" y="21553"/>
                    </a:cubicBezTo>
                    <a:cubicBezTo>
                      <a:pt x="52972" y="18858"/>
                      <a:pt x="56563" y="17063"/>
                      <a:pt x="60154" y="15266"/>
                    </a:cubicBezTo>
                    <a:cubicBezTo>
                      <a:pt x="69133" y="9878"/>
                      <a:pt x="77213" y="5388"/>
                      <a:pt x="79008" y="1796"/>
                    </a:cubicBezTo>
                    <a:cubicBezTo>
                      <a:pt x="79008" y="898"/>
                      <a:pt x="80804" y="0"/>
                      <a:pt x="82600" y="0"/>
                    </a:cubicBezTo>
                    <a:cubicBezTo>
                      <a:pt x="83497" y="0"/>
                      <a:pt x="84396" y="1796"/>
                      <a:pt x="84396" y="3592"/>
                    </a:cubicBezTo>
                    <a:cubicBezTo>
                      <a:pt x="81702" y="8980"/>
                      <a:pt x="74519" y="13470"/>
                      <a:pt x="63745" y="19757"/>
                    </a:cubicBezTo>
                    <a:cubicBezTo>
                      <a:pt x="60154" y="21553"/>
                      <a:pt x="56563" y="24247"/>
                      <a:pt x="52074" y="26043"/>
                    </a:cubicBezTo>
                    <a:cubicBezTo>
                      <a:pt x="37709" y="35023"/>
                      <a:pt x="8081" y="52086"/>
                      <a:pt x="6285" y="76333"/>
                    </a:cubicBezTo>
                    <a:cubicBezTo>
                      <a:pt x="6285" y="78129"/>
                      <a:pt x="5387" y="79027"/>
                      <a:pt x="3592" y="79027"/>
                    </a:cubicBezTo>
                  </a:path>
                </a:pathLst>
              </a:custGeom>
              <a:solidFill>
                <a:srgbClr val="1D1D1B"/>
              </a:solidFill>
              <a:ln w="8971" cap="flat">
                <a:noFill/>
                <a:prstDash val="solid"/>
                <a:miter/>
              </a:ln>
            </p:spPr>
            <p:txBody>
              <a:bodyPr rtlCol="0" anchor="ctr"/>
              <a:lstStyle/>
              <a:p>
                <a:endParaRPr lang="en-US"/>
              </a:p>
            </p:txBody>
          </p:sp>
          <p:sp>
            <p:nvSpPr>
              <p:cNvPr id="1131" name="Freeform 1130">
                <a:extLst>
                  <a:ext uri="{FF2B5EF4-FFF2-40B4-BE49-F238E27FC236}">
                    <a16:creationId xmlns:a16="http://schemas.microsoft.com/office/drawing/2014/main" id="{7BED5373-003B-ACD1-1CA9-2283675E312D}"/>
                  </a:ext>
                </a:extLst>
              </p:cNvPr>
              <p:cNvSpPr/>
              <p:nvPr/>
            </p:nvSpPr>
            <p:spPr>
              <a:xfrm>
                <a:off x="12621367" y="4860603"/>
                <a:ext cx="51574" cy="51187"/>
              </a:xfrm>
              <a:custGeom>
                <a:avLst/>
                <a:gdLst>
                  <a:gd name="connsiteX0" fmla="*/ 49380 w 51574"/>
                  <a:gd name="connsiteY0" fmla="*/ 51188 h 51187"/>
                  <a:gd name="connsiteX1" fmla="*/ 47585 w 51574"/>
                  <a:gd name="connsiteY1" fmla="*/ 51188 h 51187"/>
                  <a:gd name="connsiteX2" fmla="*/ 30526 w 51574"/>
                  <a:gd name="connsiteY2" fmla="*/ 36819 h 51187"/>
                  <a:gd name="connsiteX3" fmla="*/ 0 w 51574"/>
                  <a:gd name="connsiteY3" fmla="*/ 3592 h 51187"/>
                  <a:gd name="connsiteX4" fmla="*/ 1796 w 51574"/>
                  <a:gd name="connsiteY4" fmla="*/ 0 h 51187"/>
                  <a:gd name="connsiteX5" fmla="*/ 5387 w 51574"/>
                  <a:gd name="connsiteY5" fmla="*/ 1796 h 51187"/>
                  <a:gd name="connsiteX6" fmla="*/ 34117 w 51574"/>
                  <a:gd name="connsiteY6" fmla="*/ 32329 h 51187"/>
                  <a:gd name="connsiteX7" fmla="*/ 51176 w 51574"/>
                  <a:gd name="connsiteY7" fmla="*/ 46698 h 51187"/>
                  <a:gd name="connsiteX8" fmla="*/ 51176 w 51574"/>
                  <a:gd name="connsiteY8" fmla="*/ 50290 h 51187"/>
                  <a:gd name="connsiteX9" fmla="*/ 49380 w 51574"/>
                  <a:gd name="connsiteY9" fmla="*/ 50290 h 51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1574" h="51187">
                    <a:moveTo>
                      <a:pt x="49380" y="51188"/>
                    </a:moveTo>
                    <a:cubicBezTo>
                      <a:pt x="49380" y="51188"/>
                      <a:pt x="47585" y="51188"/>
                      <a:pt x="47585" y="51188"/>
                    </a:cubicBezTo>
                    <a:cubicBezTo>
                      <a:pt x="43994" y="46698"/>
                      <a:pt x="37709" y="42208"/>
                      <a:pt x="30526" y="36819"/>
                    </a:cubicBezTo>
                    <a:cubicBezTo>
                      <a:pt x="17956" y="26941"/>
                      <a:pt x="3592" y="16164"/>
                      <a:pt x="0" y="3592"/>
                    </a:cubicBezTo>
                    <a:cubicBezTo>
                      <a:pt x="0" y="1796"/>
                      <a:pt x="0" y="898"/>
                      <a:pt x="1796" y="0"/>
                    </a:cubicBezTo>
                    <a:cubicBezTo>
                      <a:pt x="3592" y="0"/>
                      <a:pt x="4489" y="0"/>
                      <a:pt x="5387" y="1796"/>
                    </a:cubicBezTo>
                    <a:cubicBezTo>
                      <a:pt x="8081" y="12572"/>
                      <a:pt x="22446" y="23349"/>
                      <a:pt x="34117" y="32329"/>
                    </a:cubicBezTo>
                    <a:cubicBezTo>
                      <a:pt x="41300" y="37717"/>
                      <a:pt x="47585" y="42208"/>
                      <a:pt x="51176" y="46698"/>
                    </a:cubicBezTo>
                    <a:cubicBezTo>
                      <a:pt x="52074" y="47596"/>
                      <a:pt x="51176" y="49392"/>
                      <a:pt x="51176" y="50290"/>
                    </a:cubicBezTo>
                    <a:cubicBezTo>
                      <a:pt x="51176" y="50290"/>
                      <a:pt x="50278" y="50290"/>
                      <a:pt x="49380" y="50290"/>
                    </a:cubicBezTo>
                  </a:path>
                </a:pathLst>
              </a:custGeom>
              <a:solidFill>
                <a:srgbClr val="1D1D1B"/>
              </a:solidFill>
              <a:ln w="8971" cap="flat">
                <a:noFill/>
                <a:prstDash val="solid"/>
                <a:miter/>
              </a:ln>
            </p:spPr>
            <p:txBody>
              <a:bodyPr rtlCol="0" anchor="ctr"/>
              <a:lstStyle/>
              <a:p>
                <a:endParaRPr lang="en-US"/>
              </a:p>
            </p:txBody>
          </p:sp>
          <p:sp>
            <p:nvSpPr>
              <p:cNvPr id="1132" name="Freeform 1131">
                <a:extLst>
                  <a:ext uri="{FF2B5EF4-FFF2-40B4-BE49-F238E27FC236}">
                    <a16:creationId xmlns:a16="http://schemas.microsoft.com/office/drawing/2014/main" id="{19BBC427-09C3-86E6-F62D-B111966A9535}"/>
                  </a:ext>
                </a:extLst>
              </p:cNvPr>
              <p:cNvSpPr/>
              <p:nvPr/>
            </p:nvSpPr>
            <p:spPr>
              <a:xfrm>
                <a:off x="12712047" y="4839050"/>
                <a:ext cx="97862" cy="52085"/>
              </a:xfrm>
              <a:custGeom>
                <a:avLst/>
                <a:gdLst>
                  <a:gd name="connsiteX0" fmla="*/ 94271 w 97862"/>
                  <a:gd name="connsiteY0" fmla="*/ 52086 h 52085"/>
                  <a:gd name="connsiteX1" fmla="*/ 91578 w 97862"/>
                  <a:gd name="connsiteY1" fmla="*/ 49392 h 52085"/>
                  <a:gd name="connsiteX2" fmla="*/ 79907 w 97862"/>
                  <a:gd name="connsiteY2" fmla="*/ 35921 h 52085"/>
                  <a:gd name="connsiteX3" fmla="*/ 71826 w 97862"/>
                  <a:gd name="connsiteY3" fmla="*/ 33227 h 52085"/>
                  <a:gd name="connsiteX4" fmla="*/ 57461 w 97862"/>
                  <a:gd name="connsiteY4" fmla="*/ 26941 h 52085"/>
                  <a:gd name="connsiteX5" fmla="*/ 49380 w 97862"/>
                  <a:gd name="connsiteY5" fmla="*/ 19757 h 52085"/>
                  <a:gd name="connsiteX6" fmla="*/ 36811 w 97862"/>
                  <a:gd name="connsiteY6" fmla="*/ 10776 h 52085"/>
                  <a:gd name="connsiteX7" fmla="*/ 2694 w 97862"/>
                  <a:gd name="connsiteY7" fmla="*/ 5388 h 52085"/>
                  <a:gd name="connsiteX8" fmla="*/ 0 w 97862"/>
                  <a:gd name="connsiteY8" fmla="*/ 2694 h 52085"/>
                  <a:gd name="connsiteX9" fmla="*/ 2694 w 97862"/>
                  <a:gd name="connsiteY9" fmla="*/ 0 h 52085"/>
                  <a:gd name="connsiteX10" fmla="*/ 39504 w 97862"/>
                  <a:gd name="connsiteY10" fmla="*/ 5388 h 52085"/>
                  <a:gd name="connsiteX11" fmla="*/ 53869 w 97862"/>
                  <a:gd name="connsiteY11" fmla="*/ 16164 h 52085"/>
                  <a:gd name="connsiteX12" fmla="*/ 61052 w 97862"/>
                  <a:gd name="connsiteY12" fmla="*/ 22451 h 52085"/>
                  <a:gd name="connsiteX13" fmla="*/ 74520 w 97862"/>
                  <a:gd name="connsiteY13" fmla="*/ 27839 h 52085"/>
                  <a:gd name="connsiteX14" fmla="*/ 83498 w 97862"/>
                  <a:gd name="connsiteY14" fmla="*/ 31431 h 52085"/>
                  <a:gd name="connsiteX15" fmla="*/ 97863 w 97862"/>
                  <a:gd name="connsiteY15" fmla="*/ 48494 h 52085"/>
                  <a:gd name="connsiteX16" fmla="*/ 95170 w 97862"/>
                  <a:gd name="connsiteY16" fmla="*/ 51188 h 52085"/>
                  <a:gd name="connsiteX17" fmla="*/ 95170 w 97862"/>
                  <a:gd name="connsiteY17" fmla="*/ 51188 h 5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7862" h="52085">
                    <a:moveTo>
                      <a:pt x="94271" y="52086"/>
                    </a:moveTo>
                    <a:cubicBezTo>
                      <a:pt x="93374" y="52086"/>
                      <a:pt x="91578" y="51188"/>
                      <a:pt x="91578" y="49392"/>
                    </a:cubicBezTo>
                    <a:cubicBezTo>
                      <a:pt x="91578" y="46697"/>
                      <a:pt x="87987" y="41310"/>
                      <a:pt x="79907" y="35921"/>
                    </a:cubicBezTo>
                    <a:cubicBezTo>
                      <a:pt x="78111" y="35023"/>
                      <a:pt x="75417" y="34125"/>
                      <a:pt x="71826" y="33227"/>
                    </a:cubicBezTo>
                    <a:cubicBezTo>
                      <a:pt x="67337" y="32329"/>
                      <a:pt x="61950" y="30533"/>
                      <a:pt x="57461" y="26941"/>
                    </a:cubicBezTo>
                    <a:cubicBezTo>
                      <a:pt x="53869" y="24247"/>
                      <a:pt x="52074" y="21553"/>
                      <a:pt x="49380" y="19757"/>
                    </a:cubicBezTo>
                    <a:cubicBezTo>
                      <a:pt x="46687" y="16164"/>
                      <a:pt x="43994" y="13470"/>
                      <a:pt x="36811" y="10776"/>
                    </a:cubicBezTo>
                    <a:cubicBezTo>
                      <a:pt x="25140" y="6286"/>
                      <a:pt x="10774" y="4490"/>
                      <a:pt x="2694" y="5388"/>
                    </a:cubicBezTo>
                    <a:cubicBezTo>
                      <a:pt x="898" y="5388"/>
                      <a:pt x="0" y="4490"/>
                      <a:pt x="0" y="2694"/>
                    </a:cubicBezTo>
                    <a:cubicBezTo>
                      <a:pt x="0" y="898"/>
                      <a:pt x="898" y="0"/>
                      <a:pt x="2694" y="0"/>
                    </a:cubicBezTo>
                    <a:cubicBezTo>
                      <a:pt x="11672" y="0"/>
                      <a:pt x="26935" y="0"/>
                      <a:pt x="39504" y="5388"/>
                    </a:cubicBezTo>
                    <a:cubicBezTo>
                      <a:pt x="46687" y="8082"/>
                      <a:pt x="50278" y="12572"/>
                      <a:pt x="53869" y="16164"/>
                    </a:cubicBezTo>
                    <a:cubicBezTo>
                      <a:pt x="55665" y="18859"/>
                      <a:pt x="57461" y="20655"/>
                      <a:pt x="61052" y="22451"/>
                    </a:cubicBezTo>
                    <a:cubicBezTo>
                      <a:pt x="65542" y="25145"/>
                      <a:pt x="70031" y="26941"/>
                      <a:pt x="74520" y="27839"/>
                    </a:cubicBezTo>
                    <a:cubicBezTo>
                      <a:pt x="78111" y="28737"/>
                      <a:pt x="80804" y="29635"/>
                      <a:pt x="83498" y="31431"/>
                    </a:cubicBezTo>
                    <a:cubicBezTo>
                      <a:pt x="91578" y="36819"/>
                      <a:pt x="96965" y="43105"/>
                      <a:pt x="97863" y="48494"/>
                    </a:cubicBezTo>
                    <a:cubicBezTo>
                      <a:pt x="97863" y="50290"/>
                      <a:pt x="96965" y="51188"/>
                      <a:pt x="95170" y="51188"/>
                    </a:cubicBezTo>
                    <a:lnTo>
                      <a:pt x="95170" y="51188"/>
                    </a:lnTo>
                  </a:path>
                </a:pathLst>
              </a:custGeom>
              <a:solidFill>
                <a:srgbClr val="1D1D1B"/>
              </a:solidFill>
              <a:ln w="8971" cap="flat">
                <a:noFill/>
                <a:prstDash val="solid"/>
                <a:miter/>
              </a:ln>
            </p:spPr>
            <p:txBody>
              <a:bodyPr rtlCol="0" anchor="ctr"/>
              <a:lstStyle/>
              <a:p>
                <a:endParaRPr lang="en-US"/>
              </a:p>
            </p:txBody>
          </p:sp>
          <p:sp>
            <p:nvSpPr>
              <p:cNvPr id="1133" name="Freeform 1132">
                <a:extLst>
                  <a:ext uri="{FF2B5EF4-FFF2-40B4-BE49-F238E27FC236}">
                    <a16:creationId xmlns:a16="http://schemas.microsoft.com/office/drawing/2014/main" id="{0128B217-F1A5-A3D8-1E82-C8EB093F0AC0}"/>
                  </a:ext>
                </a:extLst>
              </p:cNvPr>
              <p:cNvSpPr/>
              <p:nvPr/>
            </p:nvSpPr>
            <p:spPr>
              <a:xfrm>
                <a:off x="12564452" y="4843541"/>
                <a:ext cx="67689" cy="71842"/>
              </a:xfrm>
              <a:custGeom>
                <a:avLst/>
                <a:gdLst>
                  <a:gd name="connsiteX0" fmla="*/ 2148 w 67689"/>
                  <a:gd name="connsiteY0" fmla="*/ 70944 h 71842"/>
                  <a:gd name="connsiteX1" fmla="*/ 2148 w 67689"/>
                  <a:gd name="connsiteY1" fmla="*/ 70944 h 71842"/>
                  <a:gd name="connsiteX2" fmla="*/ 352 w 67689"/>
                  <a:gd name="connsiteY2" fmla="*/ 68250 h 71842"/>
                  <a:gd name="connsiteX3" fmla="*/ 12922 w 67689"/>
                  <a:gd name="connsiteY3" fmla="*/ 47596 h 71842"/>
                  <a:gd name="connsiteX4" fmla="*/ 21002 w 67689"/>
                  <a:gd name="connsiteY4" fmla="*/ 40411 h 71842"/>
                  <a:gd name="connsiteX5" fmla="*/ 27287 w 67689"/>
                  <a:gd name="connsiteY5" fmla="*/ 28737 h 71842"/>
                  <a:gd name="connsiteX6" fmla="*/ 37163 w 67689"/>
                  <a:gd name="connsiteY6" fmla="*/ 14369 h 71842"/>
                  <a:gd name="connsiteX7" fmla="*/ 64996 w 67689"/>
                  <a:gd name="connsiteY7" fmla="*/ 0 h 71842"/>
                  <a:gd name="connsiteX8" fmla="*/ 67689 w 67689"/>
                  <a:gd name="connsiteY8" fmla="*/ 2694 h 71842"/>
                  <a:gd name="connsiteX9" fmla="*/ 64996 w 67689"/>
                  <a:gd name="connsiteY9" fmla="*/ 5388 h 71842"/>
                  <a:gd name="connsiteX10" fmla="*/ 39856 w 67689"/>
                  <a:gd name="connsiteY10" fmla="*/ 18859 h 71842"/>
                  <a:gd name="connsiteX11" fmla="*/ 31776 w 67689"/>
                  <a:gd name="connsiteY11" fmla="*/ 31431 h 71842"/>
                  <a:gd name="connsiteX12" fmla="*/ 24594 w 67689"/>
                  <a:gd name="connsiteY12" fmla="*/ 44902 h 71842"/>
                  <a:gd name="connsiteX13" fmla="*/ 15615 w 67689"/>
                  <a:gd name="connsiteY13" fmla="*/ 52984 h 71842"/>
                  <a:gd name="connsiteX14" fmla="*/ 4841 w 67689"/>
                  <a:gd name="connsiteY14" fmla="*/ 70046 h 71842"/>
                  <a:gd name="connsiteX15" fmla="*/ 2148 w 67689"/>
                  <a:gd name="connsiteY15" fmla="*/ 71843 h 71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7689" h="71842">
                    <a:moveTo>
                      <a:pt x="2148" y="70944"/>
                    </a:moveTo>
                    <a:cubicBezTo>
                      <a:pt x="2148" y="70944"/>
                      <a:pt x="2148" y="70944"/>
                      <a:pt x="2148" y="70944"/>
                    </a:cubicBezTo>
                    <a:cubicBezTo>
                      <a:pt x="352" y="70944"/>
                      <a:pt x="-546" y="69148"/>
                      <a:pt x="352" y="68250"/>
                    </a:cubicBezTo>
                    <a:cubicBezTo>
                      <a:pt x="2148" y="54780"/>
                      <a:pt x="8432" y="51188"/>
                      <a:pt x="12922" y="47596"/>
                    </a:cubicBezTo>
                    <a:cubicBezTo>
                      <a:pt x="15615" y="45800"/>
                      <a:pt x="18309" y="44004"/>
                      <a:pt x="21002" y="40411"/>
                    </a:cubicBezTo>
                    <a:cubicBezTo>
                      <a:pt x="24594" y="35921"/>
                      <a:pt x="26389" y="32329"/>
                      <a:pt x="27287" y="28737"/>
                    </a:cubicBezTo>
                    <a:cubicBezTo>
                      <a:pt x="29083" y="24247"/>
                      <a:pt x="30878" y="18859"/>
                      <a:pt x="37163" y="14369"/>
                    </a:cubicBezTo>
                    <a:cubicBezTo>
                      <a:pt x="42550" y="8980"/>
                      <a:pt x="56018" y="898"/>
                      <a:pt x="64996" y="0"/>
                    </a:cubicBezTo>
                    <a:cubicBezTo>
                      <a:pt x="66791" y="0"/>
                      <a:pt x="67689" y="898"/>
                      <a:pt x="67689" y="2694"/>
                    </a:cubicBezTo>
                    <a:cubicBezTo>
                      <a:pt x="67689" y="4490"/>
                      <a:pt x="66791" y="5388"/>
                      <a:pt x="64996" y="5388"/>
                    </a:cubicBezTo>
                    <a:cubicBezTo>
                      <a:pt x="57813" y="5388"/>
                      <a:pt x="46141" y="12572"/>
                      <a:pt x="39856" y="18859"/>
                    </a:cubicBezTo>
                    <a:cubicBezTo>
                      <a:pt x="35367" y="23349"/>
                      <a:pt x="33572" y="26941"/>
                      <a:pt x="31776" y="31431"/>
                    </a:cubicBezTo>
                    <a:cubicBezTo>
                      <a:pt x="29980" y="35023"/>
                      <a:pt x="28185" y="39513"/>
                      <a:pt x="24594" y="44902"/>
                    </a:cubicBezTo>
                    <a:cubicBezTo>
                      <a:pt x="21900" y="48494"/>
                      <a:pt x="18309" y="51188"/>
                      <a:pt x="15615" y="52984"/>
                    </a:cubicBezTo>
                    <a:cubicBezTo>
                      <a:pt x="10228" y="56576"/>
                      <a:pt x="6637" y="59270"/>
                      <a:pt x="4841" y="70046"/>
                    </a:cubicBezTo>
                    <a:cubicBezTo>
                      <a:pt x="4841" y="70944"/>
                      <a:pt x="3943" y="71843"/>
                      <a:pt x="2148" y="71843"/>
                    </a:cubicBezTo>
                  </a:path>
                </a:pathLst>
              </a:custGeom>
              <a:solidFill>
                <a:srgbClr val="1D1D1B"/>
              </a:solidFill>
              <a:ln w="8971" cap="flat">
                <a:noFill/>
                <a:prstDash val="solid"/>
                <a:miter/>
              </a:ln>
            </p:spPr>
            <p:txBody>
              <a:bodyPr rtlCol="0" anchor="ctr"/>
              <a:lstStyle/>
              <a:p>
                <a:endParaRPr lang="en-US"/>
              </a:p>
            </p:txBody>
          </p:sp>
          <p:sp>
            <p:nvSpPr>
              <p:cNvPr id="1134" name="Freeform 1133">
                <a:extLst>
                  <a:ext uri="{FF2B5EF4-FFF2-40B4-BE49-F238E27FC236}">
                    <a16:creationId xmlns:a16="http://schemas.microsoft.com/office/drawing/2014/main" id="{F1540BB2-9012-5D89-60FA-9A66A2B112EA}"/>
                  </a:ext>
                </a:extLst>
              </p:cNvPr>
              <p:cNvSpPr/>
              <p:nvPr/>
            </p:nvSpPr>
            <p:spPr>
              <a:xfrm>
                <a:off x="12579170" y="4877666"/>
                <a:ext cx="202010" cy="62862"/>
              </a:xfrm>
              <a:custGeom>
                <a:avLst/>
                <a:gdLst>
                  <a:gd name="connsiteX0" fmla="*/ 89782 w 202010"/>
                  <a:gd name="connsiteY0" fmla="*/ 62862 h 62862"/>
                  <a:gd name="connsiteX1" fmla="*/ 65541 w 202010"/>
                  <a:gd name="connsiteY1" fmla="*/ 57474 h 62862"/>
                  <a:gd name="connsiteX2" fmla="*/ 38606 w 202010"/>
                  <a:gd name="connsiteY2" fmla="*/ 43106 h 62862"/>
                  <a:gd name="connsiteX3" fmla="*/ 2693 w 202010"/>
                  <a:gd name="connsiteY3" fmla="*/ 25145 h 62862"/>
                  <a:gd name="connsiteX4" fmla="*/ 0 w 202010"/>
                  <a:gd name="connsiteY4" fmla="*/ 22451 h 62862"/>
                  <a:gd name="connsiteX5" fmla="*/ 2693 w 202010"/>
                  <a:gd name="connsiteY5" fmla="*/ 19757 h 62862"/>
                  <a:gd name="connsiteX6" fmla="*/ 41300 w 202010"/>
                  <a:gd name="connsiteY6" fmla="*/ 37717 h 62862"/>
                  <a:gd name="connsiteX7" fmla="*/ 67337 w 202010"/>
                  <a:gd name="connsiteY7" fmla="*/ 52086 h 62862"/>
                  <a:gd name="connsiteX8" fmla="*/ 143652 w 202010"/>
                  <a:gd name="connsiteY8" fmla="*/ 35023 h 62862"/>
                  <a:gd name="connsiteX9" fmla="*/ 159813 w 202010"/>
                  <a:gd name="connsiteY9" fmla="*/ 22451 h 62862"/>
                  <a:gd name="connsiteX10" fmla="*/ 199317 w 202010"/>
                  <a:gd name="connsiteY10" fmla="*/ 0 h 62862"/>
                  <a:gd name="connsiteX11" fmla="*/ 202010 w 202010"/>
                  <a:gd name="connsiteY11" fmla="*/ 2694 h 62862"/>
                  <a:gd name="connsiteX12" fmla="*/ 199317 w 202010"/>
                  <a:gd name="connsiteY12" fmla="*/ 5388 h 62862"/>
                  <a:gd name="connsiteX13" fmla="*/ 162506 w 202010"/>
                  <a:gd name="connsiteY13" fmla="*/ 26941 h 62862"/>
                  <a:gd name="connsiteX14" fmla="*/ 145448 w 202010"/>
                  <a:gd name="connsiteY14" fmla="*/ 39513 h 62862"/>
                  <a:gd name="connsiteX15" fmla="*/ 87987 w 202010"/>
                  <a:gd name="connsiteY15" fmla="*/ 62862 h 62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010" h="62862">
                    <a:moveTo>
                      <a:pt x="89782" y="62862"/>
                    </a:moveTo>
                    <a:cubicBezTo>
                      <a:pt x="81702" y="62862"/>
                      <a:pt x="73622" y="61066"/>
                      <a:pt x="65541" y="57474"/>
                    </a:cubicBezTo>
                    <a:cubicBezTo>
                      <a:pt x="57461" y="53882"/>
                      <a:pt x="47585" y="47596"/>
                      <a:pt x="38606" y="43106"/>
                    </a:cubicBezTo>
                    <a:cubicBezTo>
                      <a:pt x="25139" y="35023"/>
                      <a:pt x="10774" y="26043"/>
                      <a:pt x="2693" y="25145"/>
                    </a:cubicBezTo>
                    <a:cubicBezTo>
                      <a:pt x="898" y="25145"/>
                      <a:pt x="0" y="23349"/>
                      <a:pt x="0" y="22451"/>
                    </a:cubicBezTo>
                    <a:cubicBezTo>
                      <a:pt x="0" y="20655"/>
                      <a:pt x="1796" y="19757"/>
                      <a:pt x="2693" y="19757"/>
                    </a:cubicBezTo>
                    <a:cubicBezTo>
                      <a:pt x="11672" y="20655"/>
                      <a:pt x="26037" y="28737"/>
                      <a:pt x="41300" y="37717"/>
                    </a:cubicBezTo>
                    <a:cubicBezTo>
                      <a:pt x="50278" y="43106"/>
                      <a:pt x="59257" y="48494"/>
                      <a:pt x="67337" y="52086"/>
                    </a:cubicBezTo>
                    <a:cubicBezTo>
                      <a:pt x="88885" y="61964"/>
                      <a:pt x="113126" y="56576"/>
                      <a:pt x="143652" y="35023"/>
                    </a:cubicBezTo>
                    <a:cubicBezTo>
                      <a:pt x="149039" y="30533"/>
                      <a:pt x="155323" y="26941"/>
                      <a:pt x="159813" y="22451"/>
                    </a:cubicBezTo>
                    <a:cubicBezTo>
                      <a:pt x="174178" y="10776"/>
                      <a:pt x="186747" y="1796"/>
                      <a:pt x="199317" y="0"/>
                    </a:cubicBezTo>
                    <a:cubicBezTo>
                      <a:pt x="201113" y="0"/>
                      <a:pt x="202010" y="0"/>
                      <a:pt x="202010" y="2694"/>
                    </a:cubicBezTo>
                    <a:cubicBezTo>
                      <a:pt x="202010" y="4490"/>
                      <a:pt x="201113" y="5388"/>
                      <a:pt x="199317" y="5388"/>
                    </a:cubicBezTo>
                    <a:cubicBezTo>
                      <a:pt x="188543" y="6286"/>
                      <a:pt x="175974" y="16165"/>
                      <a:pt x="162506" y="26941"/>
                    </a:cubicBezTo>
                    <a:cubicBezTo>
                      <a:pt x="157119" y="31431"/>
                      <a:pt x="151732" y="35023"/>
                      <a:pt x="145448" y="39513"/>
                    </a:cubicBezTo>
                    <a:cubicBezTo>
                      <a:pt x="130184" y="50290"/>
                      <a:pt x="109535" y="62862"/>
                      <a:pt x="87987" y="62862"/>
                    </a:cubicBezTo>
                  </a:path>
                </a:pathLst>
              </a:custGeom>
              <a:solidFill>
                <a:srgbClr val="1D1D1B"/>
              </a:solidFill>
              <a:ln w="8971" cap="flat">
                <a:noFill/>
                <a:prstDash val="solid"/>
                <a:miter/>
              </a:ln>
            </p:spPr>
            <p:txBody>
              <a:bodyPr rtlCol="0" anchor="ctr"/>
              <a:lstStyle/>
              <a:p>
                <a:endParaRPr lang="en-US"/>
              </a:p>
            </p:txBody>
          </p:sp>
          <p:sp>
            <p:nvSpPr>
              <p:cNvPr id="1135" name="Freeform 1134">
                <a:extLst>
                  <a:ext uri="{FF2B5EF4-FFF2-40B4-BE49-F238E27FC236}">
                    <a16:creationId xmlns:a16="http://schemas.microsoft.com/office/drawing/2014/main" id="{837CAF6D-9E19-3B80-120F-22BC4F897787}"/>
                  </a:ext>
                </a:extLst>
              </p:cNvPr>
              <p:cNvSpPr/>
              <p:nvPr/>
            </p:nvSpPr>
            <p:spPr>
              <a:xfrm>
                <a:off x="12834678" y="4945544"/>
                <a:ext cx="28204" cy="27312"/>
              </a:xfrm>
              <a:custGeom>
                <a:avLst/>
                <a:gdLst>
                  <a:gd name="connsiteX0" fmla="*/ 26409 w 28204"/>
                  <a:gd name="connsiteY0" fmla="*/ 27313 h 27312"/>
                  <a:gd name="connsiteX1" fmla="*/ 23716 w 28204"/>
                  <a:gd name="connsiteY1" fmla="*/ 25517 h 27312"/>
                  <a:gd name="connsiteX2" fmla="*/ 1270 w 28204"/>
                  <a:gd name="connsiteY2" fmla="*/ 4862 h 27312"/>
                  <a:gd name="connsiteX3" fmla="*/ 372 w 28204"/>
                  <a:gd name="connsiteY3" fmla="*/ 1270 h 27312"/>
                  <a:gd name="connsiteX4" fmla="*/ 3963 w 28204"/>
                  <a:gd name="connsiteY4" fmla="*/ 372 h 27312"/>
                  <a:gd name="connsiteX5" fmla="*/ 28205 w 28204"/>
                  <a:gd name="connsiteY5" fmla="*/ 23721 h 27312"/>
                  <a:gd name="connsiteX6" fmla="*/ 27306 w 28204"/>
                  <a:gd name="connsiteY6" fmla="*/ 27313 h 27312"/>
                  <a:gd name="connsiteX7" fmla="*/ 26409 w 28204"/>
                  <a:gd name="connsiteY7" fmla="*/ 27313 h 2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04" h="27312">
                    <a:moveTo>
                      <a:pt x="26409" y="27313"/>
                    </a:moveTo>
                    <a:cubicBezTo>
                      <a:pt x="25511" y="27313"/>
                      <a:pt x="24613" y="27313"/>
                      <a:pt x="23716" y="25517"/>
                    </a:cubicBezTo>
                    <a:cubicBezTo>
                      <a:pt x="19226" y="17435"/>
                      <a:pt x="11146" y="9352"/>
                      <a:pt x="1270" y="4862"/>
                    </a:cubicBezTo>
                    <a:cubicBezTo>
                      <a:pt x="372" y="4862"/>
                      <a:pt x="-526" y="3066"/>
                      <a:pt x="372" y="1270"/>
                    </a:cubicBezTo>
                    <a:cubicBezTo>
                      <a:pt x="372" y="372"/>
                      <a:pt x="2168" y="-526"/>
                      <a:pt x="3963" y="372"/>
                    </a:cubicBezTo>
                    <a:cubicBezTo>
                      <a:pt x="14737" y="5760"/>
                      <a:pt x="23716" y="14741"/>
                      <a:pt x="28205" y="23721"/>
                    </a:cubicBezTo>
                    <a:cubicBezTo>
                      <a:pt x="28205" y="24619"/>
                      <a:pt x="28205" y="26415"/>
                      <a:pt x="27306" y="27313"/>
                    </a:cubicBezTo>
                    <a:cubicBezTo>
                      <a:pt x="27306" y="27313"/>
                      <a:pt x="27306" y="27313"/>
                      <a:pt x="26409" y="27313"/>
                    </a:cubicBezTo>
                  </a:path>
                </a:pathLst>
              </a:custGeom>
              <a:solidFill>
                <a:srgbClr val="1D1D1B"/>
              </a:solidFill>
              <a:ln w="8971" cap="flat">
                <a:noFill/>
                <a:prstDash val="solid"/>
                <a:miter/>
              </a:ln>
            </p:spPr>
            <p:txBody>
              <a:bodyPr rtlCol="0" anchor="ctr"/>
              <a:lstStyle/>
              <a:p>
                <a:endParaRPr lang="en-US"/>
              </a:p>
            </p:txBody>
          </p:sp>
          <p:sp>
            <p:nvSpPr>
              <p:cNvPr id="1136" name="Freeform 1135">
                <a:extLst>
                  <a:ext uri="{FF2B5EF4-FFF2-40B4-BE49-F238E27FC236}">
                    <a16:creationId xmlns:a16="http://schemas.microsoft.com/office/drawing/2014/main" id="{07941CF8-678D-796F-FF76-CD91A7F20FB8}"/>
                  </a:ext>
                </a:extLst>
              </p:cNvPr>
              <p:cNvSpPr/>
              <p:nvPr/>
            </p:nvSpPr>
            <p:spPr>
              <a:xfrm>
                <a:off x="12546449" y="5418281"/>
                <a:ext cx="5785" cy="70944"/>
              </a:xfrm>
              <a:custGeom>
                <a:avLst/>
                <a:gdLst>
                  <a:gd name="connsiteX0" fmla="*/ 3093 w 5785"/>
                  <a:gd name="connsiteY0" fmla="*/ 70944 h 70944"/>
                  <a:gd name="connsiteX1" fmla="*/ 399 w 5785"/>
                  <a:gd name="connsiteY1" fmla="*/ 68250 h 70944"/>
                  <a:gd name="connsiteX2" fmla="*/ 399 w 5785"/>
                  <a:gd name="connsiteY2" fmla="*/ 17961 h 70944"/>
                  <a:gd name="connsiteX3" fmla="*/ 399 w 5785"/>
                  <a:gd name="connsiteY3" fmla="*/ 2694 h 70944"/>
                  <a:gd name="connsiteX4" fmla="*/ 3093 w 5785"/>
                  <a:gd name="connsiteY4" fmla="*/ 0 h 70944"/>
                  <a:gd name="connsiteX5" fmla="*/ 3093 w 5785"/>
                  <a:gd name="connsiteY5" fmla="*/ 0 h 70944"/>
                  <a:gd name="connsiteX6" fmla="*/ 5786 w 5785"/>
                  <a:gd name="connsiteY6" fmla="*/ 2694 h 70944"/>
                  <a:gd name="connsiteX7" fmla="*/ 5786 w 5785"/>
                  <a:gd name="connsiteY7" fmla="*/ 17961 h 70944"/>
                  <a:gd name="connsiteX8" fmla="*/ 5786 w 5785"/>
                  <a:gd name="connsiteY8" fmla="*/ 67352 h 70944"/>
                  <a:gd name="connsiteX9" fmla="*/ 3093 w 5785"/>
                  <a:gd name="connsiteY9" fmla="*/ 70046 h 70944"/>
                  <a:gd name="connsiteX10" fmla="*/ 3093 w 5785"/>
                  <a:gd name="connsiteY10" fmla="*/ 70046 h 70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85" h="70944">
                    <a:moveTo>
                      <a:pt x="3093" y="70944"/>
                    </a:moveTo>
                    <a:cubicBezTo>
                      <a:pt x="2195" y="70944"/>
                      <a:pt x="399" y="70046"/>
                      <a:pt x="399" y="68250"/>
                    </a:cubicBezTo>
                    <a:cubicBezTo>
                      <a:pt x="-499" y="52984"/>
                      <a:pt x="399" y="34125"/>
                      <a:pt x="399" y="17961"/>
                    </a:cubicBezTo>
                    <a:cubicBezTo>
                      <a:pt x="399" y="12572"/>
                      <a:pt x="399" y="7184"/>
                      <a:pt x="399" y="2694"/>
                    </a:cubicBezTo>
                    <a:cubicBezTo>
                      <a:pt x="399" y="898"/>
                      <a:pt x="1297" y="0"/>
                      <a:pt x="3093" y="0"/>
                    </a:cubicBezTo>
                    <a:lnTo>
                      <a:pt x="3093" y="0"/>
                    </a:lnTo>
                    <a:cubicBezTo>
                      <a:pt x="4888" y="0"/>
                      <a:pt x="5786" y="898"/>
                      <a:pt x="5786" y="2694"/>
                    </a:cubicBezTo>
                    <a:cubicBezTo>
                      <a:pt x="5786" y="7184"/>
                      <a:pt x="5786" y="12572"/>
                      <a:pt x="5786" y="17961"/>
                    </a:cubicBezTo>
                    <a:cubicBezTo>
                      <a:pt x="5786" y="34125"/>
                      <a:pt x="5786" y="52086"/>
                      <a:pt x="5786" y="67352"/>
                    </a:cubicBezTo>
                    <a:cubicBezTo>
                      <a:pt x="5786" y="69148"/>
                      <a:pt x="4888" y="70046"/>
                      <a:pt x="3093" y="70046"/>
                    </a:cubicBezTo>
                    <a:lnTo>
                      <a:pt x="3093" y="70046"/>
                    </a:lnTo>
                  </a:path>
                </a:pathLst>
              </a:custGeom>
              <a:solidFill>
                <a:srgbClr val="5B2816"/>
              </a:solidFill>
              <a:ln w="8971" cap="flat">
                <a:noFill/>
                <a:prstDash val="solid"/>
                <a:miter/>
              </a:ln>
            </p:spPr>
            <p:txBody>
              <a:bodyPr rtlCol="0" anchor="ctr"/>
              <a:lstStyle/>
              <a:p>
                <a:endParaRPr lang="en-US"/>
              </a:p>
            </p:txBody>
          </p:sp>
          <p:sp>
            <p:nvSpPr>
              <p:cNvPr id="1137" name="Freeform 1136">
                <a:extLst>
                  <a:ext uri="{FF2B5EF4-FFF2-40B4-BE49-F238E27FC236}">
                    <a16:creationId xmlns:a16="http://schemas.microsoft.com/office/drawing/2014/main" id="{CB26DEE0-BB99-C88A-9859-53CD56577D5F}"/>
                  </a:ext>
                </a:extLst>
              </p:cNvPr>
              <p:cNvSpPr/>
              <p:nvPr/>
            </p:nvSpPr>
            <p:spPr>
              <a:xfrm>
                <a:off x="12844926" y="5422771"/>
                <a:ext cx="12569" cy="62862"/>
              </a:xfrm>
              <a:custGeom>
                <a:avLst/>
                <a:gdLst>
                  <a:gd name="connsiteX0" fmla="*/ 10773 w 12569"/>
                  <a:gd name="connsiteY0" fmla="*/ 62862 h 62862"/>
                  <a:gd name="connsiteX1" fmla="*/ 8080 w 12569"/>
                  <a:gd name="connsiteY1" fmla="*/ 61066 h 62862"/>
                  <a:gd name="connsiteX2" fmla="*/ 0 w 12569"/>
                  <a:gd name="connsiteY2" fmla="*/ 2694 h 62862"/>
                  <a:gd name="connsiteX3" fmla="*/ 1795 w 12569"/>
                  <a:gd name="connsiteY3" fmla="*/ 0 h 62862"/>
                  <a:gd name="connsiteX4" fmla="*/ 4489 w 12569"/>
                  <a:gd name="connsiteY4" fmla="*/ 1796 h 62862"/>
                  <a:gd name="connsiteX5" fmla="*/ 12569 w 12569"/>
                  <a:gd name="connsiteY5" fmla="*/ 60168 h 62862"/>
                  <a:gd name="connsiteX6" fmla="*/ 10773 w 12569"/>
                  <a:gd name="connsiteY6" fmla="*/ 62862 h 62862"/>
                  <a:gd name="connsiteX7" fmla="*/ 10773 w 12569"/>
                  <a:gd name="connsiteY7" fmla="*/ 62862 h 62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569" h="62862">
                    <a:moveTo>
                      <a:pt x="10773" y="62862"/>
                    </a:moveTo>
                    <a:cubicBezTo>
                      <a:pt x="9876" y="62862"/>
                      <a:pt x="8080" y="61964"/>
                      <a:pt x="8080" y="61066"/>
                    </a:cubicBezTo>
                    <a:lnTo>
                      <a:pt x="0" y="2694"/>
                    </a:lnTo>
                    <a:cubicBezTo>
                      <a:pt x="0" y="898"/>
                      <a:pt x="0" y="0"/>
                      <a:pt x="1795" y="0"/>
                    </a:cubicBezTo>
                    <a:cubicBezTo>
                      <a:pt x="3591" y="0"/>
                      <a:pt x="4489" y="0"/>
                      <a:pt x="4489" y="1796"/>
                    </a:cubicBezTo>
                    <a:lnTo>
                      <a:pt x="12569" y="60168"/>
                    </a:lnTo>
                    <a:cubicBezTo>
                      <a:pt x="12569" y="61964"/>
                      <a:pt x="12569" y="62862"/>
                      <a:pt x="10773" y="62862"/>
                    </a:cubicBezTo>
                    <a:lnTo>
                      <a:pt x="10773" y="62862"/>
                    </a:lnTo>
                  </a:path>
                </a:pathLst>
              </a:custGeom>
              <a:solidFill>
                <a:srgbClr val="5B2816"/>
              </a:solidFill>
              <a:ln w="8971" cap="flat">
                <a:noFill/>
                <a:prstDash val="solid"/>
                <a:miter/>
              </a:ln>
            </p:spPr>
            <p:txBody>
              <a:bodyPr rtlCol="0" anchor="ctr"/>
              <a:lstStyle/>
              <a:p>
                <a:endParaRPr lang="en-US"/>
              </a:p>
            </p:txBody>
          </p:sp>
          <p:sp>
            <p:nvSpPr>
              <p:cNvPr id="1138" name="Freeform 1137">
                <a:extLst>
                  <a:ext uri="{FF2B5EF4-FFF2-40B4-BE49-F238E27FC236}">
                    <a16:creationId xmlns:a16="http://schemas.microsoft.com/office/drawing/2014/main" id="{892E0C23-EB90-9372-4B65-9649CBD6F2AF}"/>
                  </a:ext>
                </a:extLst>
              </p:cNvPr>
              <p:cNvSpPr/>
              <p:nvPr/>
            </p:nvSpPr>
            <p:spPr>
              <a:xfrm>
                <a:off x="12618674" y="5089601"/>
                <a:ext cx="78110" cy="79026"/>
              </a:xfrm>
              <a:custGeom>
                <a:avLst/>
                <a:gdLst>
                  <a:gd name="connsiteX0" fmla="*/ 75417 w 78110"/>
                  <a:gd name="connsiteY0" fmla="*/ 79027 h 79026"/>
                  <a:gd name="connsiteX1" fmla="*/ 72723 w 78110"/>
                  <a:gd name="connsiteY1" fmla="*/ 77231 h 79026"/>
                  <a:gd name="connsiteX2" fmla="*/ 61052 w 78110"/>
                  <a:gd name="connsiteY2" fmla="*/ 44902 h 79026"/>
                  <a:gd name="connsiteX3" fmla="*/ 28730 w 78110"/>
                  <a:gd name="connsiteY3" fmla="*/ 16164 h 79026"/>
                  <a:gd name="connsiteX4" fmla="*/ 26037 w 78110"/>
                  <a:gd name="connsiteY4" fmla="*/ 14369 h 79026"/>
                  <a:gd name="connsiteX5" fmla="*/ 13467 w 78110"/>
                  <a:gd name="connsiteY5" fmla="*/ 8980 h 79026"/>
                  <a:gd name="connsiteX6" fmla="*/ 1796 w 78110"/>
                  <a:gd name="connsiteY6" fmla="*/ 5388 h 79026"/>
                  <a:gd name="connsiteX7" fmla="*/ 0 w 78110"/>
                  <a:gd name="connsiteY7" fmla="*/ 1796 h 79026"/>
                  <a:gd name="connsiteX8" fmla="*/ 3591 w 78110"/>
                  <a:gd name="connsiteY8" fmla="*/ 0 h 79026"/>
                  <a:gd name="connsiteX9" fmla="*/ 14365 w 78110"/>
                  <a:gd name="connsiteY9" fmla="*/ 3592 h 79026"/>
                  <a:gd name="connsiteX10" fmla="*/ 28730 w 78110"/>
                  <a:gd name="connsiteY10" fmla="*/ 9878 h 79026"/>
                  <a:gd name="connsiteX11" fmla="*/ 31424 w 78110"/>
                  <a:gd name="connsiteY11" fmla="*/ 11674 h 79026"/>
                  <a:gd name="connsiteX12" fmla="*/ 64643 w 78110"/>
                  <a:gd name="connsiteY12" fmla="*/ 41310 h 79026"/>
                  <a:gd name="connsiteX13" fmla="*/ 78111 w 78110"/>
                  <a:gd name="connsiteY13" fmla="*/ 75435 h 79026"/>
                  <a:gd name="connsiteX14" fmla="*/ 76315 w 78110"/>
                  <a:gd name="connsiteY14" fmla="*/ 78129 h 79026"/>
                  <a:gd name="connsiteX15" fmla="*/ 76315 w 78110"/>
                  <a:gd name="connsiteY15" fmla="*/ 78129 h 79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8110" h="79026">
                    <a:moveTo>
                      <a:pt x="75417" y="79027"/>
                    </a:moveTo>
                    <a:cubicBezTo>
                      <a:pt x="74519" y="79027"/>
                      <a:pt x="72723" y="79027"/>
                      <a:pt x="72723" y="77231"/>
                    </a:cubicBezTo>
                    <a:cubicBezTo>
                      <a:pt x="70030" y="59270"/>
                      <a:pt x="65541" y="51188"/>
                      <a:pt x="61052" y="44902"/>
                    </a:cubicBezTo>
                    <a:cubicBezTo>
                      <a:pt x="53869" y="36819"/>
                      <a:pt x="38606" y="24247"/>
                      <a:pt x="28730" y="16164"/>
                    </a:cubicBezTo>
                    <a:lnTo>
                      <a:pt x="26037" y="14369"/>
                    </a:lnTo>
                    <a:cubicBezTo>
                      <a:pt x="22446" y="10776"/>
                      <a:pt x="18854" y="9878"/>
                      <a:pt x="13467" y="8980"/>
                    </a:cubicBezTo>
                    <a:cubicBezTo>
                      <a:pt x="9876" y="8980"/>
                      <a:pt x="6285" y="7184"/>
                      <a:pt x="1796" y="5388"/>
                    </a:cubicBezTo>
                    <a:cubicBezTo>
                      <a:pt x="0" y="5388"/>
                      <a:pt x="0" y="3592"/>
                      <a:pt x="0" y="1796"/>
                    </a:cubicBezTo>
                    <a:cubicBezTo>
                      <a:pt x="0" y="898"/>
                      <a:pt x="1796" y="0"/>
                      <a:pt x="3591" y="0"/>
                    </a:cubicBezTo>
                    <a:cubicBezTo>
                      <a:pt x="8080" y="1796"/>
                      <a:pt x="11672" y="2694"/>
                      <a:pt x="14365" y="3592"/>
                    </a:cubicBezTo>
                    <a:cubicBezTo>
                      <a:pt x="19752" y="5388"/>
                      <a:pt x="24241" y="6286"/>
                      <a:pt x="28730" y="9878"/>
                    </a:cubicBezTo>
                    <a:lnTo>
                      <a:pt x="31424" y="11674"/>
                    </a:lnTo>
                    <a:cubicBezTo>
                      <a:pt x="41300" y="19757"/>
                      <a:pt x="57460" y="32329"/>
                      <a:pt x="64643" y="41310"/>
                    </a:cubicBezTo>
                    <a:cubicBezTo>
                      <a:pt x="70928" y="49392"/>
                      <a:pt x="74519" y="58372"/>
                      <a:pt x="78111" y="75435"/>
                    </a:cubicBezTo>
                    <a:cubicBezTo>
                      <a:pt x="78111" y="77231"/>
                      <a:pt x="78111" y="78129"/>
                      <a:pt x="76315" y="78129"/>
                    </a:cubicBezTo>
                    <a:cubicBezTo>
                      <a:pt x="76315" y="78129"/>
                      <a:pt x="76315" y="78129"/>
                      <a:pt x="76315" y="78129"/>
                    </a:cubicBezTo>
                  </a:path>
                </a:pathLst>
              </a:custGeom>
              <a:solidFill>
                <a:srgbClr val="1D1D1B"/>
              </a:solidFill>
              <a:ln w="8971" cap="flat">
                <a:noFill/>
                <a:prstDash val="solid"/>
                <a:miter/>
              </a:ln>
            </p:spPr>
            <p:txBody>
              <a:bodyPr rtlCol="0" anchor="ctr"/>
              <a:lstStyle/>
              <a:p>
                <a:endParaRPr lang="en-US"/>
              </a:p>
            </p:txBody>
          </p:sp>
          <p:sp>
            <p:nvSpPr>
              <p:cNvPr id="1139" name="Freeform 1138">
                <a:extLst>
                  <a:ext uri="{FF2B5EF4-FFF2-40B4-BE49-F238E27FC236}">
                    <a16:creationId xmlns:a16="http://schemas.microsoft.com/office/drawing/2014/main" id="{F767943C-E015-7A1F-9CA2-4112E3B0D5D2}"/>
                  </a:ext>
                </a:extLst>
              </p:cNvPr>
              <p:cNvSpPr/>
              <p:nvPr/>
            </p:nvSpPr>
            <p:spPr>
              <a:xfrm>
                <a:off x="12659575" y="5123327"/>
                <a:ext cx="41699" cy="68649"/>
              </a:xfrm>
              <a:custGeom>
                <a:avLst/>
                <a:gdLst>
                  <a:gd name="connsiteX0" fmla="*/ 33619 w 41699"/>
                  <a:gd name="connsiteY0" fmla="*/ 67751 h 68649"/>
                  <a:gd name="connsiteX1" fmla="*/ 30925 w 41699"/>
                  <a:gd name="connsiteY1" fmla="*/ 67751 h 68649"/>
                  <a:gd name="connsiteX2" fmla="*/ 29129 w 41699"/>
                  <a:gd name="connsiteY2" fmla="*/ 64159 h 68649"/>
                  <a:gd name="connsiteX3" fmla="*/ 32721 w 41699"/>
                  <a:gd name="connsiteY3" fmla="*/ 62363 h 68649"/>
                  <a:gd name="connsiteX4" fmla="*/ 34516 w 41699"/>
                  <a:gd name="connsiteY4" fmla="*/ 62363 h 68649"/>
                  <a:gd name="connsiteX5" fmla="*/ 36312 w 41699"/>
                  <a:gd name="connsiteY5" fmla="*/ 58771 h 68649"/>
                  <a:gd name="connsiteX6" fmla="*/ 32721 w 41699"/>
                  <a:gd name="connsiteY6" fmla="*/ 47097 h 68649"/>
                  <a:gd name="connsiteX7" fmla="*/ 30925 w 41699"/>
                  <a:gd name="connsiteY7" fmla="*/ 42607 h 68649"/>
                  <a:gd name="connsiteX8" fmla="*/ 21947 w 41699"/>
                  <a:gd name="connsiteY8" fmla="*/ 26442 h 68649"/>
                  <a:gd name="connsiteX9" fmla="*/ 399 w 41699"/>
                  <a:gd name="connsiteY9" fmla="*/ 3991 h 68649"/>
                  <a:gd name="connsiteX10" fmla="*/ 399 w 41699"/>
                  <a:gd name="connsiteY10" fmla="*/ 399 h 68649"/>
                  <a:gd name="connsiteX11" fmla="*/ 3990 w 41699"/>
                  <a:gd name="connsiteY11" fmla="*/ 399 h 68649"/>
                  <a:gd name="connsiteX12" fmla="*/ 25538 w 41699"/>
                  <a:gd name="connsiteY12" fmla="*/ 22850 h 68649"/>
                  <a:gd name="connsiteX13" fmla="*/ 35414 w 41699"/>
                  <a:gd name="connsiteY13" fmla="*/ 40810 h 68649"/>
                  <a:gd name="connsiteX14" fmla="*/ 37210 w 41699"/>
                  <a:gd name="connsiteY14" fmla="*/ 45301 h 68649"/>
                  <a:gd name="connsiteX15" fmla="*/ 41699 w 41699"/>
                  <a:gd name="connsiteY15" fmla="*/ 58771 h 68649"/>
                  <a:gd name="connsiteX16" fmla="*/ 38108 w 41699"/>
                  <a:gd name="connsiteY16" fmla="*/ 66854 h 68649"/>
                  <a:gd name="connsiteX17" fmla="*/ 33619 w 41699"/>
                  <a:gd name="connsiteY17" fmla="*/ 68650 h 68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1699" h="68649">
                    <a:moveTo>
                      <a:pt x="33619" y="67751"/>
                    </a:moveTo>
                    <a:cubicBezTo>
                      <a:pt x="32721" y="67751"/>
                      <a:pt x="31823" y="67751"/>
                      <a:pt x="30925" y="67751"/>
                    </a:cubicBezTo>
                    <a:cubicBezTo>
                      <a:pt x="30027" y="67751"/>
                      <a:pt x="29129" y="65956"/>
                      <a:pt x="29129" y="64159"/>
                    </a:cubicBezTo>
                    <a:cubicBezTo>
                      <a:pt x="29129" y="63261"/>
                      <a:pt x="30925" y="62363"/>
                      <a:pt x="32721" y="62363"/>
                    </a:cubicBezTo>
                    <a:cubicBezTo>
                      <a:pt x="32721" y="62363"/>
                      <a:pt x="34516" y="62363"/>
                      <a:pt x="34516" y="62363"/>
                    </a:cubicBezTo>
                    <a:cubicBezTo>
                      <a:pt x="35414" y="62363"/>
                      <a:pt x="36312" y="60567"/>
                      <a:pt x="36312" y="58771"/>
                    </a:cubicBezTo>
                    <a:cubicBezTo>
                      <a:pt x="36312" y="54281"/>
                      <a:pt x="34516" y="51587"/>
                      <a:pt x="32721" y="47097"/>
                    </a:cubicBezTo>
                    <a:lnTo>
                      <a:pt x="30925" y="42607"/>
                    </a:lnTo>
                    <a:cubicBezTo>
                      <a:pt x="28232" y="36320"/>
                      <a:pt x="25538" y="30932"/>
                      <a:pt x="21947" y="26442"/>
                    </a:cubicBezTo>
                    <a:cubicBezTo>
                      <a:pt x="12071" y="16564"/>
                      <a:pt x="399" y="3991"/>
                      <a:pt x="399" y="3991"/>
                    </a:cubicBezTo>
                    <a:cubicBezTo>
                      <a:pt x="-499" y="3093"/>
                      <a:pt x="399" y="1297"/>
                      <a:pt x="399" y="399"/>
                    </a:cubicBezTo>
                    <a:cubicBezTo>
                      <a:pt x="399" y="-499"/>
                      <a:pt x="3092" y="399"/>
                      <a:pt x="3990" y="399"/>
                    </a:cubicBezTo>
                    <a:cubicBezTo>
                      <a:pt x="3990" y="399"/>
                      <a:pt x="15662" y="12972"/>
                      <a:pt x="25538" y="22850"/>
                    </a:cubicBezTo>
                    <a:cubicBezTo>
                      <a:pt x="30027" y="27340"/>
                      <a:pt x="32721" y="34524"/>
                      <a:pt x="35414" y="40810"/>
                    </a:cubicBezTo>
                    <a:lnTo>
                      <a:pt x="37210" y="45301"/>
                    </a:lnTo>
                    <a:cubicBezTo>
                      <a:pt x="39005" y="49791"/>
                      <a:pt x="40801" y="53383"/>
                      <a:pt x="41699" y="58771"/>
                    </a:cubicBezTo>
                    <a:cubicBezTo>
                      <a:pt x="41699" y="62363"/>
                      <a:pt x="40801" y="65057"/>
                      <a:pt x="38108" y="66854"/>
                    </a:cubicBezTo>
                    <a:cubicBezTo>
                      <a:pt x="36312" y="67751"/>
                      <a:pt x="35414" y="68650"/>
                      <a:pt x="33619" y="68650"/>
                    </a:cubicBezTo>
                  </a:path>
                </a:pathLst>
              </a:custGeom>
              <a:solidFill>
                <a:srgbClr val="5B2816"/>
              </a:solidFill>
              <a:ln w="8971" cap="flat">
                <a:noFill/>
                <a:prstDash val="solid"/>
                <a:miter/>
              </a:ln>
            </p:spPr>
            <p:txBody>
              <a:bodyPr rtlCol="0" anchor="ctr"/>
              <a:lstStyle/>
              <a:p>
                <a:endParaRPr lang="en-US"/>
              </a:p>
            </p:txBody>
          </p:sp>
          <p:sp>
            <p:nvSpPr>
              <p:cNvPr id="1140" name="Freeform 1139">
                <a:extLst>
                  <a:ext uri="{FF2B5EF4-FFF2-40B4-BE49-F238E27FC236}">
                    <a16:creationId xmlns:a16="http://schemas.microsoft.com/office/drawing/2014/main" id="{90E13C6F-F668-C73B-309C-91410CA8798F}"/>
                  </a:ext>
                </a:extLst>
              </p:cNvPr>
              <p:cNvSpPr/>
              <p:nvPr/>
            </p:nvSpPr>
            <p:spPr>
              <a:xfrm>
                <a:off x="12645833" y="5129613"/>
                <a:ext cx="47699" cy="65955"/>
              </a:xfrm>
              <a:custGeom>
                <a:avLst/>
                <a:gdLst>
                  <a:gd name="connsiteX0" fmla="*/ 41075 w 47699"/>
                  <a:gd name="connsiteY0" fmla="*/ 65058 h 65955"/>
                  <a:gd name="connsiteX1" fmla="*/ 41075 w 47699"/>
                  <a:gd name="connsiteY1" fmla="*/ 65058 h 65955"/>
                  <a:gd name="connsiteX2" fmla="*/ 28506 w 47699"/>
                  <a:gd name="connsiteY2" fmla="*/ 53383 h 65955"/>
                  <a:gd name="connsiteX3" fmla="*/ 25812 w 47699"/>
                  <a:gd name="connsiteY3" fmla="*/ 47995 h 65955"/>
                  <a:gd name="connsiteX4" fmla="*/ 20425 w 47699"/>
                  <a:gd name="connsiteY4" fmla="*/ 39014 h 65955"/>
                  <a:gd name="connsiteX5" fmla="*/ 10550 w 47699"/>
                  <a:gd name="connsiteY5" fmla="*/ 29136 h 65955"/>
                  <a:gd name="connsiteX6" fmla="*/ 673 w 47699"/>
                  <a:gd name="connsiteY6" fmla="*/ 21054 h 65955"/>
                  <a:gd name="connsiteX7" fmla="*/ 673 w 47699"/>
                  <a:gd name="connsiteY7" fmla="*/ 17462 h 65955"/>
                  <a:gd name="connsiteX8" fmla="*/ 4265 w 47699"/>
                  <a:gd name="connsiteY8" fmla="*/ 17462 h 65955"/>
                  <a:gd name="connsiteX9" fmla="*/ 13243 w 47699"/>
                  <a:gd name="connsiteY9" fmla="*/ 25544 h 65955"/>
                  <a:gd name="connsiteX10" fmla="*/ 24017 w 47699"/>
                  <a:gd name="connsiteY10" fmla="*/ 36320 h 65955"/>
                  <a:gd name="connsiteX11" fmla="*/ 30301 w 47699"/>
                  <a:gd name="connsiteY11" fmla="*/ 46199 h 65955"/>
                  <a:gd name="connsiteX12" fmla="*/ 32995 w 47699"/>
                  <a:gd name="connsiteY12" fmla="*/ 51587 h 65955"/>
                  <a:gd name="connsiteX13" fmla="*/ 41973 w 47699"/>
                  <a:gd name="connsiteY13" fmla="*/ 60567 h 65955"/>
                  <a:gd name="connsiteX14" fmla="*/ 42871 w 47699"/>
                  <a:gd name="connsiteY14" fmla="*/ 60567 h 65955"/>
                  <a:gd name="connsiteX15" fmla="*/ 37484 w 47699"/>
                  <a:gd name="connsiteY15" fmla="*/ 46199 h 65955"/>
                  <a:gd name="connsiteX16" fmla="*/ 37484 w 47699"/>
                  <a:gd name="connsiteY16" fmla="*/ 44403 h 65955"/>
                  <a:gd name="connsiteX17" fmla="*/ 27608 w 47699"/>
                  <a:gd name="connsiteY17" fmla="*/ 26442 h 65955"/>
                  <a:gd name="connsiteX18" fmla="*/ 15936 w 47699"/>
                  <a:gd name="connsiteY18" fmla="*/ 13870 h 65955"/>
                  <a:gd name="connsiteX19" fmla="*/ 6060 w 47699"/>
                  <a:gd name="connsiteY19" fmla="*/ 3991 h 65955"/>
                  <a:gd name="connsiteX20" fmla="*/ 6060 w 47699"/>
                  <a:gd name="connsiteY20" fmla="*/ 399 h 65955"/>
                  <a:gd name="connsiteX21" fmla="*/ 9651 w 47699"/>
                  <a:gd name="connsiteY21" fmla="*/ 399 h 65955"/>
                  <a:gd name="connsiteX22" fmla="*/ 19528 w 47699"/>
                  <a:gd name="connsiteY22" fmla="*/ 10278 h 65955"/>
                  <a:gd name="connsiteX23" fmla="*/ 32097 w 47699"/>
                  <a:gd name="connsiteY23" fmla="*/ 23748 h 65955"/>
                  <a:gd name="connsiteX24" fmla="*/ 41973 w 47699"/>
                  <a:gd name="connsiteY24" fmla="*/ 41709 h 65955"/>
                  <a:gd name="connsiteX25" fmla="*/ 41973 w 47699"/>
                  <a:gd name="connsiteY25" fmla="*/ 43505 h 65955"/>
                  <a:gd name="connsiteX26" fmla="*/ 46463 w 47699"/>
                  <a:gd name="connsiteY26" fmla="*/ 63261 h 65955"/>
                  <a:gd name="connsiteX27" fmla="*/ 41973 w 47699"/>
                  <a:gd name="connsiteY27" fmla="*/ 65955 h 65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7699" h="65955">
                    <a:moveTo>
                      <a:pt x="41075" y="65058"/>
                    </a:moveTo>
                    <a:cubicBezTo>
                      <a:pt x="41075" y="65058"/>
                      <a:pt x="41075" y="65058"/>
                      <a:pt x="41075" y="65058"/>
                    </a:cubicBezTo>
                    <a:cubicBezTo>
                      <a:pt x="38382" y="65058"/>
                      <a:pt x="33893" y="62363"/>
                      <a:pt x="28506" y="53383"/>
                    </a:cubicBezTo>
                    <a:cubicBezTo>
                      <a:pt x="26710" y="50689"/>
                      <a:pt x="26710" y="48893"/>
                      <a:pt x="25812" y="47995"/>
                    </a:cubicBezTo>
                    <a:cubicBezTo>
                      <a:pt x="24915" y="45301"/>
                      <a:pt x="24017" y="43505"/>
                      <a:pt x="20425" y="39014"/>
                    </a:cubicBezTo>
                    <a:cubicBezTo>
                      <a:pt x="17732" y="34524"/>
                      <a:pt x="14141" y="31830"/>
                      <a:pt x="10550" y="29136"/>
                    </a:cubicBezTo>
                    <a:cubicBezTo>
                      <a:pt x="7856" y="27340"/>
                      <a:pt x="4265" y="24646"/>
                      <a:pt x="673" y="21054"/>
                    </a:cubicBezTo>
                    <a:cubicBezTo>
                      <a:pt x="-224" y="20156"/>
                      <a:pt x="-224" y="18360"/>
                      <a:pt x="673" y="17462"/>
                    </a:cubicBezTo>
                    <a:cubicBezTo>
                      <a:pt x="1571" y="16564"/>
                      <a:pt x="3367" y="16564"/>
                      <a:pt x="4265" y="17462"/>
                    </a:cubicBezTo>
                    <a:cubicBezTo>
                      <a:pt x="7856" y="21054"/>
                      <a:pt x="10550" y="22850"/>
                      <a:pt x="13243" y="25544"/>
                    </a:cubicBezTo>
                    <a:cubicBezTo>
                      <a:pt x="16834" y="28238"/>
                      <a:pt x="20425" y="31830"/>
                      <a:pt x="24017" y="36320"/>
                    </a:cubicBezTo>
                    <a:cubicBezTo>
                      <a:pt x="27608" y="41709"/>
                      <a:pt x="28506" y="43505"/>
                      <a:pt x="30301" y="46199"/>
                    </a:cubicBezTo>
                    <a:cubicBezTo>
                      <a:pt x="30301" y="47995"/>
                      <a:pt x="32097" y="48893"/>
                      <a:pt x="32995" y="51587"/>
                    </a:cubicBezTo>
                    <a:cubicBezTo>
                      <a:pt x="36586" y="57873"/>
                      <a:pt x="40178" y="60567"/>
                      <a:pt x="41973" y="60567"/>
                    </a:cubicBezTo>
                    <a:cubicBezTo>
                      <a:pt x="41973" y="60567"/>
                      <a:pt x="41973" y="60567"/>
                      <a:pt x="42871" y="60567"/>
                    </a:cubicBezTo>
                    <a:cubicBezTo>
                      <a:pt x="42871" y="58771"/>
                      <a:pt x="40178" y="50689"/>
                      <a:pt x="37484" y="46199"/>
                    </a:cubicBezTo>
                    <a:lnTo>
                      <a:pt x="37484" y="44403"/>
                    </a:lnTo>
                    <a:cubicBezTo>
                      <a:pt x="33893" y="37219"/>
                      <a:pt x="31199" y="31830"/>
                      <a:pt x="27608" y="26442"/>
                    </a:cubicBezTo>
                    <a:cubicBezTo>
                      <a:pt x="24017" y="21054"/>
                      <a:pt x="20425" y="17462"/>
                      <a:pt x="15936" y="13870"/>
                    </a:cubicBezTo>
                    <a:cubicBezTo>
                      <a:pt x="13243" y="11176"/>
                      <a:pt x="9651" y="7583"/>
                      <a:pt x="6060" y="3991"/>
                    </a:cubicBezTo>
                    <a:cubicBezTo>
                      <a:pt x="5162" y="3093"/>
                      <a:pt x="6060" y="1297"/>
                      <a:pt x="6060" y="399"/>
                    </a:cubicBezTo>
                    <a:cubicBezTo>
                      <a:pt x="6958" y="-499"/>
                      <a:pt x="8754" y="399"/>
                      <a:pt x="9651" y="399"/>
                    </a:cubicBezTo>
                    <a:cubicBezTo>
                      <a:pt x="13243" y="3991"/>
                      <a:pt x="15936" y="7583"/>
                      <a:pt x="19528" y="10278"/>
                    </a:cubicBezTo>
                    <a:cubicBezTo>
                      <a:pt x="24017" y="14768"/>
                      <a:pt x="28506" y="18360"/>
                      <a:pt x="32097" y="23748"/>
                    </a:cubicBezTo>
                    <a:cubicBezTo>
                      <a:pt x="35689" y="29136"/>
                      <a:pt x="38382" y="34524"/>
                      <a:pt x="41973" y="41709"/>
                    </a:cubicBezTo>
                    <a:lnTo>
                      <a:pt x="41973" y="43505"/>
                    </a:lnTo>
                    <a:cubicBezTo>
                      <a:pt x="47360" y="53383"/>
                      <a:pt x="49156" y="59669"/>
                      <a:pt x="46463" y="63261"/>
                    </a:cubicBezTo>
                    <a:cubicBezTo>
                      <a:pt x="45564" y="65058"/>
                      <a:pt x="43769" y="65955"/>
                      <a:pt x="41973" y="65955"/>
                    </a:cubicBezTo>
                  </a:path>
                </a:pathLst>
              </a:custGeom>
              <a:solidFill>
                <a:srgbClr val="1D1D1B"/>
              </a:solidFill>
              <a:ln w="8971" cap="flat">
                <a:noFill/>
                <a:prstDash val="solid"/>
                <a:miter/>
              </a:ln>
            </p:spPr>
            <p:txBody>
              <a:bodyPr rtlCol="0" anchor="ctr"/>
              <a:lstStyle/>
              <a:p>
                <a:endParaRPr lang="en-US"/>
              </a:p>
            </p:txBody>
          </p:sp>
          <p:sp>
            <p:nvSpPr>
              <p:cNvPr id="1141" name="Freeform 1140">
                <a:extLst>
                  <a:ext uri="{FF2B5EF4-FFF2-40B4-BE49-F238E27FC236}">
                    <a16:creationId xmlns:a16="http://schemas.microsoft.com/office/drawing/2014/main" id="{C2623AA5-871E-1BA2-0052-7D75512E19F2}"/>
                  </a:ext>
                </a:extLst>
              </p:cNvPr>
              <p:cNvSpPr/>
              <p:nvPr/>
            </p:nvSpPr>
            <p:spPr>
              <a:xfrm>
                <a:off x="12601615" y="5138319"/>
                <a:ext cx="62752" cy="56351"/>
              </a:xfrm>
              <a:custGeom>
                <a:avLst/>
                <a:gdLst>
                  <a:gd name="connsiteX0" fmla="*/ 55665 w 62752"/>
                  <a:gd name="connsiteY0" fmla="*/ 56352 h 56351"/>
                  <a:gd name="connsiteX1" fmla="*/ 54768 w 62752"/>
                  <a:gd name="connsiteY1" fmla="*/ 56352 h 56351"/>
                  <a:gd name="connsiteX2" fmla="*/ 46687 w 62752"/>
                  <a:gd name="connsiteY2" fmla="*/ 48269 h 56351"/>
                  <a:gd name="connsiteX3" fmla="*/ 43095 w 62752"/>
                  <a:gd name="connsiteY3" fmla="*/ 40187 h 56351"/>
                  <a:gd name="connsiteX4" fmla="*/ 36811 w 62752"/>
                  <a:gd name="connsiteY4" fmla="*/ 27615 h 56351"/>
                  <a:gd name="connsiteX5" fmla="*/ 2693 w 62752"/>
                  <a:gd name="connsiteY5" fmla="*/ 6062 h 56351"/>
                  <a:gd name="connsiteX6" fmla="*/ 1796 w 62752"/>
                  <a:gd name="connsiteY6" fmla="*/ 6062 h 56351"/>
                  <a:gd name="connsiteX7" fmla="*/ 0 w 62752"/>
                  <a:gd name="connsiteY7" fmla="*/ 2470 h 56351"/>
                  <a:gd name="connsiteX8" fmla="*/ 3592 w 62752"/>
                  <a:gd name="connsiteY8" fmla="*/ 674 h 56351"/>
                  <a:gd name="connsiteX9" fmla="*/ 4489 w 62752"/>
                  <a:gd name="connsiteY9" fmla="*/ 674 h 56351"/>
                  <a:gd name="connsiteX10" fmla="*/ 40402 w 62752"/>
                  <a:gd name="connsiteY10" fmla="*/ 24022 h 56351"/>
                  <a:gd name="connsiteX11" fmla="*/ 47585 w 62752"/>
                  <a:gd name="connsiteY11" fmla="*/ 38391 h 56351"/>
                  <a:gd name="connsiteX12" fmla="*/ 50278 w 62752"/>
                  <a:gd name="connsiteY12" fmla="*/ 45575 h 56351"/>
                  <a:gd name="connsiteX13" fmla="*/ 54768 w 62752"/>
                  <a:gd name="connsiteY13" fmla="*/ 50963 h 56351"/>
                  <a:gd name="connsiteX14" fmla="*/ 57461 w 62752"/>
                  <a:gd name="connsiteY14" fmla="*/ 50065 h 56351"/>
                  <a:gd name="connsiteX15" fmla="*/ 55665 w 62752"/>
                  <a:gd name="connsiteY15" fmla="*/ 41085 h 56351"/>
                  <a:gd name="connsiteX16" fmla="*/ 54768 w 62752"/>
                  <a:gd name="connsiteY16" fmla="*/ 37493 h 56351"/>
                  <a:gd name="connsiteX17" fmla="*/ 48483 w 62752"/>
                  <a:gd name="connsiteY17" fmla="*/ 16838 h 56351"/>
                  <a:gd name="connsiteX18" fmla="*/ 36811 w 62752"/>
                  <a:gd name="connsiteY18" fmla="*/ 4266 h 56351"/>
                  <a:gd name="connsiteX19" fmla="*/ 36811 w 62752"/>
                  <a:gd name="connsiteY19" fmla="*/ 674 h 56351"/>
                  <a:gd name="connsiteX20" fmla="*/ 40402 w 62752"/>
                  <a:gd name="connsiteY20" fmla="*/ 674 h 56351"/>
                  <a:gd name="connsiteX21" fmla="*/ 52074 w 62752"/>
                  <a:gd name="connsiteY21" fmla="*/ 13246 h 56351"/>
                  <a:gd name="connsiteX22" fmla="*/ 60154 w 62752"/>
                  <a:gd name="connsiteY22" fmla="*/ 35697 h 56351"/>
                  <a:gd name="connsiteX23" fmla="*/ 61052 w 62752"/>
                  <a:gd name="connsiteY23" fmla="*/ 39289 h 56351"/>
                  <a:gd name="connsiteX24" fmla="*/ 61052 w 62752"/>
                  <a:gd name="connsiteY24" fmla="*/ 53657 h 56351"/>
                  <a:gd name="connsiteX25" fmla="*/ 55665 w 62752"/>
                  <a:gd name="connsiteY25" fmla="*/ 56352 h 56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2752" h="56351">
                    <a:moveTo>
                      <a:pt x="55665" y="56352"/>
                    </a:moveTo>
                    <a:cubicBezTo>
                      <a:pt x="55665" y="56352"/>
                      <a:pt x="55665" y="56352"/>
                      <a:pt x="54768" y="56352"/>
                    </a:cubicBezTo>
                    <a:cubicBezTo>
                      <a:pt x="52074" y="56352"/>
                      <a:pt x="49380" y="53657"/>
                      <a:pt x="46687" y="48269"/>
                    </a:cubicBezTo>
                    <a:cubicBezTo>
                      <a:pt x="45789" y="46473"/>
                      <a:pt x="44891" y="42881"/>
                      <a:pt x="43095" y="40187"/>
                    </a:cubicBezTo>
                    <a:cubicBezTo>
                      <a:pt x="41300" y="35697"/>
                      <a:pt x="39504" y="30309"/>
                      <a:pt x="36811" y="27615"/>
                    </a:cubicBezTo>
                    <a:cubicBezTo>
                      <a:pt x="27833" y="15940"/>
                      <a:pt x="23344" y="14144"/>
                      <a:pt x="2693" y="6062"/>
                    </a:cubicBezTo>
                    <a:lnTo>
                      <a:pt x="1796" y="6062"/>
                    </a:lnTo>
                    <a:cubicBezTo>
                      <a:pt x="0" y="5164"/>
                      <a:pt x="0" y="3368"/>
                      <a:pt x="0" y="2470"/>
                    </a:cubicBezTo>
                    <a:cubicBezTo>
                      <a:pt x="0" y="674"/>
                      <a:pt x="1796" y="674"/>
                      <a:pt x="3592" y="674"/>
                    </a:cubicBezTo>
                    <a:lnTo>
                      <a:pt x="4489" y="674"/>
                    </a:lnTo>
                    <a:cubicBezTo>
                      <a:pt x="25139" y="8756"/>
                      <a:pt x="30526" y="10552"/>
                      <a:pt x="40402" y="24022"/>
                    </a:cubicBezTo>
                    <a:cubicBezTo>
                      <a:pt x="43095" y="27615"/>
                      <a:pt x="45789" y="33003"/>
                      <a:pt x="47585" y="38391"/>
                    </a:cubicBezTo>
                    <a:cubicBezTo>
                      <a:pt x="48483" y="41085"/>
                      <a:pt x="49380" y="43779"/>
                      <a:pt x="50278" y="45575"/>
                    </a:cubicBezTo>
                    <a:cubicBezTo>
                      <a:pt x="52972" y="50065"/>
                      <a:pt x="53869" y="50963"/>
                      <a:pt x="54768" y="50963"/>
                    </a:cubicBezTo>
                    <a:cubicBezTo>
                      <a:pt x="54768" y="50963"/>
                      <a:pt x="56563" y="50963"/>
                      <a:pt x="57461" y="50065"/>
                    </a:cubicBezTo>
                    <a:cubicBezTo>
                      <a:pt x="57461" y="49167"/>
                      <a:pt x="57461" y="43779"/>
                      <a:pt x="55665" y="41085"/>
                    </a:cubicBezTo>
                    <a:cubicBezTo>
                      <a:pt x="55665" y="40187"/>
                      <a:pt x="55665" y="38391"/>
                      <a:pt x="54768" y="37493"/>
                    </a:cubicBezTo>
                    <a:cubicBezTo>
                      <a:pt x="53869" y="32105"/>
                      <a:pt x="51176" y="20430"/>
                      <a:pt x="48483" y="16838"/>
                    </a:cubicBezTo>
                    <a:cubicBezTo>
                      <a:pt x="45789" y="13246"/>
                      <a:pt x="36811" y="4266"/>
                      <a:pt x="36811" y="4266"/>
                    </a:cubicBezTo>
                    <a:cubicBezTo>
                      <a:pt x="35913" y="3368"/>
                      <a:pt x="35913" y="1572"/>
                      <a:pt x="36811" y="674"/>
                    </a:cubicBezTo>
                    <a:cubicBezTo>
                      <a:pt x="37709" y="-225"/>
                      <a:pt x="39504" y="-225"/>
                      <a:pt x="40402" y="674"/>
                    </a:cubicBezTo>
                    <a:cubicBezTo>
                      <a:pt x="40402" y="674"/>
                      <a:pt x="48483" y="9654"/>
                      <a:pt x="52074" y="13246"/>
                    </a:cubicBezTo>
                    <a:cubicBezTo>
                      <a:pt x="54768" y="16838"/>
                      <a:pt x="57461" y="24921"/>
                      <a:pt x="60154" y="35697"/>
                    </a:cubicBezTo>
                    <a:cubicBezTo>
                      <a:pt x="60154" y="36595"/>
                      <a:pt x="60154" y="38391"/>
                      <a:pt x="61052" y="39289"/>
                    </a:cubicBezTo>
                    <a:cubicBezTo>
                      <a:pt x="62848" y="45575"/>
                      <a:pt x="63746" y="50065"/>
                      <a:pt x="61052" y="53657"/>
                    </a:cubicBezTo>
                    <a:cubicBezTo>
                      <a:pt x="59257" y="55454"/>
                      <a:pt x="57461" y="56352"/>
                      <a:pt x="55665" y="56352"/>
                    </a:cubicBezTo>
                  </a:path>
                </a:pathLst>
              </a:custGeom>
              <a:solidFill>
                <a:srgbClr val="1D1D1B"/>
              </a:solidFill>
              <a:ln w="8971" cap="flat">
                <a:noFill/>
                <a:prstDash val="solid"/>
                <a:miter/>
              </a:ln>
            </p:spPr>
            <p:txBody>
              <a:bodyPr rtlCol="0" anchor="ctr"/>
              <a:lstStyle/>
              <a:p>
                <a:endParaRPr lang="en-US"/>
              </a:p>
            </p:txBody>
          </p:sp>
          <p:sp>
            <p:nvSpPr>
              <p:cNvPr id="1142" name="Freeform 1141">
                <a:extLst>
                  <a:ext uri="{FF2B5EF4-FFF2-40B4-BE49-F238E27FC236}">
                    <a16:creationId xmlns:a16="http://schemas.microsoft.com/office/drawing/2014/main" id="{782ACDB2-627A-7713-6DB0-023E058E8C20}"/>
                  </a:ext>
                </a:extLst>
              </p:cNvPr>
              <p:cNvSpPr/>
              <p:nvPr/>
            </p:nvSpPr>
            <p:spPr>
              <a:xfrm>
                <a:off x="12642017" y="5098581"/>
                <a:ext cx="42920" cy="27839"/>
              </a:xfrm>
              <a:custGeom>
                <a:avLst/>
                <a:gdLst>
                  <a:gd name="connsiteX0" fmla="*/ 33220 w 42920"/>
                  <a:gd name="connsiteY0" fmla="*/ 26941 h 27839"/>
                  <a:gd name="connsiteX1" fmla="*/ 30526 w 42920"/>
                  <a:gd name="connsiteY1" fmla="*/ 26941 h 27839"/>
                  <a:gd name="connsiteX2" fmla="*/ 28730 w 42920"/>
                  <a:gd name="connsiteY2" fmla="*/ 24247 h 27839"/>
                  <a:gd name="connsiteX3" fmla="*/ 31424 w 42920"/>
                  <a:gd name="connsiteY3" fmla="*/ 22451 h 27839"/>
                  <a:gd name="connsiteX4" fmla="*/ 37709 w 42920"/>
                  <a:gd name="connsiteY4" fmla="*/ 20655 h 27839"/>
                  <a:gd name="connsiteX5" fmla="*/ 35913 w 42920"/>
                  <a:gd name="connsiteY5" fmla="*/ 17961 h 27839"/>
                  <a:gd name="connsiteX6" fmla="*/ 1796 w 42920"/>
                  <a:gd name="connsiteY6" fmla="*/ 5388 h 27839"/>
                  <a:gd name="connsiteX7" fmla="*/ 0 w 42920"/>
                  <a:gd name="connsiteY7" fmla="*/ 1796 h 27839"/>
                  <a:gd name="connsiteX8" fmla="*/ 3592 w 42920"/>
                  <a:gd name="connsiteY8" fmla="*/ 0 h 27839"/>
                  <a:gd name="connsiteX9" fmla="*/ 39504 w 42920"/>
                  <a:gd name="connsiteY9" fmla="*/ 13470 h 27839"/>
                  <a:gd name="connsiteX10" fmla="*/ 42198 w 42920"/>
                  <a:gd name="connsiteY10" fmla="*/ 22451 h 27839"/>
                  <a:gd name="connsiteX11" fmla="*/ 33220 w 42920"/>
                  <a:gd name="connsiteY11" fmla="*/ 27839 h 2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920" h="27839">
                    <a:moveTo>
                      <a:pt x="33220" y="26941"/>
                    </a:moveTo>
                    <a:cubicBezTo>
                      <a:pt x="33220" y="26941"/>
                      <a:pt x="31424" y="26941"/>
                      <a:pt x="30526" y="26941"/>
                    </a:cubicBezTo>
                    <a:cubicBezTo>
                      <a:pt x="28730" y="26941"/>
                      <a:pt x="27833" y="25145"/>
                      <a:pt x="28730" y="24247"/>
                    </a:cubicBezTo>
                    <a:cubicBezTo>
                      <a:pt x="28730" y="22451"/>
                      <a:pt x="30526" y="21553"/>
                      <a:pt x="31424" y="22451"/>
                    </a:cubicBezTo>
                    <a:cubicBezTo>
                      <a:pt x="35913" y="22451"/>
                      <a:pt x="37709" y="22451"/>
                      <a:pt x="37709" y="20655"/>
                    </a:cubicBezTo>
                    <a:cubicBezTo>
                      <a:pt x="37709" y="20655"/>
                      <a:pt x="37709" y="18859"/>
                      <a:pt x="35913" y="17961"/>
                    </a:cubicBezTo>
                    <a:cubicBezTo>
                      <a:pt x="29628" y="13470"/>
                      <a:pt x="18855" y="8980"/>
                      <a:pt x="1796" y="5388"/>
                    </a:cubicBezTo>
                    <a:cubicBezTo>
                      <a:pt x="0" y="5388"/>
                      <a:pt x="0" y="3592"/>
                      <a:pt x="0" y="1796"/>
                    </a:cubicBezTo>
                    <a:cubicBezTo>
                      <a:pt x="0" y="0"/>
                      <a:pt x="1796" y="0"/>
                      <a:pt x="3592" y="0"/>
                    </a:cubicBezTo>
                    <a:cubicBezTo>
                      <a:pt x="20650" y="4490"/>
                      <a:pt x="32322" y="8980"/>
                      <a:pt x="39504" y="13470"/>
                    </a:cubicBezTo>
                    <a:cubicBezTo>
                      <a:pt x="42198" y="15267"/>
                      <a:pt x="43994" y="18859"/>
                      <a:pt x="42198" y="22451"/>
                    </a:cubicBezTo>
                    <a:cubicBezTo>
                      <a:pt x="41300" y="25145"/>
                      <a:pt x="38606" y="27839"/>
                      <a:pt x="33220" y="27839"/>
                    </a:cubicBezTo>
                  </a:path>
                </a:pathLst>
              </a:custGeom>
              <a:solidFill>
                <a:srgbClr val="1D1D1B"/>
              </a:solidFill>
              <a:ln w="8971" cap="flat">
                <a:noFill/>
                <a:prstDash val="solid"/>
                <a:miter/>
              </a:ln>
            </p:spPr>
            <p:txBody>
              <a:bodyPr rtlCol="0" anchor="ctr"/>
              <a:lstStyle/>
              <a:p>
                <a:endParaRPr lang="en-US"/>
              </a:p>
            </p:txBody>
          </p:sp>
          <p:sp>
            <p:nvSpPr>
              <p:cNvPr id="1143" name="Freeform 1142">
                <a:extLst>
                  <a:ext uri="{FF2B5EF4-FFF2-40B4-BE49-F238E27FC236}">
                    <a16:creationId xmlns:a16="http://schemas.microsoft.com/office/drawing/2014/main" id="{C487F549-6DD8-C9FE-9227-9C3A25BF948B}"/>
                  </a:ext>
                </a:extLst>
              </p:cNvPr>
              <p:cNvSpPr/>
              <p:nvPr/>
            </p:nvSpPr>
            <p:spPr>
              <a:xfrm>
                <a:off x="12434620" y="5075049"/>
                <a:ext cx="31775" cy="7367"/>
              </a:xfrm>
              <a:custGeom>
                <a:avLst/>
                <a:gdLst>
                  <a:gd name="connsiteX0" fmla="*/ 27832 w 31775"/>
                  <a:gd name="connsiteY0" fmla="*/ 7368 h 7367"/>
                  <a:gd name="connsiteX1" fmla="*/ 27832 w 31775"/>
                  <a:gd name="connsiteY1" fmla="*/ 7368 h 7367"/>
                  <a:gd name="connsiteX2" fmla="*/ 2693 w 31775"/>
                  <a:gd name="connsiteY2" fmla="*/ 5572 h 7367"/>
                  <a:gd name="connsiteX3" fmla="*/ 0 w 31775"/>
                  <a:gd name="connsiteY3" fmla="*/ 2878 h 7367"/>
                  <a:gd name="connsiteX4" fmla="*/ 2693 w 31775"/>
                  <a:gd name="connsiteY4" fmla="*/ 183 h 7367"/>
                  <a:gd name="connsiteX5" fmla="*/ 29628 w 31775"/>
                  <a:gd name="connsiteY5" fmla="*/ 1979 h 7367"/>
                  <a:gd name="connsiteX6" fmla="*/ 31424 w 31775"/>
                  <a:gd name="connsiteY6" fmla="*/ 4673 h 7367"/>
                  <a:gd name="connsiteX7" fmla="*/ 28730 w 31775"/>
                  <a:gd name="connsiteY7" fmla="*/ 6470 h 7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75" h="7367">
                    <a:moveTo>
                      <a:pt x="27832" y="7368"/>
                    </a:moveTo>
                    <a:cubicBezTo>
                      <a:pt x="27832" y="7368"/>
                      <a:pt x="27832" y="7368"/>
                      <a:pt x="27832" y="7368"/>
                    </a:cubicBezTo>
                    <a:cubicBezTo>
                      <a:pt x="27832" y="7368"/>
                      <a:pt x="12569" y="4673"/>
                      <a:pt x="2693" y="5572"/>
                    </a:cubicBezTo>
                    <a:cubicBezTo>
                      <a:pt x="898" y="5572"/>
                      <a:pt x="0" y="5572"/>
                      <a:pt x="0" y="2878"/>
                    </a:cubicBezTo>
                    <a:cubicBezTo>
                      <a:pt x="0" y="1081"/>
                      <a:pt x="0" y="183"/>
                      <a:pt x="2693" y="183"/>
                    </a:cubicBezTo>
                    <a:cubicBezTo>
                      <a:pt x="14365" y="-715"/>
                      <a:pt x="28730" y="1979"/>
                      <a:pt x="29628" y="1979"/>
                    </a:cubicBezTo>
                    <a:cubicBezTo>
                      <a:pt x="31424" y="1979"/>
                      <a:pt x="32321" y="3775"/>
                      <a:pt x="31424" y="4673"/>
                    </a:cubicBezTo>
                    <a:cubicBezTo>
                      <a:pt x="31424" y="5572"/>
                      <a:pt x="30526" y="6470"/>
                      <a:pt x="28730" y="6470"/>
                    </a:cubicBezTo>
                  </a:path>
                </a:pathLst>
              </a:custGeom>
              <a:solidFill>
                <a:srgbClr val="5B2816"/>
              </a:solidFill>
              <a:ln w="8971" cap="flat">
                <a:noFill/>
                <a:prstDash val="solid"/>
                <a:miter/>
              </a:ln>
            </p:spPr>
            <p:txBody>
              <a:bodyPr rtlCol="0" anchor="ctr"/>
              <a:lstStyle/>
              <a:p>
                <a:endParaRPr lang="en-US"/>
              </a:p>
            </p:txBody>
          </p:sp>
          <p:sp>
            <p:nvSpPr>
              <p:cNvPr id="1144" name="Freeform 1143">
                <a:extLst>
                  <a:ext uri="{FF2B5EF4-FFF2-40B4-BE49-F238E27FC236}">
                    <a16:creationId xmlns:a16="http://schemas.microsoft.com/office/drawing/2014/main" id="{044EBD7C-C6F4-F18F-F497-4CC89DFF0263}"/>
                  </a:ext>
                </a:extLst>
              </p:cNvPr>
              <p:cNvSpPr/>
              <p:nvPr/>
            </p:nvSpPr>
            <p:spPr>
              <a:xfrm>
                <a:off x="12430131" y="5030331"/>
                <a:ext cx="22445" cy="49391"/>
              </a:xfrm>
              <a:custGeom>
                <a:avLst/>
                <a:gdLst>
                  <a:gd name="connsiteX0" fmla="*/ 19752 w 22445"/>
                  <a:gd name="connsiteY0" fmla="*/ 49392 h 49391"/>
                  <a:gd name="connsiteX1" fmla="*/ 17058 w 22445"/>
                  <a:gd name="connsiteY1" fmla="*/ 47596 h 49391"/>
                  <a:gd name="connsiteX2" fmla="*/ 0 w 22445"/>
                  <a:gd name="connsiteY2" fmla="*/ 3592 h 49391"/>
                  <a:gd name="connsiteX3" fmla="*/ 1796 w 22445"/>
                  <a:gd name="connsiteY3" fmla="*/ 0 h 49391"/>
                  <a:gd name="connsiteX4" fmla="*/ 5387 w 22445"/>
                  <a:gd name="connsiteY4" fmla="*/ 1796 h 49391"/>
                  <a:gd name="connsiteX5" fmla="*/ 22446 w 22445"/>
                  <a:gd name="connsiteY5" fmla="*/ 45800 h 49391"/>
                  <a:gd name="connsiteX6" fmla="*/ 20650 w 22445"/>
                  <a:gd name="connsiteY6" fmla="*/ 49392 h 49391"/>
                  <a:gd name="connsiteX7" fmla="*/ 19752 w 22445"/>
                  <a:gd name="connsiteY7" fmla="*/ 49392 h 49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445" h="49391">
                    <a:moveTo>
                      <a:pt x="19752" y="49392"/>
                    </a:moveTo>
                    <a:cubicBezTo>
                      <a:pt x="18854" y="49392"/>
                      <a:pt x="17956" y="49392"/>
                      <a:pt x="17058" y="47596"/>
                    </a:cubicBezTo>
                    <a:cubicBezTo>
                      <a:pt x="17058" y="47596"/>
                      <a:pt x="6285" y="20655"/>
                      <a:pt x="0" y="3592"/>
                    </a:cubicBezTo>
                    <a:cubicBezTo>
                      <a:pt x="0" y="1796"/>
                      <a:pt x="0" y="898"/>
                      <a:pt x="1796" y="0"/>
                    </a:cubicBezTo>
                    <a:cubicBezTo>
                      <a:pt x="3591" y="0"/>
                      <a:pt x="4489" y="0"/>
                      <a:pt x="5387" y="1796"/>
                    </a:cubicBezTo>
                    <a:cubicBezTo>
                      <a:pt x="10774" y="18859"/>
                      <a:pt x="21547" y="45800"/>
                      <a:pt x="22446" y="45800"/>
                    </a:cubicBezTo>
                    <a:cubicBezTo>
                      <a:pt x="22446" y="46698"/>
                      <a:pt x="22446" y="48494"/>
                      <a:pt x="20650" y="49392"/>
                    </a:cubicBezTo>
                    <a:cubicBezTo>
                      <a:pt x="20650" y="49392"/>
                      <a:pt x="20650" y="49392"/>
                      <a:pt x="19752" y="49392"/>
                    </a:cubicBezTo>
                  </a:path>
                </a:pathLst>
              </a:custGeom>
              <a:solidFill>
                <a:srgbClr val="5B2816"/>
              </a:solidFill>
              <a:ln w="8971" cap="flat">
                <a:noFill/>
                <a:prstDash val="solid"/>
                <a:miter/>
              </a:ln>
            </p:spPr>
            <p:txBody>
              <a:bodyPr rtlCol="0" anchor="ctr"/>
              <a:lstStyle/>
              <a:p>
                <a:endParaRPr lang="en-US"/>
              </a:p>
            </p:txBody>
          </p:sp>
          <p:sp>
            <p:nvSpPr>
              <p:cNvPr id="1145" name="Freeform 1144">
                <a:extLst>
                  <a:ext uri="{FF2B5EF4-FFF2-40B4-BE49-F238E27FC236}">
                    <a16:creationId xmlns:a16="http://schemas.microsoft.com/office/drawing/2014/main" id="{F873B21F-8B99-1FC3-D7A6-3322D87F75E4}"/>
                  </a:ext>
                </a:extLst>
              </p:cNvPr>
              <p:cNvSpPr/>
              <p:nvPr/>
            </p:nvSpPr>
            <p:spPr>
              <a:xfrm>
                <a:off x="12599393" y="5089601"/>
                <a:ext cx="25565" cy="61964"/>
              </a:xfrm>
              <a:custGeom>
                <a:avLst/>
                <a:gdLst>
                  <a:gd name="connsiteX0" fmla="*/ 5814 w 25565"/>
                  <a:gd name="connsiteY0" fmla="*/ 61964 h 61964"/>
                  <a:gd name="connsiteX1" fmla="*/ 3120 w 25565"/>
                  <a:gd name="connsiteY1" fmla="*/ 60168 h 61964"/>
                  <a:gd name="connsiteX2" fmla="*/ 21974 w 25565"/>
                  <a:gd name="connsiteY2" fmla="*/ 0 h 61964"/>
                  <a:gd name="connsiteX3" fmla="*/ 25566 w 25565"/>
                  <a:gd name="connsiteY3" fmla="*/ 0 h 61964"/>
                  <a:gd name="connsiteX4" fmla="*/ 25566 w 25565"/>
                  <a:gd name="connsiteY4" fmla="*/ 3592 h 61964"/>
                  <a:gd name="connsiteX5" fmla="*/ 8507 w 25565"/>
                  <a:gd name="connsiteY5" fmla="*/ 57474 h 61964"/>
                  <a:gd name="connsiteX6" fmla="*/ 7609 w 25565"/>
                  <a:gd name="connsiteY6" fmla="*/ 61066 h 61964"/>
                  <a:gd name="connsiteX7" fmla="*/ 6711 w 25565"/>
                  <a:gd name="connsiteY7" fmla="*/ 61066 h 61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565" h="61964">
                    <a:moveTo>
                      <a:pt x="5814" y="61964"/>
                    </a:moveTo>
                    <a:cubicBezTo>
                      <a:pt x="4915" y="61964"/>
                      <a:pt x="4018" y="61964"/>
                      <a:pt x="3120" y="60168"/>
                    </a:cubicBezTo>
                    <a:cubicBezTo>
                      <a:pt x="-4960" y="43105"/>
                      <a:pt x="3120" y="10776"/>
                      <a:pt x="21974" y="0"/>
                    </a:cubicBezTo>
                    <a:cubicBezTo>
                      <a:pt x="22872" y="0"/>
                      <a:pt x="24668" y="0"/>
                      <a:pt x="25566" y="0"/>
                    </a:cubicBezTo>
                    <a:cubicBezTo>
                      <a:pt x="25566" y="898"/>
                      <a:pt x="25566" y="2694"/>
                      <a:pt x="25566" y="3592"/>
                    </a:cubicBezTo>
                    <a:cubicBezTo>
                      <a:pt x="8507" y="13470"/>
                      <a:pt x="2222" y="43105"/>
                      <a:pt x="8507" y="57474"/>
                    </a:cubicBezTo>
                    <a:cubicBezTo>
                      <a:pt x="8507" y="58372"/>
                      <a:pt x="8507" y="60168"/>
                      <a:pt x="7609" y="61066"/>
                    </a:cubicBezTo>
                    <a:cubicBezTo>
                      <a:pt x="7609" y="61066"/>
                      <a:pt x="7609" y="61066"/>
                      <a:pt x="6711" y="61066"/>
                    </a:cubicBezTo>
                  </a:path>
                </a:pathLst>
              </a:custGeom>
              <a:solidFill>
                <a:srgbClr val="1D1D1B"/>
              </a:solidFill>
              <a:ln w="8971" cap="flat">
                <a:noFill/>
                <a:prstDash val="solid"/>
                <a:miter/>
              </a:ln>
            </p:spPr>
            <p:txBody>
              <a:bodyPr rtlCol="0" anchor="ctr"/>
              <a:lstStyle/>
              <a:p>
                <a:endParaRPr lang="en-US"/>
              </a:p>
            </p:txBody>
          </p:sp>
          <p:sp>
            <p:nvSpPr>
              <p:cNvPr id="1146" name="Freeform 1145">
                <a:extLst>
                  <a:ext uri="{FF2B5EF4-FFF2-40B4-BE49-F238E27FC236}">
                    <a16:creationId xmlns:a16="http://schemas.microsoft.com/office/drawing/2014/main" id="{039FA074-E8E8-8492-A67A-CBB0CC50D40F}"/>
                  </a:ext>
                </a:extLst>
              </p:cNvPr>
              <p:cNvSpPr/>
              <p:nvPr/>
            </p:nvSpPr>
            <p:spPr>
              <a:xfrm>
                <a:off x="12839538" y="4987226"/>
                <a:ext cx="65541" cy="40411"/>
              </a:xfrm>
              <a:custGeom>
                <a:avLst/>
                <a:gdLst>
                  <a:gd name="connsiteX0" fmla="*/ 21548 w 65541"/>
                  <a:gd name="connsiteY0" fmla="*/ 40411 h 40411"/>
                  <a:gd name="connsiteX1" fmla="*/ 1796 w 65541"/>
                  <a:gd name="connsiteY1" fmla="*/ 36819 h 40411"/>
                  <a:gd name="connsiteX2" fmla="*/ 0 w 65541"/>
                  <a:gd name="connsiteY2" fmla="*/ 33227 h 40411"/>
                  <a:gd name="connsiteX3" fmla="*/ 3592 w 65541"/>
                  <a:gd name="connsiteY3" fmla="*/ 31431 h 40411"/>
                  <a:gd name="connsiteX4" fmla="*/ 36811 w 65541"/>
                  <a:gd name="connsiteY4" fmla="*/ 31431 h 40411"/>
                  <a:gd name="connsiteX5" fmla="*/ 60154 w 65541"/>
                  <a:gd name="connsiteY5" fmla="*/ 1796 h 40411"/>
                  <a:gd name="connsiteX6" fmla="*/ 63746 w 65541"/>
                  <a:gd name="connsiteY6" fmla="*/ 0 h 40411"/>
                  <a:gd name="connsiteX7" fmla="*/ 65541 w 65541"/>
                  <a:gd name="connsiteY7" fmla="*/ 3592 h 40411"/>
                  <a:gd name="connsiteX8" fmla="*/ 38606 w 65541"/>
                  <a:gd name="connsiteY8" fmla="*/ 36819 h 40411"/>
                  <a:gd name="connsiteX9" fmla="*/ 21548 w 65541"/>
                  <a:gd name="connsiteY9" fmla="*/ 40411 h 40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541" h="40411">
                    <a:moveTo>
                      <a:pt x="21548" y="40411"/>
                    </a:moveTo>
                    <a:cubicBezTo>
                      <a:pt x="12570" y="40411"/>
                      <a:pt x="4489" y="37717"/>
                      <a:pt x="1796" y="36819"/>
                    </a:cubicBezTo>
                    <a:cubicBezTo>
                      <a:pt x="898" y="36819"/>
                      <a:pt x="0" y="35023"/>
                      <a:pt x="0" y="33227"/>
                    </a:cubicBezTo>
                    <a:cubicBezTo>
                      <a:pt x="0" y="32329"/>
                      <a:pt x="1796" y="31431"/>
                      <a:pt x="3592" y="31431"/>
                    </a:cubicBezTo>
                    <a:cubicBezTo>
                      <a:pt x="7182" y="33227"/>
                      <a:pt x="21548" y="38615"/>
                      <a:pt x="36811" y="31431"/>
                    </a:cubicBezTo>
                    <a:cubicBezTo>
                      <a:pt x="47585" y="26941"/>
                      <a:pt x="55665" y="16164"/>
                      <a:pt x="60154" y="1796"/>
                    </a:cubicBezTo>
                    <a:cubicBezTo>
                      <a:pt x="60154" y="0"/>
                      <a:pt x="61950" y="0"/>
                      <a:pt x="63746" y="0"/>
                    </a:cubicBezTo>
                    <a:cubicBezTo>
                      <a:pt x="65541" y="0"/>
                      <a:pt x="65541" y="1796"/>
                      <a:pt x="65541" y="3592"/>
                    </a:cubicBezTo>
                    <a:cubicBezTo>
                      <a:pt x="60154" y="19757"/>
                      <a:pt x="51176" y="31431"/>
                      <a:pt x="38606" y="36819"/>
                    </a:cubicBezTo>
                    <a:cubicBezTo>
                      <a:pt x="32322" y="39513"/>
                      <a:pt x="26935" y="40411"/>
                      <a:pt x="21548" y="40411"/>
                    </a:cubicBezTo>
                  </a:path>
                </a:pathLst>
              </a:custGeom>
              <a:solidFill>
                <a:srgbClr val="1D1D1B"/>
              </a:solidFill>
              <a:ln w="8971" cap="flat">
                <a:noFill/>
                <a:prstDash val="solid"/>
                <a:miter/>
              </a:ln>
            </p:spPr>
            <p:txBody>
              <a:bodyPr rtlCol="0" anchor="ctr"/>
              <a:lstStyle/>
              <a:p>
                <a:endParaRPr lang="en-US"/>
              </a:p>
            </p:txBody>
          </p:sp>
          <p:sp>
            <p:nvSpPr>
              <p:cNvPr id="1149" name="Freeform 1148">
                <a:extLst>
                  <a:ext uri="{FF2B5EF4-FFF2-40B4-BE49-F238E27FC236}">
                    <a16:creationId xmlns:a16="http://schemas.microsoft.com/office/drawing/2014/main" id="{449FE8F9-E081-04CA-0A6E-ADF8CBDF46E3}"/>
                  </a:ext>
                </a:extLst>
              </p:cNvPr>
              <p:cNvSpPr/>
              <p:nvPr/>
            </p:nvSpPr>
            <p:spPr>
              <a:xfrm>
                <a:off x="12541461" y="5069346"/>
                <a:ext cx="88160" cy="23847"/>
              </a:xfrm>
              <a:custGeom>
                <a:avLst/>
                <a:gdLst>
                  <a:gd name="connsiteX0" fmla="*/ 84396 w 88160"/>
                  <a:gd name="connsiteY0" fmla="*/ 23848 h 23847"/>
                  <a:gd name="connsiteX1" fmla="*/ 84396 w 88160"/>
                  <a:gd name="connsiteY1" fmla="*/ 23848 h 23847"/>
                  <a:gd name="connsiteX2" fmla="*/ 82600 w 88160"/>
                  <a:gd name="connsiteY2" fmla="*/ 20256 h 23847"/>
                  <a:gd name="connsiteX3" fmla="*/ 85293 w 88160"/>
                  <a:gd name="connsiteY3" fmla="*/ 20256 h 23847"/>
                  <a:gd name="connsiteX4" fmla="*/ 82600 w 88160"/>
                  <a:gd name="connsiteY4" fmla="*/ 20256 h 23847"/>
                  <a:gd name="connsiteX5" fmla="*/ 67337 w 88160"/>
                  <a:gd name="connsiteY5" fmla="*/ 13969 h 23847"/>
                  <a:gd name="connsiteX6" fmla="*/ 63746 w 88160"/>
                  <a:gd name="connsiteY6" fmla="*/ 13071 h 23847"/>
                  <a:gd name="connsiteX7" fmla="*/ 33220 w 88160"/>
                  <a:gd name="connsiteY7" fmla="*/ 4989 h 23847"/>
                  <a:gd name="connsiteX8" fmla="*/ 2694 w 88160"/>
                  <a:gd name="connsiteY8" fmla="*/ 7683 h 23847"/>
                  <a:gd name="connsiteX9" fmla="*/ 0 w 88160"/>
                  <a:gd name="connsiteY9" fmla="*/ 5887 h 23847"/>
                  <a:gd name="connsiteX10" fmla="*/ 1796 w 88160"/>
                  <a:gd name="connsiteY10" fmla="*/ 3193 h 23847"/>
                  <a:gd name="connsiteX11" fmla="*/ 34118 w 88160"/>
                  <a:gd name="connsiteY11" fmla="*/ 499 h 23847"/>
                  <a:gd name="connsiteX12" fmla="*/ 65542 w 88160"/>
                  <a:gd name="connsiteY12" fmla="*/ 8581 h 23847"/>
                  <a:gd name="connsiteX13" fmla="*/ 69133 w 88160"/>
                  <a:gd name="connsiteY13" fmla="*/ 9479 h 23847"/>
                  <a:gd name="connsiteX14" fmla="*/ 87987 w 88160"/>
                  <a:gd name="connsiteY14" fmla="*/ 22052 h 23847"/>
                  <a:gd name="connsiteX15" fmla="*/ 85293 w 88160"/>
                  <a:gd name="connsiteY15" fmla="*/ 23848 h 23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160" h="23847">
                    <a:moveTo>
                      <a:pt x="84396" y="23848"/>
                    </a:moveTo>
                    <a:cubicBezTo>
                      <a:pt x="84396" y="23848"/>
                      <a:pt x="84396" y="23848"/>
                      <a:pt x="84396" y="23848"/>
                    </a:cubicBezTo>
                    <a:cubicBezTo>
                      <a:pt x="82600" y="23848"/>
                      <a:pt x="82600" y="22052"/>
                      <a:pt x="82600" y="20256"/>
                    </a:cubicBezTo>
                    <a:lnTo>
                      <a:pt x="85293" y="20256"/>
                    </a:lnTo>
                    <a:cubicBezTo>
                      <a:pt x="85293" y="20256"/>
                      <a:pt x="82600" y="20256"/>
                      <a:pt x="82600" y="20256"/>
                    </a:cubicBezTo>
                    <a:cubicBezTo>
                      <a:pt x="82600" y="20256"/>
                      <a:pt x="79907" y="17562"/>
                      <a:pt x="67337" y="13969"/>
                    </a:cubicBezTo>
                    <a:cubicBezTo>
                      <a:pt x="65542" y="13969"/>
                      <a:pt x="64643" y="13969"/>
                      <a:pt x="63746" y="13071"/>
                    </a:cubicBezTo>
                    <a:cubicBezTo>
                      <a:pt x="60154" y="11275"/>
                      <a:pt x="45789" y="6785"/>
                      <a:pt x="33220" y="4989"/>
                    </a:cubicBezTo>
                    <a:cubicBezTo>
                      <a:pt x="21548" y="4091"/>
                      <a:pt x="18855" y="4989"/>
                      <a:pt x="2694" y="7683"/>
                    </a:cubicBezTo>
                    <a:cubicBezTo>
                      <a:pt x="898" y="7683"/>
                      <a:pt x="0" y="7683"/>
                      <a:pt x="0" y="5887"/>
                    </a:cubicBezTo>
                    <a:cubicBezTo>
                      <a:pt x="0" y="4091"/>
                      <a:pt x="0" y="3193"/>
                      <a:pt x="1796" y="3193"/>
                    </a:cubicBezTo>
                    <a:cubicBezTo>
                      <a:pt x="18855" y="-399"/>
                      <a:pt x="21548" y="-399"/>
                      <a:pt x="34118" y="499"/>
                    </a:cubicBezTo>
                    <a:cubicBezTo>
                      <a:pt x="47585" y="2295"/>
                      <a:pt x="61950" y="6785"/>
                      <a:pt x="65542" y="8581"/>
                    </a:cubicBezTo>
                    <a:cubicBezTo>
                      <a:pt x="65542" y="8581"/>
                      <a:pt x="67337" y="8581"/>
                      <a:pt x="69133" y="9479"/>
                    </a:cubicBezTo>
                    <a:cubicBezTo>
                      <a:pt x="77213" y="12173"/>
                      <a:pt x="89782" y="14867"/>
                      <a:pt x="87987" y="22052"/>
                    </a:cubicBezTo>
                    <a:cubicBezTo>
                      <a:pt x="87987" y="22950"/>
                      <a:pt x="86191" y="23848"/>
                      <a:pt x="85293" y="23848"/>
                    </a:cubicBezTo>
                  </a:path>
                </a:pathLst>
              </a:custGeom>
              <a:solidFill>
                <a:srgbClr val="1D1D1B"/>
              </a:solidFill>
              <a:ln w="8971" cap="flat">
                <a:noFill/>
                <a:prstDash val="solid"/>
                <a:miter/>
              </a:ln>
            </p:spPr>
            <p:txBody>
              <a:bodyPr rtlCol="0" anchor="ctr"/>
              <a:lstStyle/>
              <a:p>
                <a:endParaRPr lang="en-US"/>
              </a:p>
            </p:txBody>
          </p:sp>
          <p:sp>
            <p:nvSpPr>
              <p:cNvPr id="1150" name="Freeform 1149">
                <a:extLst>
                  <a:ext uri="{FF2B5EF4-FFF2-40B4-BE49-F238E27FC236}">
                    <a16:creationId xmlns:a16="http://schemas.microsoft.com/office/drawing/2014/main" id="{BCAA9597-4355-0C8B-059B-2521A0133EC2}"/>
                  </a:ext>
                </a:extLst>
              </p:cNvPr>
              <p:cNvSpPr/>
              <p:nvPr/>
            </p:nvSpPr>
            <p:spPr>
              <a:xfrm>
                <a:off x="12395071" y="5037376"/>
                <a:ext cx="85338" cy="122271"/>
              </a:xfrm>
              <a:custGeom>
                <a:avLst/>
                <a:gdLst>
                  <a:gd name="connsiteX0" fmla="*/ 49425 w 85338"/>
                  <a:gd name="connsiteY0" fmla="*/ 122271 h 122271"/>
                  <a:gd name="connsiteX1" fmla="*/ 10819 w 85338"/>
                  <a:gd name="connsiteY1" fmla="*/ 109699 h 122271"/>
                  <a:gd name="connsiteX2" fmla="*/ 45 w 85338"/>
                  <a:gd name="connsiteY2" fmla="*/ 88146 h 122271"/>
                  <a:gd name="connsiteX3" fmla="*/ 38651 w 85338"/>
                  <a:gd name="connsiteY3" fmla="*/ 1037 h 122271"/>
                  <a:gd name="connsiteX4" fmla="*/ 42243 w 85338"/>
                  <a:gd name="connsiteY4" fmla="*/ 1037 h 122271"/>
                  <a:gd name="connsiteX5" fmla="*/ 42243 w 85338"/>
                  <a:gd name="connsiteY5" fmla="*/ 4629 h 122271"/>
                  <a:gd name="connsiteX6" fmla="*/ 4534 w 85338"/>
                  <a:gd name="connsiteY6" fmla="*/ 88146 h 122271"/>
                  <a:gd name="connsiteX7" fmla="*/ 13512 w 85338"/>
                  <a:gd name="connsiteY7" fmla="*/ 106107 h 122271"/>
                  <a:gd name="connsiteX8" fmla="*/ 53914 w 85338"/>
                  <a:gd name="connsiteY8" fmla="*/ 116883 h 122271"/>
                  <a:gd name="connsiteX9" fmla="*/ 82645 w 85338"/>
                  <a:gd name="connsiteY9" fmla="*/ 115087 h 122271"/>
                  <a:gd name="connsiteX10" fmla="*/ 85338 w 85338"/>
                  <a:gd name="connsiteY10" fmla="*/ 117781 h 122271"/>
                  <a:gd name="connsiteX11" fmla="*/ 82645 w 85338"/>
                  <a:gd name="connsiteY11" fmla="*/ 120475 h 122271"/>
                  <a:gd name="connsiteX12" fmla="*/ 54812 w 85338"/>
                  <a:gd name="connsiteY12" fmla="*/ 122271 h 122271"/>
                  <a:gd name="connsiteX13" fmla="*/ 49425 w 85338"/>
                  <a:gd name="connsiteY13" fmla="*/ 122271 h 122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338" h="122271">
                    <a:moveTo>
                      <a:pt x="49425" y="122271"/>
                    </a:moveTo>
                    <a:cubicBezTo>
                      <a:pt x="38651" y="122271"/>
                      <a:pt x="21593" y="119577"/>
                      <a:pt x="10819" y="109699"/>
                    </a:cubicBezTo>
                    <a:cubicBezTo>
                      <a:pt x="3636" y="104310"/>
                      <a:pt x="45" y="97126"/>
                      <a:pt x="45" y="88146"/>
                    </a:cubicBezTo>
                    <a:cubicBezTo>
                      <a:pt x="-853" y="68389"/>
                      <a:pt x="11716" y="38754"/>
                      <a:pt x="38651" y="1037"/>
                    </a:cubicBezTo>
                    <a:cubicBezTo>
                      <a:pt x="38651" y="139"/>
                      <a:pt x="41345" y="-759"/>
                      <a:pt x="42243" y="1037"/>
                    </a:cubicBezTo>
                    <a:cubicBezTo>
                      <a:pt x="43140" y="1037"/>
                      <a:pt x="44038" y="3731"/>
                      <a:pt x="42243" y="4629"/>
                    </a:cubicBezTo>
                    <a:cubicBezTo>
                      <a:pt x="16206" y="40550"/>
                      <a:pt x="3636" y="69287"/>
                      <a:pt x="4534" y="88146"/>
                    </a:cubicBezTo>
                    <a:cubicBezTo>
                      <a:pt x="4534" y="95330"/>
                      <a:pt x="8125" y="101616"/>
                      <a:pt x="13512" y="106107"/>
                    </a:cubicBezTo>
                    <a:cubicBezTo>
                      <a:pt x="25184" y="115985"/>
                      <a:pt x="44038" y="118679"/>
                      <a:pt x="53914" y="116883"/>
                    </a:cubicBezTo>
                    <a:cubicBezTo>
                      <a:pt x="69177" y="115087"/>
                      <a:pt x="81747" y="115087"/>
                      <a:pt x="82645" y="115087"/>
                    </a:cubicBezTo>
                    <a:cubicBezTo>
                      <a:pt x="84440" y="115087"/>
                      <a:pt x="85338" y="115985"/>
                      <a:pt x="85338" y="117781"/>
                    </a:cubicBezTo>
                    <a:cubicBezTo>
                      <a:pt x="85338" y="119577"/>
                      <a:pt x="84440" y="120475"/>
                      <a:pt x="82645" y="120475"/>
                    </a:cubicBezTo>
                    <a:cubicBezTo>
                      <a:pt x="80849" y="120475"/>
                      <a:pt x="70075" y="120475"/>
                      <a:pt x="54812" y="122271"/>
                    </a:cubicBezTo>
                    <a:cubicBezTo>
                      <a:pt x="53017" y="122271"/>
                      <a:pt x="51221" y="122271"/>
                      <a:pt x="49425" y="122271"/>
                    </a:cubicBezTo>
                  </a:path>
                </a:pathLst>
              </a:custGeom>
              <a:solidFill>
                <a:srgbClr val="5B2816"/>
              </a:solidFill>
              <a:ln w="8971" cap="flat">
                <a:noFill/>
                <a:prstDash val="solid"/>
                <a:miter/>
              </a:ln>
            </p:spPr>
            <p:txBody>
              <a:bodyPr rtlCol="0" anchor="ctr"/>
              <a:lstStyle/>
              <a:p>
                <a:endParaRPr lang="en-US"/>
              </a:p>
            </p:txBody>
          </p:sp>
          <p:sp>
            <p:nvSpPr>
              <p:cNvPr id="1151" name="Freeform 1150">
                <a:extLst>
                  <a:ext uri="{FF2B5EF4-FFF2-40B4-BE49-F238E27FC236}">
                    <a16:creationId xmlns:a16="http://schemas.microsoft.com/office/drawing/2014/main" id="{07C5B090-B0FA-5AB0-038B-56A26B221A5D}"/>
                  </a:ext>
                </a:extLst>
              </p:cNvPr>
              <p:cNvSpPr/>
              <p:nvPr/>
            </p:nvSpPr>
            <p:spPr>
              <a:xfrm>
                <a:off x="12552235" y="5144880"/>
                <a:ext cx="58757" cy="10277"/>
              </a:xfrm>
              <a:custGeom>
                <a:avLst/>
                <a:gdLst>
                  <a:gd name="connsiteX0" fmla="*/ 2693 w 58757"/>
                  <a:gd name="connsiteY0" fmla="*/ 10277 h 10277"/>
                  <a:gd name="connsiteX1" fmla="*/ 0 w 58757"/>
                  <a:gd name="connsiteY1" fmla="*/ 8481 h 10277"/>
                  <a:gd name="connsiteX2" fmla="*/ 1796 w 58757"/>
                  <a:gd name="connsiteY2" fmla="*/ 5787 h 10277"/>
                  <a:gd name="connsiteX3" fmla="*/ 7182 w 58757"/>
                  <a:gd name="connsiteY3" fmla="*/ 3991 h 10277"/>
                  <a:gd name="connsiteX4" fmla="*/ 25139 w 58757"/>
                  <a:gd name="connsiteY4" fmla="*/ 3093 h 10277"/>
                  <a:gd name="connsiteX5" fmla="*/ 54768 w 58757"/>
                  <a:gd name="connsiteY5" fmla="*/ 399 h 10277"/>
                  <a:gd name="connsiteX6" fmla="*/ 58359 w 58757"/>
                  <a:gd name="connsiteY6" fmla="*/ 399 h 10277"/>
                  <a:gd name="connsiteX7" fmla="*/ 58359 w 58757"/>
                  <a:gd name="connsiteY7" fmla="*/ 3991 h 10277"/>
                  <a:gd name="connsiteX8" fmla="*/ 23344 w 58757"/>
                  <a:gd name="connsiteY8" fmla="*/ 7583 h 10277"/>
                  <a:gd name="connsiteX9" fmla="*/ 8978 w 58757"/>
                  <a:gd name="connsiteY9" fmla="*/ 7583 h 10277"/>
                  <a:gd name="connsiteX10" fmla="*/ 1796 w 58757"/>
                  <a:gd name="connsiteY10" fmla="*/ 10277 h 10277"/>
                  <a:gd name="connsiteX11" fmla="*/ 1796 w 58757"/>
                  <a:gd name="connsiteY11" fmla="*/ 10277 h 10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757" h="10277">
                    <a:moveTo>
                      <a:pt x="2693" y="10277"/>
                    </a:moveTo>
                    <a:cubicBezTo>
                      <a:pt x="1796" y="10277"/>
                      <a:pt x="0" y="10277"/>
                      <a:pt x="0" y="8481"/>
                    </a:cubicBezTo>
                    <a:cubicBezTo>
                      <a:pt x="0" y="6685"/>
                      <a:pt x="0" y="5787"/>
                      <a:pt x="1796" y="5787"/>
                    </a:cubicBezTo>
                    <a:cubicBezTo>
                      <a:pt x="3592" y="5787"/>
                      <a:pt x="5387" y="4889"/>
                      <a:pt x="7182" y="3991"/>
                    </a:cubicBezTo>
                    <a:cubicBezTo>
                      <a:pt x="11672" y="2195"/>
                      <a:pt x="15263" y="-499"/>
                      <a:pt x="25139" y="3093"/>
                    </a:cubicBezTo>
                    <a:cubicBezTo>
                      <a:pt x="32322" y="4889"/>
                      <a:pt x="48483" y="5787"/>
                      <a:pt x="54768" y="399"/>
                    </a:cubicBezTo>
                    <a:cubicBezTo>
                      <a:pt x="55665" y="-499"/>
                      <a:pt x="57461" y="399"/>
                      <a:pt x="58359" y="399"/>
                    </a:cubicBezTo>
                    <a:cubicBezTo>
                      <a:pt x="59257" y="1297"/>
                      <a:pt x="58359" y="3093"/>
                      <a:pt x="58359" y="3991"/>
                    </a:cubicBezTo>
                    <a:cubicBezTo>
                      <a:pt x="49380" y="11175"/>
                      <a:pt x="30526" y="9379"/>
                      <a:pt x="23344" y="7583"/>
                    </a:cubicBezTo>
                    <a:cubicBezTo>
                      <a:pt x="15263" y="4889"/>
                      <a:pt x="12570" y="6685"/>
                      <a:pt x="8978" y="7583"/>
                    </a:cubicBezTo>
                    <a:cubicBezTo>
                      <a:pt x="7182" y="8481"/>
                      <a:pt x="5387" y="9379"/>
                      <a:pt x="1796" y="10277"/>
                    </a:cubicBezTo>
                    <a:cubicBezTo>
                      <a:pt x="1796" y="10277"/>
                      <a:pt x="1796" y="10277"/>
                      <a:pt x="1796" y="10277"/>
                    </a:cubicBezTo>
                  </a:path>
                </a:pathLst>
              </a:custGeom>
              <a:solidFill>
                <a:srgbClr val="1D1D1B"/>
              </a:solidFill>
              <a:ln w="8971" cap="flat">
                <a:noFill/>
                <a:prstDash val="solid"/>
                <a:miter/>
              </a:ln>
            </p:spPr>
            <p:txBody>
              <a:bodyPr rtlCol="0" anchor="ctr"/>
              <a:lstStyle/>
              <a:p>
                <a:endParaRPr lang="en-US"/>
              </a:p>
            </p:txBody>
          </p:sp>
          <p:sp>
            <p:nvSpPr>
              <p:cNvPr id="1154" name="Freeform 1153">
                <a:extLst>
                  <a:ext uri="{FF2B5EF4-FFF2-40B4-BE49-F238E27FC236}">
                    <a16:creationId xmlns:a16="http://schemas.microsoft.com/office/drawing/2014/main" id="{F23F35DF-1C60-3BD7-54D8-8ED169D6CCB7}"/>
                  </a:ext>
                </a:extLst>
              </p:cNvPr>
              <p:cNvSpPr/>
              <p:nvPr/>
            </p:nvSpPr>
            <p:spPr>
              <a:xfrm>
                <a:off x="12571536" y="5086234"/>
                <a:ext cx="20876" cy="44677"/>
              </a:xfrm>
              <a:custGeom>
                <a:avLst/>
                <a:gdLst>
                  <a:gd name="connsiteX0" fmla="*/ 3144 w 20876"/>
                  <a:gd name="connsiteY0" fmla="*/ 44677 h 44677"/>
                  <a:gd name="connsiteX1" fmla="*/ 451 w 20876"/>
                  <a:gd name="connsiteY1" fmla="*/ 42881 h 44677"/>
                  <a:gd name="connsiteX2" fmla="*/ 16612 w 20876"/>
                  <a:gd name="connsiteY2" fmla="*/ 674 h 44677"/>
                  <a:gd name="connsiteX3" fmla="*/ 20203 w 20876"/>
                  <a:gd name="connsiteY3" fmla="*/ 674 h 44677"/>
                  <a:gd name="connsiteX4" fmla="*/ 20203 w 20876"/>
                  <a:gd name="connsiteY4" fmla="*/ 4266 h 44677"/>
                  <a:gd name="connsiteX5" fmla="*/ 4940 w 20876"/>
                  <a:gd name="connsiteY5" fmla="*/ 41983 h 44677"/>
                  <a:gd name="connsiteX6" fmla="*/ 3144 w 20876"/>
                  <a:gd name="connsiteY6" fmla="*/ 44677 h 44677"/>
                  <a:gd name="connsiteX7" fmla="*/ 3144 w 20876"/>
                  <a:gd name="connsiteY7" fmla="*/ 44677 h 44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876" h="44677">
                    <a:moveTo>
                      <a:pt x="3144" y="44677"/>
                    </a:moveTo>
                    <a:cubicBezTo>
                      <a:pt x="2247" y="44677"/>
                      <a:pt x="451" y="44677"/>
                      <a:pt x="451" y="42881"/>
                    </a:cubicBezTo>
                    <a:cubicBezTo>
                      <a:pt x="-2242" y="28512"/>
                      <a:pt x="7634" y="12348"/>
                      <a:pt x="16612" y="674"/>
                    </a:cubicBezTo>
                    <a:cubicBezTo>
                      <a:pt x="16612" y="-225"/>
                      <a:pt x="19305" y="-225"/>
                      <a:pt x="20203" y="674"/>
                    </a:cubicBezTo>
                    <a:cubicBezTo>
                      <a:pt x="21101" y="674"/>
                      <a:pt x="21101" y="3368"/>
                      <a:pt x="20203" y="4266"/>
                    </a:cubicBezTo>
                    <a:cubicBezTo>
                      <a:pt x="12123" y="14144"/>
                      <a:pt x="2247" y="29410"/>
                      <a:pt x="4940" y="41983"/>
                    </a:cubicBezTo>
                    <a:cubicBezTo>
                      <a:pt x="4940" y="43779"/>
                      <a:pt x="4940" y="44677"/>
                      <a:pt x="3144" y="44677"/>
                    </a:cubicBezTo>
                    <a:cubicBezTo>
                      <a:pt x="3144" y="44677"/>
                      <a:pt x="3144" y="44677"/>
                      <a:pt x="3144" y="44677"/>
                    </a:cubicBezTo>
                  </a:path>
                </a:pathLst>
              </a:custGeom>
              <a:solidFill>
                <a:srgbClr val="1D1D1B"/>
              </a:solidFill>
              <a:ln w="8971" cap="flat">
                <a:noFill/>
                <a:prstDash val="solid"/>
                <a:miter/>
              </a:ln>
            </p:spPr>
            <p:txBody>
              <a:bodyPr rtlCol="0" anchor="ctr"/>
              <a:lstStyle/>
              <a:p>
                <a:endParaRPr lang="en-US"/>
              </a:p>
            </p:txBody>
          </p:sp>
          <p:sp>
            <p:nvSpPr>
              <p:cNvPr id="1156" name="Freeform 1155">
                <a:extLst>
                  <a:ext uri="{FF2B5EF4-FFF2-40B4-BE49-F238E27FC236}">
                    <a16:creationId xmlns:a16="http://schemas.microsoft.com/office/drawing/2014/main" id="{E456DBE7-3C4C-C87F-87DD-0ADC59060521}"/>
                  </a:ext>
                </a:extLst>
              </p:cNvPr>
              <p:cNvSpPr/>
              <p:nvPr/>
            </p:nvSpPr>
            <p:spPr>
              <a:xfrm>
                <a:off x="12813150" y="4977208"/>
                <a:ext cx="15754" cy="36958"/>
              </a:xfrm>
              <a:custGeom>
                <a:avLst/>
                <a:gdLst>
                  <a:gd name="connsiteX0" fmla="*/ 2148 w 15754"/>
                  <a:gd name="connsiteY0" fmla="*/ 36060 h 36958"/>
                  <a:gd name="connsiteX1" fmla="*/ 2148 w 15754"/>
                  <a:gd name="connsiteY1" fmla="*/ 36060 h 36958"/>
                  <a:gd name="connsiteX2" fmla="*/ 352 w 15754"/>
                  <a:gd name="connsiteY2" fmla="*/ 33366 h 36958"/>
                  <a:gd name="connsiteX3" fmla="*/ 11126 w 15754"/>
                  <a:gd name="connsiteY3" fmla="*/ 1037 h 36958"/>
                  <a:gd name="connsiteX4" fmla="*/ 14717 w 15754"/>
                  <a:gd name="connsiteY4" fmla="*/ 1037 h 36958"/>
                  <a:gd name="connsiteX5" fmla="*/ 14717 w 15754"/>
                  <a:gd name="connsiteY5" fmla="*/ 4629 h 36958"/>
                  <a:gd name="connsiteX6" fmla="*/ 4841 w 15754"/>
                  <a:gd name="connsiteY6" fmla="*/ 35162 h 36958"/>
                  <a:gd name="connsiteX7" fmla="*/ 2148 w 15754"/>
                  <a:gd name="connsiteY7" fmla="*/ 36958 h 36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54" h="36958">
                    <a:moveTo>
                      <a:pt x="2148" y="36060"/>
                    </a:moveTo>
                    <a:cubicBezTo>
                      <a:pt x="2148" y="36060"/>
                      <a:pt x="2148" y="36060"/>
                      <a:pt x="2148" y="36060"/>
                    </a:cubicBezTo>
                    <a:cubicBezTo>
                      <a:pt x="352" y="36060"/>
                      <a:pt x="-546" y="34264"/>
                      <a:pt x="352" y="33366"/>
                    </a:cubicBezTo>
                    <a:cubicBezTo>
                      <a:pt x="352" y="33366"/>
                      <a:pt x="3046" y="13609"/>
                      <a:pt x="11126" y="1037"/>
                    </a:cubicBezTo>
                    <a:cubicBezTo>
                      <a:pt x="11126" y="139"/>
                      <a:pt x="13820" y="-759"/>
                      <a:pt x="14717" y="1037"/>
                    </a:cubicBezTo>
                    <a:cubicBezTo>
                      <a:pt x="15615" y="1037"/>
                      <a:pt x="16513" y="3731"/>
                      <a:pt x="14717" y="4629"/>
                    </a:cubicBezTo>
                    <a:cubicBezTo>
                      <a:pt x="7535" y="16303"/>
                      <a:pt x="4841" y="34264"/>
                      <a:pt x="4841" y="35162"/>
                    </a:cubicBezTo>
                    <a:cubicBezTo>
                      <a:pt x="4841" y="36060"/>
                      <a:pt x="3943" y="36958"/>
                      <a:pt x="2148" y="36958"/>
                    </a:cubicBezTo>
                  </a:path>
                </a:pathLst>
              </a:custGeom>
              <a:solidFill>
                <a:srgbClr val="1D1D1B"/>
              </a:solidFill>
              <a:ln w="8971" cap="flat">
                <a:noFill/>
                <a:prstDash val="solid"/>
                <a:miter/>
              </a:ln>
            </p:spPr>
            <p:txBody>
              <a:bodyPr rtlCol="0" anchor="ctr"/>
              <a:lstStyle/>
              <a:p>
                <a:endParaRPr lang="en-US"/>
              </a:p>
            </p:txBody>
          </p:sp>
          <p:sp>
            <p:nvSpPr>
              <p:cNvPr id="1157" name="Freeform 1156">
                <a:extLst>
                  <a:ext uri="{FF2B5EF4-FFF2-40B4-BE49-F238E27FC236}">
                    <a16:creationId xmlns:a16="http://schemas.microsoft.com/office/drawing/2014/main" id="{32DBE29E-4ABA-7CB5-8418-0C71E9685686}"/>
                  </a:ext>
                </a:extLst>
              </p:cNvPr>
              <p:cNvSpPr/>
              <p:nvPr/>
            </p:nvSpPr>
            <p:spPr>
              <a:xfrm>
                <a:off x="12859817" y="5042230"/>
                <a:ext cx="52221" cy="18633"/>
              </a:xfrm>
              <a:custGeom>
                <a:avLst/>
                <a:gdLst>
                  <a:gd name="connsiteX0" fmla="*/ 21022 w 52221"/>
                  <a:gd name="connsiteY0" fmla="*/ 17736 h 18633"/>
                  <a:gd name="connsiteX1" fmla="*/ 1270 w 52221"/>
                  <a:gd name="connsiteY1" fmla="*/ 13246 h 18633"/>
                  <a:gd name="connsiteX2" fmla="*/ 372 w 52221"/>
                  <a:gd name="connsiteY2" fmla="*/ 9654 h 18633"/>
                  <a:gd name="connsiteX3" fmla="*/ 3963 w 52221"/>
                  <a:gd name="connsiteY3" fmla="*/ 8756 h 18633"/>
                  <a:gd name="connsiteX4" fmla="*/ 47957 w 52221"/>
                  <a:gd name="connsiteY4" fmla="*/ 673 h 18633"/>
                  <a:gd name="connsiteX5" fmla="*/ 51548 w 52221"/>
                  <a:gd name="connsiteY5" fmla="*/ 673 h 18633"/>
                  <a:gd name="connsiteX6" fmla="*/ 51548 w 52221"/>
                  <a:gd name="connsiteY6" fmla="*/ 4266 h 18633"/>
                  <a:gd name="connsiteX7" fmla="*/ 21022 w 52221"/>
                  <a:gd name="connsiteY7" fmla="*/ 18634 h 18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221" h="18633">
                    <a:moveTo>
                      <a:pt x="21022" y="17736"/>
                    </a:moveTo>
                    <a:cubicBezTo>
                      <a:pt x="14737" y="17736"/>
                      <a:pt x="7555" y="15940"/>
                      <a:pt x="1270" y="13246"/>
                    </a:cubicBezTo>
                    <a:cubicBezTo>
                      <a:pt x="372" y="13246"/>
                      <a:pt x="-526" y="11450"/>
                      <a:pt x="372" y="9654"/>
                    </a:cubicBezTo>
                    <a:cubicBezTo>
                      <a:pt x="372" y="8756"/>
                      <a:pt x="2168" y="7858"/>
                      <a:pt x="3963" y="8756"/>
                    </a:cubicBezTo>
                    <a:cubicBezTo>
                      <a:pt x="12044" y="12348"/>
                      <a:pt x="32694" y="18634"/>
                      <a:pt x="47957" y="673"/>
                    </a:cubicBezTo>
                    <a:cubicBezTo>
                      <a:pt x="48854" y="-224"/>
                      <a:pt x="50650" y="-224"/>
                      <a:pt x="51548" y="673"/>
                    </a:cubicBezTo>
                    <a:cubicBezTo>
                      <a:pt x="52446" y="1571"/>
                      <a:pt x="52446" y="3368"/>
                      <a:pt x="51548" y="4266"/>
                    </a:cubicBezTo>
                    <a:cubicBezTo>
                      <a:pt x="43468" y="13246"/>
                      <a:pt x="32694" y="18634"/>
                      <a:pt x="21022" y="18634"/>
                    </a:cubicBezTo>
                  </a:path>
                </a:pathLst>
              </a:custGeom>
              <a:solidFill>
                <a:srgbClr val="1D1D1B"/>
              </a:solidFill>
              <a:ln w="8971" cap="flat">
                <a:noFill/>
                <a:prstDash val="solid"/>
                <a:miter/>
              </a:ln>
            </p:spPr>
            <p:txBody>
              <a:bodyPr rtlCol="0" anchor="ctr"/>
              <a:lstStyle/>
              <a:p>
                <a:endParaRPr lang="en-US"/>
              </a:p>
            </p:txBody>
          </p:sp>
          <p:sp>
            <p:nvSpPr>
              <p:cNvPr id="1158" name="Freeform 1157">
                <a:extLst>
                  <a:ext uri="{FF2B5EF4-FFF2-40B4-BE49-F238E27FC236}">
                    <a16:creationId xmlns:a16="http://schemas.microsoft.com/office/drawing/2014/main" id="{B3800B43-B20B-6693-5E91-810518356DFF}"/>
                  </a:ext>
                </a:extLst>
              </p:cNvPr>
              <p:cNvSpPr/>
              <p:nvPr/>
            </p:nvSpPr>
            <p:spPr>
              <a:xfrm>
                <a:off x="12635361" y="5351827"/>
                <a:ext cx="196097" cy="24246"/>
              </a:xfrm>
              <a:custGeom>
                <a:avLst/>
                <a:gdLst>
                  <a:gd name="connsiteX0" fmla="*/ 65015 w 196097"/>
                  <a:gd name="connsiteY0" fmla="*/ 24247 h 24246"/>
                  <a:gd name="connsiteX1" fmla="*/ 1270 w 196097"/>
                  <a:gd name="connsiteY1" fmla="*/ 16164 h 24246"/>
                  <a:gd name="connsiteX2" fmla="*/ 372 w 196097"/>
                  <a:gd name="connsiteY2" fmla="*/ 12572 h 24246"/>
                  <a:gd name="connsiteX3" fmla="*/ 3963 w 196097"/>
                  <a:gd name="connsiteY3" fmla="*/ 11674 h 24246"/>
                  <a:gd name="connsiteX4" fmla="*/ 192506 w 196097"/>
                  <a:gd name="connsiteY4" fmla="*/ 0 h 24246"/>
                  <a:gd name="connsiteX5" fmla="*/ 196098 w 196097"/>
                  <a:gd name="connsiteY5" fmla="*/ 898 h 24246"/>
                  <a:gd name="connsiteX6" fmla="*/ 195200 w 196097"/>
                  <a:gd name="connsiteY6" fmla="*/ 4490 h 24246"/>
                  <a:gd name="connsiteX7" fmla="*/ 66811 w 196097"/>
                  <a:gd name="connsiteY7" fmla="*/ 24247 h 24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6097" h="24246">
                    <a:moveTo>
                      <a:pt x="65015" y="24247"/>
                    </a:moveTo>
                    <a:cubicBezTo>
                      <a:pt x="38080" y="24247"/>
                      <a:pt x="13839" y="21553"/>
                      <a:pt x="1270" y="16164"/>
                    </a:cubicBezTo>
                    <a:cubicBezTo>
                      <a:pt x="372" y="16164"/>
                      <a:pt x="-526" y="14368"/>
                      <a:pt x="372" y="12572"/>
                    </a:cubicBezTo>
                    <a:cubicBezTo>
                      <a:pt x="1270" y="10776"/>
                      <a:pt x="2168" y="10776"/>
                      <a:pt x="3963" y="11674"/>
                    </a:cubicBezTo>
                    <a:cubicBezTo>
                      <a:pt x="37183" y="26043"/>
                      <a:pt x="147615" y="19757"/>
                      <a:pt x="192506" y="0"/>
                    </a:cubicBezTo>
                    <a:cubicBezTo>
                      <a:pt x="193404" y="0"/>
                      <a:pt x="195200" y="0"/>
                      <a:pt x="196098" y="898"/>
                    </a:cubicBezTo>
                    <a:cubicBezTo>
                      <a:pt x="196098" y="1796"/>
                      <a:pt x="196098" y="3592"/>
                      <a:pt x="195200" y="4490"/>
                    </a:cubicBezTo>
                    <a:cubicBezTo>
                      <a:pt x="167367" y="17063"/>
                      <a:pt x="111702" y="24247"/>
                      <a:pt x="66811" y="24247"/>
                    </a:cubicBezTo>
                  </a:path>
                </a:pathLst>
              </a:custGeom>
              <a:solidFill>
                <a:srgbClr val="5B2816"/>
              </a:solidFill>
              <a:ln w="8971" cap="flat">
                <a:noFill/>
                <a:prstDash val="solid"/>
                <a:miter/>
              </a:ln>
            </p:spPr>
            <p:txBody>
              <a:bodyPr rtlCol="0" anchor="ctr"/>
              <a:lstStyle/>
              <a:p>
                <a:endParaRPr lang="en-US"/>
              </a:p>
            </p:txBody>
          </p:sp>
          <p:sp>
            <p:nvSpPr>
              <p:cNvPr id="1159" name="Freeform 1158">
                <a:extLst>
                  <a:ext uri="{FF2B5EF4-FFF2-40B4-BE49-F238E27FC236}">
                    <a16:creationId xmlns:a16="http://schemas.microsoft.com/office/drawing/2014/main" id="{D18E6AFC-F403-CBA6-449B-CF196CE728D8}"/>
                  </a:ext>
                </a:extLst>
              </p:cNvPr>
              <p:cNvSpPr/>
              <p:nvPr/>
            </p:nvSpPr>
            <p:spPr>
              <a:xfrm>
                <a:off x="12725515" y="4748349"/>
                <a:ext cx="17992" cy="86211"/>
              </a:xfrm>
              <a:custGeom>
                <a:avLst/>
                <a:gdLst>
                  <a:gd name="connsiteX0" fmla="*/ 2694 w 17992"/>
                  <a:gd name="connsiteY0" fmla="*/ 86211 h 86211"/>
                  <a:gd name="connsiteX1" fmla="*/ 0 w 17992"/>
                  <a:gd name="connsiteY1" fmla="*/ 84415 h 86211"/>
                  <a:gd name="connsiteX2" fmla="*/ 1796 w 17992"/>
                  <a:gd name="connsiteY2" fmla="*/ 80823 h 86211"/>
                  <a:gd name="connsiteX3" fmla="*/ 8978 w 17992"/>
                  <a:gd name="connsiteY3" fmla="*/ 2694 h 86211"/>
                  <a:gd name="connsiteX4" fmla="*/ 10774 w 17992"/>
                  <a:gd name="connsiteY4" fmla="*/ 0 h 86211"/>
                  <a:gd name="connsiteX5" fmla="*/ 13467 w 17992"/>
                  <a:gd name="connsiteY5" fmla="*/ 1796 h 86211"/>
                  <a:gd name="connsiteX6" fmla="*/ 2694 w 17992"/>
                  <a:gd name="connsiteY6" fmla="*/ 86211 h 86211"/>
                  <a:gd name="connsiteX7" fmla="*/ 2694 w 17992"/>
                  <a:gd name="connsiteY7" fmla="*/ 86211 h 86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92" h="86211">
                    <a:moveTo>
                      <a:pt x="2694" y="86211"/>
                    </a:moveTo>
                    <a:cubicBezTo>
                      <a:pt x="1796" y="86211"/>
                      <a:pt x="898" y="86211"/>
                      <a:pt x="0" y="84415"/>
                    </a:cubicBezTo>
                    <a:cubicBezTo>
                      <a:pt x="0" y="82619"/>
                      <a:pt x="0" y="81721"/>
                      <a:pt x="1796" y="80823"/>
                    </a:cubicBezTo>
                    <a:cubicBezTo>
                      <a:pt x="16161" y="76333"/>
                      <a:pt x="15263" y="27839"/>
                      <a:pt x="8978" y="2694"/>
                    </a:cubicBezTo>
                    <a:cubicBezTo>
                      <a:pt x="8978" y="898"/>
                      <a:pt x="8978" y="0"/>
                      <a:pt x="10774" y="0"/>
                    </a:cubicBezTo>
                    <a:cubicBezTo>
                      <a:pt x="12570" y="0"/>
                      <a:pt x="13467" y="0"/>
                      <a:pt x="13467" y="1796"/>
                    </a:cubicBezTo>
                    <a:cubicBezTo>
                      <a:pt x="18855" y="23349"/>
                      <a:pt x="23344" y="80823"/>
                      <a:pt x="2694" y="86211"/>
                    </a:cubicBezTo>
                    <a:cubicBezTo>
                      <a:pt x="2694" y="86211"/>
                      <a:pt x="2694" y="86211"/>
                      <a:pt x="2694" y="86211"/>
                    </a:cubicBezTo>
                  </a:path>
                </a:pathLst>
              </a:custGeom>
              <a:solidFill>
                <a:srgbClr val="1D1D1B"/>
              </a:solidFill>
              <a:ln w="8971" cap="flat">
                <a:noFill/>
                <a:prstDash val="solid"/>
                <a:miter/>
              </a:ln>
            </p:spPr>
            <p:txBody>
              <a:bodyPr rtlCol="0" anchor="ctr"/>
              <a:lstStyle/>
              <a:p>
                <a:endParaRPr lang="en-US"/>
              </a:p>
            </p:txBody>
          </p:sp>
          <p:sp>
            <p:nvSpPr>
              <p:cNvPr id="1160" name="Freeform 1159">
                <a:extLst>
                  <a:ext uri="{FF2B5EF4-FFF2-40B4-BE49-F238E27FC236}">
                    <a16:creationId xmlns:a16="http://schemas.microsoft.com/office/drawing/2014/main" id="{048C1748-71FB-E9C2-09E5-8CA12BD1A88C}"/>
                  </a:ext>
                </a:extLst>
              </p:cNvPr>
              <p:cNvSpPr/>
              <p:nvPr/>
            </p:nvSpPr>
            <p:spPr>
              <a:xfrm>
                <a:off x="12205675" y="4772596"/>
                <a:ext cx="12334" cy="53881"/>
              </a:xfrm>
              <a:custGeom>
                <a:avLst/>
                <a:gdLst>
                  <a:gd name="connsiteX0" fmla="*/ 1796 w 12334"/>
                  <a:gd name="connsiteY0" fmla="*/ 53882 h 53881"/>
                  <a:gd name="connsiteX1" fmla="*/ 0 w 12334"/>
                  <a:gd name="connsiteY1" fmla="*/ 52984 h 53881"/>
                  <a:gd name="connsiteX2" fmla="*/ 0 w 12334"/>
                  <a:gd name="connsiteY2" fmla="*/ 49392 h 53881"/>
                  <a:gd name="connsiteX3" fmla="*/ 5387 w 12334"/>
                  <a:gd name="connsiteY3" fmla="*/ 2694 h 53881"/>
                  <a:gd name="connsiteX4" fmla="*/ 8080 w 12334"/>
                  <a:gd name="connsiteY4" fmla="*/ 0 h 53881"/>
                  <a:gd name="connsiteX5" fmla="*/ 10774 w 12334"/>
                  <a:gd name="connsiteY5" fmla="*/ 2694 h 53881"/>
                  <a:gd name="connsiteX6" fmla="*/ 3591 w 12334"/>
                  <a:gd name="connsiteY6" fmla="*/ 53882 h 53881"/>
                  <a:gd name="connsiteX7" fmla="*/ 1796 w 12334"/>
                  <a:gd name="connsiteY7" fmla="*/ 53882 h 53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34" h="53881">
                    <a:moveTo>
                      <a:pt x="1796" y="53882"/>
                    </a:moveTo>
                    <a:cubicBezTo>
                      <a:pt x="1796" y="53882"/>
                      <a:pt x="0" y="53882"/>
                      <a:pt x="0" y="52984"/>
                    </a:cubicBezTo>
                    <a:cubicBezTo>
                      <a:pt x="0" y="52086"/>
                      <a:pt x="0" y="50290"/>
                      <a:pt x="0" y="49392"/>
                    </a:cubicBezTo>
                    <a:cubicBezTo>
                      <a:pt x="4489" y="45799"/>
                      <a:pt x="8978" y="37717"/>
                      <a:pt x="5387" y="2694"/>
                    </a:cubicBezTo>
                    <a:cubicBezTo>
                      <a:pt x="5387" y="898"/>
                      <a:pt x="5387" y="0"/>
                      <a:pt x="8080" y="0"/>
                    </a:cubicBezTo>
                    <a:cubicBezTo>
                      <a:pt x="9876" y="0"/>
                      <a:pt x="10774" y="0"/>
                      <a:pt x="10774" y="2694"/>
                    </a:cubicBezTo>
                    <a:cubicBezTo>
                      <a:pt x="14365" y="33227"/>
                      <a:pt x="11672" y="47596"/>
                      <a:pt x="3591" y="53882"/>
                    </a:cubicBezTo>
                    <a:cubicBezTo>
                      <a:pt x="3591" y="53882"/>
                      <a:pt x="2693" y="53882"/>
                      <a:pt x="1796" y="53882"/>
                    </a:cubicBezTo>
                  </a:path>
                </a:pathLst>
              </a:custGeom>
              <a:solidFill>
                <a:srgbClr val="1D1D1B"/>
              </a:solidFill>
              <a:ln w="8971" cap="flat">
                <a:noFill/>
                <a:prstDash val="solid"/>
                <a:miter/>
              </a:ln>
            </p:spPr>
            <p:txBody>
              <a:bodyPr rtlCol="0" anchor="ctr"/>
              <a:lstStyle/>
              <a:p>
                <a:endParaRPr lang="en-US"/>
              </a:p>
            </p:txBody>
          </p:sp>
          <p:sp>
            <p:nvSpPr>
              <p:cNvPr id="1161" name="Freeform 1160">
                <a:extLst>
                  <a:ext uri="{FF2B5EF4-FFF2-40B4-BE49-F238E27FC236}">
                    <a16:creationId xmlns:a16="http://schemas.microsoft.com/office/drawing/2014/main" id="{6FC5C7E4-7A38-1831-5E91-35512A1872FC}"/>
                  </a:ext>
                </a:extLst>
              </p:cNvPr>
              <p:cNvSpPr/>
              <p:nvPr/>
            </p:nvSpPr>
            <p:spPr>
              <a:xfrm>
                <a:off x="11968430" y="4836356"/>
                <a:ext cx="214273" cy="357416"/>
              </a:xfrm>
              <a:custGeom>
                <a:avLst/>
                <a:gdLst>
                  <a:gd name="connsiteX0" fmla="*/ 42418 w 214273"/>
                  <a:gd name="connsiteY0" fmla="*/ 356519 h 357416"/>
                  <a:gd name="connsiteX1" fmla="*/ 41520 w 214273"/>
                  <a:gd name="connsiteY1" fmla="*/ 356519 h 357416"/>
                  <a:gd name="connsiteX2" fmla="*/ 5607 w 214273"/>
                  <a:gd name="connsiteY2" fmla="*/ 275696 h 357416"/>
                  <a:gd name="connsiteX3" fmla="*/ 5607 w 214273"/>
                  <a:gd name="connsiteY3" fmla="*/ 273900 h 357416"/>
                  <a:gd name="connsiteX4" fmla="*/ 33439 w 214273"/>
                  <a:gd name="connsiteY4" fmla="*/ 211037 h 357416"/>
                  <a:gd name="connsiteX5" fmla="*/ 46009 w 214273"/>
                  <a:gd name="connsiteY5" fmla="*/ 182301 h 357416"/>
                  <a:gd name="connsiteX6" fmla="*/ 55885 w 214273"/>
                  <a:gd name="connsiteY6" fmla="*/ 158952 h 357416"/>
                  <a:gd name="connsiteX7" fmla="*/ 76535 w 214273"/>
                  <a:gd name="connsiteY7" fmla="*/ 105070 h 357416"/>
                  <a:gd name="connsiteX8" fmla="*/ 135791 w 214273"/>
                  <a:gd name="connsiteY8" fmla="*/ 34125 h 357416"/>
                  <a:gd name="connsiteX9" fmla="*/ 151952 w 214273"/>
                  <a:gd name="connsiteY9" fmla="*/ 26941 h 357416"/>
                  <a:gd name="connsiteX10" fmla="*/ 210311 w 214273"/>
                  <a:gd name="connsiteY10" fmla="*/ 0 h 357416"/>
                  <a:gd name="connsiteX11" fmla="*/ 213902 w 214273"/>
                  <a:gd name="connsiteY11" fmla="*/ 898 h 357416"/>
                  <a:gd name="connsiteX12" fmla="*/ 213004 w 214273"/>
                  <a:gd name="connsiteY12" fmla="*/ 4490 h 357416"/>
                  <a:gd name="connsiteX13" fmla="*/ 153748 w 214273"/>
                  <a:gd name="connsiteY13" fmla="*/ 31431 h 357416"/>
                  <a:gd name="connsiteX14" fmla="*/ 137587 w 214273"/>
                  <a:gd name="connsiteY14" fmla="*/ 38616 h 357416"/>
                  <a:gd name="connsiteX15" fmla="*/ 81024 w 214273"/>
                  <a:gd name="connsiteY15" fmla="*/ 106866 h 357416"/>
                  <a:gd name="connsiteX16" fmla="*/ 60374 w 214273"/>
                  <a:gd name="connsiteY16" fmla="*/ 160748 h 357416"/>
                  <a:gd name="connsiteX17" fmla="*/ 50498 w 214273"/>
                  <a:gd name="connsiteY17" fmla="*/ 184097 h 357416"/>
                  <a:gd name="connsiteX18" fmla="*/ 37928 w 214273"/>
                  <a:gd name="connsiteY18" fmla="*/ 212834 h 357416"/>
                  <a:gd name="connsiteX19" fmla="*/ 10994 w 214273"/>
                  <a:gd name="connsiteY19" fmla="*/ 275696 h 357416"/>
                  <a:gd name="connsiteX20" fmla="*/ 10994 w 214273"/>
                  <a:gd name="connsiteY20" fmla="*/ 277492 h 357416"/>
                  <a:gd name="connsiteX21" fmla="*/ 44213 w 214273"/>
                  <a:gd name="connsiteY21" fmla="*/ 352029 h 357416"/>
                  <a:gd name="connsiteX22" fmla="*/ 45111 w 214273"/>
                  <a:gd name="connsiteY22" fmla="*/ 355621 h 357416"/>
                  <a:gd name="connsiteX23" fmla="*/ 42418 w 214273"/>
                  <a:gd name="connsiteY23" fmla="*/ 357417 h 357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14273" h="357416">
                    <a:moveTo>
                      <a:pt x="42418" y="356519"/>
                    </a:moveTo>
                    <a:cubicBezTo>
                      <a:pt x="42418" y="356519"/>
                      <a:pt x="42418" y="356519"/>
                      <a:pt x="41520" y="356519"/>
                    </a:cubicBezTo>
                    <a:cubicBezTo>
                      <a:pt x="-12349" y="328680"/>
                      <a:pt x="-678" y="294555"/>
                      <a:pt x="5607" y="275696"/>
                    </a:cubicBezTo>
                    <a:lnTo>
                      <a:pt x="5607" y="273900"/>
                    </a:lnTo>
                    <a:cubicBezTo>
                      <a:pt x="11891" y="256837"/>
                      <a:pt x="23563" y="230794"/>
                      <a:pt x="33439" y="211037"/>
                    </a:cubicBezTo>
                    <a:cubicBezTo>
                      <a:pt x="38826" y="199363"/>
                      <a:pt x="43315" y="189485"/>
                      <a:pt x="46009" y="182301"/>
                    </a:cubicBezTo>
                    <a:cubicBezTo>
                      <a:pt x="49600" y="172422"/>
                      <a:pt x="53192" y="165238"/>
                      <a:pt x="55885" y="158952"/>
                    </a:cubicBezTo>
                    <a:cubicBezTo>
                      <a:pt x="63067" y="141889"/>
                      <a:pt x="67556" y="131113"/>
                      <a:pt x="76535" y="105070"/>
                    </a:cubicBezTo>
                    <a:cubicBezTo>
                      <a:pt x="90002" y="66455"/>
                      <a:pt x="104368" y="49392"/>
                      <a:pt x="135791" y="34125"/>
                    </a:cubicBezTo>
                    <a:cubicBezTo>
                      <a:pt x="139382" y="32329"/>
                      <a:pt x="144770" y="29635"/>
                      <a:pt x="151952" y="26941"/>
                    </a:cubicBezTo>
                    <a:cubicBezTo>
                      <a:pt x="168113" y="19757"/>
                      <a:pt x="193252" y="8083"/>
                      <a:pt x="210311" y="0"/>
                    </a:cubicBezTo>
                    <a:cubicBezTo>
                      <a:pt x="211208" y="0"/>
                      <a:pt x="213004" y="0"/>
                      <a:pt x="213902" y="898"/>
                    </a:cubicBezTo>
                    <a:cubicBezTo>
                      <a:pt x="214800" y="1796"/>
                      <a:pt x="213902" y="3592"/>
                      <a:pt x="213004" y="4490"/>
                    </a:cubicBezTo>
                    <a:cubicBezTo>
                      <a:pt x="195945" y="13470"/>
                      <a:pt x="170806" y="24247"/>
                      <a:pt x="153748" y="31431"/>
                    </a:cubicBezTo>
                    <a:cubicBezTo>
                      <a:pt x="146565" y="35023"/>
                      <a:pt x="141178" y="36819"/>
                      <a:pt x="137587" y="38616"/>
                    </a:cubicBezTo>
                    <a:cubicBezTo>
                      <a:pt x="107061" y="52984"/>
                      <a:pt x="94491" y="68250"/>
                      <a:pt x="81024" y="106866"/>
                    </a:cubicBezTo>
                    <a:cubicBezTo>
                      <a:pt x="72046" y="133807"/>
                      <a:pt x="67556" y="144583"/>
                      <a:pt x="60374" y="160748"/>
                    </a:cubicBezTo>
                    <a:cubicBezTo>
                      <a:pt x="57681" y="167034"/>
                      <a:pt x="54089" y="175116"/>
                      <a:pt x="50498" y="184097"/>
                    </a:cubicBezTo>
                    <a:cubicBezTo>
                      <a:pt x="47804" y="190383"/>
                      <a:pt x="43315" y="201159"/>
                      <a:pt x="37928" y="212834"/>
                    </a:cubicBezTo>
                    <a:cubicBezTo>
                      <a:pt x="28950" y="233488"/>
                      <a:pt x="17279" y="258633"/>
                      <a:pt x="10994" y="275696"/>
                    </a:cubicBezTo>
                    <a:lnTo>
                      <a:pt x="10994" y="277492"/>
                    </a:lnTo>
                    <a:cubicBezTo>
                      <a:pt x="3811" y="295453"/>
                      <a:pt x="-6963" y="325986"/>
                      <a:pt x="44213" y="352029"/>
                    </a:cubicBezTo>
                    <a:cubicBezTo>
                      <a:pt x="45111" y="352029"/>
                      <a:pt x="46009" y="353825"/>
                      <a:pt x="45111" y="355621"/>
                    </a:cubicBezTo>
                    <a:cubicBezTo>
                      <a:pt x="45111" y="355621"/>
                      <a:pt x="43315" y="357417"/>
                      <a:pt x="42418" y="357417"/>
                    </a:cubicBezTo>
                  </a:path>
                </a:pathLst>
              </a:custGeom>
              <a:solidFill>
                <a:srgbClr val="1D1D1B"/>
              </a:solidFill>
              <a:ln w="8971" cap="flat">
                <a:noFill/>
                <a:prstDash val="solid"/>
                <a:miter/>
              </a:ln>
            </p:spPr>
            <p:txBody>
              <a:bodyPr rtlCol="0" anchor="ctr"/>
              <a:lstStyle/>
              <a:p>
                <a:endParaRPr lang="en-US"/>
              </a:p>
            </p:txBody>
          </p:sp>
          <p:sp>
            <p:nvSpPr>
              <p:cNvPr id="1162" name="Freeform 1161">
                <a:extLst>
                  <a:ext uri="{FF2B5EF4-FFF2-40B4-BE49-F238E27FC236}">
                    <a16:creationId xmlns:a16="http://schemas.microsoft.com/office/drawing/2014/main" id="{8ABF0531-BFC8-DCDC-BEB9-CFDDF667B432}"/>
                  </a:ext>
                </a:extLst>
              </p:cNvPr>
              <p:cNvSpPr/>
              <p:nvPr/>
            </p:nvSpPr>
            <p:spPr>
              <a:xfrm>
                <a:off x="12146945" y="5194081"/>
                <a:ext cx="104519" cy="39205"/>
              </a:xfrm>
              <a:custGeom>
                <a:avLst/>
                <a:gdLst>
                  <a:gd name="connsiteX0" fmla="*/ 89256 w 104519"/>
                  <a:gd name="connsiteY0" fmla="*/ 39205 h 39205"/>
                  <a:gd name="connsiteX1" fmla="*/ 73994 w 104519"/>
                  <a:gd name="connsiteY1" fmla="*/ 36511 h 39205"/>
                  <a:gd name="connsiteX2" fmla="*/ 58731 w 104519"/>
                  <a:gd name="connsiteY2" fmla="*/ 33817 h 39205"/>
                  <a:gd name="connsiteX3" fmla="*/ 55139 w 104519"/>
                  <a:gd name="connsiteY3" fmla="*/ 32021 h 39205"/>
                  <a:gd name="connsiteX4" fmla="*/ 56935 w 104519"/>
                  <a:gd name="connsiteY4" fmla="*/ 28429 h 39205"/>
                  <a:gd name="connsiteX5" fmla="*/ 74891 w 104519"/>
                  <a:gd name="connsiteY5" fmla="*/ 31123 h 39205"/>
                  <a:gd name="connsiteX6" fmla="*/ 88359 w 104519"/>
                  <a:gd name="connsiteY6" fmla="*/ 33817 h 39205"/>
                  <a:gd name="connsiteX7" fmla="*/ 99133 w 104519"/>
                  <a:gd name="connsiteY7" fmla="*/ 29327 h 39205"/>
                  <a:gd name="connsiteX8" fmla="*/ 96439 w 104519"/>
                  <a:gd name="connsiteY8" fmla="*/ 26633 h 39205"/>
                  <a:gd name="connsiteX9" fmla="*/ 90154 w 104519"/>
                  <a:gd name="connsiteY9" fmla="*/ 24837 h 39205"/>
                  <a:gd name="connsiteX10" fmla="*/ 73096 w 104519"/>
                  <a:gd name="connsiteY10" fmla="*/ 16754 h 39205"/>
                  <a:gd name="connsiteX11" fmla="*/ 38978 w 104519"/>
                  <a:gd name="connsiteY11" fmla="*/ 7774 h 39205"/>
                  <a:gd name="connsiteX12" fmla="*/ 28204 w 104519"/>
                  <a:gd name="connsiteY12" fmla="*/ 9570 h 39205"/>
                  <a:gd name="connsiteX13" fmla="*/ 1270 w 104519"/>
                  <a:gd name="connsiteY13" fmla="*/ 5080 h 39205"/>
                  <a:gd name="connsiteX14" fmla="*/ 372 w 104519"/>
                  <a:gd name="connsiteY14" fmla="*/ 1488 h 39205"/>
                  <a:gd name="connsiteX15" fmla="*/ 3963 w 104519"/>
                  <a:gd name="connsiteY15" fmla="*/ 590 h 39205"/>
                  <a:gd name="connsiteX16" fmla="*/ 27307 w 104519"/>
                  <a:gd name="connsiteY16" fmla="*/ 5080 h 39205"/>
                  <a:gd name="connsiteX17" fmla="*/ 38978 w 104519"/>
                  <a:gd name="connsiteY17" fmla="*/ 3284 h 39205"/>
                  <a:gd name="connsiteX18" fmla="*/ 75789 w 104519"/>
                  <a:gd name="connsiteY18" fmla="*/ 13162 h 39205"/>
                  <a:gd name="connsiteX19" fmla="*/ 91950 w 104519"/>
                  <a:gd name="connsiteY19" fmla="*/ 20346 h 39205"/>
                  <a:gd name="connsiteX20" fmla="*/ 98234 w 104519"/>
                  <a:gd name="connsiteY20" fmla="*/ 22143 h 39205"/>
                  <a:gd name="connsiteX21" fmla="*/ 104519 w 104519"/>
                  <a:gd name="connsiteY21" fmla="*/ 30225 h 39205"/>
                  <a:gd name="connsiteX22" fmla="*/ 89256 w 104519"/>
                  <a:gd name="connsiteY22" fmla="*/ 39205 h 39205"/>
                  <a:gd name="connsiteX23" fmla="*/ 89256 w 104519"/>
                  <a:gd name="connsiteY23" fmla="*/ 39205 h 39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4519" h="39205">
                    <a:moveTo>
                      <a:pt x="89256" y="39205"/>
                    </a:moveTo>
                    <a:cubicBezTo>
                      <a:pt x="84767" y="39205"/>
                      <a:pt x="79380" y="37409"/>
                      <a:pt x="73994" y="36511"/>
                    </a:cubicBezTo>
                    <a:cubicBezTo>
                      <a:pt x="68606" y="34715"/>
                      <a:pt x="63220" y="32919"/>
                      <a:pt x="58731" y="33817"/>
                    </a:cubicBezTo>
                    <a:cubicBezTo>
                      <a:pt x="56935" y="33817"/>
                      <a:pt x="56037" y="33817"/>
                      <a:pt x="55139" y="32021"/>
                    </a:cubicBezTo>
                    <a:cubicBezTo>
                      <a:pt x="55139" y="30225"/>
                      <a:pt x="55139" y="29327"/>
                      <a:pt x="56935" y="28429"/>
                    </a:cubicBezTo>
                    <a:cubicBezTo>
                      <a:pt x="62322" y="26633"/>
                      <a:pt x="68606" y="28429"/>
                      <a:pt x="74891" y="31123"/>
                    </a:cubicBezTo>
                    <a:cubicBezTo>
                      <a:pt x="79380" y="32919"/>
                      <a:pt x="83870" y="33817"/>
                      <a:pt x="88359" y="33817"/>
                    </a:cubicBezTo>
                    <a:cubicBezTo>
                      <a:pt x="94644" y="33817"/>
                      <a:pt x="98234" y="31123"/>
                      <a:pt x="99133" y="29327"/>
                    </a:cubicBezTo>
                    <a:cubicBezTo>
                      <a:pt x="99133" y="28429"/>
                      <a:pt x="97337" y="26633"/>
                      <a:pt x="96439" y="26633"/>
                    </a:cubicBezTo>
                    <a:cubicBezTo>
                      <a:pt x="93745" y="26633"/>
                      <a:pt x="91950" y="24837"/>
                      <a:pt x="90154" y="24837"/>
                    </a:cubicBezTo>
                    <a:cubicBezTo>
                      <a:pt x="84767" y="23041"/>
                      <a:pt x="81176" y="22143"/>
                      <a:pt x="73096" y="16754"/>
                    </a:cubicBezTo>
                    <a:cubicBezTo>
                      <a:pt x="63220" y="10468"/>
                      <a:pt x="55139" y="6876"/>
                      <a:pt x="38978" y="7774"/>
                    </a:cubicBezTo>
                    <a:cubicBezTo>
                      <a:pt x="34489" y="7774"/>
                      <a:pt x="30898" y="8672"/>
                      <a:pt x="28204" y="9570"/>
                    </a:cubicBezTo>
                    <a:cubicBezTo>
                      <a:pt x="21022" y="11366"/>
                      <a:pt x="15635" y="12264"/>
                      <a:pt x="1270" y="5080"/>
                    </a:cubicBezTo>
                    <a:cubicBezTo>
                      <a:pt x="372" y="5080"/>
                      <a:pt x="-526" y="3284"/>
                      <a:pt x="372" y="1488"/>
                    </a:cubicBezTo>
                    <a:cubicBezTo>
                      <a:pt x="1270" y="-308"/>
                      <a:pt x="2168" y="-308"/>
                      <a:pt x="3963" y="590"/>
                    </a:cubicBezTo>
                    <a:cubicBezTo>
                      <a:pt x="17430" y="7774"/>
                      <a:pt x="21022" y="6876"/>
                      <a:pt x="27307" y="5080"/>
                    </a:cubicBezTo>
                    <a:cubicBezTo>
                      <a:pt x="30000" y="5080"/>
                      <a:pt x="33592" y="3284"/>
                      <a:pt x="38978" y="3284"/>
                    </a:cubicBezTo>
                    <a:cubicBezTo>
                      <a:pt x="56037" y="3284"/>
                      <a:pt x="65015" y="6876"/>
                      <a:pt x="75789" y="13162"/>
                    </a:cubicBezTo>
                    <a:cubicBezTo>
                      <a:pt x="83870" y="17652"/>
                      <a:pt x="86563" y="19448"/>
                      <a:pt x="91950" y="20346"/>
                    </a:cubicBezTo>
                    <a:cubicBezTo>
                      <a:pt x="93745" y="20346"/>
                      <a:pt x="95541" y="21245"/>
                      <a:pt x="98234" y="22143"/>
                    </a:cubicBezTo>
                    <a:cubicBezTo>
                      <a:pt x="104519" y="24837"/>
                      <a:pt x="104519" y="29327"/>
                      <a:pt x="104519" y="30225"/>
                    </a:cubicBezTo>
                    <a:cubicBezTo>
                      <a:pt x="103622" y="35613"/>
                      <a:pt x="97337" y="39205"/>
                      <a:pt x="89256" y="39205"/>
                    </a:cubicBezTo>
                    <a:lnTo>
                      <a:pt x="89256" y="39205"/>
                    </a:lnTo>
                  </a:path>
                </a:pathLst>
              </a:custGeom>
              <a:solidFill>
                <a:srgbClr val="1D1D1B"/>
              </a:solidFill>
              <a:ln w="8971" cap="flat">
                <a:noFill/>
                <a:prstDash val="solid"/>
                <a:miter/>
              </a:ln>
            </p:spPr>
            <p:txBody>
              <a:bodyPr rtlCol="0" anchor="ctr"/>
              <a:lstStyle/>
              <a:p>
                <a:endParaRPr lang="en-US"/>
              </a:p>
            </p:txBody>
          </p:sp>
          <p:sp>
            <p:nvSpPr>
              <p:cNvPr id="1165" name="Freeform 1164">
                <a:extLst>
                  <a:ext uri="{FF2B5EF4-FFF2-40B4-BE49-F238E27FC236}">
                    <a16:creationId xmlns:a16="http://schemas.microsoft.com/office/drawing/2014/main" id="{87DE3FBF-D83A-2B96-5662-4F4FA331A7B1}"/>
                  </a:ext>
                </a:extLst>
              </p:cNvPr>
              <p:cNvSpPr/>
              <p:nvPr/>
            </p:nvSpPr>
            <p:spPr>
              <a:xfrm>
                <a:off x="12023065" y="5100025"/>
                <a:ext cx="39357" cy="41661"/>
              </a:xfrm>
              <a:custGeom>
                <a:avLst/>
                <a:gdLst>
                  <a:gd name="connsiteX0" fmla="*/ 37163 w 39357"/>
                  <a:gd name="connsiteY0" fmla="*/ 40764 h 41661"/>
                  <a:gd name="connsiteX1" fmla="*/ 35367 w 39357"/>
                  <a:gd name="connsiteY1" fmla="*/ 40764 h 41661"/>
                  <a:gd name="connsiteX2" fmla="*/ 24593 w 39357"/>
                  <a:gd name="connsiteY2" fmla="*/ 26395 h 41661"/>
                  <a:gd name="connsiteX3" fmla="*/ 2148 w 39357"/>
                  <a:gd name="connsiteY3" fmla="*/ 4842 h 41661"/>
                  <a:gd name="connsiteX4" fmla="*/ 352 w 39357"/>
                  <a:gd name="connsiteY4" fmla="*/ 2148 h 41661"/>
                  <a:gd name="connsiteX5" fmla="*/ 3046 w 39357"/>
                  <a:gd name="connsiteY5" fmla="*/ 352 h 41661"/>
                  <a:gd name="connsiteX6" fmla="*/ 29082 w 39357"/>
                  <a:gd name="connsiteY6" fmla="*/ 24599 h 41661"/>
                  <a:gd name="connsiteX7" fmla="*/ 38959 w 39357"/>
                  <a:gd name="connsiteY7" fmla="*/ 38070 h 41661"/>
                  <a:gd name="connsiteX8" fmla="*/ 38959 w 39357"/>
                  <a:gd name="connsiteY8" fmla="*/ 41662 h 41661"/>
                  <a:gd name="connsiteX9" fmla="*/ 37163 w 39357"/>
                  <a:gd name="connsiteY9" fmla="*/ 41662 h 41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357" h="41661">
                    <a:moveTo>
                      <a:pt x="37163" y="40764"/>
                    </a:moveTo>
                    <a:cubicBezTo>
                      <a:pt x="37163" y="40764"/>
                      <a:pt x="35367" y="40764"/>
                      <a:pt x="35367" y="40764"/>
                    </a:cubicBezTo>
                    <a:cubicBezTo>
                      <a:pt x="31776" y="36274"/>
                      <a:pt x="28185" y="31783"/>
                      <a:pt x="24593" y="26395"/>
                    </a:cubicBezTo>
                    <a:cubicBezTo>
                      <a:pt x="17411" y="15619"/>
                      <a:pt x="11126" y="5740"/>
                      <a:pt x="2148" y="4842"/>
                    </a:cubicBezTo>
                    <a:cubicBezTo>
                      <a:pt x="352" y="4842"/>
                      <a:pt x="-546" y="3046"/>
                      <a:pt x="352" y="2148"/>
                    </a:cubicBezTo>
                    <a:cubicBezTo>
                      <a:pt x="352" y="352"/>
                      <a:pt x="2148" y="-546"/>
                      <a:pt x="3046" y="352"/>
                    </a:cubicBezTo>
                    <a:cubicBezTo>
                      <a:pt x="13820" y="2148"/>
                      <a:pt x="21002" y="13823"/>
                      <a:pt x="29082" y="24599"/>
                    </a:cubicBezTo>
                    <a:cubicBezTo>
                      <a:pt x="32674" y="29089"/>
                      <a:pt x="35367" y="34477"/>
                      <a:pt x="38959" y="38070"/>
                    </a:cubicBezTo>
                    <a:cubicBezTo>
                      <a:pt x="39856" y="38968"/>
                      <a:pt x="38959" y="40764"/>
                      <a:pt x="38959" y="41662"/>
                    </a:cubicBezTo>
                    <a:cubicBezTo>
                      <a:pt x="38959" y="41662"/>
                      <a:pt x="38061" y="41662"/>
                      <a:pt x="37163" y="41662"/>
                    </a:cubicBezTo>
                  </a:path>
                </a:pathLst>
              </a:custGeom>
              <a:solidFill>
                <a:srgbClr val="1D1D1B"/>
              </a:solidFill>
              <a:ln w="8971" cap="flat">
                <a:noFill/>
                <a:prstDash val="solid"/>
                <a:miter/>
              </a:ln>
            </p:spPr>
            <p:txBody>
              <a:bodyPr rtlCol="0" anchor="ctr"/>
              <a:lstStyle/>
              <a:p>
                <a:endParaRPr lang="en-US"/>
              </a:p>
            </p:txBody>
          </p:sp>
          <p:sp>
            <p:nvSpPr>
              <p:cNvPr id="1166" name="Freeform 1165">
                <a:extLst>
                  <a:ext uri="{FF2B5EF4-FFF2-40B4-BE49-F238E27FC236}">
                    <a16:creationId xmlns:a16="http://schemas.microsoft.com/office/drawing/2014/main" id="{E82BF6E3-F3F4-0E8C-BAC4-60DB1FF2F5EB}"/>
                  </a:ext>
                </a:extLst>
              </p:cNvPr>
              <p:cNvSpPr/>
              <p:nvPr/>
            </p:nvSpPr>
            <p:spPr>
              <a:xfrm>
                <a:off x="12197595" y="5220714"/>
                <a:ext cx="38606" cy="13470"/>
              </a:xfrm>
              <a:custGeom>
                <a:avLst/>
                <a:gdLst>
                  <a:gd name="connsiteX0" fmla="*/ 30526 w 38606"/>
                  <a:gd name="connsiteY0" fmla="*/ 13470 h 13470"/>
                  <a:gd name="connsiteX1" fmla="*/ 8081 w 38606"/>
                  <a:gd name="connsiteY1" fmla="*/ 8082 h 13470"/>
                  <a:gd name="connsiteX2" fmla="*/ 1796 w 38606"/>
                  <a:gd name="connsiteY2" fmla="*/ 5388 h 13470"/>
                  <a:gd name="connsiteX3" fmla="*/ 0 w 38606"/>
                  <a:gd name="connsiteY3" fmla="*/ 1796 h 13470"/>
                  <a:gd name="connsiteX4" fmla="*/ 3592 w 38606"/>
                  <a:gd name="connsiteY4" fmla="*/ 0 h 13470"/>
                  <a:gd name="connsiteX5" fmla="*/ 10774 w 38606"/>
                  <a:gd name="connsiteY5" fmla="*/ 2694 h 13470"/>
                  <a:gd name="connsiteX6" fmla="*/ 35913 w 38606"/>
                  <a:gd name="connsiteY6" fmla="*/ 7184 h 13470"/>
                  <a:gd name="connsiteX7" fmla="*/ 38606 w 38606"/>
                  <a:gd name="connsiteY7" fmla="*/ 8980 h 13470"/>
                  <a:gd name="connsiteX8" fmla="*/ 36811 w 38606"/>
                  <a:gd name="connsiteY8" fmla="*/ 11674 h 13470"/>
                  <a:gd name="connsiteX9" fmla="*/ 30526 w 38606"/>
                  <a:gd name="connsiteY9" fmla="*/ 11674 h 134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06" h="13470">
                    <a:moveTo>
                      <a:pt x="30526" y="13470"/>
                    </a:moveTo>
                    <a:cubicBezTo>
                      <a:pt x="22446" y="13470"/>
                      <a:pt x="15263" y="10776"/>
                      <a:pt x="8081" y="8082"/>
                    </a:cubicBezTo>
                    <a:cubicBezTo>
                      <a:pt x="6285" y="8082"/>
                      <a:pt x="3592" y="6286"/>
                      <a:pt x="1796" y="5388"/>
                    </a:cubicBezTo>
                    <a:cubicBezTo>
                      <a:pt x="0" y="5388"/>
                      <a:pt x="0" y="3592"/>
                      <a:pt x="0" y="1796"/>
                    </a:cubicBezTo>
                    <a:cubicBezTo>
                      <a:pt x="0" y="0"/>
                      <a:pt x="1796" y="0"/>
                      <a:pt x="3592" y="0"/>
                    </a:cubicBezTo>
                    <a:cubicBezTo>
                      <a:pt x="6285" y="0"/>
                      <a:pt x="8081" y="1796"/>
                      <a:pt x="10774" y="2694"/>
                    </a:cubicBezTo>
                    <a:cubicBezTo>
                      <a:pt x="19752" y="6286"/>
                      <a:pt x="27833" y="8980"/>
                      <a:pt x="35913" y="7184"/>
                    </a:cubicBezTo>
                    <a:cubicBezTo>
                      <a:pt x="37709" y="7184"/>
                      <a:pt x="38606" y="7184"/>
                      <a:pt x="38606" y="8980"/>
                    </a:cubicBezTo>
                    <a:cubicBezTo>
                      <a:pt x="38606" y="10776"/>
                      <a:pt x="38606" y="11674"/>
                      <a:pt x="36811" y="11674"/>
                    </a:cubicBezTo>
                    <a:cubicBezTo>
                      <a:pt x="35015" y="11674"/>
                      <a:pt x="33220" y="11674"/>
                      <a:pt x="30526" y="11674"/>
                    </a:cubicBezTo>
                  </a:path>
                </a:pathLst>
              </a:custGeom>
              <a:solidFill>
                <a:srgbClr val="1D1D1B"/>
              </a:solidFill>
              <a:ln w="8971" cap="flat">
                <a:noFill/>
                <a:prstDash val="solid"/>
                <a:miter/>
              </a:ln>
            </p:spPr>
            <p:txBody>
              <a:bodyPr rtlCol="0" anchor="ctr"/>
              <a:lstStyle/>
              <a:p>
                <a:endParaRPr lang="en-US"/>
              </a:p>
            </p:txBody>
          </p:sp>
          <p:sp>
            <p:nvSpPr>
              <p:cNvPr id="1167" name="Freeform 1166">
                <a:extLst>
                  <a:ext uri="{FF2B5EF4-FFF2-40B4-BE49-F238E27FC236}">
                    <a16:creationId xmlns:a16="http://schemas.microsoft.com/office/drawing/2014/main" id="{C2DE9915-C591-14BB-B5F3-7E524FD36670}"/>
                  </a:ext>
                </a:extLst>
              </p:cNvPr>
              <p:cNvSpPr/>
              <p:nvPr/>
            </p:nvSpPr>
            <p:spPr>
              <a:xfrm>
                <a:off x="12187719" y="5225204"/>
                <a:ext cx="62201" cy="26940"/>
              </a:xfrm>
              <a:custGeom>
                <a:avLst/>
                <a:gdLst>
                  <a:gd name="connsiteX0" fmla="*/ 33220 w 62201"/>
                  <a:gd name="connsiteY0" fmla="*/ 26941 h 26940"/>
                  <a:gd name="connsiteX1" fmla="*/ 18854 w 62201"/>
                  <a:gd name="connsiteY1" fmla="*/ 25145 h 26940"/>
                  <a:gd name="connsiteX2" fmla="*/ 2693 w 62201"/>
                  <a:gd name="connsiteY2" fmla="*/ 24247 h 26940"/>
                  <a:gd name="connsiteX3" fmla="*/ 0 w 62201"/>
                  <a:gd name="connsiteY3" fmla="*/ 22451 h 26940"/>
                  <a:gd name="connsiteX4" fmla="*/ 1796 w 62201"/>
                  <a:gd name="connsiteY4" fmla="*/ 19757 h 26940"/>
                  <a:gd name="connsiteX5" fmla="*/ 18854 w 62201"/>
                  <a:gd name="connsiteY5" fmla="*/ 20655 h 26940"/>
                  <a:gd name="connsiteX6" fmla="*/ 38606 w 62201"/>
                  <a:gd name="connsiteY6" fmla="*/ 20655 h 26940"/>
                  <a:gd name="connsiteX7" fmla="*/ 45789 w 62201"/>
                  <a:gd name="connsiteY7" fmla="*/ 16164 h 26940"/>
                  <a:gd name="connsiteX8" fmla="*/ 53869 w 62201"/>
                  <a:gd name="connsiteY8" fmla="*/ 9878 h 26940"/>
                  <a:gd name="connsiteX9" fmla="*/ 57460 w 62201"/>
                  <a:gd name="connsiteY9" fmla="*/ 6286 h 26940"/>
                  <a:gd name="connsiteX10" fmla="*/ 57460 w 62201"/>
                  <a:gd name="connsiteY10" fmla="*/ 3592 h 26940"/>
                  <a:gd name="connsiteX11" fmla="*/ 57460 w 62201"/>
                  <a:gd name="connsiteY11" fmla="*/ 0 h 26940"/>
                  <a:gd name="connsiteX12" fmla="*/ 61052 w 62201"/>
                  <a:gd name="connsiteY12" fmla="*/ 0 h 26940"/>
                  <a:gd name="connsiteX13" fmla="*/ 61950 w 62201"/>
                  <a:gd name="connsiteY13" fmla="*/ 7184 h 26940"/>
                  <a:gd name="connsiteX14" fmla="*/ 55665 w 62201"/>
                  <a:gd name="connsiteY14" fmla="*/ 14369 h 26940"/>
                  <a:gd name="connsiteX15" fmla="*/ 48482 w 62201"/>
                  <a:gd name="connsiteY15" fmla="*/ 19757 h 26940"/>
                  <a:gd name="connsiteX16" fmla="*/ 39504 w 62201"/>
                  <a:gd name="connsiteY16" fmla="*/ 25145 h 26940"/>
                  <a:gd name="connsiteX17" fmla="*/ 32321 w 62201"/>
                  <a:gd name="connsiteY17" fmla="*/ 26043 h 26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2201" h="26940">
                    <a:moveTo>
                      <a:pt x="33220" y="26941"/>
                    </a:moveTo>
                    <a:cubicBezTo>
                      <a:pt x="28730" y="26941"/>
                      <a:pt x="23343" y="26941"/>
                      <a:pt x="18854" y="25145"/>
                    </a:cubicBezTo>
                    <a:cubicBezTo>
                      <a:pt x="12569" y="24247"/>
                      <a:pt x="7182" y="23349"/>
                      <a:pt x="2693" y="24247"/>
                    </a:cubicBezTo>
                    <a:cubicBezTo>
                      <a:pt x="898" y="24247"/>
                      <a:pt x="0" y="24247"/>
                      <a:pt x="0" y="22451"/>
                    </a:cubicBezTo>
                    <a:cubicBezTo>
                      <a:pt x="0" y="20655"/>
                      <a:pt x="0" y="19757"/>
                      <a:pt x="1796" y="19757"/>
                    </a:cubicBezTo>
                    <a:cubicBezTo>
                      <a:pt x="7182" y="19757"/>
                      <a:pt x="12569" y="19757"/>
                      <a:pt x="18854" y="20655"/>
                    </a:cubicBezTo>
                    <a:cubicBezTo>
                      <a:pt x="26037" y="21553"/>
                      <a:pt x="33220" y="23349"/>
                      <a:pt x="38606" y="20655"/>
                    </a:cubicBezTo>
                    <a:cubicBezTo>
                      <a:pt x="42198" y="19757"/>
                      <a:pt x="43095" y="17961"/>
                      <a:pt x="45789" y="16164"/>
                    </a:cubicBezTo>
                    <a:cubicBezTo>
                      <a:pt x="47585" y="14369"/>
                      <a:pt x="50278" y="12572"/>
                      <a:pt x="53869" y="9878"/>
                    </a:cubicBezTo>
                    <a:cubicBezTo>
                      <a:pt x="55665" y="8980"/>
                      <a:pt x="57460" y="7184"/>
                      <a:pt x="57460" y="6286"/>
                    </a:cubicBezTo>
                    <a:cubicBezTo>
                      <a:pt x="57460" y="4490"/>
                      <a:pt x="57460" y="3592"/>
                      <a:pt x="57460" y="3592"/>
                    </a:cubicBezTo>
                    <a:cubicBezTo>
                      <a:pt x="57460" y="2694"/>
                      <a:pt x="57460" y="898"/>
                      <a:pt x="57460" y="0"/>
                    </a:cubicBezTo>
                    <a:cubicBezTo>
                      <a:pt x="58359" y="0"/>
                      <a:pt x="60154" y="0"/>
                      <a:pt x="61052" y="0"/>
                    </a:cubicBezTo>
                    <a:cubicBezTo>
                      <a:pt x="61052" y="0"/>
                      <a:pt x="62848" y="3592"/>
                      <a:pt x="61950" y="7184"/>
                    </a:cubicBezTo>
                    <a:cubicBezTo>
                      <a:pt x="61950" y="9878"/>
                      <a:pt x="59256" y="12572"/>
                      <a:pt x="55665" y="14369"/>
                    </a:cubicBezTo>
                    <a:cubicBezTo>
                      <a:pt x="52074" y="16164"/>
                      <a:pt x="50278" y="17961"/>
                      <a:pt x="48482" y="19757"/>
                    </a:cubicBezTo>
                    <a:cubicBezTo>
                      <a:pt x="45789" y="21553"/>
                      <a:pt x="43993" y="24247"/>
                      <a:pt x="39504" y="25145"/>
                    </a:cubicBezTo>
                    <a:cubicBezTo>
                      <a:pt x="36811" y="25145"/>
                      <a:pt x="34117" y="26043"/>
                      <a:pt x="32321" y="26043"/>
                    </a:cubicBezTo>
                  </a:path>
                </a:pathLst>
              </a:custGeom>
              <a:solidFill>
                <a:srgbClr val="1D1D1B"/>
              </a:solidFill>
              <a:ln w="8971" cap="flat">
                <a:noFill/>
                <a:prstDash val="solid"/>
                <a:miter/>
              </a:ln>
            </p:spPr>
            <p:txBody>
              <a:bodyPr rtlCol="0" anchor="ctr"/>
              <a:lstStyle/>
              <a:p>
                <a:endParaRPr lang="en-US"/>
              </a:p>
            </p:txBody>
          </p:sp>
          <p:sp>
            <p:nvSpPr>
              <p:cNvPr id="1168" name="Freeform 1167">
                <a:extLst>
                  <a:ext uri="{FF2B5EF4-FFF2-40B4-BE49-F238E27FC236}">
                    <a16:creationId xmlns:a16="http://schemas.microsoft.com/office/drawing/2014/main" id="{1AE6DA3B-1B5D-7950-86F2-2DBBD37C93E9}"/>
                  </a:ext>
                </a:extLst>
              </p:cNvPr>
              <p:cNvSpPr/>
              <p:nvPr/>
            </p:nvSpPr>
            <p:spPr>
              <a:xfrm>
                <a:off x="12180536" y="5237103"/>
                <a:ext cx="62623" cy="28512"/>
              </a:xfrm>
              <a:custGeom>
                <a:avLst/>
                <a:gdLst>
                  <a:gd name="connsiteX0" fmla="*/ 2693 w 62623"/>
                  <a:gd name="connsiteY0" fmla="*/ 28513 h 28512"/>
                  <a:gd name="connsiteX1" fmla="*/ 0 w 62623"/>
                  <a:gd name="connsiteY1" fmla="*/ 26716 h 28512"/>
                  <a:gd name="connsiteX2" fmla="*/ 1795 w 62623"/>
                  <a:gd name="connsiteY2" fmla="*/ 23124 h 28512"/>
                  <a:gd name="connsiteX3" fmla="*/ 25139 w 62623"/>
                  <a:gd name="connsiteY3" fmla="*/ 18634 h 28512"/>
                  <a:gd name="connsiteX4" fmla="*/ 33219 w 62623"/>
                  <a:gd name="connsiteY4" fmla="*/ 17736 h 28512"/>
                  <a:gd name="connsiteX5" fmla="*/ 40402 w 62623"/>
                  <a:gd name="connsiteY5" fmla="*/ 16838 h 28512"/>
                  <a:gd name="connsiteX6" fmla="*/ 53869 w 62623"/>
                  <a:gd name="connsiteY6" fmla="*/ 6960 h 28512"/>
                  <a:gd name="connsiteX7" fmla="*/ 58359 w 62623"/>
                  <a:gd name="connsiteY7" fmla="*/ 674 h 28512"/>
                  <a:gd name="connsiteX8" fmla="*/ 61950 w 62623"/>
                  <a:gd name="connsiteY8" fmla="*/ 674 h 28512"/>
                  <a:gd name="connsiteX9" fmla="*/ 61950 w 62623"/>
                  <a:gd name="connsiteY9" fmla="*/ 4266 h 28512"/>
                  <a:gd name="connsiteX10" fmla="*/ 57460 w 62623"/>
                  <a:gd name="connsiteY10" fmla="*/ 10552 h 28512"/>
                  <a:gd name="connsiteX11" fmla="*/ 41300 w 62623"/>
                  <a:gd name="connsiteY11" fmla="*/ 22226 h 28512"/>
                  <a:gd name="connsiteX12" fmla="*/ 34117 w 62623"/>
                  <a:gd name="connsiteY12" fmla="*/ 23124 h 28512"/>
                  <a:gd name="connsiteX13" fmla="*/ 26935 w 62623"/>
                  <a:gd name="connsiteY13" fmla="*/ 24022 h 28512"/>
                  <a:gd name="connsiteX14" fmla="*/ 4489 w 62623"/>
                  <a:gd name="connsiteY14" fmla="*/ 28513 h 28512"/>
                  <a:gd name="connsiteX15" fmla="*/ 3591 w 62623"/>
                  <a:gd name="connsiteY15" fmla="*/ 28513 h 28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2623" h="28512">
                    <a:moveTo>
                      <a:pt x="2693" y="28513"/>
                    </a:moveTo>
                    <a:cubicBezTo>
                      <a:pt x="1795" y="28513"/>
                      <a:pt x="898" y="28513"/>
                      <a:pt x="0" y="26716"/>
                    </a:cubicBezTo>
                    <a:cubicBezTo>
                      <a:pt x="0" y="25818"/>
                      <a:pt x="0" y="24022"/>
                      <a:pt x="1795" y="23124"/>
                    </a:cubicBezTo>
                    <a:cubicBezTo>
                      <a:pt x="5387" y="21328"/>
                      <a:pt x="25139" y="18634"/>
                      <a:pt x="25139" y="18634"/>
                    </a:cubicBezTo>
                    <a:cubicBezTo>
                      <a:pt x="27832" y="18634"/>
                      <a:pt x="30526" y="18634"/>
                      <a:pt x="33219" y="17736"/>
                    </a:cubicBezTo>
                    <a:cubicBezTo>
                      <a:pt x="35913" y="17736"/>
                      <a:pt x="38606" y="17736"/>
                      <a:pt x="40402" y="16838"/>
                    </a:cubicBezTo>
                    <a:cubicBezTo>
                      <a:pt x="47585" y="15940"/>
                      <a:pt x="49380" y="12348"/>
                      <a:pt x="53869" y="6960"/>
                    </a:cubicBezTo>
                    <a:cubicBezTo>
                      <a:pt x="54767" y="5164"/>
                      <a:pt x="56563" y="3368"/>
                      <a:pt x="58359" y="674"/>
                    </a:cubicBezTo>
                    <a:cubicBezTo>
                      <a:pt x="59256" y="-225"/>
                      <a:pt x="61052" y="-225"/>
                      <a:pt x="61950" y="674"/>
                    </a:cubicBezTo>
                    <a:cubicBezTo>
                      <a:pt x="62848" y="674"/>
                      <a:pt x="62848" y="3368"/>
                      <a:pt x="61950" y="4266"/>
                    </a:cubicBezTo>
                    <a:cubicBezTo>
                      <a:pt x="60154" y="6062"/>
                      <a:pt x="58359" y="8756"/>
                      <a:pt x="57460" y="10552"/>
                    </a:cubicBezTo>
                    <a:cubicBezTo>
                      <a:pt x="52971" y="15940"/>
                      <a:pt x="50278" y="20430"/>
                      <a:pt x="41300" y="22226"/>
                    </a:cubicBezTo>
                    <a:cubicBezTo>
                      <a:pt x="39504" y="22226"/>
                      <a:pt x="36811" y="22226"/>
                      <a:pt x="34117" y="23124"/>
                    </a:cubicBezTo>
                    <a:cubicBezTo>
                      <a:pt x="31424" y="23124"/>
                      <a:pt x="28730" y="23124"/>
                      <a:pt x="26935" y="24022"/>
                    </a:cubicBezTo>
                    <a:cubicBezTo>
                      <a:pt x="18854" y="24921"/>
                      <a:pt x="7182" y="27615"/>
                      <a:pt x="4489" y="28513"/>
                    </a:cubicBezTo>
                    <a:cubicBezTo>
                      <a:pt x="4489" y="28513"/>
                      <a:pt x="4489" y="28513"/>
                      <a:pt x="3591" y="28513"/>
                    </a:cubicBezTo>
                  </a:path>
                </a:pathLst>
              </a:custGeom>
              <a:solidFill>
                <a:srgbClr val="5B2816"/>
              </a:solidFill>
              <a:ln w="8971" cap="flat">
                <a:noFill/>
                <a:prstDash val="solid"/>
                <a:miter/>
              </a:ln>
            </p:spPr>
            <p:txBody>
              <a:bodyPr rtlCol="0" anchor="ctr"/>
              <a:lstStyle/>
              <a:p>
                <a:endParaRPr lang="en-US"/>
              </a:p>
            </p:txBody>
          </p:sp>
          <p:sp>
            <p:nvSpPr>
              <p:cNvPr id="1169" name="Freeform 1168">
                <a:extLst>
                  <a:ext uri="{FF2B5EF4-FFF2-40B4-BE49-F238E27FC236}">
                    <a16:creationId xmlns:a16="http://schemas.microsoft.com/office/drawing/2014/main" id="{70CCCE9C-C492-0FC0-6133-1D9B17DE618F}"/>
                  </a:ext>
                </a:extLst>
              </p:cNvPr>
              <p:cNvSpPr/>
              <p:nvPr/>
            </p:nvSpPr>
            <p:spPr>
              <a:xfrm>
                <a:off x="12099360" y="5232016"/>
                <a:ext cx="130955" cy="46171"/>
              </a:xfrm>
              <a:custGeom>
                <a:avLst/>
                <a:gdLst>
                  <a:gd name="connsiteX0" fmla="*/ 67709 w 130955"/>
                  <a:gd name="connsiteY0" fmla="*/ 46172 h 46171"/>
                  <a:gd name="connsiteX1" fmla="*/ 67709 w 130955"/>
                  <a:gd name="connsiteY1" fmla="*/ 46172 h 46171"/>
                  <a:gd name="connsiteX2" fmla="*/ 54241 w 130955"/>
                  <a:gd name="connsiteY2" fmla="*/ 40783 h 46171"/>
                  <a:gd name="connsiteX3" fmla="*/ 50650 w 130955"/>
                  <a:gd name="connsiteY3" fmla="*/ 38988 h 46171"/>
                  <a:gd name="connsiteX4" fmla="*/ 47058 w 130955"/>
                  <a:gd name="connsiteY4" fmla="*/ 37191 h 46171"/>
                  <a:gd name="connsiteX5" fmla="*/ 29102 w 130955"/>
                  <a:gd name="connsiteY5" fmla="*/ 25517 h 46171"/>
                  <a:gd name="connsiteX6" fmla="*/ 24613 w 130955"/>
                  <a:gd name="connsiteY6" fmla="*/ 21925 h 46171"/>
                  <a:gd name="connsiteX7" fmla="*/ 1270 w 130955"/>
                  <a:gd name="connsiteY7" fmla="*/ 4862 h 46171"/>
                  <a:gd name="connsiteX8" fmla="*/ 372 w 130955"/>
                  <a:gd name="connsiteY8" fmla="*/ 1270 h 46171"/>
                  <a:gd name="connsiteX9" fmla="*/ 3963 w 130955"/>
                  <a:gd name="connsiteY9" fmla="*/ 372 h 46171"/>
                  <a:gd name="connsiteX10" fmla="*/ 29102 w 130955"/>
                  <a:gd name="connsiteY10" fmla="*/ 18333 h 46171"/>
                  <a:gd name="connsiteX11" fmla="*/ 33591 w 130955"/>
                  <a:gd name="connsiteY11" fmla="*/ 21925 h 46171"/>
                  <a:gd name="connsiteX12" fmla="*/ 50650 w 130955"/>
                  <a:gd name="connsiteY12" fmla="*/ 32701 h 46171"/>
                  <a:gd name="connsiteX13" fmla="*/ 54241 w 130955"/>
                  <a:gd name="connsiteY13" fmla="*/ 34497 h 46171"/>
                  <a:gd name="connsiteX14" fmla="*/ 57832 w 130955"/>
                  <a:gd name="connsiteY14" fmla="*/ 36293 h 46171"/>
                  <a:gd name="connsiteX15" fmla="*/ 68606 w 130955"/>
                  <a:gd name="connsiteY15" fmla="*/ 40783 h 46171"/>
                  <a:gd name="connsiteX16" fmla="*/ 82971 w 130955"/>
                  <a:gd name="connsiteY16" fmla="*/ 37191 h 46171"/>
                  <a:gd name="connsiteX17" fmla="*/ 86563 w 130955"/>
                  <a:gd name="connsiteY17" fmla="*/ 35395 h 46171"/>
                  <a:gd name="connsiteX18" fmla="*/ 104519 w 130955"/>
                  <a:gd name="connsiteY18" fmla="*/ 30905 h 46171"/>
                  <a:gd name="connsiteX19" fmla="*/ 109008 w 130955"/>
                  <a:gd name="connsiteY19" fmla="*/ 30905 h 46171"/>
                  <a:gd name="connsiteX20" fmla="*/ 125169 w 130955"/>
                  <a:gd name="connsiteY20" fmla="*/ 21925 h 46171"/>
                  <a:gd name="connsiteX21" fmla="*/ 126965 w 130955"/>
                  <a:gd name="connsiteY21" fmla="*/ 20129 h 46171"/>
                  <a:gd name="connsiteX22" fmla="*/ 130556 w 130955"/>
                  <a:gd name="connsiteY22" fmla="*/ 20129 h 46171"/>
                  <a:gd name="connsiteX23" fmla="*/ 130556 w 130955"/>
                  <a:gd name="connsiteY23" fmla="*/ 23721 h 46171"/>
                  <a:gd name="connsiteX24" fmla="*/ 128761 w 130955"/>
                  <a:gd name="connsiteY24" fmla="*/ 25517 h 46171"/>
                  <a:gd name="connsiteX25" fmla="*/ 109906 w 130955"/>
                  <a:gd name="connsiteY25" fmla="*/ 35395 h 46171"/>
                  <a:gd name="connsiteX26" fmla="*/ 105417 w 130955"/>
                  <a:gd name="connsiteY26" fmla="*/ 35395 h 46171"/>
                  <a:gd name="connsiteX27" fmla="*/ 89256 w 130955"/>
                  <a:gd name="connsiteY27" fmla="*/ 39885 h 46171"/>
                  <a:gd name="connsiteX28" fmla="*/ 85665 w 130955"/>
                  <a:gd name="connsiteY28" fmla="*/ 41682 h 46171"/>
                  <a:gd name="connsiteX29" fmla="*/ 69504 w 130955"/>
                  <a:gd name="connsiteY29" fmla="*/ 46172 h 46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30955" h="46171">
                    <a:moveTo>
                      <a:pt x="67709" y="46172"/>
                    </a:moveTo>
                    <a:lnTo>
                      <a:pt x="67709" y="46172"/>
                    </a:lnTo>
                    <a:cubicBezTo>
                      <a:pt x="62322" y="46172"/>
                      <a:pt x="58731" y="44376"/>
                      <a:pt x="54241" y="40783"/>
                    </a:cubicBezTo>
                    <a:cubicBezTo>
                      <a:pt x="53343" y="40783"/>
                      <a:pt x="52446" y="38988"/>
                      <a:pt x="50650" y="38988"/>
                    </a:cubicBezTo>
                    <a:lnTo>
                      <a:pt x="47058" y="37191"/>
                    </a:lnTo>
                    <a:cubicBezTo>
                      <a:pt x="41672" y="34497"/>
                      <a:pt x="34489" y="30007"/>
                      <a:pt x="29102" y="25517"/>
                    </a:cubicBezTo>
                    <a:cubicBezTo>
                      <a:pt x="27307" y="24619"/>
                      <a:pt x="26409" y="22823"/>
                      <a:pt x="24613" y="21925"/>
                    </a:cubicBezTo>
                    <a:cubicBezTo>
                      <a:pt x="20124" y="17435"/>
                      <a:pt x="12941" y="11148"/>
                      <a:pt x="1270" y="4862"/>
                    </a:cubicBezTo>
                    <a:cubicBezTo>
                      <a:pt x="372" y="4862"/>
                      <a:pt x="-526" y="3066"/>
                      <a:pt x="372" y="1270"/>
                    </a:cubicBezTo>
                    <a:cubicBezTo>
                      <a:pt x="372" y="372"/>
                      <a:pt x="2167" y="-526"/>
                      <a:pt x="3963" y="372"/>
                    </a:cubicBezTo>
                    <a:cubicBezTo>
                      <a:pt x="16533" y="7556"/>
                      <a:pt x="23715" y="13842"/>
                      <a:pt x="29102" y="18333"/>
                    </a:cubicBezTo>
                    <a:cubicBezTo>
                      <a:pt x="30898" y="20129"/>
                      <a:pt x="31796" y="21027"/>
                      <a:pt x="33591" y="21925"/>
                    </a:cubicBezTo>
                    <a:cubicBezTo>
                      <a:pt x="38080" y="25517"/>
                      <a:pt x="45263" y="30007"/>
                      <a:pt x="50650" y="32701"/>
                    </a:cubicBezTo>
                    <a:lnTo>
                      <a:pt x="54241" y="34497"/>
                    </a:lnTo>
                    <a:cubicBezTo>
                      <a:pt x="55139" y="34497"/>
                      <a:pt x="56935" y="36293"/>
                      <a:pt x="57832" y="36293"/>
                    </a:cubicBezTo>
                    <a:cubicBezTo>
                      <a:pt x="62322" y="38988"/>
                      <a:pt x="64117" y="40783"/>
                      <a:pt x="68606" y="40783"/>
                    </a:cubicBezTo>
                    <a:cubicBezTo>
                      <a:pt x="73993" y="40783"/>
                      <a:pt x="78482" y="38988"/>
                      <a:pt x="82971" y="37191"/>
                    </a:cubicBezTo>
                    <a:cubicBezTo>
                      <a:pt x="83870" y="37191"/>
                      <a:pt x="85665" y="36293"/>
                      <a:pt x="86563" y="35395"/>
                    </a:cubicBezTo>
                    <a:cubicBezTo>
                      <a:pt x="91052" y="33599"/>
                      <a:pt x="96439" y="32701"/>
                      <a:pt x="104519" y="30905"/>
                    </a:cubicBezTo>
                    <a:lnTo>
                      <a:pt x="109008" y="30905"/>
                    </a:lnTo>
                    <a:cubicBezTo>
                      <a:pt x="117089" y="29109"/>
                      <a:pt x="120680" y="25517"/>
                      <a:pt x="125169" y="21925"/>
                    </a:cubicBezTo>
                    <a:lnTo>
                      <a:pt x="126965" y="20129"/>
                    </a:lnTo>
                    <a:cubicBezTo>
                      <a:pt x="127863" y="19231"/>
                      <a:pt x="129658" y="20129"/>
                      <a:pt x="130556" y="20129"/>
                    </a:cubicBezTo>
                    <a:cubicBezTo>
                      <a:pt x="131454" y="21027"/>
                      <a:pt x="130556" y="22823"/>
                      <a:pt x="130556" y="23721"/>
                    </a:cubicBezTo>
                    <a:lnTo>
                      <a:pt x="128761" y="25517"/>
                    </a:lnTo>
                    <a:cubicBezTo>
                      <a:pt x="123373" y="30007"/>
                      <a:pt x="118884" y="33599"/>
                      <a:pt x="109906" y="35395"/>
                    </a:cubicBezTo>
                    <a:lnTo>
                      <a:pt x="105417" y="35395"/>
                    </a:lnTo>
                    <a:cubicBezTo>
                      <a:pt x="98234" y="37191"/>
                      <a:pt x="92848" y="38089"/>
                      <a:pt x="89256" y="39885"/>
                    </a:cubicBezTo>
                    <a:cubicBezTo>
                      <a:pt x="88359" y="39885"/>
                      <a:pt x="86563" y="40783"/>
                      <a:pt x="85665" y="41682"/>
                    </a:cubicBezTo>
                    <a:cubicBezTo>
                      <a:pt x="80278" y="43478"/>
                      <a:pt x="75789" y="46172"/>
                      <a:pt x="69504" y="46172"/>
                    </a:cubicBezTo>
                  </a:path>
                </a:pathLst>
              </a:custGeom>
              <a:solidFill>
                <a:srgbClr val="5B2816"/>
              </a:solidFill>
              <a:ln w="8971" cap="flat">
                <a:noFill/>
                <a:prstDash val="solid"/>
                <a:miter/>
              </a:ln>
            </p:spPr>
            <p:txBody>
              <a:bodyPr rtlCol="0" anchor="ctr"/>
              <a:lstStyle/>
              <a:p>
                <a:endParaRPr lang="en-US"/>
              </a:p>
            </p:txBody>
          </p:sp>
          <p:sp>
            <p:nvSpPr>
              <p:cNvPr id="1170" name="Freeform 1169">
                <a:extLst>
                  <a:ext uri="{FF2B5EF4-FFF2-40B4-BE49-F238E27FC236}">
                    <a16:creationId xmlns:a16="http://schemas.microsoft.com/office/drawing/2014/main" id="{38339FE0-C18B-94BA-C98C-E0466CA0D317}"/>
                  </a:ext>
                </a:extLst>
              </p:cNvPr>
              <p:cNvSpPr/>
              <p:nvPr/>
            </p:nvSpPr>
            <p:spPr>
              <a:xfrm>
                <a:off x="12079082" y="5225204"/>
                <a:ext cx="30526" cy="14368"/>
              </a:xfrm>
              <a:custGeom>
                <a:avLst/>
                <a:gdLst>
                  <a:gd name="connsiteX0" fmla="*/ 27833 w 30526"/>
                  <a:gd name="connsiteY0" fmla="*/ 14369 h 14368"/>
                  <a:gd name="connsiteX1" fmla="*/ 15263 w 30526"/>
                  <a:gd name="connsiteY1" fmla="*/ 10776 h 14368"/>
                  <a:gd name="connsiteX2" fmla="*/ 1796 w 30526"/>
                  <a:gd name="connsiteY2" fmla="*/ 5388 h 14368"/>
                  <a:gd name="connsiteX3" fmla="*/ 0 w 30526"/>
                  <a:gd name="connsiteY3" fmla="*/ 1796 h 14368"/>
                  <a:gd name="connsiteX4" fmla="*/ 3592 w 30526"/>
                  <a:gd name="connsiteY4" fmla="*/ 0 h 14368"/>
                  <a:gd name="connsiteX5" fmla="*/ 17059 w 30526"/>
                  <a:gd name="connsiteY5" fmla="*/ 5388 h 14368"/>
                  <a:gd name="connsiteX6" fmla="*/ 27833 w 30526"/>
                  <a:gd name="connsiteY6" fmla="*/ 8980 h 14368"/>
                  <a:gd name="connsiteX7" fmla="*/ 30526 w 30526"/>
                  <a:gd name="connsiteY7" fmla="*/ 11674 h 14368"/>
                  <a:gd name="connsiteX8" fmla="*/ 27833 w 30526"/>
                  <a:gd name="connsiteY8" fmla="*/ 14369 h 14368"/>
                  <a:gd name="connsiteX9" fmla="*/ 27833 w 30526"/>
                  <a:gd name="connsiteY9" fmla="*/ 14369 h 14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526" h="14368">
                    <a:moveTo>
                      <a:pt x="27833" y="14369"/>
                    </a:moveTo>
                    <a:cubicBezTo>
                      <a:pt x="24241" y="14369"/>
                      <a:pt x="20650" y="12572"/>
                      <a:pt x="15263" y="10776"/>
                    </a:cubicBezTo>
                    <a:cubicBezTo>
                      <a:pt x="11672" y="8980"/>
                      <a:pt x="7183" y="7184"/>
                      <a:pt x="1796" y="5388"/>
                    </a:cubicBezTo>
                    <a:cubicBezTo>
                      <a:pt x="0" y="5388"/>
                      <a:pt x="0" y="3592"/>
                      <a:pt x="0" y="1796"/>
                    </a:cubicBezTo>
                    <a:cubicBezTo>
                      <a:pt x="0" y="0"/>
                      <a:pt x="1796" y="0"/>
                      <a:pt x="3592" y="0"/>
                    </a:cubicBezTo>
                    <a:cubicBezTo>
                      <a:pt x="8978" y="1796"/>
                      <a:pt x="13467" y="3592"/>
                      <a:pt x="17059" y="5388"/>
                    </a:cubicBezTo>
                    <a:cubicBezTo>
                      <a:pt x="21548" y="7184"/>
                      <a:pt x="25140" y="8980"/>
                      <a:pt x="27833" y="8980"/>
                    </a:cubicBezTo>
                    <a:cubicBezTo>
                      <a:pt x="29629" y="8980"/>
                      <a:pt x="30526" y="9878"/>
                      <a:pt x="30526" y="11674"/>
                    </a:cubicBezTo>
                    <a:cubicBezTo>
                      <a:pt x="30526" y="13470"/>
                      <a:pt x="29629" y="14369"/>
                      <a:pt x="27833" y="14369"/>
                    </a:cubicBezTo>
                    <a:lnTo>
                      <a:pt x="27833" y="14369"/>
                    </a:lnTo>
                  </a:path>
                </a:pathLst>
              </a:custGeom>
              <a:solidFill>
                <a:srgbClr val="5B2816"/>
              </a:solidFill>
              <a:ln w="8971" cap="flat">
                <a:noFill/>
                <a:prstDash val="solid"/>
                <a:miter/>
              </a:ln>
            </p:spPr>
            <p:txBody>
              <a:bodyPr rtlCol="0" anchor="ctr"/>
              <a:lstStyle/>
              <a:p>
                <a:endParaRPr lang="en-US"/>
              </a:p>
            </p:txBody>
          </p:sp>
          <p:sp>
            <p:nvSpPr>
              <p:cNvPr id="1171" name="Freeform 1170">
                <a:extLst>
                  <a:ext uri="{FF2B5EF4-FFF2-40B4-BE49-F238E27FC236}">
                    <a16:creationId xmlns:a16="http://schemas.microsoft.com/office/drawing/2014/main" id="{34D8E99D-AD4A-1E30-4CE5-E9ADCE2198CB}"/>
                  </a:ext>
                </a:extLst>
              </p:cNvPr>
              <p:cNvSpPr/>
              <p:nvPr/>
            </p:nvSpPr>
            <p:spPr>
              <a:xfrm>
                <a:off x="12124210" y="5315007"/>
                <a:ext cx="7843" cy="174218"/>
              </a:xfrm>
              <a:custGeom>
                <a:avLst/>
                <a:gdLst>
                  <a:gd name="connsiteX0" fmla="*/ 5150 w 7843"/>
                  <a:gd name="connsiteY0" fmla="*/ 174218 h 174218"/>
                  <a:gd name="connsiteX1" fmla="*/ 2457 w 7843"/>
                  <a:gd name="connsiteY1" fmla="*/ 171524 h 174218"/>
                  <a:gd name="connsiteX2" fmla="*/ 2457 w 7843"/>
                  <a:gd name="connsiteY2" fmla="*/ 2694 h 174218"/>
                  <a:gd name="connsiteX3" fmla="*/ 5150 w 7843"/>
                  <a:gd name="connsiteY3" fmla="*/ 0 h 174218"/>
                  <a:gd name="connsiteX4" fmla="*/ 7843 w 7843"/>
                  <a:gd name="connsiteY4" fmla="*/ 2694 h 174218"/>
                  <a:gd name="connsiteX5" fmla="*/ 7843 w 7843"/>
                  <a:gd name="connsiteY5" fmla="*/ 170626 h 174218"/>
                  <a:gd name="connsiteX6" fmla="*/ 5150 w 7843"/>
                  <a:gd name="connsiteY6" fmla="*/ 173320 h 174218"/>
                  <a:gd name="connsiteX7" fmla="*/ 5150 w 7843"/>
                  <a:gd name="connsiteY7" fmla="*/ 173320 h 174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43" h="174218">
                    <a:moveTo>
                      <a:pt x="5150" y="174218"/>
                    </a:moveTo>
                    <a:cubicBezTo>
                      <a:pt x="3354" y="174218"/>
                      <a:pt x="2457" y="173320"/>
                      <a:pt x="2457" y="171524"/>
                    </a:cubicBezTo>
                    <a:cubicBezTo>
                      <a:pt x="661" y="125724"/>
                      <a:pt x="-2032" y="38615"/>
                      <a:pt x="2457" y="2694"/>
                    </a:cubicBezTo>
                    <a:cubicBezTo>
                      <a:pt x="2457" y="898"/>
                      <a:pt x="4252" y="0"/>
                      <a:pt x="5150" y="0"/>
                    </a:cubicBezTo>
                    <a:cubicBezTo>
                      <a:pt x="6946" y="0"/>
                      <a:pt x="7843" y="1796"/>
                      <a:pt x="7843" y="2694"/>
                    </a:cubicBezTo>
                    <a:cubicBezTo>
                      <a:pt x="4252" y="38615"/>
                      <a:pt x="6048" y="125724"/>
                      <a:pt x="7843" y="170626"/>
                    </a:cubicBezTo>
                    <a:cubicBezTo>
                      <a:pt x="7843" y="172422"/>
                      <a:pt x="6946" y="173320"/>
                      <a:pt x="5150" y="173320"/>
                    </a:cubicBezTo>
                    <a:lnTo>
                      <a:pt x="5150" y="173320"/>
                    </a:lnTo>
                  </a:path>
                </a:pathLst>
              </a:custGeom>
              <a:solidFill>
                <a:srgbClr val="5B2816"/>
              </a:solidFill>
              <a:ln w="8971" cap="flat">
                <a:noFill/>
                <a:prstDash val="solid"/>
                <a:miter/>
              </a:ln>
            </p:spPr>
            <p:txBody>
              <a:bodyPr rtlCol="0" anchor="ctr"/>
              <a:lstStyle/>
              <a:p>
                <a:endParaRPr lang="en-US"/>
              </a:p>
            </p:txBody>
          </p:sp>
          <p:sp>
            <p:nvSpPr>
              <p:cNvPr id="1172" name="Freeform 1171">
                <a:extLst>
                  <a:ext uri="{FF2B5EF4-FFF2-40B4-BE49-F238E27FC236}">
                    <a16:creationId xmlns:a16="http://schemas.microsoft.com/office/drawing/2014/main" id="{2E9630DD-85BF-AADA-0FAF-ED875AC742AE}"/>
                  </a:ext>
                </a:extLst>
              </p:cNvPr>
              <p:cNvSpPr/>
              <p:nvPr/>
            </p:nvSpPr>
            <p:spPr>
              <a:xfrm>
                <a:off x="12430227" y="4998548"/>
                <a:ext cx="7438" cy="47050"/>
              </a:xfrm>
              <a:custGeom>
                <a:avLst/>
                <a:gdLst>
                  <a:gd name="connsiteX0" fmla="*/ 3495 w 7438"/>
                  <a:gd name="connsiteY0" fmla="*/ 47050 h 47050"/>
                  <a:gd name="connsiteX1" fmla="*/ 801 w 7438"/>
                  <a:gd name="connsiteY1" fmla="*/ 44356 h 47050"/>
                  <a:gd name="connsiteX2" fmla="*/ 801 w 7438"/>
                  <a:gd name="connsiteY2" fmla="*/ 41662 h 47050"/>
                  <a:gd name="connsiteX3" fmla="*/ 2597 w 7438"/>
                  <a:gd name="connsiteY3" fmla="*/ 2148 h 47050"/>
                  <a:gd name="connsiteX4" fmla="*/ 5290 w 7438"/>
                  <a:gd name="connsiteY4" fmla="*/ 352 h 47050"/>
                  <a:gd name="connsiteX5" fmla="*/ 7086 w 7438"/>
                  <a:gd name="connsiteY5" fmla="*/ 3047 h 47050"/>
                  <a:gd name="connsiteX6" fmla="*/ 5290 w 7438"/>
                  <a:gd name="connsiteY6" fmla="*/ 41662 h 47050"/>
                  <a:gd name="connsiteX7" fmla="*/ 5290 w 7438"/>
                  <a:gd name="connsiteY7" fmla="*/ 44356 h 47050"/>
                  <a:gd name="connsiteX8" fmla="*/ 3495 w 7438"/>
                  <a:gd name="connsiteY8" fmla="*/ 47050 h 47050"/>
                  <a:gd name="connsiteX9" fmla="*/ 3495 w 7438"/>
                  <a:gd name="connsiteY9" fmla="*/ 47050 h 4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38" h="47050">
                    <a:moveTo>
                      <a:pt x="3495" y="47050"/>
                    </a:moveTo>
                    <a:cubicBezTo>
                      <a:pt x="2597" y="47050"/>
                      <a:pt x="801" y="46152"/>
                      <a:pt x="801" y="44356"/>
                    </a:cubicBezTo>
                    <a:lnTo>
                      <a:pt x="801" y="41662"/>
                    </a:lnTo>
                    <a:cubicBezTo>
                      <a:pt x="801" y="41662"/>
                      <a:pt x="-1892" y="21905"/>
                      <a:pt x="2597" y="2148"/>
                    </a:cubicBezTo>
                    <a:cubicBezTo>
                      <a:pt x="2597" y="352"/>
                      <a:pt x="4393" y="-546"/>
                      <a:pt x="5290" y="352"/>
                    </a:cubicBezTo>
                    <a:cubicBezTo>
                      <a:pt x="7086" y="352"/>
                      <a:pt x="7984" y="2148"/>
                      <a:pt x="7086" y="3047"/>
                    </a:cubicBezTo>
                    <a:cubicBezTo>
                      <a:pt x="3495" y="22803"/>
                      <a:pt x="5290" y="41662"/>
                      <a:pt x="5290" y="41662"/>
                    </a:cubicBezTo>
                    <a:lnTo>
                      <a:pt x="5290" y="44356"/>
                    </a:lnTo>
                    <a:cubicBezTo>
                      <a:pt x="5290" y="46152"/>
                      <a:pt x="5290" y="47050"/>
                      <a:pt x="3495" y="47050"/>
                    </a:cubicBezTo>
                    <a:lnTo>
                      <a:pt x="3495" y="47050"/>
                    </a:lnTo>
                  </a:path>
                </a:pathLst>
              </a:custGeom>
              <a:solidFill>
                <a:srgbClr val="1D1D1B"/>
              </a:solidFill>
              <a:ln w="8971" cap="flat">
                <a:noFill/>
                <a:prstDash val="solid"/>
                <a:miter/>
              </a:ln>
            </p:spPr>
            <p:txBody>
              <a:bodyPr rtlCol="0" anchor="ctr"/>
              <a:lstStyle/>
              <a:p>
                <a:endParaRPr lang="en-US"/>
              </a:p>
            </p:txBody>
          </p:sp>
          <p:sp>
            <p:nvSpPr>
              <p:cNvPr id="1173" name="Freeform 1172">
                <a:extLst>
                  <a:ext uri="{FF2B5EF4-FFF2-40B4-BE49-F238E27FC236}">
                    <a16:creationId xmlns:a16="http://schemas.microsoft.com/office/drawing/2014/main" id="{EC6A975C-5E6E-5CAD-81F3-9350E4802062}"/>
                  </a:ext>
                </a:extLst>
              </p:cNvPr>
              <p:cNvSpPr/>
              <p:nvPr/>
            </p:nvSpPr>
            <p:spPr>
              <a:xfrm>
                <a:off x="12447189" y="5325783"/>
                <a:ext cx="8080" cy="167033"/>
              </a:xfrm>
              <a:custGeom>
                <a:avLst/>
                <a:gdLst>
                  <a:gd name="connsiteX0" fmla="*/ 3592 w 8080"/>
                  <a:gd name="connsiteY0" fmla="*/ 166136 h 167033"/>
                  <a:gd name="connsiteX1" fmla="*/ 3592 w 8080"/>
                  <a:gd name="connsiteY1" fmla="*/ 166136 h 167033"/>
                  <a:gd name="connsiteX2" fmla="*/ 898 w 8080"/>
                  <a:gd name="connsiteY2" fmla="*/ 163442 h 167033"/>
                  <a:gd name="connsiteX3" fmla="*/ 1796 w 8080"/>
                  <a:gd name="connsiteY3" fmla="*/ 129317 h 167033"/>
                  <a:gd name="connsiteX4" fmla="*/ 0 w 8080"/>
                  <a:gd name="connsiteY4" fmla="*/ 2694 h 167033"/>
                  <a:gd name="connsiteX5" fmla="*/ 1796 w 8080"/>
                  <a:gd name="connsiteY5" fmla="*/ 0 h 167033"/>
                  <a:gd name="connsiteX6" fmla="*/ 4489 w 8080"/>
                  <a:gd name="connsiteY6" fmla="*/ 1796 h 167033"/>
                  <a:gd name="connsiteX7" fmla="*/ 6285 w 8080"/>
                  <a:gd name="connsiteY7" fmla="*/ 130215 h 167033"/>
                  <a:gd name="connsiteX8" fmla="*/ 5387 w 8080"/>
                  <a:gd name="connsiteY8" fmla="*/ 164340 h 167033"/>
                  <a:gd name="connsiteX9" fmla="*/ 2694 w 8080"/>
                  <a:gd name="connsiteY9" fmla="*/ 167034 h 167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80" h="167033">
                    <a:moveTo>
                      <a:pt x="3592" y="166136"/>
                    </a:moveTo>
                    <a:lnTo>
                      <a:pt x="3592" y="166136"/>
                    </a:lnTo>
                    <a:cubicBezTo>
                      <a:pt x="1796" y="166136"/>
                      <a:pt x="898" y="165238"/>
                      <a:pt x="898" y="163442"/>
                    </a:cubicBezTo>
                    <a:cubicBezTo>
                      <a:pt x="898" y="152665"/>
                      <a:pt x="898" y="140991"/>
                      <a:pt x="1796" y="129317"/>
                    </a:cubicBezTo>
                    <a:cubicBezTo>
                      <a:pt x="3592" y="79925"/>
                      <a:pt x="4489" y="27839"/>
                      <a:pt x="0" y="2694"/>
                    </a:cubicBezTo>
                    <a:cubicBezTo>
                      <a:pt x="0" y="898"/>
                      <a:pt x="0" y="0"/>
                      <a:pt x="1796" y="0"/>
                    </a:cubicBezTo>
                    <a:cubicBezTo>
                      <a:pt x="3592" y="0"/>
                      <a:pt x="4489" y="0"/>
                      <a:pt x="4489" y="1796"/>
                    </a:cubicBezTo>
                    <a:cubicBezTo>
                      <a:pt x="9876" y="27839"/>
                      <a:pt x="8081" y="79925"/>
                      <a:pt x="6285" y="130215"/>
                    </a:cubicBezTo>
                    <a:cubicBezTo>
                      <a:pt x="6285" y="141889"/>
                      <a:pt x="6285" y="153563"/>
                      <a:pt x="5387" y="164340"/>
                    </a:cubicBezTo>
                    <a:cubicBezTo>
                      <a:pt x="5387" y="166136"/>
                      <a:pt x="4489" y="167034"/>
                      <a:pt x="2694" y="167034"/>
                    </a:cubicBezTo>
                  </a:path>
                </a:pathLst>
              </a:custGeom>
              <a:solidFill>
                <a:srgbClr val="5B2816"/>
              </a:solidFill>
              <a:ln w="8971" cap="flat">
                <a:noFill/>
                <a:prstDash val="solid"/>
                <a:miter/>
              </a:ln>
            </p:spPr>
            <p:txBody>
              <a:bodyPr rtlCol="0" anchor="ctr"/>
              <a:lstStyle/>
              <a:p>
                <a:endParaRPr lang="en-US"/>
              </a:p>
            </p:txBody>
          </p:sp>
          <p:sp>
            <p:nvSpPr>
              <p:cNvPr id="1174" name="Freeform 1173">
                <a:extLst>
                  <a:ext uri="{FF2B5EF4-FFF2-40B4-BE49-F238E27FC236}">
                    <a16:creationId xmlns:a16="http://schemas.microsoft.com/office/drawing/2014/main" id="{1ABE3628-969C-FD99-C5BE-33940F6F5A48}"/>
                  </a:ext>
                </a:extLst>
              </p:cNvPr>
              <p:cNvSpPr/>
              <p:nvPr/>
            </p:nvSpPr>
            <p:spPr>
              <a:xfrm>
                <a:off x="12097038" y="4907800"/>
                <a:ext cx="37708" cy="80324"/>
              </a:xfrm>
              <a:custGeom>
                <a:avLst/>
                <a:gdLst>
                  <a:gd name="connsiteX0" fmla="*/ 35913 w 37708"/>
                  <a:gd name="connsiteY0" fmla="*/ 80324 h 80324"/>
                  <a:gd name="connsiteX1" fmla="*/ 33220 w 37708"/>
                  <a:gd name="connsiteY1" fmla="*/ 78528 h 80324"/>
                  <a:gd name="connsiteX2" fmla="*/ 0 w 37708"/>
                  <a:gd name="connsiteY2" fmla="*/ 3991 h 80324"/>
                  <a:gd name="connsiteX3" fmla="*/ 0 w 37708"/>
                  <a:gd name="connsiteY3" fmla="*/ 399 h 80324"/>
                  <a:gd name="connsiteX4" fmla="*/ 3592 w 37708"/>
                  <a:gd name="connsiteY4" fmla="*/ 399 h 80324"/>
                  <a:gd name="connsiteX5" fmla="*/ 37709 w 37708"/>
                  <a:gd name="connsiteY5" fmla="*/ 77630 h 80324"/>
                  <a:gd name="connsiteX6" fmla="*/ 35913 w 37708"/>
                  <a:gd name="connsiteY6" fmla="*/ 80324 h 80324"/>
                  <a:gd name="connsiteX7" fmla="*/ 35913 w 37708"/>
                  <a:gd name="connsiteY7" fmla="*/ 80324 h 80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708" h="80324">
                    <a:moveTo>
                      <a:pt x="35913" y="80324"/>
                    </a:moveTo>
                    <a:cubicBezTo>
                      <a:pt x="35015" y="80324"/>
                      <a:pt x="33220" y="80324"/>
                      <a:pt x="33220" y="78528"/>
                    </a:cubicBezTo>
                    <a:cubicBezTo>
                      <a:pt x="27833" y="49791"/>
                      <a:pt x="16161" y="24646"/>
                      <a:pt x="0" y="3991"/>
                    </a:cubicBezTo>
                    <a:cubicBezTo>
                      <a:pt x="0" y="3093"/>
                      <a:pt x="0" y="1297"/>
                      <a:pt x="0" y="399"/>
                    </a:cubicBezTo>
                    <a:cubicBezTo>
                      <a:pt x="898" y="-499"/>
                      <a:pt x="2694" y="399"/>
                      <a:pt x="3592" y="399"/>
                    </a:cubicBezTo>
                    <a:cubicBezTo>
                      <a:pt x="20650" y="21952"/>
                      <a:pt x="32322" y="47995"/>
                      <a:pt x="37709" y="77630"/>
                    </a:cubicBezTo>
                    <a:cubicBezTo>
                      <a:pt x="37709" y="79426"/>
                      <a:pt x="37709" y="80324"/>
                      <a:pt x="35913" y="80324"/>
                    </a:cubicBezTo>
                    <a:cubicBezTo>
                      <a:pt x="35913" y="80324"/>
                      <a:pt x="35913" y="80324"/>
                      <a:pt x="35913" y="80324"/>
                    </a:cubicBezTo>
                  </a:path>
                </a:pathLst>
              </a:custGeom>
              <a:solidFill>
                <a:srgbClr val="1D1D1B"/>
              </a:solidFill>
              <a:ln w="8971" cap="flat">
                <a:noFill/>
                <a:prstDash val="solid"/>
                <a:miter/>
              </a:ln>
            </p:spPr>
            <p:txBody>
              <a:bodyPr rtlCol="0" anchor="ctr"/>
              <a:lstStyle/>
              <a:p>
                <a:endParaRPr lang="en-US"/>
              </a:p>
            </p:txBody>
          </p:sp>
          <p:sp>
            <p:nvSpPr>
              <p:cNvPr id="1175" name="Freeform 1174">
                <a:extLst>
                  <a:ext uri="{FF2B5EF4-FFF2-40B4-BE49-F238E27FC236}">
                    <a16:creationId xmlns:a16="http://schemas.microsoft.com/office/drawing/2014/main" id="{B32B3467-AA72-962B-2505-D15902CBB755}"/>
                  </a:ext>
                </a:extLst>
              </p:cNvPr>
              <p:cNvSpPr/>
              <p:nvPr/>
            </p:nvSpPr>
            <p:spPr>
              <a:xfrm>
                <a:off x="12372825" y="4900116"/>
                <a:ext cx="63990" cy="18858"/>
              </a:xfrm>
              <a:custGeom>
                <a:avLst/>
                <a:gdLst>
                  <a:gd name="connsiteX0" fmla="*/ 3437 w 63990"/>
                  <a:gd name="connsiteY0" fmla="*/ 17961 h 18858"/>
                  <a:gd name="connsiteX1" fmla="*/ 744 w 63990"/>
                  <a:gd name="connsiteY1" fmla="*/ 16165 h 18858"/>
                  <a:gd name="connsiteX2" fmla="*/ 2539 w 63990"/>
                  <a:gd name="connsiteY2" fmla="*/ 5388 h 18858"/>
                  <a:gd name="connsiteX3" fmla="*/ 18700 w 63990"/>
                  <a:gd name="connsiteY3" fmla="*/ 0 h 18858"/>
                  <a:gd name="connsiteX4" fmla="*/ 26780 w 63990"/>
                  <a:gd name="connsiteY4" fmla="*/ 0 h 18858"/>
                  <a:gd name="connsiteX5" fmla="*/ 63591 w 63990"/>
                  <a:gd name="connsiteY5" fmla="*/ 12572 h 18858"/>
                  <a:gd name="connsiteX6" fmla="*/ 63591 w 63990"/>
                  <a:gd name="connsiteY6" fmla="*/ 16165 h 18858"/>
                  <a:gd name="connsiteX7" fmla="*/ 60000 w 63990"/>
                  <a:gd name="connsiteY7" fmla="*/ 16165 h 18858"/>
                  <a:gd name="connsiteX8" fmla="*/ 26780 w 63990"/>
                  <a:gd name="connsiteY8" fmla="*/ 5388 h 18858"/>
                  <a:gd name="connsiteX9" fmla="*/ 18700 w 63990"/>
                  <a:gd name="connsiteY9" fmla="*/ 5388 h 18858"/>
                  <a:gd name="connsiteX10" fmla="*/ 7028 w 63990"/>
                  <a:gd name="connsiteY10" fmla="*/ 8980 h 18858"/>
                  <a:gd name="connsiteX11" fmla="*/ 6131 w 63990"/>
                  <a:gd name="connsiteY11" fmla="*/ 15267 h 18858"/>
                  <a:gd name="connsiteX12" fmla="*/ 4335 w 63990"/>
                  <a:gd name="connsiteY12" fmla="*/ 18859 h 18858"/>
                  <a:gd name="connsiteX13" fmla="*/ 4335 w 63990"/>
                  <a:gd name="connsiteY13" fmla="*/ 18859 h 18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990" h="18858">
                    <a:moveTo>
                      <a:pt x="3437" y="17961"/>
                    </a:moveTo>
                    <a:cubicBezTo>
                      <a:pt x="2539" y="17961"/>
                      <a:pt x="1641" y="17961"/>
                      <a:pt x="744" y="16165"/>
                    </a:cubicBezTo>
                    <a:cubicBezTo>
                      <a:pt x="-1052" y="10776"/>
                      <a:pt x="744" y="7184"/>
                      <a:pt x="2539" y="5388"/>
                    </a:cubicBezTo>
                    <a:cubicBezTo>
                      <a:pt x="5233" y="1796"/>
                      <a:pt x="11517" y="0"/>
                      <a:pt x="18700" y="0"/>
                    </a:cubicBezTo>
                    <a:cubicBezTo>
                      <a:pt x="21394" y="0"/>
                      <a:pt x="24087" y="0"/>
                      <a:pt x="26780" y="0"/>
                    </a:cubicBezTo>
                    <a:cubicBezTo>
                      <a:pt x="38452" y="0"/>
                      <a:pt x="52818" y="0"/>
                      <a:pt x="63591" y="12572"/>
                    </a:cubicBezTo>
                    <a:cubicBezTo>
                      <a:pt x="64489" y="13470"/>
                      <a:pt x="63591" y="15267"/>
                      <a:pt x="63591" y="16165"/>
                    </a:cubicBezTo>
                    <a:cubicBezTo>
                      <a:pt x="62693" y="17063"/>
                      <a:pt x="60898" y="16165"/>
                      <a:pt x="60000" y="16165"/>
                    </a:cubicBezTo>
                    <a:cubicBezTo>
                      <a:pt x="51022" y="6286"/>
                      <a:pt x="38452" y="5388"/>
                      <a:pt x="26780" y="5388"/>
                    </a:cubicBezTo>
                    <a:cubicBezTo>
                      <a:pt x="24087" y="5388"/>
                      <a:pt x="21394" y="5388"/>
                      <a:pt x="18700" y="5388"/>
                    </a:cubicBezTo>
                    <a:cubicBezTo>
                      <a:pt x="13313" y="5388"/>
                      <a:pt x="8824" y="5388"/>
                      <a:pt x="7028" y="8980"/>
                    </a:cubicBezTo>
                    <a:cubicBezTo>
                      <a:pt x="6131" y="10776"/>
                      <a:pt x="5233" y="12572"/>
                      <a:pt x="6131" y="15267"/>
                    </a:cubicBezTo>
                    <a:cubicBezTo>
                      <a:pt x="6131" y="17063"/>
                      <a:pt x="6131" y="17961"/>
                      <a:pt x="4335" y="18859"/>
                    </a:cubicBezTo>
                    <a:cubicBezTo>
                      <a:pt x="4335" y="18859"/>
                      <a:pt x="4335" y="18859"/>
                      <a:pt x="4335" y="18859"/>
                    </a:cubicBezTo>
                  </a:path>
                </a:pathLst>
              </a:custGeom>
              <a:solidFill>
                <a:srgbClr val="1D1D1B"/>
              </a:solidFill>
              <a:ln w="8971" cap="flat">
                <a:noFill/>
                <a:prstDash val="solid"/>
                <a:miter/>
              </a:ln>
            </p:spPr>
            <p:txBody>
              <a:bodyPr rtlCol="0" anchor="ctr"/>
              <a:lstStyle/>
              <a:p>
                <a:endParaRPr lang="en-US"/>
              </a:p>
            </p:txBody>
          </p:sp>
          <p:sp>
            <p:nvSpPr>
              <p:cNvPr id="1176" name="Freeform 1175">
                <a:extLst>
                  <a:ext uri="{FF2B5EF4-FFF2-40B4-BE49-F238E27FC236}">
                    <a16:creationId xmlns:a16="http://schemas.microsoft.com/office/drawing/2014/main" id="{405275A8-FABC-5862-474E-E1B88C4403EF}"/>
                  </a:ext>
                </a:extLst>
              </p:cNvPr>
              <p:cNvSpPr/>
              <p:nvPr/>
            </p:nvSpPr>
            <p:spPr>
              <a:xfrm>
                <a:off x="12366385" y="4913683"/>
                <a:ext cx="35015" cy="25947"/>
              </a:xfrm>
              <a:custGeom>
                <a:avLst/>
                <a:gdLst>
                  <a:gd name="connsiteX0" fmla="*/ 8081 w 35015"/>
                  <a:gd name="connsiteY0" fmla="*/ 25049 h 25947"/>
                  <a:gd name="connsiteX1" fmla="*/ 8081 w 35015"/>
                  <a:gd name="connsiteY1" fmla="*/ 25049 h 25947"/>
                  <a:gd name="connsiteX2" fmla="*/ 0 w 35015"/>
                  <a:gd name="connsiteY2" fmla="*/ 15171 h 25947"/>
                  <a:gd name="connsiteX3" fmla="*/ 6285 w 35015"/>
                  <a:gd name="connsiteY3" fmla="*/ 1700 h 25947"/>
                  <a:gd name="connsiteX4" fmla="*/ 21548 w 35015"/>
                  <a:gd name="connsiteY4" fmla="*/ 1700 h 25947"/>
                  <a:gd name="connsiteX5" fmla="*/ 32322 w 35015"/>
                  <a:gd name="connsiteY5" fmla="*/ 3496 h 25947"/>
                  <a:gd name="connsiteX6" fmla="*/ 35015 w 35015"/>
                  <a:gd name="connsiteY6" fmla="*/ 6191 h 25947"/>
                  <a:gd name="connsiteX7" fmla="*/ 32322 w 35015"/>
                  <a:gd name="connsiteY7" fmla="*/ 8885 h 25947"/>
                  <a:gd name="connsiteX8" fmla="*/ 20650 w 35015"/>
                  <a:gd name="connsiteY8" fmla="*/ 7089 h 25947"/>
                  <a:gd name="connsiteX9" fmla="*/ 8978 w 35015"/>
                  <a:gd name="connsiteY9" fmla="*/ 7089 h 25947"/>
                  <a:gd name="connsiteX10" fmla="*/ 5387 w 35015"/>
                  <a:gd name="connsiteY10" fmla="*/ 15171 h 25947"/>
                  <a:gd name="connsiteX11" fmla="*/ 9876 w 35015"/>
                  <a:gd name="connsiteY11" fmla="*/ 20559 h 25947"/>
                  <a:gd name="connsiteX12" fmla="*/ 11672 w 35015"/>
                  <a:gd name="connsiteY12" fmla="*/ 24151 h 25947"/>
                  <a:gd name="connsiteX13" fmla="*/ 8978 w 35015"/>
                  <a:gd name="connsiteY13" fmla="*/ 25947 h 25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5015" h="25947">
                    <a:moveTo>
                      <a:pt x="8081" y="25049"/>
                    </a:moveTo>
                    <a:cubicBezTo>
                      <a:pt x="8081" y="25049"/>
                      <a:pt x="8081" y="25049"/>
                      <a:pt x="8081" y="25049"/>
                    </a:cubicBezTo>
                    <a:cubicBezTo>
                      <a:pt x="3592" y="23253"/>
                      <a:pt x="898" y="20559"/>
                      <a:pt x="0" y="15171"/>
                    </a:cubicBezTo>
                    <a:cubicBezTo>
                      <a:pt x="0" y="9783"/>
                      <a:pt x="1796" y="4394"/>
                      <a:pt x="6285" y="1700"/>
                    </a:cubicBezTo>
                    <a:cubicBezTo>
                      <a:pt x="10774" y="-994"/>
                      <a:pt x="15263" y="-96"/>
                      <a:pt x="21548" y="1700"/>
                    </a:cubicBezTo>
                    <a:cubicBezTo>
                      <a:pt x="25140" y="1700"/>
                      <a:pt x="28730" y="3496"/>
                      <a:pt x="32322" y="3496"/>
                    </a:cubicBezTo>
                    <a:cubicBezTo>
                      <a:pt x="34118" y="3496"/>
                      <a:pt x="35015" y="5293"/>
                      <a:pt x="35015" y="6191"/>
                    </a:cubicBezTo>
                    <a:cubicBezTo>
                      <a:pt x="35015" y="7986"/>
                      <a:pt x="34118" y="8885"/>
                      <a:pt x="32322" y="8885"/>
                    </a:cubicBezTo>
                    <a:cubicBezTo>
                      <a:pt x="27833" y="8885"/>
                      <a:pt x="24241" y="7986"/>
                      <a:pt x="20650" y="7089"/>
                    </a:cubicBezTo>
                    <a:cubicBezTo>
                      <a:pt x="15263" y="6191"/>
                      <a:pt x="11672" y="5293"/>
                      <a:pt x="8978" y="7089"/>
                    </a:cubicBezTo>
                    <a:cubicBezTo>
                      <a:pt x="7183" y="7986"/>
                      <a:pt x="5387" y="11579"/>
                      <a:pt x="5387" y="15171"/>
                    </a:cubicBezTo>
                    <a:cubicBezTo>
                      <a:pt x="5387" y="16967"/>
                      <a:pt x="6285" y="19661"/>
                      <a:pt x="9876" y="20559"/>
                    </a:cubicBezTo>
                    <a:cubicBezTo>
                      <a:pt x="13467" y="21457"/>
                      <a:pt x="11672" y="22355"/>
                      <a:pt x="11672" y="24151"/>
                    </a:cubicBezTo>
                    <a:cubicBezTo>
                      <a:pt x="11672" y="25049"/>
                      <a:pt x="9876" y="25947"/>
                      <a:pt x="8978" y="25947"/>
                    </a:cubicBezTo>
                  </a:path>
                </a:pathLst>
              </a:custGeom>
              <a:solidFill>
                <a:srgbClr val="1D1D1B"/>
              </a:solidFill>
              <a:ln w="8971" cap="flat">
                <a:noFill/>
                <a:prstDash val="solid"/>
                <a:miter/>
              </a:ln>
            </p:spPr>
            <p:txBody>
              <a:bodyPr rtlCol="0" anchor="ctr"/>
              <a:lstStyle/>
              <a:p>
                <a:endParaRPr lang="en-US"/>
              </a:p>
            </p:txBody>
          </p:sp>
          <p:sp>
            <p:nvSpPr>
              <p:cNvPr id="1177" name="Freeform 1176">
                <a:extLst>
                  <a:ext uri="{FF2B5EF4-FFF2-40B4-BE49-F238E27FC236}">
                    <a16:creationId xmlns:a16="http://schemas.microsoft.com/office/drawing/2014/main" id="{ED2915FF-3940-DE14-E242-0A98D94351AD}"/>
                  </a:ext>
                </a:extLst>
              </p:cNvPr>
              <p:cNvSpPr/>
              <p:nvPr/>
            </p:nvSpPr>
            <p:spPr>
              <a:xfrm>
                <a:off x="12364238" y="4933519"/>
                <a:ext cx="29082" cy="29459"/>
              </a:xfrm>
              <a:custGeom>
                <a:avLst/>
                <a:gdLst>
                  <a:gd name="connsiteX0" fmla="*/ 22798 w 29082"/>
                  <a:gd name="connsiteY0" fmla="*/ 29460 h 29459"/>
                  <a:gd name="connsiteX1" fmla="*/ 21002 w 29082"/>
                  <a:gd name="connsiteY1" fmla="*/ 29460 h 29459"/>
                  <a:gd name="connsiteX2" fmla="*/ 15615 w 29082"/>
                  <a:gd name="connsiteY2" fmla="*/ 26766 h 29459"/>
                  <a:gd name="connsiteX3" fmla="*/ 2148 w 29082"/>
                  <a:gd name="connsiteY3" fmla="*/ 17786 h 29459"/>
                  <a:gd name="connsiteX4" fmla="*/ 352 w 29082"/>
                  <a:gd name="connsiteY4" fmla="*/ 7907 h 29459"/>
                  <a:gd name="connsiteX5" fmla="*/ 6637 w 29082"/>
                  <a:gd name="connsiteY5" fmla="*/ 723 h 29459"/>
                  <a:gd name="connsiteX6" fmla="*/ 27287 w 29082"/>
                  <a:gd name="connsiteY6" fmla="*/ 3417 h 29459"/>
                  <a:gd name="connsiteX7" fmla="*/ 29082 w 29082"/>
                  <a:gd name="connsiteY7" fmla="*/ 7009 h 29459"/>
                  <a:gd name="connsiteX8" fmla="*/ 25491 w 29082"/>
                  <a:gd name="connsiteY8" fmla="*/ 8805 h 29459"/>
                  <a:gd name="connsiteX9" fmla="*/ 7535 w 29082"/>
                  <a:gd name="connsiteY9" fmla="*/ 6111 h 29459"/>
                  <a:gd name="connsiteX10" fmla="*/ 4841 w 29082"/>
                  <a:gd name="connsiteY10" fmla="*/ 9703 h 29459"/>
                  <a:gd name="connsiteX11" fmla="*/ 4841 w 29082"/>
                  <a:gd name="connsiteY11" fmla="*/ 14193 h 29459"/>
                  <a:gd name="connsiteX12" fmla="*/ 17411 w 29082"/>
                  <a:gd name="connsiteY12" fmla="*/ 21378 h 29459"/>
                  <a:gd name="connsiteX13" fmla="*/ 22798 w 29082"/>
                  <a:gd name="connsiteY13" fmla="*/ 24072 h 29459"/>
                  <a:gd name="connsiteX14" fmla="*/ 22798 w 29082"/>
                  <a:gd name="connsiteY14" fmla="*/ 27664 h 29459"/>
                  <a:gd name="connsiteX15" fmla="*/ 21002 w 29082"/>
                  <a:gd name="connsiteY15" fmla="*/ 28562 h 29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082" h="29459">
                    <a:moveTo>
                      <a:pt x="22798" y="29460"/>
                    </a:moveTo>
                    <a:cubicBezTo>
                      <a:pt x="22798" y="29460"/>
                      <a:pt x="21900" y="29460"/>
                      <a:pt x="21002" y="29460"/>
                    </a:cubicBezTo>
                    <a:cubicBezTo>
                      <a:pt x="20104" y="29460"/>
                      <a:pt x="17411" y="27664"/>
                      <a:pt x="15615" y="26766"/>
                    </a:cubicBezTo>
                    <a:cubicBezTo>
                      <a:pt x="10228" y="24072"/>
                      <a:pt x="4841" y="21378"/>
                      <a:pt x="2148" y="17786"/>
                    </a:cubicBezTo>
                    <a:cubicBezTo>
                      <a:pt x="352" y="15091"/>
                      <a:pt x="-546" y="11499"/>
                      <a:pt x="352" y="7907"/>
                    </a:cubicBezTo>
                    <a:cubicBezTo>
                      <a:pt x="1250" y="4315"/>
                      <a:pt x="3943" y="1621"/>
                      <a:pt x="6637" y="723"/>
                    </a:cubicBezTo>
                    <a:cubicBezTo>
                      <a:pt x="12922" y="-1073"/>
                      <a:pt x="22798" y="723"/>
                      <a:pt x="27287" y="3417"/>
                    </a:cubicBezTo>
                    <a:cubicBezTo>
                      <a:pt x="28185" y="3417"/>
                      <a:pt x="29082" y="5213"/>
                      <a:pt x="29082" y="7009"/>
                    </a:cubicBezTo>
                    <a:cubicBezTo>
                      <a:pt x="29082" y="7907"/>
                      <a:pt x="27287" y="8805"/>
                      <a:pt x="25491" y="8805"/>
                    </a:cubicBezTo>
                    <a:cubicBezTo>
                      <a:pt x="18309" y="6111"/>
                      <a:pt x="11126" y="5213"/>
                      <a:pt x="7535" y="6111"/>
                    </a:cubicBezTo>
                    <a:cubicBezTo>
                      <a:pt x="7535" y="6111"/>
                      <a:pt x="4841" y="7907"/>
                      <a:pt x="4841" y="9703"/>
                    </a:cubicBezTo>
                    <a:cubicBezTo>
                      <a:pt x="4841" y="10601"/>
                      <a:pt x="4841" y="12397"/>
                      <a:pt x="4841" y="14193"/>
                    </a:cubicBezTo>
                    <a:cubicBezTo>
                      <a:pt x="6637" y="16887"/>
                      <a:pt x="12922" y="19581"/>
                      <a:pt x="17411" y="21378"/>
                    </a:cubicBezTo>
                    <a:cubicBezTo>
                      <a:pt x="19206" y="22276"/>
                      <a:pt x="21900" y="23174"/>
                      <a:pt x="22798" y="24072"/>
                    </a:cubicBezTo>
                    <a:cubicBezTo>
                      <a:pt x="23696" y="24072"/>
                      <a:pt x="24593" y="26766"/>
                      <a:pt x="22798" y="27664"/>
                    </a:cubicBezTo>
                    <a:cubicBezTo>
                      <a:pt x="22798" y="27664"/>
                      <a:pt x="21900" y="28562"/>
                      <a:pt x="21002" y="28562"/>
                    </a:cubicBezTo>
                  </a:path>
                </a:pathLst>
              </a:custGeom>
              <a:solidFill>
                <a:srgbClr val="1D1D1B"/>
              </a:solidFill>
              <a:ln w="8971" cap="flat">
                <a:noFill/>
                <a:prstDash val="solid"/>
                <a:miter/>
              </a:ln>
            </p:spPr>
            <p:txBody>
              <a:bodyPr rtlCol="0" anchor="ctr"/>
              <a:lstStyle/>
              <a:p>
                <a:endParaRPr lang="en-US"/>
              </a:p>
            </p:txBody>
          </p:sp>
          <p:sp>
            <p:nvSpPr>
              <p:cNvPr id="1178" name="Freeform 1177">
                <a:extLst>
                  <a:ext uri="{FF2B5EF4-FFF2-40B4-BE49-F238E27FC236}">
                    <a16:creationId xmlns:a16="http://schemas.microsoft.com/office/drawing/2014/main" id="{479ABC50-3B6C-165E-B2F5-5285684341AE}"/>
                  </a:ext>
                </a:extLst>
              </p:cNvPr>
              <p:cNvSpPr/>
              <p:nvPr/>
            </p:nvSpPr>
            <p:spPr>
              <a:xfrm>
                <a:off x="12368514" y="4951830"/>
                <a:ext cx="93040" cy="98257"/>
              </a:xfrm>
              <a:custGeom>
                <a:avLst/>
                <a:gdLst>
                  <a:gd name="connsiteX0" fmla="*/ 90347 w 93040"/>
                  <a:gd name="connsiteY0" fmla="*/ 97359 h 98257"/>
                  <a:gd name="connsiteX1" fmla="*/ 87653 w 93040"/>
                  <a:gd name="connsiteY1" fmla="*/ 95563 h 98257"/>
                  <a:gd name="connsiteX2" fmla="*/ 67003 w 93040"/>
                  <a:gd name="connsiteY2" fmla="*/ 52458 h 98257"/>
                  <a:gd name="connsiteX3" fmla="*/ 54434 w 93040"/>
                  <a:gd name="connsiteY3" fmla="*/ 47968 h 98257"/>
                  <a:gd name="connsiteX4" fmla="*/ 40967 w 93040"/>
                  <a:gd name="connsiteY4" fmla="*/ 43477 h 98257"/>
                  <a:gd name="connsiteX5" fmla="*/ 21215 w 93040"/>
                  <a:gd name="connsiteY5" fmla="*/ 31803 h 98257"/>
                  <a:gd name="connsiteX6" fmla="*/ 14930 w 93040"/>
                  <a:gd name="connsiteY6" fmla="*/ 27313 h 98257"/>
                  <a:gd name="connsiteX7" fmla="*/ 13134 w 93040"/>
                  <a:gd name="connsiteY7" fmla="*/ 25517 h 98257"/>
                  <a:gd name="connsiteX8" fmla="*/ 2360 w 93040"/>
                  <a:gd name="connsiteY8" fmla="*/ 1270 h 98257"/>
                  <a:gd name="connsiteX9" fmla="*/ 5952 w 93040"/>
                  <a:gd name="connsiteY9" fmla="*/ 372 h 98257"/>
                  <a:gd name="connsiteX10" fmla="*/ 6849 w 93040"/>
                  <a:gd name="connsiteY10" fmla="*/ 3964 h 98257"/>
                  <a:gd name="connsiteX11" fmla="*/ 15827 w 93040"/>
                  <a:gd name="connsiteY11" fmla="*/ 21925 h 98257"/>
                  <a:gd name="connsiteX12" fmla="*/ 17623 w 93040"/>
                  <a:gd name="connsiteY12" fmla="*/ 23721 h 98257"/>
                  <a:gd name="connsiteX13" fmla="*/ 23908 w 93040"/>
                  <a:gd name="connsiteY13" fmla="*/ 28211 h 98257"/>
                  <a:gd name="connsiteX14" fmla="*/ 42762 w 93040"/>
                  <a:gd name="connsiteY14" fmla="*/ 39885 h 98257"/>
                  <a:gd name="connsiteX15" fmla="*/ 55332 w 93040"/>
                  <a:gd name="connsiteY15" fmla="*/ 43477 h 98257"/>
                  <a:gd name="connsiteX16" fmla="*/ 69697 w 93040"/>
                  <a:gd name="connsiteY16" fmla="*/ 48866 h 98257"/>
                  <a:gd name="connsiteX17" fmla="*/ 93041 w 93040"/>
                  <a:gd name="connsiteY17" fmla="*/ 94665 h 98257"/>
                  <a:gd name="connsiteX18" fmla="*/ 91245 w 93040"/>
                  <a:gd name="connsiteY18" fmla="*/ 98257 h 98257"/>
                  <a:gd name="connsiteX19" fmla="*/ 91245 w 93040"/>
                  <a:gd name="connsiteY19" fmla="*/ 98257 h 98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040" h="98257">
                    <a:moveTo>
                      <a:pt x="90347" y="97359"/>
                    </a:moveTo>
                    <a:cubicBezTo>
                      <a:pt x="89449" y="97359"/>
                      <a:pt x="88551" y="97359"/>
                      <a:pt x="87653" y="95563"/>
                    </a:cubicBezTo>
                    <a:cubicBezTo>
                      <a:pt x="79573" y="66826"/>
                      <a:pt x="70595" y="55152"/>
                      <a:pt x="67003" y="52458"/>
                    </a:cubicBezTo>
                    <a:cubicBezTo>
                      <a:pt x="63413" y="50662"/>
                      <a:pt x="58923" y="48866"/>
                      <a:pt x="54434" y="47968"/>
                    </a:cubicBezTo>
                    <a:cubicBezTo>
                      <a:pt x="49945" y="47069"/>
                      <a:pt x="45456" y="46171"/>
                      <a:pt x="40967" y="43477"/>
                    </a:cubicBezTo>
                    <a:cubicBezTo>
                      <a:pt x="32886" y="39885"/>
                      <a:pt x="28397" y="36293"/>
                      <a:pt x="21215" y="31803"/>
                    </a:cubicBezTo>
                    <a:cubicBezTo>
                      <a:pt x="19419" y="30007"/>
                      <a:pt x="17623" y="29109"/>
                      <a:pt x="14930" y="27313"/>
                    </a:cubicBezTo>
                    <a:lnTo>
                      <a:pt x="13134" y="25517"/>
                    </a:lnTo>
                    <a:cubicBezTo>
                      <a:pt x="3258" y="18333"/>
                      <a:pt x="-3924" y="13842"/>
                      <a:pt x="2360" y="1270"/>
                    </a:cubicBezTo>
                    <a:cubicBezTo>
                      <a:pt x="2360" y="372"/>
                      <a:pt x="5054" y="-526"/>
                      <a:pt x="5952" y="372"/>
                    </a:cubicBezTo>
                    <a:cubicBezTo>
                      <a:pt x="6849" y="372"/>
                      <a:pt x="7747" y="3066"/>
                      <a:pt x="6849" y="3964"/>
                    </a:cubicBezTo>
                    <a:cubicBezTo>
                      <a:pt x="2360" y="12046"/>
                      <a:pt x="5054" y="14740"/>
                      <a:pt x="15827" y="21925"/>
                    </a:cubicBezTo>
                    <a:lnTo>
                      <a:pt x="17623" y="23721"/>
                    </a:lnTo>
                    <a:cubicBezTo>
                      <a:pt x="20317" y="25517"/>
                      <a:pt x="22112" y="27313"/>
                      <a:pt x="23908" y="28211"/>
                    </a:cubicBezTo>
                    <a:cubicBezTo>
                      <a:pt x="31091" y="33599"/>
                      <a:pt x="35580" y="36293"/>
                      <a:pt x="42762" y="39885"/>
                    </a:cubicBezTo>
                    <a:cubicBezTo>
                      <a:pt x="47251" y="41681"/>
                      <a:pt x="50843" y="42579"/>
                      <a:pt x="55332" y="43477"/>
                    </a:cubicBezTo>
                    <a:cubicBezTo>
                      <a:pt x="60719" y="44376"/>
                      <a:pt x="65208" y="46171"/>
                      <a:pt x="69697" y="48866"/>
                    </a:cubicBezTo>
                    <a:cubicBezTo>
                      <a:pt x="75982" y="52458"/>
                      <a:pt x="84960" y="66826"/>
                      <a:pt x="93041" y="94665"/>
                    </a:cubicBezTo>
                    <a:cubicBezTo>
                      <a:pt x="93041" y="96461"/>
                      <a:pt x="93041" y="97359"/>
                      <a:pt x="91245" y="98257"/>
                    </a:cubicBezTo>
                    <a:cubicBezTo>
                      <a:pt x="91245" y="98257"/>
                      <a:pt x="91245" y="98257"/>
                      <a:pt x="91245" y="98257"/>
                    </a:cubicBezTo>
                  </a:path>
                </a:pathLst>
              </a:custGeom>
              <a:solidFill>
                <a:srgbClr val="1D1D1B"/>
              </a:solidFill>
              <a:ln w="8971" cap="flat">
                <a:noFill/>
                <a:prstDash val="solid"/>
                <a:miter/>
              </a:ln>
            </p:spPr>
            <p:txBody>
              <a:bodyPr rtlCol="0" anchor="ctr"/>
              <a:lstStyle/>
              <a:p>
                <a:endParaRPr lang="en-US"/>
              </a:p>
            </p:txBody>
          </p:sp>
          <p:sp>
            <p:nvSpPr>
              <p:cNvPr id="1179" name="Freeform 1178">
                <a:extLst>
                  <a:ext uri="{FF2B5EF4-FFF2-40B4-BE49-F238E27FC236}">
                    <a16:creationId xmlns:a16="http://schemas.microsoft.com/office/drawing/2014/main" id="{75AE287B-B542-0FA1-6E37-8B021595865A}"/>
                  </a:ext>
                </a:extLst>
              </p:cNvPr>
              <p:cNvSpPr/>
              <p:nvPr/>
            </p:nvSpPr>
            <p:spPr>
              <a:xfrm>
                <a:off x="12452577" y="5038413"/>
                <a:ext cx="17058" cy="61964"/>
              </a:xfrm>
              <a:custGeom>
                <a:avLst/>
                <a:gdLst>
                  <a:gd name="connsiteX0" fmla="*/ 15263 w 17058"/>
                  <a:gd name="connsiteY0" fmla="*/ 61964 h 61964"/>
                  <a:gd name="connsiteX1" fmla="*/ 12569 w 17058"/>
                  <a:gd name="connsiteY1" fmla="*/ 60168 h 61964"/>
                  <a:gd name="connsiteX2" fmla="*/ 8978 w 17058"/>
                  <a:gd name="connsiteY2" fmla="*/ 42208 h 61964"/>
                  <a:gd name="connsiteX3" fmla="*/ 4489 w 17058"/>
                  <a:gd name="connsiteY3" fmla="*/ 25145 h 61964"/>
                  <a:gd name="connsiteX4" fmla="*/ 0 w 17058"/>
                  <a:gd name="connsiteY4" fmla="*/ 2694 h 61964"/>
                  <a:gd name="connsiteX5" fmla="*/ 2693 w 17058"/>
                  <a:gd name="connsiteY5" fmla="*/ 0 h 61964"/>
                  <a:gd name="connsiteX6" fmla="*/ 4489 w 17058"/>
                  <a:gd name="connsiteY6" fmla="*/ 2694 h 61964"/>
                  <a:gd name="connsiteX7" fmla="*/ 8978 w 17058"/>
                  <a:gd name="connsiteY7" fmla="*/ 23349 h 61964"/>
                  <a:gd name="connsiteX8" fmla="*/ 13467 w 17058"/>
                  <a:gd name="connsiteY8" fmla="*/ 40411 h 61964"/>
                  <a:gd name="connsiteX9" fmla="*/ 17058 w 17058"/>
                  <a:gd name="connsiteY9" fmla="*/ 59270 h 61964"/>
                  <a:gd name="connsiteX10" fmla="*/ 15263 w 17058"/>
                  <a:gd name="connsiteY10" fmla="*/ 61964 h 61964"/>
                  <a:gd name="connsiteX11" fmla="*/ 15263 w 17058"/>
                  <a:gd name="connsiteY11" fmla="*/ 61964 h 61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058" h="61964">
                    <a:moveTo>
                      <a:pt x="15263" y="61964"/>
                    </a:moveTo>
                    <a:cubicBezTo>
                      <a:pt x="14365" y="61964"/>
                      <a:pt x="12569" y="61066"/>
                      <a:pt x="12569" y="60168"/>
                    </a:cubicBezTo>
                    <a:cubicBezTo>
                      <a:pt x="12569" y="53882"/>
                      <a:pt x="10774" y="48494"/>
                      <a:pt x="8978" y="42208"/>
                    </a:cubicBezTo>
                    <a:cubicBezTo>
                      <a:pt x="7182" y="35023"/>
                      <a:pt x="5387" y="29635"/>
                      <a:pt x="4489" y="25145"/>
                    </a:cubicBezTo>
                    <a:cubicBezTo>
                      <a:pt x="1796" y="14369"/>
                      <a:pt x="0" y="8083"/>
                      <a:pt x="0" y="2694"/>
                    </a:cubicBezTo>
                    <a:cubicBezTo>
                      <a:pt x="0" y="898"/>
                      <a:pt x="1796" y="0"/>
                      <a:pt x="2693" y="0"/>
                    </a:cubicBezTo>
                    <a:cubicBezTo>
                      <a:pt x="4489" y="0"/>
                      <a:pt x="5387" y="1796"/>
                      <a:pt x="4489" y="2694"/>
                    </a:cubicBezTo>
                    <a:cubicBezTo>
                      <a:pt x="4489" y="7184"/>
                      <a:pt x="5387" y="13470"/>
                      <a:pt x="8978" y="23349"/>
                    </a:cubicBezTo>
                    <a:cubicBezTo>
                      <a:pt x="10774" y="27839"/>
                      <a:pt x="11672" y="34125"/>
                      <a:pt x="13467" y="40411"/>
                    </a:cubicBezTo>
                    <a:cubicBezTo>
                      <a:pt x="15263" y="46698"/>
                      <a:pt x="16161" y="52984"/>
                      <a:pt x="17058" y="59270"/>
                    </a:cubicBezTo>
                    <a:cubicBezTo>
                      <a:pt x="17058" y="61066"/>
                      <a:pt x="17058" y="61964"/>
                      <a:pt x="15263" y="61964"/>
                    </a:cubicBezTo>
                    <a:cubicBezTo>
                      <a:pt x="15263" y="61964"/>
                      <a:pt x="15263" y="61964"/>
                      <a:pt x="15263" y="61964"/>
                    </a:cubicBezTo>
                  </a:path>
                </a:pathLst>
              </a:custGeom>
              <a:solidFill>
                <a:srgbClr val="5B2816"/>
              </a:solidFill>
              <a:ln w="8971" cap="flat">
                <a:noFill/>
                <a:prstDash val="solid"/>
                <a:miter/>
              </a:ln>
            </p:spPr>
            <p:txBody>
              <a:bodyPr rtlCol="0" anchor="ctr"/>
              <a:lstStyle/>
              <a:p>
                <a:endParaRPr lang="en-US"/>
              </a:p>
            </p:txBody>
          </p:sp>
          <p:sp>
            <p:nvSpPr>
              <p:cNvPr id="1180" name="Freeform 1179">
                <a:extLst>
                  <a:ext uri="{FF2B5EF4-FFF2-40B4-BE49-F238E27FC236}">
                    <a16:creationId xmlns:a16="http://schemas.microsoft.com/office/drawing/2014/main" id="{B308ACB0-9161-0CBB-FECC-B2045F1FD4A0}"/>
                  </a:ext>
                </a:extLst>
              </p:cNvPr>
              <p:cNvSpPr/>
              <p:nvPr/>
            </p:nvSpPr>
            <p:spPr>
              <a:xfrm>
                <a:off x="12469635" y="5135401"/>
                <a:ext cx="61950" cy="58372"/>
              </a:xfrm>
              <a:custGeom>
                <a:avLst/>
                <a:gdLst>
                  <a:gd name="connsiteX0" fmla="*/ 53869 w 61950"/>
                  <a:gd name="connsiteY0" fmla="*/ 58372 h 58372"/>
                  <a:gd name="connsiteX1" fmla="*/ 35913 w 61950"/>
                  <a:gd name="connsiteY1" fmla="*/ 52984 h 58372"/>
                  <a:gd name="connsiteX2" fmla="*/ 0 w 61950"/>
                  <a:gd name="connsiteY2" fmla="*/ 2694 h 58372"/>
                  <a:gd name="connsiteX3" fmla="*/ 1796 w 61950"/>
                  <a:gd name="connsiteY3" fmla="*/ 0 h 58372"/>
                  <a:gd name="connsiteX4" fmla="*/ 4489 w 61950"/>
                  <a:gd name="connsiteY4" fmla="*/ 1796 h 58372"/>
                  <a:gd name="connsiteX5" fmla="*/ 37709 w 61950"/>
                  <a:gd name="connsiteY5" fmla="*/ 48494 h 58372"/>
                  <a:gd name="connsiteX6" fmla="*/ 58359 w 61950"/>
                  <a:gd name="connsiteY6" fmla="*/ 52086 h 58372"/>
                  <a:gd name="connsiteX7" fmla="*/ 61950 w 61950"/>
                  <a:gd name="connsiteY7" fmla="*/ 53882 h 58372"/>
                  <a:gd name="connsiteX8" fmla="*/ 60154 w 61950"/>
                  <a:gd name="connsiteY8" fmla="*/ 57474 h 58372"/>
                  <a:gd name="connsiteX9" fmla="*/ 52972 w 61950"/>
                  <a:gd name="connsiteY9" fmla="*/ 58372 h 58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950" h="58372">
                    <a:moveTo>
                      <a:pt x="53869" y="58372"/>
                    </a:moveTo>
                    <a:cubicBezTo>
                      <a:pt x="48483" y="58372"/>
                      <a:pt x="42198" y="56576"/>
                      <a:pt x="35913" y="52984"/>
                    </a:cubicBezTo>
                    <a:cubicBezTo>
                      <a:pt x="19752" y="43105"/>
                      <a:pt x="4489" y="22451"/>
                      <a:pt x="0" y="2694"/>
                    </a:cubicBezTo>
                    <a:cubicBezTo>
                      <a:pt x="0" y="898"/>
                      <a:pt x="0" y="0"/>
                      <a:pt x="1796" y="0"/>
                    </a:cubicBezTo>
                    <a:cubicBezTo>
                      <a:pt x="3592" y="0"/>
                      <a:pt x="4489" y="0"/>
                      <a:pt x="4489" y="1796"/>
                    </a:cubicBezTo>
                    <a:cubicBezTo>
                      <a:pt x="8978" y="20655"/>
                      <a:pt x="22446" y="40411"/>
                      <a:pt x="37709" y="48494"/>
                    </a:cubicBezTo>
                    <a:cubicBezTo>
                      <a:pt x="44891" y="52984"/>
                      <a:pt x="52074" y="53882"/>
                      <a:pt x="58359" y="52086"/>
                    </a:cubicBezTo>
                    <a:cubicBezTo>
                      <a:pt x="60154" y="52086"/>
                      <a:pt x="61052" y="52086"/>
                      <a:pt x="61950" y="53882"/>
                    </a:cubicBezTo>
                    <a:cubicBezTo>
                      <a:pt x="61950" y="55678"/>
                      <a:pt x="61950" y="56576"/>
                      <a:pt x="60154" y="57474"/>
                    </a:cubicBezTo>
                    <a:cubicBezTo>
                      <a:pt x="58359" y="57474"/>
                      <a:pt x="55665" y="58372"/>
                      <a:pt x="52972" y="58372"/>
                    </a:cubicBezTo>
                  </a:path>
                </a:pathLst>
              </a:custGeom>
              <a:solidFill>
                <a:srgbClr val="1D1D1B"/>
              </a:solidFill>
              <a:ln w="8971" cap="flat">
                <a:noFill/>
                <a:prstDash val="solid"/>
                <a:miter/>
              </a:ln>
            </p:spPr>
            <p:txBody>
              <a:bodyPr rtlCol="0" anchor="ctr"/>
              <a:lstStyle/>
              <a:p>
                <a:endParaRPr lang="en-US"/>
              </a:p>
            </p:txBody>
          </p:sp>
          <p:sp>
            <p:nvSpPr>
              <p:cNvPr id="1181" name="Freeform 1180">
                <a:extLst>
                  <a:ext uri="{FF2B5EF4-FFF2-40B4-BE49-F238E27FC236}">
                    <a16:creationId xmlns:a16="http://schemas.microsoft.com/office/drawing/2014/main" id="{75DF9C06-E6A5-1832-9673-9CC113151A2E}"/>
                  </a:ext>
                </a:extLst>
              </p:cNvPr>
              <p:cNvSpPr/>
              <p:nvPr/>
            </p:nvSpPr>
            <p:spPr>
              <a:xfrm>
                <a:off x="12416664" y="4857909"/>
                <a:ext cx="94271" cy="169727"/>
              </a:xfrm>
              <a:custGeom>
                <a:avLst/>
                <a:gdLst>
                  <a:gd name="connsiteX0" fmla="*/ 93373 w 94271"/>
                  <a:gd name="connsiteY0" fmla="*/ 168830 h 169727"/>
                  <a:gd name="connsiteX1" fmla="*/ 90680 w 94271"/>
                  <a:gd name="connsiteY1" fmla="*/ 167034 h 169727"/>
                  <a:gd name="connsiteX2" fmla="*/ 88884 w 94271"/>
                  <a:gd name="connsiteY2" fmla="*/ 163442 h 169727"/>
                  <a:gd name="connsiteX3" fmla="*/ 74519 w 94271"/>
                  <a:gd name="connsiteY3" fmla="*/ 135603 h 169727"/>
                  <a:gd name="connsiteX4" fmla="*/ 54767 w 94271"/>
                  <a:gd name="connsiteY4" fmla="*/ 103274 h 169727"/>
                  <a:gd name="connsiteX5" fmla="*/ 40402 w 94271"/>
                  <a:gd name="connsiteY5" fmla="*/ 81721 h 169727"/>
                  <a:gd name="connsiteX6" fmla="*/ 26935 w 94271"/>
                  <a:gd name="connsiteY6" fmla="*/ 47596 h 169727"/>
                  <a:gd name="connsiteX7" fmla="*/ 25139 w 94271"/>
                  <a:gd name="connsiteY7" fmla="*/ 17961 h 169727"/>
                  <a:gd name="connsiteX8" fmla="*/ 25139 w 94271"/>
                  <a:gd name="connsiteY8" fmla="*/ 14368 h 169727"/>
                  <a:gd name="connsiteX9" fmla="*/ 25139 w 94271"/>
                  <a:gd name="connsiteY9" fmla="*/ 4490 h 169727"/>
                  <a:gd name="connsiteX10" fmla="*/ 24241 w 94271"/>
                  <a:gd name="connsiteY10" fmla="*/ 4490 h 169727"/>
                  <a:gd name="connsiteX11" fmla="*/ 14365 w 94271"/>
                  <a:gd name="connsiteY11" fmla="*/ 13470 h 169727"/>
                  <a:gd name="connsiteX12" fmla="*/ 10774 w 94271"/>
                  <a:gd name="connsiteY12" fmla="*/ 25145 h 169727"/>
                  <a:gd name="connsiteX13" fmla="*/ 10774 w 94271"/>
                  <a:gd name="connsiteY13" fmla="*/ 34125 h 169727"/>
                  <a:gd name="connsiteX14" fmla="*/ 3591 w 94271"/>
                  <a:gd name="connsiteY14" fmla="*/ 50290 h 169727"/>
                  <a:gd name="connsiteX15" fmla="*/ 0 w 94271"/>
                  <a:gd name="connsiteY15" fmla="*/ 50290 h 169727"/>
                  <a:gd name="connsiteX16" fmla="*/ 0 w 94271"/>
                  <a:gd name="connsiteY16" fmla="*/ 46697 h 169727"/>
                  <a:gd name="connsiteX17" fmla="*/ 5387 w 94271"/>
                  <a:gd name="connsiteY17" fmla="*/ 34125 h 169727"/>
                  <a:gd name="connsiteX18" fmla="*/ 5387 w 94271"/>
                  <a:gd name="connsiteY18" fmla="*/ 25145 h 169727"/>
                  <a:gd name="connsiteX19" fmla="*/ 9876 w 94271"/>
                  <a:gd name="connsiteY19" fmla="*/ 10776 h 169727"/>
                  <a:gd name="connsiteX20" fmla="*/ 24241 w 94271"/>
                  <a:gd name="connsiteY20" fmla="*/ 0 h 169727"/>
                  <a:gd name="connsiteX21" fmla="*/ 29628 w 94271"/>
                  <a:gd name="connsiteY21" fmla="*/ 2694 h 169727"/>
                  <a:gd name="connsiteX22" fmla="*/ 29628 w 94271"/>
                  <a:gd name="connsiteY22" fmla="*/ 16164 h 169727"/>
                  <a:gd name="connsiteX23" fmla="*/ 29628 w 94271"/>
                  <a:gd name="connsiteY23" fmla="*/ 19757 h 169727"/>
                  <a:gd name="connsiteX24" fmla="*/ 31424 w 94271"/>
                  <a:gd name="connsiteY24" fmla="*/ 47596 h 169727"/>
                  <a:gd name="connsiteX25" fmla="*/ 43993 w 94271"/>
                  <a:gd name="connsiteY25" fmla="*/ 79925 h 169727"/>
                  <a:gd name="connsiteX26" fmla="*/ 57460 w 94271"/>
                  <a:gd name="connsiteY26" fmla="*/ 101477 h 169727"/>
                  <a:gd name="connsiteX27" fmla="*/ 78111 w 94271"/>
                  <a:gd name="connsiteY27" fmla="*/ 134705 h 169727"/>
                  <a:gd name="connsiteX28" fmla="*/ 92476 w 94271"/>
                  <a:gd name="connsiteY28" fmla="*/ 162544 h 169727"/>
                  <a:gd name="connsiteX29" fmla="*/ 94271 w 94271"/>
                  <a:gd name="connsiteY29" fmla="*/ 166136 h 169727"/>
                  <a:gd name="connsiteX30" fmla="*/ 93373 w 94271"/>
                  <a:gd name="connsiteY30" fmla="*/ 169728 h 169727"/>
                  <a:gd name="connsiteX31" fmla="*/ 92476 w 94271"/>
                  <a:gd name="connsiteY31" fmla="*/ 169728 h 169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4271" h="169727">
                    <a:moveTo>
                      <a:pt x="93373" y="168830"/>
                    </a:moveTo>
                    <a:cubicBezTo>
                      <a:pt x="92476" y="168830"/>
                      <a:pt x="91578" y="168830"/>
                      <a:pt x="90680" y="167034"/>
                    </a:cubicBezTo>
                    <a:lnTo>
                      <a:pt x="88884" y="163442"/>
                    </a:lnTo>
                    <a:cubicBezTo>
                      <a:pt x="83497" y="153563"/>
                      <a:pt x="79008" y="144583"/>
                      <a:pt x="74519" y="135603"/>
                    </a:cubicBezTo>
                    <a:cubicBezTo>
                      <a:pt x="67337" y="121234"/>
                      <a:pt x="61052" y="112254"/>
                      <a:pt x="54767" y="103274"/>
                    </a:cubicBezTo>
                    <a:cubicBezTo>
                      <a:pt x="50278" y="96089"/>
                      <a:pt x="44891" y="89803"/>
                      <a:pt x="40402" y="81721"/>
                    </a:cubicBezTo>
                    <a:cubicBezTo>
                      <a:pt x="34117" y="70944"/>
                      <a:pt x="29628" y="58372"/>
                      <a:pt x="26935" y="47596"/>
                    </a:cubicBezTo>
                    <a:cubicBezTo>
                      <a:pt x="25139" y="37717"/>
                      <a:pt x="24241" y="25145"/>
                      <a:pt x="25139" y="17961"/>
                    </a:cubicBezTo>
                    <a:cubicBezTo>
                      <a:pt x="25139" y="17063"/>
                      <a:pt x="25139" y="15266"/>
                      <a:pt x="25139" y="14368"/>
                    </a:cubicBezTo>
                    <a:cubicBezTo>
                      <a:pt x="25139" y="10776"/>
                      <a:pt x="26935" y="6286"/>
                      <a:pt x="25139" y="4490"/>
                    </a:cubicBezTo>
                    <a:cubicBezTo>
                      <a:pt x="25139" y="4490"/>
                      <a:pt x="25139" y="4490"/>
                      <a:pt x="24241" y="4490"/>
                    </a:cubicBezTo>
                    <a:cubicBezTo>
                      <a:pt x="21547" y="4490"/>
                      <a:pt x="18854" y="7184"/>
                      <a:pt x="14365" y="13470"/>
                    </a:cubicBezTo>
                    <a:cubicBezTo>
                      <a:pt x="10774" y="17961"/>
                      <a:pt x="10774" y="20655"/>
                      <a:pt x="10774" y="25145"/>
                    </a:cubicBezTo>
                    <a:cubicBezTo>
                      <a:pt x="10774" y="27839"/>
                      <a:pt x="10774" y="30533"/>
                      <a:pt x="10774" y="34125"/>
                    </a:cubicBezTo>
                    <a:cubicBezTo>
                      <a:pt x="10774" y="38615"/>
                      <a:pt x="8080" y="46697"/>
                      <a:pt x="3591" y="50290"/>
                    </a:cubicBezTo>
                    <a:cubicBezTo>
                      <a:pt x="2693" y="50290"/>
                      <a:pt x="898" y="50290"/>
                      <a:pt x="0" y="50290"/>
                    </a:cubicBezTo>
                    <a:cubicBezTo>
                      <a:pt x="0" y="49392"/>
                      <a:pt x="0" y="47596"/>
                      <a:pt x="0" y="46697"/>
                    </a:cubicBezTo>
                    <a:cubicBezTo>
                      <a:pt x="2693" y="44902"/>
                      <a:pt x="4489" y="37717"/>
                      <a:pt x="5387" y="34125"/>
                    </a:cubicBezTo>
                    <a:cubicBezTo>
                      <a:pt x="5387" y="30533"/>
                      <a:pt x="5387" y="27839"/>
                      <a:pt x="5387" y="25145"/>
                    </a:cubicBezTo>
                    <a:cubicBezTo>
                      <a:pt x="5387" y="19757"/>
                      <a:pt x="5387" y="16164"/>
                      <a:pt x="9876" y="10776"/>
                    </a:cubicBezTo>
                    <a:cubicBezTo>
                      <a:pt x="15263" y="2694"/>
                      <a:pt x="19752" y="0"/>
                      <a:pt x="24241" y="0"/>
                    </a:cubicBezTo>
                    <a:cubicBezTo>
                      <a:pt x="26935" y="0"/>
                      <a:pt x="28730" y="898"/>
                      <a:pt x="29628" y="2694"/>
                    </a:cubicBezTo>
                    <a:cubicBezTo>
                      <a:pt x="32321" y="6286"/>
                      <a:pt x="31424" y="11674"/>
                      <a:pt x="29628" y="16164"/>
                    </a:cubicBezTo>
                    <a:cubicBezTo>
                      <a:pt x="29628" y="17063"/>
                      <a:pt x="29628" y="18858"/>
                      <a:pt x="29628" y="19757"/>
                    </a:cubicBezTo>
                    <a:cubicBezTo>
                      <a:pt x="28730" y="26941"/>
                      <a:pt x="29628" y="38615"/>
                      <a:pt x="31424" y="47596"/>
                    </a:cubicBezTo>
                    <a:cubicBezTo>
                      <a:pt x="34117" y="57474"/>
                      <a:pt x="38606" y="70046"/>
                      <a:pt x="43993" y="79925"/>
                    </a:cubicBezTo>
                    <a:cubicBezTo>
                      <a:pt x="48482" y="88007"/>
                      <a:pt x="52971" y="94293"/>
                      <a:pt x="57460" y="101477"/>
                    </a:cubicBezTo>
                    <a:cubicBezTo>
                      <a:pt x="63745" y="110458"/>
                      <a:pt x="70928" y="120336"/>
                      <a:pt x="78111" y="134705"/>
                    </a:cubicBezTo>
                    <a:cubicBezTo>
                      <a:pt x="82600" y="143685"/>
                      <a:pt x="87089" y="152665"/>
                      <a:pt x="92476" y="162544"/>
                    </a:cubicBezTo>
                    <a:lnTo>
                      <a:pt x="94271" y="166136"/>
                    </a:lnTo>
                    <a:cubicBezTo>
                      <a:pt x="94271" y="167034"/>
                      <a:pt x="94271" y="168830"/>
                      <a:pt x="93373" y="169728"/>
                    </a:cubicBezTo>
                    <a:cubicBezTo>
                      <a:pt x="93373" y="169728"/>
                      <a:pt x="93373" y="169728"/>
                      <a:pt x="92476" y="169728"/>
                    </a:cubicBezTo>
                  </a:path>
                </a:pathLst>
              </a:custGeom>
              <a:solidFill>
                <a:srgbClr val="1D1D1B"/>
              </a:solidFill>
              <a:ln w="8971" cap="flat">
                <a:noFill/>
                <a:prstDash val="solid"/>
                <a:miter/>
              </a:ln>
            </p:spPr>
            <p:txBody>
              <a:bodyPr rtlCol="0" anchor="ctr"/>
              <a:lstStyle/>
              <a:p>
                <a:endParaRPr lang="en-US"/>
              </a:p>
            </p:txBody>
          </p:sp>
          <p:sp>
            <p:nvSpPr>
              <p:cNvPr id="1182" name="Freeform 1181">
                <a:extLst>
                  <a:ext uri="{FF2B5EF4-FFF2-40B4-BE49-F238E27FC236}">
                    <a16:creationId xmlns:a16="http://schemas.microsoft.com/office/drawing/2014/main" id="{70422E35-F4BD-7B00-9B03-DF68DDBA29CD}"/>
                  </a:ext>
                </a:extLst>
              </p:cNvPr>
              <p:cNvSpPr/>
              <p:nvPr/>
            </p:nvSpPr>
            <p:spPr>
              <a:xfrm>
                <a:off x="12505548" y="5013268"/>
                <a:ext cx="32321" cy="59270"/>
              </a:xfrm>
              <a:custGeom>
                <a:avLst/>
                <a:gdLst>
                  <a:gd name="connsiteX0" fmla="*/ 30526 w 32321"/>
                  <a:gd name="connsiteY0" fmla="*/ 59270 h 59270"/>
                  <a:gd name="connsiteX1" fmla="*/ 27833 w 32321"/>
                  <a:gd name="connsiteY1" fmla="*/ 57474 h 59270"/>
                  <a:gd name="connsiteX2" fmla="*/ 22446 w 32321"/>
                  <a:gd name="connsiteY2" fmla="*/ 46698 h 59270"/>
                  <a:gd name="connsiteX3" fmla="*/ 16161 w 32321"/>
                  <a:gd name="connsiteY3" fmla="*/ 32329 h 59270"/>
                  <a:gd name="connsiteX4" fmla="*/ 11672 w 32321"/>
                  <a:gd name="connsiteY4" fmla="*/ 22451 h 59270"/>
                  <a:gd name="connsiteX5" fmla="*/ 1796 w 32321"/>
                  <a:gd name="connsiteY5" fmla="*/ 5388 h 59270"/>
                  <a:gd name="connsiteX6" fmla="*/ 0 w 32321"/>
                  <a:gd name="connsiteY6" fmla="*/ 1796 h 59270"/>
                  <a:gd name="connsiteX7" fmla="*/ 3592 w 32321"/>
                  <a:gd name="connsiteY7" fmla="*/ 0 h 59270"/>
                  <a:gd name="connsiteX8" fmla="*/ 16161 w 32321"/>
                  <a:gd name="connsiteY8" fmla="*/ 19757 h 59270"/>
                  <a:gd name="connsiteX9" fmla="*/ 20650 w 32321"/>
                  <a:gd name="connsiteY9" fmla="*/ 29635 h 59270"/>
                  <a:gd name="connsiteX10" fmla="*/ 26935 w 32321"/>
                  <a:gd name="connsiteY10" fmla="*/ 44004 h 59270"/>
                  <a:gd name="connsiteX11" fmla="*/ 32322 w 32321"/>
                  <a:gd name="connsiteY11" fmla="*/ 55678 h 59270"/>
                  <a:gd name="connsiteX12" fmla="*/ 30526 w 32321"/>
                  <a:gd name="connsiteY12" fmla="*/ 59270 h 59270"/>
                  <a:gd name="connsiteX13" fmla="*/ 30526 w 32321"/>
                  <a:gd name="connsiteY13" fmla="*/ 59270 h 59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2321" h="59270">
                    <a:moveTo>
                      <a:pt x="30526" y="59270"/>
                    </a:moveTo>
                    <a:cubicBezTo>
                      <a:pt x="29629" y="59270"/>
                      <a:pt x="28730" y="59270"/>
                      <a:pt x="27833" y="57474"/>
                    </a:cubicBezTo>
                    <a:cubicBezTo>
                      <a:pt x="26935" y="54780"/>
                      <a:pt x="25140" y="51188"/>
                      <a:pt x="22446" y="46698"/>
                    </a:cubicBezTo>
                    <a:cubicBezTo>
                      <a:pt x="20650" y="43105"/>
                      <a:pt x="17956" y="38615"/>
                      <a:pt x="16161" y="32329"/>
                    </a:cubicBezTo>
                    <a:cubicBezTo>
                      <a:pt x="14366" y="28737"/>
                      <a:pt x="12570" y="25145"/>
                      <a:pt x="11672" y="22451"/>
                    </a:cubicBezTo>
                    <a:cubicBezTo>
                      <a:pt x="7183" y="11674"/>
                      <a:pt x="4489" y="6286"/>
                      <a:pt x="1796" y="5388"/>
                    </a:cubicBezTo>
                    <a:cubicBezTo>
                      <a:pt x="898" y="5388"/>
                      <a:pt x="0" y="3592"/>
                      <a:pt x="0" y="1796"/>
                    </a:cubicBezTo>
                    <a:cubicBezTo>
                      <a:pt x="0" y="898"/>
                      <a:pt x="1796" y="0"/>
                      <a:pt x="3592" y="0"/>
                    </a:cubicBezTo>
                    <a:cubicBezTo>
                      <a:pt x="8978" y="1796"/>
                      <a:pt x="11672" y="8082"/>
                      <a:pt x="16161" y="19757"/>
                    </a:cubicBezTo>
                    <a:cubicBezTo>
                      <a:pt x="17059" y="22451"/>
                      <a:pt x="18855" y="26043"/>
                      <a:pt x="20650" y="29635"/>
                    </a:cubicBezTo>
                    <a:cubicBezTo>
                      <a:pt x="23344" y="35023"/>
                      <a:pt x="25140" y="39513"/>
                      <a:pt x="26935" y="44004"/>
                    </a:cubicBezTo>
                    <a:cubicBezTo>
                      <a:pt x="29629" y="48494"/>
                      <a:pt x="31424" y="52086"/>
                      <a:pt x="32322" y="55678"/>
                    </a:cubicBezTo>
                    <a:cubicBezTo>
                      <a:pt x="32322" y="57474"/>
                      <a:pt x="32322" y="58372"/>
                      <a:pt x="30526" y="59270"/>
                    </a:cubicBezTo>
                    <a:cubicBezTo>
                      <a:pt x="30526" y="59270"/>
                      <a:pt x="30526" y="59270"/>
                      <a:pt x="30526" y="59270"/>
                    </a:cubicBezTo>
                  </a:path>
                </a:pathLst>
              </a:custGeom>
              <a:solidFill>
                <a:srgbClr val="1D1D1B"/>
              </a:solidFill>
              <a:ln w="8971" cap="flat">
                <a:noFill/>
                <a:prstDash val="solid"/>
                <a:miter/>
              </a:ln>
            </p:spPr>
            <p:txBody>
              <a:bodyPr rtlCol="0" anchor="ctr"/>
              <a:lstStyle/>
              <a:p>
                <a:endParaRPr lang="en-US"/>
              </a:p>
            </p:txBody>
          </p:sp>
          <p:sp>
            <p:nvSpPr>
              <p:cNvPr id="1183" name="Freeform 1182">
                <a:extLst>
                  <a:ext uri="{FF2B5EF4-FFF2-40B4-BE49-F238E27FC236}">
                    <a16:creationId xmlns:a16="http://schemas.microsoft.com/office/drawing/2014/main" id="{90CDD3EB-5091-DB00-E156-1163B49F2B9C}"/>
                  </a:ext>
                </a:extLst>
              </p:cNvPr>
              <p:cNvSpPr/>
              <p:nvPr/>
            </p:nvSpPr>
            <p:spPr>
              <a:xfrm>
                <a:off x="12526198" y="5109358"/>
                <a:ext cx="30275" cy="84414"/>
              </a:xfrm>
              <a:custGeom>
                <a:avLst/>
                <a:gdLst>
                  <a:gd name="connsiteX0" fmla="*/ 2693 w 30275"/>
                  <a:gd name="connsiteY0" fmla="*/ 84415 h 84414"/>
                  <a:gd name="connsiteX1" fmla="*/ 0 w 30275"/>
                  <a:gd name="connsiteY1" fmla="*/ 82619 h 84414"/>
                  <a:gd name="connsiteX2" fmla="*/ 1795 w 30275"/>
                  <a:gd name="connsiteY2" fmla="*/ 79027 h 84414"/>
                  <a:gd name="connsiteX3" fmla="*/ 17058 w 30275"/>
                  <a:gd name="connsiteY3" fmla="*/ 63760 h 84414"/>
                  <a:gd name="connsiteX4" fmla="*/ 20650 w 30275"/>
                  <a:gd name="connsiteY4" fmla="*/ 3592 h 84414"/>
                  <a:gd name="connsiteX5" fmla="*/ 22446 w 30275"/>
                  <a:gd name="connsiteY5" fmla="*/ 0 h 84414"/>
                  <a:gd name="connsiteX6" fmla="*/ 26037 w 30275"/>
                  <a:gd name="connsiteY6" fmla="*/ 1796 h 84414"/>
                  <a:gd name="connsiteX7" fmla="*/ 21547 w 30275"/>
                  <a:gd name="connsiteY7" fmla="*/ 65556 h 84414"/>
                  <a:gd name="connsiteX8" fmla="*/ 2693 w 30275"/>
                  <a:gd name="connsiteY8" fmla="*/ 83517 h 84414"/>
                  <a:gd name="connsiteX9" fmla="*/ 2693 w 30275"/>
                  <a:gd name="connsiteY9" fmla="*/ 83517 h 84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275" h="84414">
                    <a:moveTo>
                      <a:pt x="2693" y="84415"/>
                    </a:moveTo>
                    <a:cubicBezTo>
                      <a:pt x="1795" y="84415"/>
                      <a:pt x="898" y="84415"/>
                      <a:pt x="0" y="82619"/>
                    </a:cubicBezTo>
                    <a:cubicBezTo>
                      <a:pt x="0" y="80823"/>
                      <a:pt x="0" y="79925"/>
                      <a:pt x="1795" y="79027"/>
                    </a:cubicBezTo>
                    <a:cubicBezTo>
                      <a:pt x="7182" y="77231"/>
                      <a:pt x="12569" y="71843"/>
                      <a:pt x="17058" y="63760"/>
                    </a:cubicBezTo>
                    <a:cubicBezTo>
                      <a:pt x="21547" y="55678"/>
                      <a:pt x="30526" y="34125"/>
                      <a:pt x="20650" y="3592"/>
                    </a:cubicBezTo>
                    <a:cubicBezTo>
                      <a:pt x="20650" y="1796"/>
                      <a:pt x="20650" y="898"/>
                      <a:pt x="22446" y="0"/>
                    </a:cubicBezTo>
                    <a:cubicBezTo>
                      <a:pt x="24241" y="0"/>
                      <a:pt x="25139" y="0"/>
                      <a:pt x="26037" y="1796"/>
                    </a:cubicBezTo>
                    <a:cubicBezTo>
                      <a:pt x="35913" y="34125"/>
                      <a:pt x="26037" y="57474"/>
                      <a:pt x="21547" y="65556"/>
                    </a:cubicBezTo>
                    <a:cubicBezTo>
                      <a:pt x="16161" y="74537"/>
                      <a:pt x="9876" y="81721"/>
                      <a:pt x="2693" y="83517"/>
                    </a:cubicBezTo>
                    <a:cubicBezTo>
                      <a:pt x="2693" y="83517"/>
                      <a:pt x="2693" y="83517"/>
                      <a:pt x="2693" y="83517"/>
                    </a:cubicBezTo>
                  </a:path>
                </a:pathLst>
              </a:custGeom>
              <a:solidFill>
                <a:srgbClr val="1D1D1B"/>
              </a:solidFill>
              <a:ln w="8971" cap="flat">
                <a:noFill/>
                <a:prstDash val="solid"/>
                <a:miter/>
              </a:ln>
            </p:spPr>
            <p:txBody>
              <a:bodyPr rtlCol="0" anchor="ctr"/>
              <a:lstStyle/>
              <a:p>
                <a:endParaRPr lang="en-US"/>
              </a:p>
            </p:txBody>
          </p:sp>
          <p:sp>
            <p:nvSpPr>
              <p:cNvPr id="1184" name="Freeform 1183">
                <a:extLst>
                  <a:ext uri="{FF2B5EF4-FFF2-40B4-BE49-F238E27FC236}">
                    <a16:creationId xmlns:a16="http://schemas.microsoft.com/office/drawing/2014/main" id="{E194A278-3D09-E66B-5B61-B35D17599422}"/>
                  </a:ext>
                </a:extLst>
              </p:cNvPr>
              <p:cNvSpPr/>
              <p:nvPr/>
            </p:nvSpPr>
            <p:spPr>
              <a:xfrm>
                <a:off x="12308925" y="4804925"/>
                <a:ext cx="10247" cy="33227"/>
              </a:xfrm>
              <a:custGeom>
                <a:avLst/>
                <a:gdLst>
                  <a:gd name="connsiteX0" fmla="*/ 7182 w 10247"/>
                  <a:gd name="connsiteY0" fmla="*/ 32329 h 33227"/>
                  <a:gd name="connsiteX1" fmla="*/ 6285 w 10247"/>
                  <a:gd name="connsiteY1" fmla="*/ 32329 h 33227"/>
                  <a:gd name="connsiteX2" fmla="*/ 0 w 10247"/>
                  <a:gd name="connsiteY2" fmla="*/ 7184 h 33227"/>
                  <a:gd name="connsiteX3" fmla="*/ 0 w 10247"/>
                  <a:gd name="connsiteY3" fmla="*/ 2694 h 33227"/>
                  <a:gd name="connsiteX4" fmla="*/ 2693 w 10247"/>
                  <a:gd name="connsiteY4" fmla="*/ 0 h 33227"/>
                  <a:gd name="connsiteX5" fmla="*/ 5387 w 10247"/>
                  <a:gd name="connsiteY5" fmla="*/ 2694 h 33227"/>
                  <a:gd name="connsiteX6" fmla="*/ 5387 w 10247"/>
                  <a:gd name="connsiteY6" fmla="*/ 7184 h 33227"/>
                  <a:gd name="connsiteX7" fmla="*/ 8978 w 10247"/>
                  <a:gd name="connsiteY7" fmla="*/ 27839 h 33227"/>
                  <a:gd name="connsiteX8" fmla="*/ 9876 w 10247"/>
                  <a:gd name="connsiteY8" fmla="*/ 31431 h 33227"/>
                  <a:gd name="connsiteX9" fmla="*/ 7182 w 10247"/>
                  <a:gd name="connsiteY9" fmla="*/ 33227 h 33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47" h="33227">
                    <a:moveTo>
                      <a:pt x="7182" y="32329"/>
                    </a:moveTo>
                    <a:cubicBezTo>
                      <a:pt x="7182" y="32329"/>
                      <a:pt x="7182" y="32329"/>
                      <a:pt x="6285" y="32329"/>
                    </a:cubicBezTo>
                    <a:cubicBezTo>
                      <a:pt x="0" y="29635"/>
                      <a:pt x="0" y="18859"/>
                      <a:pt x="0" y="7184"/>
                    </a:cubicBezTo>
                    <a:cubicBezTo>
                      <a:pt x="0" y="5388"/>
                      <a:pt x="0" y="3592"/>
                      <a:pt x="0" y="2694"/>
                    </a:cubicBezTo>
                    <a:cubicBezTo>
                      <a:pt x="0" y="898"/>
                      <a:pt x="898" y="0"/>
                      <a:pt x="2693" y="0"/>
                    </a:cubicBezTo>
                    <a:cubicBezTo>
                      <a:pt x="4489" y="0"/>
                      <a:pt x="5387" y="898"/>
                      <a:pt x="5387" y="2694"/>
                    </a:cubicBezTo>
                    <a:cubicBezTo>
                      <a:pt x="5387" y="3592"/>
                      <a:pt x="5387" y="5388"/>
                      <a:pt x="5387" y="7184"/>
                    </a:cubicBezTo>
                    <a:cubicBezTo>
                      <a:pt x="5387" y="11675"/>
                      <a:pt x="5387" y="26043"/>
                      <a:pt x="8978" y="27839"/>
                    </a:cubicBezTo>
                    <a:cubicBezTo>
                      <a:pt x="9876" y="27839"/>
                      <a:pt x="10774" y="29635"/>
                      <a:pt x="9876" y="31431"/>
                    </a:cubicBezTo>
                    <a:cubicBezTo>
                      <a:pt x="9876" y="32329"/>
                      <a:pt x="8080" y="33227"/>
                      <a:pt x="7182" y="33227"/>
                    </a:cubicBezTo>
                  </a:path>
                </a:pathLst>
              </a:custGeom>
              <a:solidFill>
                <a:srgbClr val="1D1D1B"/>
              </a:solidFill>
              <a:ln w="8971" cap="flat">
                <a:noFill/>
                <a:prstDash val="solid"/>
                <a:miter/>
              </a:ln>
            </p:spPr>
            <p:txBody>
              <a:bodyPr rtlCol="0" anchor="ctr"/>
              <a:lstStyle/>
              <a:p>
                <a:endParaRPr lang="en-US"/>
              </a:p>
            </p:txBody>
          </p:sp>
          <p:sp>
            <p:nvSpPr>
              <p:cNvPr id="1185" name="Freeform 1184">
                <a:extLst>
                  <a:ext uri="{FF2B5EF4-FFF2-40B4-BE49-F238E27FC236}">
                    <a16:creationId xmlns:a16="http://schemas.microsoft.com/office/drawing/2014/main" id="{F864E419-AE4F-BD5F-1824-9D91788465C3}"/>
                  </a:ext>
                </a:extLst>
              </p:cNvPr>
              <p:cNvSpPr/>
              <p:nvPr/>
            </p:nvSpPr>
            <p:spPr>
              <a:xfrm>
                <a:off x="12328305" y="4831494"/>
                <a:ext cx="102627" cy="47069"/>
              </a:xfrm>
              <a:custGeom>
                <a:avLst/>
                <a:gdLst>
                  <a:gd name="connsiteX0" fmla="*/ 99133 w 102627"/>
                  <a:gd name="connsiteY0" fmla="*/ 45273 h 47069"/>
                  <a:gd name="connsiteX1" fmla="*/ 98234 w 102627"/>
                  <a:gd name="connsiteY1" fmla="*/ 45273 h 47069"/>
                  <a:gd name="connsiteX2" fmla="*/ 84767 w 102627"/>
                  <a:gd name="connsiteY2" fmla="*/ 40783 h 47069"/>
                  <a:gd name="connsiteX3" fmla="*/ 28204 w 102627"/>
                  <a:gd name="connsiteY3" fmla="*/ 19231 h 47069"/>
                  <a:gd name="connsiteX4" fmla="*/ 11145 w 102627"/>
                  <a:gd name="connsiteY4" fmla="*/ 10250 h 47069"/>
                  <a:gd name="connsiteX5" fmla="*/ 1270 w 102627"/>
                  <a:gd name="connsiteY5" fmla="*/ 4862 h 47069"/>
                  <a:gd name="connsiteX6" fmla="*/ 372 w 102627"/>
                  <a:gd name="connsiteY6" fmla="*/ 1270 h 47069"/>
                  <a:gd name="connsiteX7" fmla="*/ 3963 w 102627"/>
                  <a:gd name="connsiteY7" fmla="*/ 372 h 47069"/>
                  <a:gd name="connsiteX8" fmla="*/ 14737 w 102627"/>
                  <a:gd name="connsiteY8" fmla="*/ 6658 h 47069"/>
                  <a:gd name="connsiteX9" fmla="*/ 30898 w 102627"/>
                  <a:gd name="connsiteY9" fmla="*/ 15639 h 47069"/>
                  <a:gd name="connsiteX10" fmla="*/ 86563 w 102627"/>
                  <a:gd name="connsiteY10" fmla="*/ 37191 h 47069"/>
                  <a:gd name="connsiteX11" fmla="*/ 100030 w 102627"/>
                  <a:gd name="connsiteY11" fmla="*/ 41681 h 47069"/>
                  <a:gd name="connsiteX12" fmla="*/ 101826 w 102627"/>
                  <a:gd name="connsiteY12" fmla="*/ 45273 h 47069"/>
                  <a:gd name="connsiteX13" fmla="*/ 99133 w 102627"/>
                  <a:gd name="connsiteY13" fmla="*/ 47070 h 47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627" h="47069">
                    <a:moveTo>
                      <a:pt x="99133" y="45273"/>
                    </a:moveTo>
                    <a:cubicBezTo>
                      <a:pt x="99133" y="45273"/>
                      <a:pt x="99133" y="45273"/>
                      <a:pt x="98234" y="45273"/>
                    </a:cubicBezTo>
                    <a:cubicBezTo>
                      <a:pt x="94644" y="43478"/>
                      <a:pt x="89256" y="42579"/>
                      <a:pt x="84767" y="40783"/>
                    </a:cubicBezTo>
                    <a:cubicBezTo>
                      <a:pt x="65913" y="33599"/>
                      <a:pt x="42569" y="25517"/>
                      <a:pt x="28204" y="19231"/>
                    </a:cubicBezTo>
                    <a:cubicBezTo>
                      <a:pt x="18329" y="14740"/>
                      <a:pt x="14737" y="12046"/>
                      <a:pt x="11145" y="10250"/>
                    </a:cubicBezTo>
                    <a:cubicBezTo>
                      <a:pt x="8452" y="8454"/>
                      <a:pt x="6656" y="6658"/>
                      <a:pt x="1270" y="4862"/>
                    </a:cubicBezTo>
                    <a:cubicBezTo>
                      <a:pt x="372" y="4862"/>
                      <a:pt x="-526" y="3066"/>
                      <a:pt x="372" y="1270"/>
                    </a:cubicBezTo>
                    <a:cubicBezTo>
                      <a:pt x="372" y="372"/>
                      <a:pt x="2167" y="-526"/>
                      <a:pt x="3963" y="372"/>
                    </a:cubicBezTo>
                    <a:cubicBezTo>
                      <a:pt x="9350" y="3066"/>
                      <a:pt x="12044" y="4862"/>
                      <a:pt x="14737" y="6658"/>
                    </a:cubicBezTo>
                    <a:cubicBezTo>
                      <a:pt x="17430" y="8454"/>
                      <a:pt x="21022" y="11148"/>
                      <a:pt x="30898" y="15639"/>
                    </a:cubicBezTo>
                    <a:cubicBezTo>
                      <a:pt x="45263" y="21925"/>
                      <a:pt x="68606" y="30007"/>
                      <a:pt x="86563" y="37191"/>
                    </a:cubicBezTo>
                    <a:cubicBezTo>
                      <a:pt x="91052" y="38987"/>
                      <a:pt x="95541" y="40783"/>
                      <a:pt x="100030" y="41681"/>
                    </a:cubicBezTo>
                    <a:cubicBezTo>
                      <a:pt x="104519" y="42579"/>
                      <a:pt x="101826" y="43478"/>
                      <a:pt x="101826" y="45273"/>
                    </a:cubicBezTo>
                    <a:cubicBezTo>
                      <a:pt x="101826" y="46172"/>
                      <a:pt x="100030" y="47070"/>
                      <a:pt x="99133" y="47070"/>
                    </a:cubicBezTo>
                  </a:path>
                </a:pathLst>
              </a:custGeom>
              <a:solidFill>
                <a:srgbClr val="1D1D1B"/>
              </a:solidFill>
              <a:ln w="8971" cap="flat">
                <a:noFill/>
                <a:prstDash val="solid"/>
                <a:miter/>
              </a:ln>
            </p:spPr>
            <p:txBody>
              <a:bodyPr rtlCol="0" anchor="ctr"/>
              <a:lstStyle/>
              <a:p>
                <a:endParaRPr lang="en-US"/>
              </a:p>
            </p:txBody>
          </p:sp>
          <p:sp>
            <p:nvSpPr>
              <p:cNvPr id="1186" name="Freeform 1185">
                <a:extLst>
                  <a:ext uri="{FF2B5EF4-FFF2-40B4-BE49-F238E27FC236}">
                    <a16:creationId xmlns:a16="http://schemas.microsoft.com/office/drawing/2014/main" id="{507E4C22-8222-18B7-4D54-4FE9590C4FA5}"/>
                  </a:ext>
                </a:extLst>
              </p:cNvPr>
              <p:cNvSpPr/>
              <p:nvPr/>
            </p:nvSpPr>
            <p:spPr>
              <a:xfrm>
                <a:off x="12444357" y="4879323"/>
                <a:ext cx="74657" cy="150110"/>
              </a:xfrm>
              <a:custGeom>
                <a:avLst/>
                <a:gdLst>
                  <a:gd name="connsiteX0" fmla="*/ 71965 w 74657"/>
                  <a:gd name="connsiteY0" fmla="*/ 149212 h 150110"/>
                  <a:gd name="connsiteX1" fmla="*/ 69271 w 74657"/>
                  <a:gd name="connsiteY1" fmla="*/ 147416 h 150110"/>
                  <a:gd name="connsiteX2" fmla="*/ 47723 w 74657"/>
                  <a:gd name="connsiteY2" fmla="*/ 90840 h 150110"/>
                  <a:gd name="connsiteX3" fmla="*/ 35154 w 74657"/>
                  <a:gd name="connsiteY3" fmla="*/ 57613 h 150110"/>
                  <a:gd name="connsiteX4" fmla="*/ 1037 w 74657"/>
                  <a:gd name="connsiteY4" fmla="*/ 4629 h 150110"/>
                  <a:gd name="connsiteX5" fmla="*/ 1037 w 74657"/>
                  <a:gd name="connsiteY5" fmla="*/ 1037 h 150110"/>
                  <a:gd name="connsiteX6" fmla="*/ 4628 w 74657"/>
                  <a:gd name="connsiteY6" fmla="*/ 1037 h 150110"/>
                  <a:gd name="connsiteX7" fmla="*/ 40541 w 74657"/>
                  <a:gd name="connsiteY7" fmla="*/ 56715 h 150110"/>
                  <a:gd name="connsiteX8" fmla="*/ 53111 w 74657"/>
                  <a:gd name="connsiteY8" fmla="*/ 89044 h 150110"/>
                  <a:gd name="connsiteX9" fmla="*/ 74658 w 74657"/>
                  <a:gd name="connsiteY9" fmla="*/ 146518 h 150110"/>
                  <a:gd name="connsiteX10" fmla="*/ 72863 w 74657"/>
                  <a:gd name="connsiteY10" fmla="*/ 150110 h 150110"/>
                  <a:gd name="connsiteX11" fmla="*/ 72863 w 74657"/>
                  <a:gd name="connsiteY11" fmla="*/ 150110 h 150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657" h="150110">
                    <a:moveTo>
                      <a:pt x="71965" y="149212"/>
                    </a:moveTo>
                    <a:cubicBezTo>
                      <a:pt x="71067" y="149212"/>
                      <a:pt x="70169" y="149212"/>
                      <a:pt x="69271" y="147416"/>
                    </a:cubicBezTo>
                    <a:cubicBezTo>
                      <a:pt x="61191" y="123169"/>
                      <a:pt x="54008" y="107005"/>
                      <a:pt x="47723" y="90840"/>
                    </a:cubicBezTo>
                    <a:cubicBezTo>
                      <a:pt x="43234" y="80064"/>
                      <a:pt x="38745" y="70185"/>
                      <a:pt x="35154" y="57613"/>
                    </a:cubicBezTo>
                    <a:cubicBezTo>
                      <a:pt x="24380" y="27978"/>
                      <a:pt x="10913" y="10915"/>
                      <a:pt x="1037" y="4629"/>
                    </a:cubicBezTo>
                    <a:cubicBezTo>
                      <a:pt x="139" y="4629"/>
                      <a:pt x="-759" y="1935"/>
                      <a:pt x="1037" y="1037"/>
                    </a:cubicBezTo>
                    <a:cubicBezTo>
                      <a:pt x="1037" y="139"/>
                      <a:pt x="3730" y="-759"/>
                      <a:pt x="4628" y="1037"/>
                    </a:cubicBezTo>
                    <a:cubicBezTo>
                      <a:pt x="9117" y="4629"/>
                      <a:pt x="26176" y="18100"/>
                      <a:pt x="40541" y="56715"/>
                    </a:cubicBezTo>
                    <a:cubicBezTo>
                      <a:pt x="45030" y="68389"/>
                      <a:pt x="49519" y="79166"/>
                      <a:pt x="53111" y="89044"/>
                    </a:cubicBezTo>
                    <a:cubicBezTo>
                      <a:pt x="59395" y="105208"/>
                      <a:pt x="66578" y="121373"/>
                      <a:pt x="74658" y="146518"/>
                    </a:cubicBezTo>
                    <a:cubicBezTo>
                      <a:pt x="74658" y="148314"/>
                      <a:pt x="74658" y="149212"/>
                      <a:pt x="72863" y="150110"/>
                    </a:cubicBezTo>
                    <a:cubicBezTo>
                      <a:pt x="72863" y="150110"/>
                      <a:pt x="72863" y="150110"/>
                      <a:pt x="72863" y="150110"/>
                    </a:cubicBezTo>
                  </a:path>
                </a:pathLst>
              </a:custGeom>
              <a:solidFill>
                <a:srgbClr val="1D1D1B"/>
              </a:solidFill>
              <a:ln w="8971" cap="flat">
                <a:noFill/>
                <a:prstDash val="solid"/>
                <a:miter/>
              </a:ln>
            </p:spPr>
            <p:txBody>
              <a:bodyPr rtlCol="0" anchor="ctr"/>
              <a:lstStyle/>
              <a:p>
                <a:endParaRPr lang="en-US"/>
              </a:p>
            </p:txBody>
          </p:sp>
          <p:sp>
            <p:nvSpPr>
              <p:cNvPr id="1188" name="Freeform 1187">
                <a:extLst>
                  <a:ext uri="{FF2B5EF4-FFF2-40B4-BE49-F238E27FC236}">
                    <a16:creationId xmlns:a16="http://schemas.microsoft.com/office/drawing/2014/main" id="{1C9926A4-79E8-57A6-C23F-2EB4E715C89B}"/>
                  </a:ext>
                </a:extLst>
              </p:cNvPr>
              <p:cNvSpPr/>
              <p:nvPr/>
            </p:nvSpPr>
            <p:spPr>
              <a:xfrm>
                <a:off x="12223632" y="4762365"/>
                <a:ext cx="109886" cy="63214"/>
              </a:xfrm>
              <a:custGeom>
                <a:avLst/>
                <a:gdLst>
                  <a:gd name="connsiteX0" fmla="*/ 53869 w 109886"/>
                  <a:gd name="connsiteY0" fmla="*/ 63215 h 63214"/>
                  <a:gd name="connsiteX1" fmla="*/ 52971 w 109886"/>
                  <a:gd name="connsiteY1" fmla="*/ 63215 h 63214"/>
                  <a:gd name="connsiteX2" fmla="*/ 0 w 109886"/>
                  <a:gd name="connsiteY2" fmla="*/ 22803 h 63214"/>
                  <a:gd name="connsiteX3" fmla="*/ 898 w 109886"/>
                  <a:gd name="connsiteY3" fmla="*/ 19211 h 63214"/>
                  <a:gd name="connsiteX4" fmla="*/ 4489 w 109886"/>
                  <a:gd name="connsiteY4" fmla="*/ 20109 h 63214"/>
                  <a:gd name="connsiteX5" fmla="*/ 52971 w 109886"/>
                  <a:gd name="connsiteY5" fmla="*/ 56928 h 63214"/>
                  <a:gd name="connsiteX6" fmla="*/ 87987 w 109886"/>
                  <a:gd name="connsiteY6" fmla="*/ 38070 h 63214"/>
                  <a:gd name="connsiteX7" fmla="*/ 105045 w 109886"/>
                  <a:gd name="connsiteY7" fmla="*/ 2148 h 63214"/>
                  <a:gd name="connsiteX8" fmla="*/ 107739 w 109886"/>
                  <a:gd name="connsiteY8" fmla="*/ 352 h 63214"/>
                  <a:gd name="connsiteX9" fmla="*/ 109535 w 109886"/>
                  <a:gd name="connsiteY9" fmla="*/ 3046 h 63214"/>
                  <a:gd name="connsiteX10" fmla="*/ 90680 w 109886"/>
                  <a:gd name="connsiteY10" fmla="*/ 41662 h 63214"/>
                  <a:gd name="connsiteX11" fmla="*/ 52971 w 109886"/>
                  <a:gd name="connsiteY11" fmla="*/ 62316 h 63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886" h="63214">
                    <a:moveTo>
                      <a:pt x="53869" y="63215"/>
                    </a:moveTo>
                    <a:cubicBezTo>
                      <a:pt x="53869" y="63215"/>
                      <a:pt x="53869" y="63215"/>
                      <a:pt x="52971" y="63215"/>
                    </a:cubicBezTo>
                    <a:cubicBezTo>
                      <a:pt x="35015" y="63215"/>
                      <a:pt x="9876" y="43458"/>
                      <a:pt x="0" y="22803"/>
                    </a:cubicBezTo>
                    <a:cubicBezTo>
                      <a:pt x="0" y="21905"/>
                      <a:pt x="0" y="20109"/>
                      <a:pt x="898" y="19211"/>
                    </a:cubicBezTo>
                    <a:cubicBezTo>
                      <a:pt x="1796" y="19211"/>
                      <a:pt x="3591" y="19211"/>
                      <a:pt x="4489" y="20109"/>
                    </a:cubicBezTo>
                    <a:cubicBezTo>
                      <a:pt x="13467" y="38968"/>
                      <a:pt x="36811" y="56928"/>
                      <a:pt x="52971" y="56928"/>
                    </a:cubicBezTo>
                    <a:cubicBezTo>
                      <a:pt x="69133" y="56928"/>
                      <a:pt x="80804" y="47050"/>
                      <a:pt x="87987" y="38070"/>
                    </a:cubicBezTo>
                    <a:cubicBezTo>
                      <a:pt x="99658" y="24599"/>
                      <a:pt x="105045" y="6638"/>
                      <a:pt x="105045" y="2148"/>
                    </a:cubicBezTo>
                    <a:cubicBezTo>
                      <a:pt x="105045" y="352"/>
                      <a:pt x="106841" y="-546"/>
                      <a:pt x="107739" y="352"/>
                    </a:cubicBezTo>
                    <a:cubicBezTo>
                      <a:pt x="109535" y="352"/>
                      <a:pt x="110432" y="2148"/>
                      <a:pt x="109535" y="3046"/>
                    </a:cubicBezTo>
                    <a:cubicBezTo>
                      <a:pt x="109535" y="10231"/>
                      <a:pt x="102352" y="28191"/>
                      <a:pt x="90680" y="41662"/>
                    </a:cubicBezTo>
                    <a:cubicBezTo>
                      <a:pt x="82600" y="50642"/>
                      <a:pt x="70030" y="62316"/>
                      <a:pt x="52971" y="62316"/>
                    </a:cubicBezTo>
                  </a:path>
                </a:pathLst>
              </a:custGeom>
              <a:solidFill>
                <a:srgbClr val="1D1D1B"/>
              </a:solidFill>
              <a:ln w="8971" cap="flat">
                <a:noFill/>
                <a:prstDash val="solid"/>
                <a:miter/>
              </a:ln>
            </p:spPr>
            <p:txBody>
              <a:bodyPr rtlCol="0" anchor="ctr"/>
              <a:lstStyle/>
              <a:p>
                <a:endParaRPr lang="en-US"/>
              </a:p>
            </p:txBody>
          </p:sp>
          <p:sp>
            <p:nvSpPr>
              <p:cNvPr id="1189" name="Freeform 1188">
                <a:extLst>
                  <a:ext uri="{FF2B5EF4-FFF2-40B4-BE49-F238E27FC236}">
                    <a16:creationId xmlns:a16="http://schemas.microsoft.com/office/drawing/2014/main" id="{DCBD6EA4-6CE7-0199-F44C-6194D1C44517}"/>
                  </a:ext>
                </a:extLst>
              </p:cNvPr>
              <p:cNvSpPr/>
              <p:nvPr/>
            </p:nvSpPr>
            <p:spPr>
              <a:xfrm>
                <a:off x="12193835" y="4723204"/>
                <a:ext cx="24184" cy="42207"/>
              </a:xfrm>
              <a:custGeom>
                <a:avLst/>
                <a:gdLst>
                  <a:gd name="connsiteX0" fmla="*/ 18125 w 24184"/>
                  <a:gd name="connsiteY0" fmla="*/ 42207 h 42207"/>
                  <a:gd name="connsiteX1" fmla="*/ 8249 w 24184"/>
                  <a:gd name="connsiteY1" fmla="*/ 37717 h 42207"/>
                  <a:gd name="connsiteX2" fmla="*/ 168 w 24184"/>
                  <a:gd name="connsiteY2" fmla="*/ 17063 h 42207"/>
                  <a:gd name="connsiteX3" fmla="*/ 9147 w 24184"/>
                  <a:gd name="connsiteY3" fmla="*/ 898 h 42207"/>
                  <a:gd name="connsiteX4" fmla="*/ 23512 w 24184"/>
                  <a:gd name="connsiteY4" fmla="*/ 3592 h 42207"/>
                  <a:gd name="connsiteX5" fmla="*/ 23512 w 24184"/>
                  <a:gd name="connsiteY5" fmla="*/ 7184 h 42207"/>
                  <a:gd name="connsiteX6" fmla="*/ 19920 w 24184"/>
                  <a:gd name="connsiteY6" fmla="*/ 7184 h 42207"/>
                  <a:gd name="connsiteX7" fmla="*/ 10942 w 24184"/>
                  <a:gd name="connsiteY7" fmla="*/ 5388 h 42207"/>
                  <a:gd name="connsiteX8" fmla="*/ 4658 w 24184"/>
                  <a:gd name="connsiteY8" fmla="*/ 17063 h 42207"/>
                  <a:gd name="connsiteX9" fmla="*/ 10942 w 24184"/>
                  <a:gd name="connsiteY9" fmla="*/ 33227 h 42207"/>
                  <a:gd name="connsiteX10" fmla="*/ 18125 w 24184"/>
                  <a:gd name="connsiteY10" fmla="*/ 36819 h 42207"/>
                  <a:gd name="connsiteX11" fmla="*/ 20818 w 24184"/>
                  <a:gd name="connsiteY11" fmla="*/ 38615 h 42207"/>
                  <a:gd name="connsiteX12" fmla="*/ 19023 w 24184"/>
                  <a:gd name="connsiteY12" fmla="*/ 41309 h 42207"/>
                  <a:gd name="connsiteX13" fmla="*/ 17227 w 24184"/>
                  <a:gd name="connsiteY13" fmla="*/ 41309 h 42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184" h="42207">
                    <a:moveTo>
                      <a:pt x="18125" y="42207"/>
                    </a:moveTo>
                    <a:cubicBezTo>
                      <a:pt x="14533" y="42207"/>
                      <a:pt x="10942" y="40412"/>
                      <a:pt x="8249" y="37717"/>
                    </a:cubicBezTo>
                    <a:cubicBezTo>
                      <a:pt x="1964" y="32329"/>
                      <a:pt x="-730" y="25145"/>
                      <a:pt x="168" y="17063"/>
                    </a:cubicBezTo>
                    <a:cubicBezTo>
                      <a:pt x="168" y="9878"/>
                      <a:pt x="4658" y="3592"/>
                      <a:pt x="9147" y="898"/>
                    </a:cubicBezTo>
                    <a:cubicBezTo>
                      <a:pt x="13636" y="-898"/>
                      <a:pt x="19023" y="0"/>
                      <a:pt x="23512" y="3592"/>
                    </a:cubicBezTo>
                    <a:cubicBezTo>
                      <a:pt x="24409" y="3592"/>
                      <a:pt x="24409" y="6286"/>
                      <a:pt x="23512" y="7184"/>
                    </a:cubicBezTo>
                    <a:cubicBezTo>
                      <a:pt x="23512" y="8082"/>
                      <a:pt x="20818" y="8082"/>
                      <a:pt x="19920" y="7184"/>
                    </a:cubicBezTo>
                    <a:cubicBezTo>
                      <a:pt x="17227" y="4490"/>
                      <a:pt x="13636" y="4490"/>
                      <a:pt x="10942" y="5388"/>
                    </a:cubicBezTo>
                    <a:cubicBezTo>
                      <a:pt x="7351" y="7184"/>
                      <a:pt x="4658" y="10776"/>
                      <a:pt x="4658" y="17063"/>
                    </a:cubicBezTo>
                    <a:cubicBezTo>
                      <a:pt x="4658" y="24247"/>
                      <a:pt x="7351" y="29635"/>
                      <a:pt x="10942" y="33227"/>
                    </a:cubicBezTo>
                    <a:cubicBezTo>
                      <a:pt x="13636" y="35921"/>
                      <a:pt x="16329" y="36819"/>
                      <a:pt x="18125" y="36819"/>
                    </a:cubicBezTo>
                    <a:cubicBezTo>
                      <a:pt x="19920" y="36819"/>
                      <a:pt x="20818" y="36819"/>
                      <a:pt x="20818" y="38615"/>
                    </a:cubicBezTo>
                    <a:cubicBezTo>
                      <a:pt x="20818" y="40412"/>
                      <a:pt x="20818" y="41309"/>
                      <a:pt x="19023" y="41309"/>
                    </a:cubicBezTo>
                    <a:cubicBezTo>
                      <a:pt x="19023" y="41309"/>
                      <a:pt x="18125" y="41309"/>
                      <a:pt x="17227" y="41309"/>
                    </a:cubicBezTo>
                  </a:path>
                </a:pathLst>
              </a:custGeom>
              <a:solidFill>
                <a:srgbClr val="1D1D1B"/>
              </a:solidFill>
              <a:ln w="8971" cap="flat">
                <a:noFill/>
                <a:prstDash val="solid"/>
                <a:miter/>
              </a:ln>
            </p:spPr>
            <p:txBody>
              <a:bodyPr rtlCol="0" anchor="ctr"/>
              <a:lstStyle/>
              <a:p>
                <a:endParaRPr lang="en-US"/>
              </a:p>
            </p:txBody>
          </p:sp>
          <p:sp>
            <p:nvSpPr>
              <p:cNvPr id="1190" name="Freeform 1189">
                <a:extLst>
                  <a:ext uri="{FF2B5EF4-FFF2-40B4-BE49-F238E27FC236}">
                    <a16:creationId xmlns:a16="http://schemas.microsoft.com/office/drawing/2014/main" id="{53AEF216-D923-C3EB-32CC-4B15625366F7}"/>
                  </a:ext>
                </a:extLst>
              </p:cNvPr>
              <p:cNvSpPr/>
              <p:nvPr/>
            </p:nvSpPr>
            <p:spPr>
              <a:xfrm>
                <a:off x="12281748" y="4730388"/>
                <a:ext cx="10376" cy="32329"/>
              </a:xfrm>
              <a:custGeom>
                <a:avLst/>
                <a:gdLst>
                  <a:gd name="connsiteX0" fmla="*/ 2935 w 10376"/>
                  <a:gd name="connsiteY0" fmla="*/ 32329 h 32329"/>
                  <a:gd name="connsiteX1" fmla="*/ 1139 w 10376"/>
                  <a:gd name="connsiteY1" fmla="*/ 32329 h 32329"/>
                  <a:gd name="connsiteX2" fmla="*/ 1139 w 10376"/>
                  <a:gd name="connsiteY2" fmla="*/ 28737 h 32329"/>
                  <a:gd name="connsiteX3" fmla="*/ 2935 w 10376"/>
                  <a:gd name="connsiteY3" fmla="*/ 19757 h 32329"/>
                  <a:gd name="connsiteX4" fmla="*/ 1139 w 10376"/>
                  <a:gd name="connsiteY4" fmla="*/ 1796 h 32329"/>
                  <a:gd name="connsiteX5" fmla="*/ 4731 w 10376"/>
                  <a:gd name="connsiteY5" fmla="*/ 0 h 32329"/>
                  <a:gd name="connsiteX6" fmla="*/ 6527 w 10376"/>
                  <a:gd name="connsiteY6" fmla="*/ 3592 h 32329"/>
                  <a:gd name="connsiteX7" fmla="*/ 8322 w 10376"/>
                  <a:gd name="connsiteY7" fmla="*/ 17063 h 32329"/>
                  <a:gd name="connsiteX8" fmla="*/ 5629 w 10376"/>
                  <a:gd name="connsiteY8" fmla="*/ 32329 h 32329"/>
                  <a:gd name="connsiteX9" fmla="*/ 3833 w 10376"/>
                  <a:gd name="connsiteY9" fmla="*/ 32329 h 32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376" h="32329">
                    <a:moveTo>
                      <a:pt x="2935" y="32329"/>
                    </a:moveTo>
                    <a:cubicBezTo>
                      <a:pt x="2935" y="32329"/>
                      <a:pt x="1139" y="32329"/>
                      <a:pt x="1139" y="32329"/>
                    </a:cubicBezTo>
                    <a:cubicBezTo>
                      <a:pt x="242" y="31431"/>
                      <a:pt x="1139" y="29635"/>
                      <a:pt x="1139" y="28737"/>
                    </a:cubicBezTo>
                    <a:cubicBezTo>
                      <a:pt x="5629" y="25145"/>
                      <a:pt x="4731" y="23349"/>
                      <a:pt x="2935" y="19757"/>
                    </a:cubicBezTo>
                    <a:cubicBezTo>
                      <a:pt x="1139" y="16164"/>
                      <a:pt x="-1554" y="10776"/>
                      <a:pt x="1139" y="1796"/>
                    </a:cubicBezTo>
                    <a:cubicBezTo>
                      <a:pt x="1139" y="0"/>
                      <a:pt x="2935" y="0"/>
                      <a:pt x="4731" y="0"/>
                    </a:cubicBezTo>
                    <a:cubicBezTo>
                      <a:pt x="6527" y="0"/>
                      <a:pt x="6527" y="1796"/>
                      <a:pt x="6527" y="3592"/>
                    </a:cubicBezTo>
                    <a:cubicBezTo>
                      <a:pt x="4731" y="9878"/>
                      <a:pt x="6527" y="13470"/>
                      <a:pt x="8322" y="17063"/>
                    </a:cubicBezTo>
                    <a:cubicBezTo>
                      <a:pt x="11016" y="21553"/>
                      <a:pt x="11913" y="26043"/>
                      <a:pt x="5629" y="32329"/>
                    </a:cubicBezTo>
                    <a:cubicBezTo>
                      <a:pt x="5629" y="32329"/>
                      <a:pt x="4731" y="32329"/>
                      <a:pt x="3833" y="32329"/>
                    </a:cubicBezTo>
                  </a:path>
                </a:pathLst>
              </a:custGeom>
              <a:solidFill>
                <a:srgbClr val="1D1D1B"/>
              </a:solidFill>
              <a:ln w="8971" cap="flat">
                <a:noFill/>
                <a:prstDash val="solid"/>
                <a:miter/>
              </a:ln>
            </p:spPr>
            <p:txBody>
              <a:bodyPr rtlCol="0" anchor="ctr"/>
              <a:lstStyle/>
              <a:p>
                <a:endParaRPr lang="en-US"/>
              </a:p>
            </p:txBody>
          </p:sp>
          <p:sp>
            <p:nvSpPr>
              <p:cNvPr id="1191" name="Freeform 1190">
                <a:extLst>
                  <a:ext uri="{FF2B5EF4-FFF2-40B4-BE49-F238E27FC236}">
                    <a16:creationId xmlns:a16="http://schemas.microsoft.com/office/drawing/2014/main" id="{6FD965D0-FB87-5D78-8213-CA5B0AD6ECBD}"/>
                  </a:ext>
                </a:extLst>
              </p:cNvPr>
              <p:cNvSpPr/>
              <p:nvPr/>
            </p:nvSpPr>
            <p:spPr>
              <a:xfrm>
                <a:off x="12245179" y="4709027"/>
                <a:ext cx="27073" cy="7890"/>
              </a:xfrm>
              <a:custGeom>
                <a:avLst/>
                <a:gdLst>
                  <a:gd name="connsiteX0" fmla="*/ 25140 w 27073"/>
                  <a:gd name="connsiteY0" fmla="*/ 7891 h 7890"/>
                  <a:gd name="connsiteX1" fmla="*/ 23344 w 27073"/>
                  <a:gd name="connsiteY1" fmla="*/ 7891 h 7890"/>
                  <a:gd name="connsiteX2" fmla="*/ 3592 w 27073"/>
                  <a:gd name="connsiteY2" fmla="*/ 7891 h 7890"/>
                  <a:gd name="connsiteX3" fmla="*/ 0 w 27073"/>
                  <a:gd name="connsiteY3" fmla="*/ 6993 h 7890"/>
                  <a:gd name="connsiteX4" fmla="*/ 898 w 27073"/>
                  <a:gd name="connsiteY4" fmla="*/ 3401 h 7890"/>
                  <a:gd name="connsiteX5" fmla="*/ 26037 w 27073"/>
                  <a:gd name="connsiteY5" fmla="*/ 3401 h 7890"/>
                  <a:gd name="connsiteX6" fmla="*/ 26037 w 27073"/>
                  <a:gd name="connsiteY6" fmla="*/ 6993 h 7890"/>
                  <a:gd name="connsiteX7" fmla="*/ 24241 w 27073"/>
                  <a:gd name="connsiteY7" fmla="*/ 7891 h 7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073" h="7890">
                    <a:moveTo>
                      <a:pt x="25140" y="7891"/>
                    </a:moveTo>
                    <a:cubicBezTo>
                      <a:pt x="25140" y="7891"/>
                      <a:pt x="24241" y="7891"/>
                      <a:pt x="23344" y="7891"/>
                    </a:cubicBezTo>
                    <a:cubicBezTo>
                      <a:pt x="17059" y="3401"/>
                      <a:pt x="7183" y="5197"/>
                      <a:pt x="3592" y="7891"/>
                    </a:cubicBezTo>
                    <a:cubicBezTo>
                      <a:pt x="2694" y="7891"/>
                      <a:pt x="898" y="7891"/>
                      <a:pt x="0" y="6993"/>
                    </a:cubicBezTo>
                    <a:cubicBezTo>
                      <a:pt x="0" y="6095"/>
                      <a:pt x="0" y="4299"/>
                      <a:pt x="898" y="3401"/>
                    </a:cubicBezTo>
                    <a:cubicBezTo>
                      <a:pt x="6285" y="-191"/>
                      <a:pt x="17956" y="-1988"/>
                      <a:pt x="26037" y="3401"/>
                    </a:cubicBezTo>
                    <a:cubicBezTo>
                      <a:pt x="26935" y="3401"/>
                      <a:pt x="27833" y="6095"/>
                      <a:pt x="26037" y="6993"/>
                    </a:cubicBezTo>
                    <a:cubicBezTo>
                      <a:pt x="26037" y="6993"/>
                      <a:pt x="25140" y="7891"/>
                      <a:pt x="24241" y="7891"/>
                    </a:cubicBezTo>
                  </a:path>
                </a:pathLst>
              </a:custGeom>
              <a:solidFill>
                <a:srgbClr val="1D1D1B"/>
              </a:solidFill>
              <a:ln w="8971" cap="flat">
                <a:noFill/>
                <a:prstDash val="solid"/>
                <a:miter/>
              </a:ln>
            </p:spPr>
            <p:txBody>
              <a:bodyPr rtlCol="0" anchor="ctr"/>
              <a:lstStyle/>
              <a:p>
                <a:endParaRPr lang="en-US"/>
              </a:p>
            </p:txBody>
          </p:sp>
          <p:sp>
            <p:nvSpPr>
              <p:cNvPr id="1192" name="Freeform 1191">
                <a:extLst>
                  <a:ext uri="{FF2B5EF4-FFF2-40B4-BE49-F238E27FC236}">
                    <a16:creationId xmlns:a16="http://schemas.microsoft.com/office/drawing/2014/main" id="{97CF1CA7-0239-54AA-9935-B0028736C02B}"/>
                  </a:ext>
                </a:extLst>
              </p:cNvPr>
              <p:cNvSpPr/>
              <p:nvPr/>
            </p:nvSpPr>
            <p:spPr>
              <a:xfrm>
                <a:off x="12302640" y="4716798"/>
                <a:ext cx="24016" cy="8601"/>
              </a:xfrm>
              <a:custGeom>
                <a:avLst/>
                <a:gdLst>
                  <a:gd name="connsiteX0" fmla="*/ 22446 w 24016"/>
                  <a:gd name="connsiteY0" fmla="*/ 7304 h 8601"/>
                  <a:gd name="connsiteX1" fmla="*/ 20650 w 24016"/>
                  <a:gd name="connsiteY1" fmla="*/ 7304 h 8601"/>
                  <a:gd name="connsiteX2" fmla="*/ 3592 w 24016"/>
                  <a:gd name="connsiteY2" fmla="*/ 6406 h 8601"/>
                  <a:gd name="connsiteX3" fmla="*/ 0 w 24016"/>
                  <a:gd name="connsiteY3" fmla="*/ 6406 h 8601"/>
                  <a:gd name="connsiteX4" fmla="*/ 0 w 24016"/>
                  <a:gd name="connsiteY4" fmla="*/ 2814 h 8601"/>
                  <a:gd name="connsiteX5" fmla="*/ 23343 w 24016"/>
                  <a:gd name="connsiteY5" fmla="*/ 4610 h 8601"/>
                  <a:gd name="connsiteX6" fmla="*/ 23343 w 24016"/>
                  <a:gd name="connsiteY6" fmla="*/ 8202 h 8601"/>
                  <a:gd name="connsiteX7" fmla="*/ 21548 w 24016"/>
                  <a:gd name="connsiteY7" fmla="*/ 8202 h 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016" h="8601">
                    <a:moveTo>
                      <a:pt x="22446" y="7304"/>
                    </a:moveTo>
                    <a:cubicBezTo>
                      <a:pt x="22446" y="7304"/>
                      <a:pt x="21548" y="7304"/>
                      <a:pt x="20650" y="7304"/>
                    </a:cubicBezTo>
                    <a:cubicBezTo>
                      <a:pt x="16161" y="2814"/>
                      <a:pt x="8081" y="2814"/>
                      <a:pt x="3592" y="6406"/>
                    </a:cubicBezTo>
                    <a:cubicBezTo>
                      <a:pt x="2693" y="6406"/>
                      <a:pt x="898" y="6406"/>
                      <a:pt x="0" y="6406"/>
                    </a:cubicBezTo>
                    <a:cubicBezTo>
                      <a:pt x="0" y="5508"/>
                      <a:pt x="0" y="3712"/>
                      <a:pt x="0" y="2814"/>
                    </a:cubicBezTo>
                    <a:cubicBezTo>
                      <a:pt x="6285" y="-778"/>
                      <a:pt x="17059" y="-1676"/>
                      <a:pt x="23343" y="4610"/>
                    </a:cubicBezTo>
                    <a:cubicBezTo>
                      <a:pt x="24241" y="5508"/>
                      <a:pt x="24241" y="7304"/>
                      <a:pt x="23343" y="8202"/>
                    </a:cubicBezTo>
                    <a:cubicBezTo>
                      <a:pt x="22446" y="9100"/>
                      <a:pt x="22446" y="8202"/>
                      <a:pt x="21548" y="8202"/>
                    </a:cubicBezTo>
                  </a:path>
                </a:pathLst>
              </a:custGeom>
              <a:solidFill>
                <a:srgbClr val="1D1D1B"/>
              </a:solidFill>
              <a:ln w="8971" cap="flat">
                <a:noFill/>
                <a:prstDash val="solid"/>
                <a:miter/>
              </a:ln>
            </p:spPr>
            <p:txBody>
              <a:bodyPr rtlCol="0" anchor="ctr"/>
              <a:lstStyle/>
              <a:p>
                <a:endParaRPr lang="en-US"/>
              </a:p>
            </p:txBody>
          </p:sp>
          <p:sp>
            <p:nvSpPr>
              <p:cNvPr id="1193" name="Freeform 1192">
                <a:extLst>
                  <a:ext uri="{FF2B5EF4-FFF2-40B4-BE49-F238E27FC236}">
                    <a16:creationId xmlns:a16="http://schemas.microsoft.com/office/drawing/2014/main" id="{522F849C-D306-2E76-48D0-F20B30A90DA0}"/>
                  </a:ext>
                </a:extLst>
              </p:cNvPr>
              <p:cNvSpPr/>
              <p:nvPr/>
            </p:nvSpPr>
            <p:spPr>
              <a:xfrm>
                <a:off x="12205002" y="4737797"/>
                <a:ext cx="8753" cy="10551"/>
              </a:xfrm>
              <a:custGeom>
                <a:avLst/>
                <a:gdLst>
                  <a:gd name="connsiteX0" fmla="*/ 6958 w 8753"/>
                  <a:gd name="connsiteY0" fmla="*/ 10552 h 10551"/>
                  <a:gd name="connsiteX1" fmla="*/ 4265 w 8753"/>
                  <a:gd name="connsiteY1" fmla="*/ 8756 h 10551"/>
                  <a:gd name="connsiteX2" fmla="*/ 674 w 8753"/>
                  <a:gd name="connsiteY2" fmla="*/ 4266 h 10551"/>
                  <a:gd name="connsiteX3" fmla="*/ 674 w 8753"/>
                  <a:gd name="connsiteY3" fmla="*/ 674 h 10551"/>
                  <a:gd name="connsiteX4" fmla="*/ 4265 w 8753"/>
                  <a:gd name="connsiteY4" fmla="*/ 674 h 10551"/>
                  <a:gd name="connsiteX5" fmla="*/ 8754 w 8753"/>
                  <a:gd name="connsiteY5" fmla="*/ 6960 h 10551"/>
                  <a:gd name="connsiteX6" fmla="*/ 7856 w 8753"/>
                  <a:gd name="connsiteY6" fmla="*/ 10552 h 10551"/>
                  <a:gd name="connsiteX7" fmla="*/ 6958 w 8753"/>
                  <a:gd name="connsiteY7" fmla="*/ 10552 h 10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53" h="10551">
                    <a:moveTo>
                      <a:pt x="6958" y="10552"/>
                    </a:moveTo>
                    <a:cubicBezTo>
                      <a:pt x="6060" y="10552"/>
                      <a:pt x="5163" y="10552"/>
                      <a:pt x="4265" y="8756"/>
                    </a:cubicBezTo>
                    <a:cubicBezTo>
                      <a:pt x="3367" y="6062"/>
                      <a:pt x="674" y="4266"/>
                      <a:pt x="674" y="4266"/>
                    </a:cubicBezTo>
                    <a:cubicBezTo>
                      <a:pt x="-225" y="3368"/>
                      <a:pt x="-225" y="1572"/>
                      <a:pt x="674" y="674"/>
                    </a:cubicBezTo>
                    <a:cubicBezTo>
                      <a:pt x="1571" y="-225"/>
                      <a:pt x="3367" y="-225"/>
                      <a:pt x="4265" y="674"/>
                    </a:cubicBezTo>
                    <a:cubicBezTo>
                      <a:pt x="4265" y="674"/>
                      <a:pt x="6958" y="3368"/>
                      <a:pt x="8754" y="6960"/>
                    </a:cubicBezTo>
                    <a:cubicBezTo>
                      <a:pt x="8754" y="7858"/>
                      <a:pt x="8754" y="9654"/>
                      <a:pt x="7856" y="10552"/>
                    </a:cubicBezTo>
                    <a:cubicBezTo>
                      <a:pt x="7856" y="10552"/>
                      <a:pt x="7856" y="10552"/>
                      <a:pt x="6958" y="10552"/>
                    </a:cubicBezTo>
                  </a:path>
                </a:pathLst>
              </a:custGeom>
              <a:solidFill>
                <a:srgbClr val="1D1D1B"/>
              </a:solidFill>
              <a:ln w="8971" cap="flat">
                <a:noFill/>
                <a:prstDash val="solid"/>
                <a:miter/>
              </a:ln>
            </p:spPr>
            <p:txBody>
              <a:bodyPr rtlCol="0" anchor="ctr"/>
              <a:lstStyle/>
              <a:p>
                <a:endParaRPr lang="en-US"/>
              </a:p>
            </p:txBody>
          </p:sp>
          <p:sp>
            <p:nvSpPr>
              <p:cNvPr id="1194" name="Freeform 1193">
                <a:extLst>
                  <a:ext uri="{FF2B5EF4-FFF2-40B4-BE49-F238E27FC236}">
                    <a16:creationId xmlns:a16="http://schemas.microsoft.com/office/drawing/2014/main" id="{68E9BCE4-2DAC-C055-4D86-F4F5BEC41A52}"/>
                  </a:ext>
                </a:extLst>
              </p:cNvPr>
              <p:cNvSpPr/>
              <p:nvPr/>
            </p:nvSpPr>
            <p:spPr>
              <a:xfrm>
                <a:off x="12336757" y="4713326"/>
                <a:ext cx="8978" cy="32329"/>
              </a:xfrm>
              <a:custGeom>
                <a:avLst/>
                <a:gdLst>
                  <a:gd name="connsiteX0" fmla="*/ 1796 w 8978"/>
                  <a:gd name="connsiteY0" fmla="*/ 32329 h 32329"/>
                  <a:gd name="connsiteX1" fmla="*/ 1796 w 8978"/>
                  <a:gd name="connsiteY1" fmla="*/ 32329 h 32329"/>
                  <a:gd name="connsiteX2" fmla="*/ 0 w 8978"/>
                  <a:gd name="connsiteY2" fmla="*/ 28737 h 32329"/>
                  <a:gd name="connsiteX3" fmla="*/ 3592 w 8978"/>
                  <a:gd name="connsiteY3" fmla="*/ 2694 h 32329"/>
                  <a:gd name="connsiteX4" fmla="*/ 6285 w 8978"/>
                  <a:gd name="connsiteY4" fmla="*/ 0 h 32329"/>
                  <a:gd name="connsiteX5" fmla="*/ 8978 w 8978"/>
                  <a:gd name="connsiteY5" fmla="*/ 2694 h 32329"/>
                  <a:gd name="connsiteX6" fmla="*/ 5387 w 8978"/>
                  <a:gd name="connsiteY6" fmla="*/ 30533 h 32329"/>
                  <a:gd name="connsiteX7" fmla="*/ 2693 w 8978"/>
                  <a:gd name="connsiteY7" fmla="*/ 32329 h 32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78" h="32329">
                    <a:moveTo>
                      <a:pt x="1796" y="32329"/>
                    </a:moveTo>
                    <a:cubicBezTo>
                      <a:pt x="1796" y="32329"/>
                      <a:pt x="1796" y="32329"/>
                      <a:pt x="1796" y="32329"/>
                    </a:cubicBezTo>
                    <a:cubicBezTo>
                      <a:pt x="0" y="32329"/>
                      <a:pt x="0" y="30533"/>
                      <a:pt x="0" y="28737"/>
                    </a:cubicBezTo>
                    <a:cubicBezTo>
                      <a:pt x="0" y="28737"/>
                      <a:pt x="3592" y="13470"/>
                      <a:pt x="3592" y="2694"/>
                    </a:cubicBezTo>
                    <a:cubicBezTo>
                      <a:pt x="3592" y="898"/>
                      <a:pt x="4489" y="0"/>
                      <a:pt x="6285" y="0"/>
                    </a:cubicBezTo>
                    <a:cubicBezTo>
                      <a:pt x="8081" y="0"/>
                      <a:pt x="8978" y="898"/>
                      <a:pt x="8978" y="2694"/>
                    </a:cubicBezTo>
                    <a:cubicBezTo>
                      <a:pt x="8978" y="14369"/>
                      <a:pt x="5387" y="29635"/>
                      <a:pt x="5387" y="30533"/>
                    </a:cubicBezTo>
                    <a:cubicBezTo>
                      <a:pt x="5387" y="31431"/>
                      <a:pt x="3592" y="32329"/>
                      <a:pt x="2693" y="32329"/>
                    </a:cubicBezTo>
                  </a:path>
                </a:pathLst>
              </a:custGeom>
              <a:solidFill>
                <a:srgbClr val="1D1D1B"/>
              </a:solidFill>
              <a:ln w="8971" cap="flat">
                <a:noFill/>
                <a:prstDash val="solid"/>
                <a:miter/>
              </a:ln>
            </p:spPr>
            <p:txBody>
              <a:bodyPr rtlCol="0" anchor="ctr"/>
              <a:lstStyle/>
              <a:p>
                <a:endParaRPr lang="en-US"/>
              </a:p>
            </p:txBody>
          </p:sp>
          <p:sp>
            <p:nvSpPr>
              <p:cNvPr id="1195" name="Freeform 1194">
                <a:extLst>
                  <a:ext uri="{FF2B5EF4-FFF2-40B4-BE49-F238E27FC236}">
                    <a16:creationId xmlns:a16="http://schemas.microsoft.com/office/drawing/2014/main" id="{D729343C-066F-6BE1-D1A6-ECD45E26D650}"/>
                  </a:ext>
                </a:extLst>
              </p:cNvPr>
              <p:cNvSpPr/>
              <p:nvPr/>
            </p:nvSpPr>
            <p:spPr>
              <a:xfrm>
                <a:off x="12252362" y="4727694"/>
                <a:ext cx="9875" cy="11674"/>
              </a:xfrm>
              <a:custGeom>
                <a:avLst/>
                <a:gdLst>
                  <a:gd name="connsiteX0" fmla="*/ 0 w 9875"/>
                  <a:gd name="connsiteY0" fmla="*/ 5388 h 11674"/>
                  <a:gd name="connsiteX1" fmla="*/ 5387 w 9875"/>
                  <a:gd name="connsiteY1" fmla="*/ 0 h 11674"/>
                  <a:gd name="connsiteX2" fmla="*/ 9876 w 9875"/>
                  <a:gd name="connsiteY2" fmla="*/ 6286 h 11674"/>
                  <a:gd name="connsiteX3" fmla="*/ 4489 w 9875"/>
                  <a:gd name="connsiteY3" fmla="*/ 11674 h 11674"/>
                  <a:gd name="connsiteX4" fmla="*/ 0 w 9875"/>
                  <a:gd name="connsiteY4" fmla="*/ 5388 h 11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75" h="11674">
                    <a:moveTo>
                      <a:pt x="0" y="5388"/>
                    </a:moveTo>
                    <a:cubicBezTo>
                      <a:pt x="0" y="1796"/>
                      <a:pt x="2693" y="0"/>
                      <a:pt x="5387" y="0"/>
                    </a:cubicBezTo>
                    <a:cubicBezTo>
                      <a:pt x="8080" y="0"/>
                      <a:pt x="9876" y="2694"/>
                      <a:pt x="9876" y="6286"/>
                    </a:cubicBezTo>
                    <a:cubicBezTo>
                      <a:pt x="9876" y="9878"/>
                      <a:pt x="7182" y="11674"/>
                      <a:pt x="4489" y="11674"/>
                    </a:cubicBezTo>
                    <a:cubicBezTo>
                      <a:pt x="1795" y="11674"/>
                      <a:pt x="0" y="8980"/>
                      <a:pt x="0" y="5388"/>
                    </a:cubicBezTo>
                  </a:path>
                </a:pathLst>
              </a:custGeom>
              <a:solidFill>
                <a:srgbClr val="1D1D1B"/>
              </a:solidFill>
              <a:ln w="8971" cap="flat">
                <a:noFill/>
                <a:prstDash val="solid"/>
                <a:miter/>
              </a:ln>
            </p:spPr>
            <p:txBody>
              <a:bodyPr rtlCol="0" anchor="ctr"/>
              <a:lstStyle/>
              <a:p>
                <a:endParaRPr lang="en-US"/>
              </a:p>
            </p:txBody>
          </p:sp>
          <p:sp>
            <p:nvSpPr>
              <p:cNvPr id="1196" name="Freeform 1195">
                <a:extLst>
                  <a:ext uri="{FF2B5EF4-FFF2-40B4-BE49-F238E27FC236}">
                    <a16:creationId xmlns:a16="http://schemas.microsoft.com/office/drawing/2014/main" id="{65BF3049-98F2-26AD-F5F3-9ADFC7F44728}"/>
                  </a:ext>
                </a:extLst>
              </p:cNvPr>
              <p:cNvSpPr/>
              <p:nvPr/>
            </p:nvSpPr>
            <p:spPr>
              <a:xfrm>
                <a:off x="12308925" y="4733981"/>
                <a:ext cx="9875" cy="11674"/>
              </a:xfrm>
              <a:custGeom>
                <a:avLst/>
                <a:gdLst>
                  <a:gd name="connsiteX0" fmla="*/ 0 w 9875"/>
                  <a:gd name="connsiteY0" fmla="*/ 5388 h 11674"/>
                  <a:gd name="connsiteX1" fmla="*/ 5387 w 9875"/>
                  <a:gd name="connsiteY1" fmla="*/ 0 h 11674"/>
                  <a:gd name="connsiteX2" fmla="*/ 9876 w 9875"/>
                  <a:gd name="connsiteY2" fmla="*/ 6286 h 11674"/>
                  <a:gd name="connsiteX3" fmla="*/ 4489 w 9875"/>
                  <a:gd name="connsiteY3" fmla="*/ 11675 h 11674"/>
                  <a:gd name="connsiteX4" fmla="*/ 0 w 9875"/>
                  <a:gd name="connsiteY4" fmla="*/ 5388 h 11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75" h="11674">
                    <a:moveTo>
                      <a:pt x="0" y="5388"/>
                    </a:moveTo>
                    <a:cubicBezTo>
                      <a:pt x="0" y="1796"/>
                      <a:pt x="2693" y="0"/>
                      <a:pt x="5387" y="0"/>
                    </a:cubicBezTo>
                    <a:cubicBezTo>
                      <a:pt x="8080" y="0"/>
                      <a:pt x="9876" y="3592"/>
                      <a:pt x="9876" y="6286"/>
                    </a:cubicBezTo>
                    <a:cubicBezTo>
                      <a:pt x="9876" y="9878"/>
                      <a:pt x="7182" y="11675"/>
                      <a:pt x="4489" y="11675"/>
                    </a:cubicBezTo>
                    <a:cubicBezTo>
                      <a:pt x="1796" y="11675"/>
                      <a:pt x="0" y="8082"/>
                      <a:pt x="0" y="5388"/>
                    </a:cubicBezTo>
                  </a:path>
                </a:pathLst>
              </a:custGeom>
              <a:solidFill>
                <a:srgbClr val="1D1D1B"/>
              </a:solidFill>
              <a:ln w="8971" cap="flat">
                <a:noFill/>
                <a:prstDash val="solid"/>
                <a:miter/>
              </a:ln>
            </p:spPr>
            <p:txBody>
              <a:bodyPr rtlCol="0" anchor="ctr"/>
              <a:lstStyle/>
              <a:p>
                <a:endParaRPr lang="en-US"/>
              </a:p>
            </p:txBody>
          </p:sp>
          <p:sp>
            <p:nvSpPr>
              <p:cNvPr id="1197" name="Freeform 1196">
                <a:extLst>
                  <a:ext uri="{FF2B5EF4-FFF2-40B4-BE49-F238E27FC236}">
                    <a16:creationId xmlns:a16="http://schemas.microsoft.com/office/drawing/2014/main" id="{27E682B8-C906-ECDD-1466-6BA495DD37E9}"/>
                  </a:ext>
                </a:extLst>
              </p:cNvPr>
              <p:cNvSpPr/>
              <p:nvPr/>
            </p:nvSpPr>
            <p:spPr>
              <a:xfrm>
                <a:off x="12262764" y="4671118"/>
                <a:ext cx="87460" cy="50289"/>
              </a:xfrm>
              <a:custGeom>
                <a:avLst/>
                <a:gdLst>
                  <a:gd name="connsiteX0" fmla="*/ 84767 w 87460"/>
                  <a:gd name="connsiteY0" fmla="*/ 48494 h 50289"/>
                  <a:gd name="connsiteX1" fmla="*/ 82972 w 87460"/>
                  <a:gd name="connsiteY1" fmla="*/ 47596 h 50289"/>
                  <a:gd name="connsiteX2" fmla="*/ 80278 w 87460"/>
                  <a:gd name="connsiteY2" fmla="*/ 47596 h 50289"/>
                  <a:gd name="connsiteX3" fmla="*/ 76687 w 87460"/>
                  <a:gd name="connsiteY3" fmla="*/ 47596 h 50289"/>
                  <a:gd name="connsiteX4" fmla="*/ 73993 w 87460"/>
                  <a:gd name="connsiteY4" fmla="*/ 43106 h 50289"/>
                  <a:gd name="connsiteX5" fmla="*/ 73993 w 87460"/>
                  <a:gd name="connsiteY5" fmla="*/ 42208 h 50289"/>
                  <a:gd name="connsiteX6" fmla="*/ 71300 w 87460"/>
                  <a:gd name="connsiteY6" fmla="*/ 42208 h 50289"/>
                  <a:gd name="connsiteX7" fmla="*/ 65913 w 87460"/>
                  <a:gd name="connsiteY7" fmla="*/ 40411 h 50289"/>
                  <a:gd name="connsiteX8" fmla="*/ 63219 w 87460"/>
                  <a:gd name="connsiteY8" fmla="*/ 35023 h 50289"/>
                  <a:gd name="connsiteX9" fmla="*/ 63219 w 87460"/>
                  <a:gd name="connsiteY9" fmla="*/ 33227 h 50289"/>
                  <a:gd name="connsiteX10" fmla="*/ 61424 w 87460"/>
                  <a:gd name="connsiteY10" fmla="*/ 34125 h 50289"/>
                  <a:gd name="connsiteX11" fmla="*/ 54241 w 87460"/>
                  <a:gd name="connsiteY11" fmla="*/ 35023 h 50289"/>
                  <a:gd name="connsiteX12" fmla="*/ 50650 w 87460"/>
                  <a:gd name="connsiteY12" fmla="*/ 29635 h 50289"/>
                  <a:gd name="connsiteX13" fmla="*/ 50650 w 87460"/>
                  <a:gd name="connsiteY13" fmla="*/ 29635 h 50289"/>
                  <a:gd name="connsiteX14" fmla="*/ 50650 w 87460"/>
                  <a:gd name="connsiteY14" fmla="*/ 29635 h 50289"/>
                  <a:gd name="connsiteX15" fmla="*/ 45263 w 87460"/>
                  <a:gd name="connsiteY15" fmla="*/ 29635 h 50289"/>
                  <a:gd name="connsiteX16" fmla="*/ 42570 w 87460"/>
                  <a:gd name="connsiteY16" fmla="*/ 25145 h 50289"/>
                  <a:gd name="connsiteX17" fmla="*/ 42570 w 87460"/>
                  <a:gd name="connsiteY17" fmla="*/ 24247 h 50289"/>
                  <a:gd name="connsiteX18" fmla="*/ 40774 w 87460"/>
                  <a:gd name="connsiteY18" fmla="*/ 24247 h 50289"/>
                  <a:gd name="connsiteX19" fmla="*/ 34490 w 87460"/>
                  <a:gd name="connsiteY19" fmla="*/ 24247 h 50289"/>
                  <a:gd name="connsiteX20" fmla="*/ 30898 w 87460"/>
                  <a:gd name="connsiteY20" fmla="*/ 17961 h 50289"/>
                  <a:gd name="connsiteX21" fmla="*/ 30000 w 87460"/>
                  <a:gd name="connsiteY21" fmla="*/ 15267 h 50289"/>
                  <a:gd name="connsiteX22" fmla="*/ 26409 w 87460"/>
                  <a:gd name="connsiteY22" fmla="*/ 15267 h 50289"/>
                  <a:gd name="connsiteX23" fmla="*/ 20124 w 87460"/>
                  <a:gd name="connsiteY23" fmla="*/ 15267 h 50289"/>
                  <a:gd name="connsiteX24" fmla="*/ 16533 w 87460"/>
                  <a:gd name="connsiteY24" fmla="*/ 9878 h 50289"/>
                  <a:gd name="connsiteX25" fmla="*/ 16533 w 87460"/>
                  <a:gd name="connsiteY25" fmla="*/ 9878 h 50289"/>
                  <a:gd name="connsiteX26" fmla="*/ 12044 w 87460"/>
                  <a:gd name="connsiteY26" fmla="*/ 9878 h 50289"/>
                  <a:gd name="connsiteX27" fmla="*/ 8452 w 87460"/>
                  <a:gd name="connsiteY27" fmla="*/ 6286 h 50289"/>
                  <a:gd name="connsiteX28" fmla="*/ 8452 w 87460"/>
                  <a:gd name="connsiteY28" fmla="*/ 5388 h 50289"/>
                  <a:gd name="connsiteX29" fmla="*/ 8452 w 87460"/>
                  <a:gd name="connsiteY29" fmla="*/ 5388 h 50289"/>
                  <a:gd name="connsiteX30" fmla="*/ 5759 w 87460"/>
                  <a:gd name="connsiteY30" fmla="*/ 8082 h 50289"/>
                  <a:gd name="connsiteX31" fmla="*/ 1270 w 87460"/>
                  <a:gd name="connsiteY31" fmla="*/ 8082 h 50289"/>
                  <a:gd name="connsiteX32" fmla="*/ 372 w 87460"/>
                  <a:gd name="connsiteY32" fmla="*/ 4490 h 50289"/>
                  <a:gd name="connsiteX33" fmla="*/ 3963 w 87460"/>
                  <a:gd name="connsiteY33" fmla="*/ 3592 h 50289"/>
                  <a:gd name="connsiteX34" fmla="*/ 9350 w 87460"/>
                  <a:gd name="connsiteY34" fmla="*/ 0 h 50289"/>
                  <a:gd name="connsiteX35" fmla="*/ 13839 w 87460"/>
                  <a:gd name="connsiteY35" fmla="*/ 3592 h 50289"/>
                  <a:gd name="connsiteX36" fmla="*/ 13839 w 87460"/>
                  <a:gd name="connsiteY36" fmla="*/ 4490 h 50289"/>
                  <a:gd name="connsiteX37" fmla="*/ 15635 w 87460"/>
                  <a:gd name="connsiteY37" fmla="*/ 4490 h 50289"/>
                  <a:gd name="connsiteX38" fmla="*/ 21022 w 87460"/>
                  <a:gd name="connsiteY38" fmla="*/ 4490 h 50289"/>
                  <a:gd name="connsiteX39" fmla="*/ 22817 w 87460"/>
                  <a:gd name="connsiteY39" fmla="*/ 8082 h 50289"/>
                  <a:gd name="connsiteX40" fmla="*/ 22817 w 87460"/>
                  <a:gd name="connsiteY40" fmla="*/ 8980 h 50289"/>
                  <a:gd name="connsiteX41" fmla="*/ 26409 w 87460"/>
                  <a:gd name="connsiteY41" fmla="*/ 8980 h 50289"/>
                  <a:gd name="connsiteX42" fmla="*/ 32694 w 87460"/>
                  <a:gd name="connsiteY42" fmla="*/ 8980 h 50289"/>
                  <a:gd name="connsiteX43" fmla="*/ 37183 w 87460"/>
                  <a:gd name="connsiteY43" fmla="*/ 15267 h 50289"/>
                  <a:gd name="connsiteX44" fmla="*/ 38080 w 87460"/>
                  <a:gd name="connsiteY44" fmla="*/ 17961 h 50289"/>
                  <a:gd name="connsiteX45" fmla="*/ 38979 w 87460"/>
                  <a:gd name="connsiteY45" fmla="*/ 17961 h 50289"/>
                  <a:gd name="connsiteX46" fmla="*/ 46161 w 87460"/>
                  <a:gd name="connsiteY46" fmla="*/ 17961 h 50289"/>
                  <a:gd name="connsiteX47" fmla="*/ 47957 w 87460"/>
                  <a:gd name="connsiteY47" fmla="*/ 21553 h 50289"/>
                  <a:gd name="connsiteX48" fmla="*/ 47957 w 87460"/>
                  <a:gd name="connsiteY48" fmla="*/ 23349 h 50289"/>
                  <a:gd name="connsiteX49" fmla="*/ 48854 w 87460"/>
                  <a:gd name="connsiteY49" fmla="*/ 23349 h 50289"/>
                  <a:gd name="connsiteX50" fmla="*/ 55139 w 87460"/>
                  <a:gd name="connsiteY50" fmla="*/ 24247 h 50289"/>
                  <a:gd name="connsiteX51" fmla="*/ 56037 w 87460"/>
                  <a:gd name="connsiteY51" fmla="*/ 27839 h 50289"/>
                  <a:gd name="connsiteX52" fmla="*/ 56037 w 87460"/>
                  <a:gd name="connsiteY52" fmla="*/ 29635 h 50289"/>
                  <a:gd name="connsiteX53" fmla="*/ 58730 w 87460"/>
                  <a:gd name="connsiteY53" fmla="*/ 29635 h 50289"/>
                  <a:gd name="connsiteX54" fmla="*/ 65913 w 87460"/>
                  <a:gd name="connsiteY54" fmla="*/ 27839 h 50289"/>
                  <a:gd name="connsiteX55" fmla="*/ 69504 w 87460"/>
                  <a:gd name="connsiteY55" fmla="*/ 34125 h 50289"/>
                  <a:gd name="connsiteX56" fmla="*/ 69504 w 87460"/>
                  <a:gd name="connsiteY56" fmla="*/ 35921 h 50289"/>
                  <a:gd name="connsiteX57" fmla="*/ 72198 w 87460"/>
                  <a:gd name="connsiteY57" fmla="*/ 35921 h 50289"/>
                  <a:gd name="connsiteX58" fmla="*/ 77585 w 87460"/>
                  <a:gd name="connsiteY58" fmla="*/ 38616 h 50289"/>
                  <a:gd name="connsiteX59" fmla="*/ 79381 w 87460"/>
                  <a:gd name="connsiteY59" fmla="*/ 42208 h 50289"/>
                  <a:gd name="connsiteX60" fmla="*/ 79381 w 87460"/>
                  <a:gd name="connsiteY60" fmla="*/ 43106 h 50289"/>
                  <a:gd name="connsiteX61" fmla="*/ 81176 w 87460"/>
                  <a:gd name="connsiteY61" fmla="*/ 43106 h 50289"/>
                  <a:gd name="connsiteX62" fmla="*/ 87461 w 87460"/>
                  <a:gd name="connsiteY62" fmla="*/ 46698 h 50289"/>
                  <a:gd name="connsiteX63" fmla="*/ 86563 w 87460"/>
                  <a:gd name="connsiteY63" fmla="*/ 50290 h 50289"/>
                  <a:gd name="connsiteX64" fmla="*/ 85665 w 87460"/>
                  <a:gd name="connsiteY64" fmla="*/ 50290 h 5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87460" h="50289">
                    <a:moveTo>
                      <a:pt x="84767" y="48494"/>
                    </a:moveTo>
                    <a:cubicBezTo>
                      <a:pt x="84767" y="48494"/>
                      <a:pt x="82972" y="48494"/>
                      <a:pt x="82972" y="47596"/>
                    </a:cubicBezTo>
                    <a:cubicBezTo>
                      <a:pt x="82972" y="46698"/>
                      <a:pt x="81176" y="47596"/>
                      <a:pt x="80278" y="47596"/>
                    </a:cubicBezTo>
                    <a:cubicBezTo>
                      <a:pt x="79381" y="47596"/>
                      <a:pt x="77585" y="47596"/>
                      <a:pt x="76687" y="47596"/>
                    </a:cubicBezTo>
                    <a:cubicBezTo>
                      <a:pt x="74892" y="47596"/>
                      <a:pt x="73993" y="44902"/>
                      <a:pt x="73993" y="43106"/>
                    </a:cubicBezTo>
                    <a:cubicBezTo>
                      <a:pt x="73993" y="43106"/>
                      <a:pt x="73993" y="42208"/>
                      <a:pt x="73993" y="42208"/>
                    </a:cubicBezTo>
                    <a:cubicBezTo>
                      <a:pt x="73993" y="42208"/>
                      <a:pt x="73096" y="42208"/>
                      <a:pt x="71300" y="42208"/>
                    </a:cubicBezTo>
                    <a:cubicBezTo>
                      <a:pt x="69504" y="42208"/>
                      <a:pt x="67709" y="42208"/>
                      <a:pt x="65913" y="40411"/>
                    </a:cubicBezTo>
                    <a:cubicBezTo>
                      <a:pt x="64118" y="38616"/>
                      <a:pt x="64118" y="36819"/>
                      <a:pt x="63219" y="35023"/>
                    </a:cubicBezTo>
                    <a:cubicBezTo>
                      <a:pt x="63219" y="33227"/>
                      <a:pt x="63219" y="33227"/>
                      <a:pt x="63219" y="33227"/>
                    </a:cubicBezTo>
                    <a:cubicBezTo>
                      <a:pt x="63219" y="33227"/>
                      <a:pt x="63219" y="33227"/>
                      <a:pt x="61424" y="34125"/>
                    </a:cubicBezTo>
                    <a:cubicBezTo>
                      <a:pt x="59628" y="35023"/>
                      <a:pt x="56935" y="36819"/>
                      <a:pt x="54241" y="35023"/>
                    </a:cubicBezTo>
                    <a:cubicBezTo>
                      <a:pt x="51548" y="34125"/>
                      <a:pt x="51548" y="31431"/>
                      <a:pt x="50650" y="29635"/>
                    </a:cubicBezTo>
                    <a:cubicBezTo>
                      <a:pt x="50650" y="29635"/>
                      <a:pt x="50650" y="29635"/>
                      <a:pt x="50650" y="29635"/>
                    </a:cubicBezTo>
                    <a:cubicBezTo>
                      <a:pt x="50650" y="29635"/>
                      <a:pt x="50650" y="29635"/>
                      <a:pt x="50650" y="29635"/>
                    </a:cubicBezTo>
                    <a:cubicBezTo>
                      <a:pt x="48854" y="29635"/>
                      <a:pt x="47059" y="31431"/>
                      <a:pt x="45263" y="29635"/>
                    </a:cubicBezTo>
                    <a:cubicBezTo>
                      <a:pt x="42570" y="28737"/>
                      <a:pt x="42570" y="26043"/>
                      <a:pt x="42570" y="25145"/>
                    </a:cubicBezTo>
                    <a:cubicBezTo>
                      <a:pt x="42570" y="25145"/>
                      <a:pt x="42570" y="25145"/>
                      <a:pt x="42570" y="24247"/>
                    </a:cubicBezTo>
                    <a:cubicBezTo>
                      <a:pt x="42570" y="24247"/>
                      <a:pt x="42570" y="24247"/>
                      <a:pt x="40774" y="24247"/>
                    </a:cubicBezTo>
                    <a:cubicBezTo>
                      <a:pt x="38979" y="24247"/>
                      <a:pt x="37183" y="26043"/>
                      <a:pt x="34490" y="24247"/>
                    </a:cubicBezTo>
                    <a:cubicBezTo>
                      <a:pt x="31796" y="22451"/>
                      <a:pt x="31796" y="19757"/>
                      <a:pt x="30898" y="17961"/>
                    </a:cubicBezTo>
                    <a:cubicBezTo>
                      <a:pt x="30898" y="16165"/>
                      <a:pt x="30898" y="15267"/>
                      <a:pt x="30000" y="15267"/>
                    </a:cubicBezTo>
                    <a:cubicBezTo>
                      <a:pt x="29102" y="15267"/>
                      <a:pt x="28205" y="15267"/>
                      <a:pt x="26409" y="15267"/>
                    </a:cubicBezTo>
                    <a:cubicBezTo>
                      <a:pt x="24613" y="15267"/>
                      <a:pt x="22817" y="15267"/>
                      <a:pt x="20124" y="15267"/>
                    </a:cubicBezTo>
                    <a:cubicBezTo>
                      <a:pt x="17431" y="14369"/>
                      <a:pt x="16533" y="11675"/>
                      <a:pt x="16533" y="9878"/>
                    </a:cubicBezTo>
                    <a:lnTo>
                      <a:pt x="16533" y="9878"/>
                    </a:lnTo>
                    <a:cubicBezTo>
                      <a:pt x="15635" y="9878"/>
                      <a:pt x="13839" y="10776"/>
                      <a:pt x="12044" y="9878"/>
                    </a:cubicBezTo>
                    <a:cubicBezTo>
                      <a:pt x="10248" y="9878"/>
                      <a:pt x="8452" y="7184"/>
                      <a:pt x="8452" y="6286"/>
                    </a:cubicBezTo>
                    <a:cubicBezTo>
                      <a:pt x="8452" y="5388"/>
                      <a:pt x="8452" y="5388"/>
                      <a:pt x="8452" y="5388"/>
                    </a:cubicBezTo>
                    <a:cubicBezTo>
                      <a:pt x="8452" y="5388"/>
                      <a:pt x="8452" y="5388"/>
                      <a:pt x="8452" y="5388"/>
                    </a:cubicBezTo>
                    <a:cubicBezTo>
                      <a:pt x="8452" y="6286"/>
                      <a:pt x="7555" y="8082"/>
                      <a:pt x="5759" y="8082"/>
                    </a:cubicBezTo>
                    <a:cubicBezTo>
                      <a:pt x="3963" y="8082"/>
                      <a:pt x="2168" y="8082"/>
                      <a:pt x="1270" y="8082"/>
                    </a:cubicBezTo>
                    <a:cubicBezTo>
                      <a:pt x="372" y="8082"/>
                      <a:pt x="-526" y="6286"/>
                      <a:pt x="372" y="4490"/>
                    </a:cubicBezTo>
                    <a:cubicBezTo>
                      <a:pt x="372" y="3592"/>
                      <a:pt x="2168" y="2694"/>
                      <a:pt x="3963" y="3592"/>
                    </a:cubicBezTo>
                    <a:cubicBezTo>
                      <a:pt x="3963" y="2694"/>
                      <a:pt x="5759" y="0"/>
                      <a:pt x="9350" y="0"/>
                    </a:cubicBezTo>
                    <a:cubicBezTo>
                      <a:pt x="12044" y="0"/>
                      <a:pt x="13839" y="2694"/>
                      <a:pt x="13839" y="3592"/>
                    </a:cubicBezTo>
                    <a:cubicBezTo>
                      <a:pt x="13839" y="3592"/>
                      <a:pt x="13839" y="4490"/>
                      <a:pt x="13839" y="4490"/>
                    </a:cubicBezTo>
                    <a:cubicBezTo>
                      <a:pt x="13839" y="4490"/>
                      <a:pt x="14737" y="4490"/>
                      <a:pt x="15635" y="4490"/>
                    </a:cubicBezTo>
                    <a:cubicBezTo>
                      <a:pt x="17431" y="4490"/>
                      <a:pt x="19226" y="3592"/>
                      <a:pt x="21022" y="4490"/>
                    </a:cubicBezTo>
                    <a:cubicBezTo>
                      <a:pt x="22817" y="5388"/>
                      <a:pt x="22817" y="7184"/>
                      <a:pt x="22817" y="8082"/>
                    </a:cubicBezTo>
                    <a:cubicBezTo>
                      <a:pt x="22817" y="8082"/>
                      <a:pt x="22817" y="8980"/>
                      <a:pt x="22817" y="8980"/>
                    </a:cubicBezTo>
                    <a:cubicBezTo>
                      <a:pt x="23716" y="8980"/>
                      <a:pt x="25511" y="8980"/>
                      <a:pt x="26409" y="8980"/>
                    </a:cubicBezTo>
                    <a:cubicBezTo>
                      <a:pt x="28205" y="8980"/>
                      <a:pt x="30000" y="8980"/>
                      <a:pt x="32694" y="8980"/>
                    </a:cubicBezTo>
                    <a:cubicBezTo>
                      <a:pt x="36285" y="9878"/>
                      <a:pt x="37183" y="13470"/>
                      <a:pt x="37183" y="15267"/>
                    </a:cubicBezTo>
                    <a:cubicBezTo>
                      <a:pt x="37183" y="17063"/>
                      <a:pt x="37183" y="17961"/>
                      <a:pt x="38080" y="17961"/>
                    </a:cubicBezTo>
                    <a:cubicBezTo>
                      <a:pt x="38080" y="17961"/>
                      <a:pt x="38080" y="17961"/>
                      <a:pt x="38979" y="17961"/>
                    </a:cubicBezTo>
                    <a:cubicBezTo>
                      <a:pt x="40774" y="17961"/>
                      <a:pt x="43468" y="16165"/>
                      <a:pt x="46161" y="17961"/>
                    </a:cubicBezTo>
                    <a:cubicBezTo>
                      <a:pt x="47957" y="18859"/>
                      <a:pt x="47957" y="20655"/>
                      <a:pt x="47957" y="21553"/>
                    </a:cubicBezTo>
                    <a:cubicBezTo>
                      <a:pt x="47957" y="21553"/>
                      <a:pt x="47957" y="22451"/>
                      <a:pt x="47957" y="23349"/>
                    </a:cubicBezTo>
                    <a:cubicBezTo>
                      <a:pt x="47957" y="23349"/>
                      <a:pt x="47957" y="23349"/>
                      <a:pt x="48854" y="23349"/>
                    </a:cubicBezTo>
                    <a:cubicBezTo>
                      <a:pt x="50650" y="23349"/>
                      <a:pt x="53344" y="21553"/>
                      <a:pt x="55139" y="24247"/>
                    </a:cubicBezTo>
                    <a:cubicBezTo>
                      <a:pt x="55139" y="25145"/>
                      <a:pt x="56037" y="26941"/>
                      <a:pt x="56037" y="27839"/>
                    </a:cubicBezTo>
                    <a:cubicBezTo>
                      <a:pt x="56037" y="27839"/>
                      <a:pt x="56037" y="28737"/>
                      <a:pt x="56037" y="29635"/>
                    </a:cubicBezTo>
                    <a:cubicBezTo>
                      <a:pt x="56037" y="29635"/>
                      <a:pt x="56037" y="29635"/>
                      <a:pt x="58730" y="29635"/>
                    </a:cubicBezTo>
                    <a:cubicBezTo>
                      <a:pt x="60526" y="28737"/>
                      <a:pt x="62322" y="26941"/>
                      <a:pt x="65913" y="27839"/>
                    </a:cubicBezTo>
                    <a:cubicBezTo>
                      <a:pt x="69504" y="29635"/>
                      <a:pt x="69504" y="32329"/>
                      <a:pt x="69504" y="34125"/>
                    </a:cubicBezTo>
                    <a:cubicBezTo>
                      <a:pt x="69504" y="34125"/>
                      <a:pt x="69504" y="35921"/>
                      <a:pt x="69504" y="35921"/>
                    </a:cubicBezTo>
                    <a:cubicBezTo>
                      <a:pt x="69504" y="35921"/>
                      <a:pt x="71300" y="35921"/>
                      <a:pt x="72198" y="35921"/>
                    </a:cubicBezTo>
                    <a:cubicBezTo>
                      <a:pt x="73993" y="35921"/>
                      <a:pt x="75789" y="35921"/>
                      <a:pt x="77585" y="38616"/>
                    </a:cubicBezTo>
                    <a:cubicBezTo>
                      <a:pt x="78483" y="39513"/>
                      <a:pt x="78483" y="41310"/>
                      <a:pt x="79381" y="42208"/>
                    </a:cubicBezTo>
                    <a:cubicBezTo>
                      <a:pt x="79381" y="42208"/>
                      <a:pt x="79381" y="42208"/>
                      <a:pt x="79381" y="43106"/>
                    </a:cubicBezTo>
                    <a:cubicBezTo>
                      <a:pt x="79381" y="43106"/>
                      <a:pt x="80278" y="43106"/>
                      <a:pt x="81176" y="43106"/>
                    </a:cubicBezTo>
                    <a:cubicBezTo>
                      <a:pt x="82972" y="43106"/>
                      <a:pt x="86563" y="43106"/>
                      <a:pt x="87461" y="46698"/>
                    </a:cubicBezTo>
                    <a:cubicBezTo>
                      <a:pt x="87461" y="47596"/>
                      <a:pt x="87461" y="49392"/>
                      <a:pt x="86563" y="50290"/>
                    </a:cubicBezTo>
                    <a:cubicBezTo>
                      <a:pt x="86563" y="50290"/>
                      <a:pt x="86563" y="50290"/>
                      <a:pt x="85665" y="50290"/>
                    </a:cubicBezTo>
                  </a:path>
                </a:pathLst>
              </a:custGeom>
              <a:solidFill>
                <a:srgbClr val="1D1D1B"/>
              </a:solidFill>
              <a:ln w="8971" cap="flat">
                <a:noFill/>
                <a:prstDash val="solid"/>
                <a:miter/>
              </a:ln>
            </p:spPr>
            <p:txBody>
              <a:bodyPr rtlCol="0" anchor="ctr"/>
              <a:lstStyle/>
              <a:p>
                <a:endParaRPr lang="en-US"/>
              </a:p>
            </p:txBody>
          </p:sp>
          <p:sp>
            <p:nvSpPr>
              <p:cNvPr id="1198" name="Freeform 1197">
                <a:extLst>
                  <a:ext uri="{FF2B5EF4-FFF2-40B4-BE49-F238E27FC236}">
                    <a16:creationId xmlns:a16="http://schemas.microsoft.com/office/drawing/2014/main" id="{C3E4FAC3-8101-1256-2E0E-7F2780FE659E}"/>
                  </a:ext>
                </a:extLst>
              </p:cNvPr>
              <p:cNvSpPr/>
              <p:nvPr/>
            </p:nvSpPr>
            <p:spPr>
              <a:xfrm>
                <a:off x="12213617" y="4683691"/>
                <a:ext cx="43010" cy="44901"/>
              </a:xfrm>
              <a:custGeom>
                <a:avLst/>
                <a:gdLst>
                  <a:gd name="connsiteX0" fmla="*/ 2833 w 43010"/>
                  <a:gd name="connsiteY0" fmla="*/ 40411 h 44901"/>
                  <a:gd name="connsiteX1" fmla="*/ 1037 w 43010"/>
                  <a:gd name="connsiteY1" fmla="*/ 40411 h 44901"/>
                  <a:gd name="connsiteX2" fmla="*/ 1037 w 43010"/>
                  <a:gd name="connsiteY2" fmla="*/ 36819 h 44901"/>
                  <a:gd name="connsiteX3" fmla="*/ 1037 w 43010"/>
                  <a:gd name="connsiteY3" fmla="*/ 36819 h 44901"/>
                  <a:gd name="connsiteX4" fmla="*/ 2833 w 43010"/>
                  <a:gd name="connsiteY4" fmla="*/ 34125 h 44901"/>
                  <a:gd name="connsiteX5" fmla="*/ 6424 w 43010"/>
                  <a:gd name="connsiteY5" fmla="*/ 34125 h 44901"/>
                  <a:gd name="connsiteX6" fmla="*/ 9117 w 43010"/>
                  <a:gd name="connsiteY6" fmla="*/ 29635 h 44901"/>
                  <a:gd name="connsiteX7" fmla="*/ 13606 w 43010"/>
                  <a:gd name="connsiteY7" fmla="*/ 29635 h 44901"/>
                  <a:gd name="connsiteX8" fmla="*/ 15402 w 43010"/>
                  <a:gd name="connsiteY8" fmla="*/ 29635 h 44901"/>
                  <a:gd name="connsiteX9" fmla="*/ 15402 w 43010"/>
                  <a:gd name="connsiteY9" fmla="*/ 28737 h 44901"/>
                  <a:gd name="connsiteX10" fmla="*/ 15402 w 43010"/>
                  <a:gd name="connsiteY10" fmla="*/ 24247 h 44901"/>
                  <a:gd name="connsiteX11" fmla="*/ 21687 w 43010"/>
                  <a:gd name="connsiteY11" fmla="*/ 21553 h 44901"/>
                  <a:gd name="connsiteX12" fmla="*/ 24380 w 43010"/>
                  <a:gd name="connsiteY12" fmla="*/ 21553 h 44901"/>
                  <a:gd name="connsiteX13" fmla="*/ 23482 w 43010"/>
                  <a:gd name="connsiteY13" fmla="*/ 20655 h 44901"/>
                  <a:gd name="connsiteX14" fmla="*/ 22584 w 43010"/>
                  <a:gd name="connsiteY14" fmla="*/ 15267 h 44901"/>
                  <a:gd name="connsiteX15" fmla="*/ 30665 w 43010"/>
                  <a:gd name="connsiteY15" fmla="*/ 12573 h 44901"/>
                  <a:gd name="connsiteX16" fmla="*/ 32461 w 43010"/>
                  <a:gd name="connsiteY16" fmla="*/ 12573 h 44901"/>
                  <a:gd name="connsiteX17" fmla="*/ 32461 w 43010"/>
                  <a:gd name="connsiteY17" fmla="*/ 8980 h 44901"/>
                  <a:gd name="connsiteX18" fmla="*/ 32461 w 43010"/>
                  <a:gd name="connsiteY18" fmla="*/ 3592 h 44901"/>
                  <a:gd name="connsiteX19" fmla="*/ 36950 w 43010"/>
                  <a:gd name="connsiteY19" fmla="*/ 0 h 44901"/>
                  <a:gd name="connsiteX20" fmla="*/ 42337 w 43010"/>
                  <a:gd name="connsiteY20" fmla="*/ 1796 h 44901"/>
                  <a:gd name="connsiteX21" fmla="*/ 42337 w 43010"/>
                  <a:gd name="connsiteY21" fmla="*/ 5388 h 44901"/>
                  <a:gd name="connsiteX22" fmla="*/ 38746 w 43010"/>
                  <a:gd name="connsiteY22" fmla="*/ 5388 h 44901"/>
                  <a:gd name="connsiteX23" fmla="*/ 38746 w 43010"/>
                  <a:gd name="connsiteY23" fmla="*/ 5388 h 44901"/>
                  <a:gd name="connsiteX24" fmla="*/ 38746 w 43010"/>
                  <a:gd name="connsiteY24" fmla="*/ 5388 h 44901"/>
                  <a:gd name="connsiteX25" fmla="*/ 38746 w 43010"/>
                  <a:gd name="connsiteY25" fmla="*/ 8083 h 44901"/>
                  <a:gd name="connsiteX26" fmla="*/ 34256 w 43010"/>
                  <a:gd name="connsiteY26" fmla="*/ 17961 h 44901"/>
                  <a:gd name="connsiteX27" fmla="*/ 30665 w 43010"/>
                  <a:gd name="connsiteY27" fmla="*/ 17961 h 44901"/>
                  <a:gd name="connsiteX28" fmla="*/ 28869 w 43010"/>
                  <a:gd name="connsiteY28" fmla="*/ 17961 h 44901"/>
                  <a:gd name="connsiteX29" fmla="*/ 28869 w 43010"/>
                  <a:gd name="connsiteY29" fmla="*/ 18859 h 44901"/>
                  <a:gd name="connsiteX30" fmla="*/ 28869 w 43010"/>
                  <a:gd name="connsiteY30" fmla="*/ 26941 h 44901"/>
                  <a:gd name="connsiteX31" fmla="*/ 22584 w 43010"/>
                  <a:gd name="connsiteY31" fmla="*/ 27839 h 44901"/>
                  <a:gd name="connsiteX32" fmla="*/ 21687 w 43010"/>
                  <a:gd name="connsiteY32" fmla="*/ 27839 h 44901"/>
                  <a:gd name="connsiteX33" fmla="*/ 21687 w 43010"/>
                  <a:gd name="connsiteY33" fmla="*/ 27839 h 44901"/>
                  <a:gd name="connsiteX34" fmla="*/ 21687 w 43010"/>
                  <a:gd name="connsiteY34" fmla="*/ 34125 h 44901"/>
                  <a:gd name="connsiteX35" fmla="*/ 15402 w 43010"/>
                  <a:gd name="connsiteY35" fmla="*/ 36819 h 44901"/>
                  <a:gd name="connsiteX36" fmla="*/ 13606 w 43010"/>
                  <a:gd name="connsiteY36" fmla="*/ 36819 h 44901"/>
                  <a:gd name="connsiteX37" fmla="*/ 13606 w 43010"/>
                  <a:gd name="connsiteY37" fmla="*/ 36819 h 44901"/>
                  <a:gd name="connsiteX38" fmla="*/ 11811 w 43010"/>
                  <a:gd name="connsiteY38" fmla="*/ 41310 h 44901"/>
                  <a:gd name="connsiteX39" fmla="*/ 8219 w 43010"/>
                  <a:gd name="connsiteY39" fmla="*/ 41310 h 44901"/>
                  <a:gd name="connsiteX40" fmla="*/ 7322 w 43010"/>
                  <a:gd name="connsiteY40" fmla="*/ 44004 h 44901"/>
                  <a:gd name="connsiteX41" fmla="*/ 5526 w 43010"/>
                  <a:gd name="connsiteY41" fmla="*/ 44902 h 44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43010" h="44901">
                    <a:moveTo>
                      <a:pt x="2833" y="40411"/>
                    </a:moveTo>
                    <a:cubicBezTo>
                      <a:pt x="2833" y="40411"/>
                      <a:pt x="1934" y="40411"/>
                      <a:pt x="1037" y="40411"/>
                    </a:cubicBezTo>
                    <a:cubicBezTo>
                      <a:pt x="139" y="40411"/>
                      <a:pt x="-759" y="37717"/>
                      <a:pt x="1037" y="36819"/>
                    </a:cubicBezTo>
                    <a:cubicBezTo>
                      <a:pt x="1037" y="36819"/>
                      <a:pt x="1037" y="36819"/>
                      <a:pt x="1037" y="36819"/>
                    </a:cubicBezTo>
                    <a:cubicBezTo>
                      <a:pt x="1037" y="35921"/>
                      <a:pt x="1037" y="34125"/>
                      <a:pt x="2833" y="34125"/>
                    </a:cubicBezTo>
                    <a:cubicBezTo>
                      <a:pt x="4628" y="34125"/>
                      <a:pt x="5526" y="34125"/>
                      <a:pt x="6424" y="34125"/>
                    </a:cubicBezTo>
                    <a:cubicBezTo>
                      <a:pt x="6424" y="33227"/>
                      <a:pt x="6424" y="30533"/>
                      <a:pt x="9117" y="29635"/>
                    </a:cubicBezTo>
                    <a:cubicBezTo>
                      <a:pt x="10913" y="28737"/>
                      <a:pt x="12708" y="28737"/>
                      <a:pt x="13606" y="29635"/>
                    </a:cubicBezTo>
                    <a:cubicBezTo>
                      <a:pt x="15402" y="29635"/>
                      <a:pt x="15402" y="29635"/>
                      <a:pt x="15402" y="29635"/>
                    </a:cubicBezTo>
                    <a:cubicBezTo>
                      <a:pt x="15402" y="29635"/>
                      <a:pt x="15402" y="29635"/>
                      <a:pt x="15402" y="28737"/>
                    </a:cubicBezTo>
                    <a:cubicBezTo>
                      <a:pt x="15402" y="27839"/>
                      <a:pt x="14504" y="26043"/>
                      <a:pt x="15402" y="24247"/>
                    </a:cubicBezTo>
                    <a:cubicBezTo>
                      <a:pt x="15402" y="20655"/>
                      <a:pt x="19891" y="21553"/>
                      <a:pt x="21687" y="21553"/>
                    </a:cubicBezTo>
                    <a:cubicBezTo>
                      <a:pt x="21687" y="21553"/>
                      <a:pt x="23482" y="21553"/>
                      <a:pt x="24380" y="21553"/>
                    </a:cubicBezTo>
                    <a:cubicBezTo>
                      <a:pt x="24380" y="21553"/>
                      <a:pt x="24380" y="21553"/>
                      <a:pt x="23482" y="20655"/>
                    </a:cubicBezTo>
                    <a:cubicBezTo>
                      <a:pt x="23482" y="18859"/>
                      <a:pt x="21687" y="17063"/>
                      <a:pt x="22584" y="15267"/>
                    </a:cubicBezTo>
                    <a:cubicBezTo>
                      <a:pt x="24380" y="10776"/>
                      <a:pt x="28869" y="11675"/>
                      <a:pt x="30665" y="12573"/>
                    </a:cubicBezTo>
                    <a:cubicBezTo>
                      <a:pt x="30665" y="12573"/>
                      <a:pt x="31563" y="12573"/>
                      <a:pt x="32461" y="12573"/>
                    </a:cubicBezTo>
                    <a:cubicBezTo>
                      <a:pt x="33358" y="12573"/>
                      <a:pt x="33358" y="12573"/>
                      <a:pt x="32461" y="8980"/>
                    </a:cubicBezTo>
                    <a:cubicBezTo>
                      <a:pt x="32461" y="7184"/>
                      <a:pt x="31563" y="5388"/>
                      <a:pt x="32461" y="3592"/>
                    </a:cubicBezTo>
                    <a:cubicBezTo>
                      <a:pt x="32461" y="1796"/>
                      <a:pt x="34256" y="0"/>
                      <a:pt x="36950" y="0"/>
                    </a:cubicBezTo>
                    <a:cubicBezTo>
                      <a:pt x="38746" y="0"/>
                      <a:pt x="41439" y="0"/>
                      <a:pt x="42337" y="1796"/>
                    </a:cubicBezTo>
                    <a:cubicBezTo>
                      <a:pt x="43235" y="2694"/>
                      <a:pt x="43235" y="4490"/>
                      <a:pt x="42337" y="5388"/>
                    </a:cubicBezTo>
                    <a:cubicBezTo>
                      <a:pt x="41439" y="6286"/>
                      <a:pt x="39643" y="5388"/>
                      <a:pt x="38746" y="5388"/>
                    </a:cubicBezTo>
                    <a:cubicBezTo>
                      <a:pt x="38746" y="5388"/>
                      <a:pt x="38746" y="5388"/>
                      <a:pt x="38746" y="5388"/>
                    </a:cubicBezTo>
                    <a:cubicBezTo>
                      <a:pt x="38746" y="5388"/>
                      <a:pt x="38746" y="5388"/>
                      <a:pt x="38746" y="5388"/>
                    </a:cubicBezTo>
                    <a:cubicBezTo>
                      <a:pt x="38746" y="5388"/>
                      <a:pt x="38746" y="7184"/>
                      <a:pt x="38746" y="8083"/>
                    </a:cubicBezTo>
                    <a:cubicBezTo>
                      <a:pt x="38746" y="10776"/>
                      <a:pt x="40541" y="16165"/>
                      <a:pt x="34256" y="17961"/>
                    </a:cubicBezTo>
                    <a:cubicBezTo>
                      <a:pt x="33358" y="17961"/>
                      <a:pt x="31563" y="17961"/>
                      <a:pt x="30665" y="17961"/>
                    </a:cubicBezTo>
                    <a:cubicBezTo>
                      <a:pt x="30665" y="17961"/>
                      <a:pt x="29767" y="17961"/>
                      <a:pt x="28869" y="17961"/>
                    </a:cubicBezTo>
                    <a:cubicBezTo>
                      <a:pt x="28869" y="17961"/>
                      <a:pt x="28869" y="17961"/>
                      <a:pt x="28869" y="18859"/>
                    </a:cubicBezTo>
                    <a:cubicBezTo>
                      <a:pt x="28869" y="20655"/>
                      <a:pt x="31563" y="24247"/>
                      <a:pt x="28869" y="26941"/>
                    </a:cubicBezTo>
                    <a:cubicBezTo>
                      <a:pt x="27073" y="28737"/>
                      <a:pt x="25278" y="28737"/>
                      <a:pt x="22584" y="27839"/>
                    </a:cubicBezTo>
                    <a:cubicBezTo>
                      <a:pt x="22584" y="27839"/>
                      <a:pt x="22584" y="27839"/>
                      <a:pt x="21687" y="27839"/>
                    </a:cubicBezTo>
                    <a:cubicBezTo>
                      <a:pt x="21687" y="27839"/>
                      <a:pt x="21687" y="27839"/>
                      <a:pt x="21687" y="27839"/>
                    </a:cubicBezTo>
                    <a:cubicBezTo>
                      <a:pt x="21687" y="29635"/>
                      <a:pt x="23482" y="31431"/>
                      <a:pt x="21687" y="34125"/>
                    </a:cubicBezTo>
                    <a:cubicBezTo>
                      <a:pt x="19891" y="36819"/>
                      <a:pt x="17198" y="36819"/>
                      <a:pt x="15402" y="36819"/>
                    </a:cubicBezTo>
                    <a:cubicBezTo>
                      <a:pt x="15402" y="36819"/>
                      <a:pt x="13606" y="36819"/>
                      <a:pt x="13606" y="36819"/>
                    </a:cubicBezTo>
                    <a:cubicBezTo>
                      <a:pt x="13606" y="36819"/>
                      <a:pt x="13606" y="36819"/>
                      <a:pt x="13606" y="36819"/>
                    </a:cubicBezTo>
                    <a:cubicBezTo>
                      <a:pt x="13606" y="37717"/>
                      <a:pt x="13606" y="39514"/>
                      <a:pt x="11811" y="41310"/>
                    </a:cubicBezTo>
                    <a:cubicBezTo>
                      <a:pt x="10015" y="42208"/>
                      <a:pt x="9117" y="41310"/>
                      <a:pt x="8219" y="41310"/>
                    </a:cubicBezTo>
                    <a:cubicBezTo>
                      <a:pt x="8219" y="41310"/>
                      <a:pt x="8219" y="43106"/>
                      <a:pt x="7322" y="44004"/>
                    </a:cubicBezTo>
                    <a:cubicBezTo>
                      <a:pt x="7322" y="44004"/>
                      <a:pt x="6424" y="44902"/>
                      <a:pt x="5526" y="44902"/>
                    </a:cubicBezTo>
                  </a:path>
                </a:pathLst>
              </a:custGeom>
              <a:solidFill>
                <a:srgbClr val="1D1D1B"/>
              </a:solidFill>
              <a:ln w="8971" cap="flat">
                <a:noFill/>
                <a:prstDash val="solid"/>
                <a:miter/>
              </a:ln>
            </p:spPr>
            <p:txBody>
              <a:bodyPr rtlCol="0" anchor="ctr"/>
              <a:lstStyle/>
              <a:p>
                <a:endParaRPr lang="en-US"/>
              </a:p>
            </p:txBody>
          </p:sp>
          <p:sp>
            <p:nvSpPr>
              <p:cNvPr id="1199" name="Freeform 1198">
                <a:extLst>
                  <a:ext uri="{FF2B5EF4-FFF2-40B4-BE49-F238E27FC236}">
                    <a16:creationId xmlns:a16="http://schemas.microsoft.com/office/drawing/2014/main" id="{F34965BE-9B29-4E7D-2365-BF5181CF9F50}"/>
                  </a:ext>
                </a:extLst>
              </p:cNvPr>
              <p:cNvSpPr/>
              <p:nvPr/>
            </p:nvSpPr>
            <p:spPr>
              <a:xfrm>
                <a:off x="12345735" y="4648892"/>
                <a:ext cx="34454" cy="91374"/>
              </a:xfrm>
              <a:custGeom>
                <a:avLst/>
                <a:gdLst>
                  <a:gd name="connsiteX0" fmla="*/ 1796 w 34454"/>
                  <a:gd name="connsiteY0" fmla="*/ 91375 h 91374"/>
                  <a:gd name="connsiteX1" fmla="*/ 0 w 34454"/>
                  <a:gd name="connsiteY1" fmla="*/ 90477 h 91374"/>
                  <a:gd name="connsiteX2" fmla="*/ 0 w 34454"/>
                  <a:gd name="connsiteY2" fmla="*/ 86885 h 91374"/>
                  <a:gd name="connsiteX3" fmla="*/ 2693 w 34454"/>
                  <a:gd name="connsiteY3" fmla="*/ 85987 h 91374"/>
                  <a:gd name="connsiteX4" fmla="*/ 2693 w 34454"/>
                  <a:gd name="connsiteY4" fmla="*/ 85987 h 91374"/>
                  <a:gd name="connsiteX5" fmla="*/ 2693 w 34454"/>
                  <a:gd name="connsiteY5" fmla="*/ 85987 h 91374"/>
                  <a:gd name="connsiteX6" fmla="*/ 4489 w 34454"/>
                  <a:gd name="connsiteY6" fmla="*/ 81496 h 91374"/>
                  <a:gd name="connsiteX7" fmla="*/ 9876 w 34454"/>
                  <a:gd name="connsiteY7" fmla="*/ 79700 h 91374"/>
                  <a:gd name="connsiteX8" fmla="*/ 12570 w 34454"/>
                  <a:gd name="connsiteY8" fmla="*/ 79700 h 91374"/>
                  <a:gd name="connsiteX9" fmla="*/ 12570 w 34454"/>
                  <a:gd name="connsiteY9" fmla="*/ 79700 h 91374"/>
                  <a:gd name="connsiteX10" fmla="*/ 11672 w 34454"/>
                  <a:gd name="connsiteY10" fmla="*/ 73414 h 91374"/>
                  <a:gd name="connsiteX11" fmla="*/ 16161 w 34454"/>
                  <a:gd name="connsiteY11" fmla="*/ 71618 h 91374"/>
                  <a:gd name="connsiteX12" fmla="*/ 16161 w 34454"/>
                  <a:gd name="connsiteY12" fmla="*/ 71618 h 91374"/>
                  <a:gd name="connsiteX13" fmla="*/ 15263 w 34454"/>
                  <a:gd name="connsiteY13" fmla="*/ 67128 h 91374"/>
                  <a:gd name="connsiteX14" fmla="*/ 19752 w 34454"/>
                  <a:gd name="connsiteY14" fmla="*/ 64434 h 91374"/>
                  <a:gd name="connsiteX15" fmla="*/ 20650 w 34454"/>
                  <a:gd name="connsiteY15" fmla="*/ 64434 h 91374"/>
                  <a:gd name="connsiteX16" fmla="*/ 20650 w 34454"/>
                  <a:gd name="connsiteY16" fmla="*/ 60842 h 91374"/>
                  <a:gd name="connsiteX17" fmla="*/ 19752 w 34454"/>
                  <a:gd name="connsiteY17" fmla="*/ 59046 h 91374"/>
                  <a:gd name="connsiteX18" fmla="*/ 17059 w 34454"/>
                  <a:gd name="connsiteY18" fmla="*/ 51861 h 91374"/>
                  <a:gd name="connsiteX19" fmla="*/ 23344 w 34454"/>
                  <a:gd name="connsiteY19" fmla="*/ 47371 h 91374"/>
                  <a:gd name="connsiteX20" fmla="*/ 26037 w 34454"/>
                  <a:gd name="connsiteY20" fmla="*/ 46473 h 91374"/>
                  <a:gd name="connsiteX21" fmla="*/ 24241 w 34454"/>
                  <a:gd name="connsiteY21" fmla="*/ 43779 h 91374"/>
                  <a:gd name="connsiteX22" fmla="*/ 22446 w 34454"/>
                  <a:gd name="connsiteY22" fmla="*/ 37493 h 91374"/>
                  <a:gd name="connsiteX23" fmla="*/ 26935 w 34454"/>
                  <a:gd name="connsiteY23" fmla="*/ 34799 h 91374"/>
                  <a:gd name="connsiteX24" fmla="*/ 28730 w 34454"/>
                  <a:gd name="connsiteY24" fmla="*/ 33003 h 91374"/>
                  <a:gd name="connsiteX25" fmla="*/ 27833 w 34454"/>
                  <a:gd name="connsiteY25" fmla="*/ 30309 h 91374"/>
                  <a:gd name="connsiteX26" fmla="*/ 24241 w 34454"/>
                  <a:gd name="connsiteY26" fmla="*/ 25818 h 91374"/>
                  <a:gd name="connsiteX27" fmla="*/ 26037 w 34454"/>
                  <a:gd name="connsiteY27" fmla="*/ 23124 h 91374"/>
                  <a:gd name="connsiteX28" fmla="*/ 26935 w 34454"/>
                  <a:gd name="connsiteY28" fmla="*/ 21328 h 91374"/>
                  <a:gd name="connsiteX29" fmla="*/ 26935 w 34454"/>
                  <a:gd name="connsiteY29" fmla="*/ 21328 h 91374"/>
                  <a:gd name="connsiteX30" fmla="*/ 23344 w 34454"/>
                  <a:gd name="connsiteY30" fmla="*/ 15940 h 91374"/>
                  <a:gd name="connsiteX31" fmla="*/ 26037 w 34454"/>
                  <a:gd name="connsiteY31" fmla="*/ 12348 h 91374"/>
                  <a:gd name="connsiteX32" fmla="*/ 26935 w 34454"/>
                  <a:gd name="connsiteY32" fmla="*/ 12348 h 91374"/>
                  <a:gd name="connsiteX33" fmla="*/ 26935 w 34454"/>
                  <a:gd name="connsiteY33" fmla="*/ 12348 h 91374"/>
                  <a:gd name="connsiteX34" fmla="*/ 24241 w 34454"/>
                  <a:gd name="connsiteY34" fmla="*/ 9654 h 91374"/>
                  <a:gd name="connsiteX35" fmla="*/ 24241 w 34454"/>
                  <a:gd name="connsiteY35" fmla="*/ 5164 h 91374"/>
                  <a:gd name="connsiteX36" fmla="*/ 23344 w 34454"/>
                  <a:gd name="connsiteY36" fmla="*/ 4266 h 91374"/>
                  <a:gd name="connsiteX37" fmla="*/ 23344 w 34454"/>
                  <a:gd name="connsiteY37" fmla="*/ 4266 h 91374"/>
                  <a:gd name="connsiteX38" fmla="*/ 23344 w 34454"/>
                  <a:gd name="connsiteY38" fmla="*/ 674 h 91374"/>
                  <a:gd name="connsiteX39" fmla="*/ 26935 w 34454"/>
                  <a:gd name="connsiteY39" fmla="*/ 674 h 91374"/>
                  <a:gd name="connsiteX40" fmla="*/ 26935 w 34454"/>
                  <a:gd name="connsiteY40" fmla="*/ 674 h 91374"/>
                  <a:gd name="connsiteX41" fmla="*/ 29628 w 34454"/>
                  <a:gd name="connsiteY41" fmla="*/ 6960 h 91374"/>
                  <a:gd name="connsiteX42" fmla="*/ 29628 w 34454"/>
                  <a:gd name="connsiteY42" fmla="*/ 7858 h 91374"/>
                  <a:gd name="connsiteX43" fmla="*/ 29628 w 34454"/>
                  <a:gd name="connsiteY43" fmla="*/ 7858 h 91374"/>
                  <a:gd name="connsiteX44" fmla="*/ 32322 w 34454"/>
                  <a:gd name="connsiteY44" fmla="*/ 14144 h 91374"/>
                  <a:gd name="connsiteX45" fmla="*/ 29628 w 34454"/>
                  <a:gd name="connsiteY45" fmla="*/ 17736 h 91374"/>
                  <a:gd name="connsiteX46" fmla="*/ 32322 w 34454"/>
                  <a:gd name="connsiteY46" fmla="*/ 19532 h 91374"/>
                  <a:gd name="connsiteX47" fmla="*/ 31424 w 34454"/>
                  <a:gd name="connsiteY47" fmla="*/ 26716 h 91374"/>
                  <a:gd name="connsiteX48" fmla="*/ 31424 w 34454"/>
                  <a:gd name="connsiteY48" fmla="*/ 26716 h 91374"/>
                  <a:gd name="connsiteX49" fmla="*/ 34117 w 34454"/>
                  <a:gd name="connsiteY49" fmla="*/ 34799 h 91374"/>
                  <a:gd name="connsiteX50" fmla="*/ 27833 w 34454"/>
                  <a:gd name="connsiteY50" fmla="*/ 40187 h 91374"/>
                  <a:gd name="connsiteX51" fmla="*/ 27833 w 34454"/>
                  <a:gd name="connsiteY51" fmla="*/ 40187 h 91374"/>
                  <a:gd name="connsiteX52" fmla="*/ 27833 w 34454"/>
                  <a:gd name="connsiteY52" fmla="*/ 40187 h 91374"/>
                  <a:gd name="connsiteX53" fmla="*/ 30526 w 34454"/>
                  <a:gd name="connsiteY53" fmla="*/ 46473 h 91374"/>
                  <a:gd name="connsiteX54" fmla="*/ 23344 w 34454"/>
                  <a:gd name="connsiteY54" fmla="*/ 51861 h 91374"/>
                  <a:gd name="connsiteX55" fmla="*/ 21548 w 34454"/>
                  <a:gd name="connsiteY55" fmla="*/ 51861 h 91374"/>
                  <a:gd name="connsiteX56" fmla="*/ 23344 w 34454"/>
                  <a:gd name="connsiteY56" fmla="*/ 54555 h 91374"/>
                  <a:gd name="connsiteX57" fmla="*/ 25139 w 34454"/>
                  <a:gd name="connsiteY57" fmla="*/ 57249 h 91374"/>
                  <a:gd name="connsiteX58" fmla="*/ 25139 w 34454"/>
                  <a:gd name="connsiteY58" fmla="*/ 63536 h 91374"/>
                  <a:gd name="connsiteX59" fmla="*/ 20650 w 34454"/>
                  <a:gd name="connsiteY59" fmla="*/ 68026 h 91374"/>
                  <a:gd name="connsiteX60" fmla="*/ 20650 w 34454"/>
                  <a:gd name="connsiteY60" fmla="*/ 71618 h 91374"/>
                  <a:gd name="connsiteX61" fmla="*/ 15263 w 34454"/>
                  <a:gd name="connsiteY61" fmla="*/ 75210 h 91374"/>
                  <a:gd name="connsiteX62" fmla="*/ 15263 w 34454"/>
                  <a:gd name="connsiteY62" fmla="*/ 75210 h 91374"/>
                  <a:gd name="connsiteX63" fmla="*/ 15263 w 34454"/>
                  <a:gd name="connsiteY63" fmla="*/ 75210 h 91374"/>
                  <a:gd name="connsiteX64" fmla="*/ 17059 w 34454"/>
                  <a:gd name="connsiteY64" fmla="*/ 81496 h 91374"/>
                  <a:gd name="connsiteX65" fmla="*/ 9876 w 34454"/>
                  <a:gd name="connsiteY65" fmla="*/ 84190 h 91374"/>
                  <a:gd name="connsiteX66" fmla="*/ 7182 w 34454"/>
                  <a:gd name="connsiteY66" fmla="*/ 84190 h 91374"/>
                  <a:gd name="connsiteX67" fmla="*/ 7182 w 34454"/>
                  <a:gd name="connsiteY67" fmla="*/ 84190 h 91374"/>
                  <a:gd name="connsiteX68" fmla="*/ 7182 w 34454"/>
                  <a:gd name="connsiteY68" fmla="*/ 86885 h 91374"/>
                  <a:gd name="connsiteX69" fmla="*/ 2693 w 34454"/>
                  <a:gd name="connsiteY69" fmla="*/ 89579 h 91374"/>
                  <a:gd name="connsiteX70" fmla="*/ 1796 w 34454"/>
                  <a:gd name="connsiteY70" fmla="*/ 89579 h 91374"/>
                  <a:gd name="connsiteX71" fmla="*/ 0 w 34454"/>
                  <a:gd name="connsiteY71" fmla="*/ 89579 h 91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34454" h="91374">
                    <a:moveTo>
                      <a:pt x="1796" y="91375"/>
                    </a:moveTo>
                    <a:cubicBezTo>
                      <a:pt x="1796" y="91375"/>
                      <a:pt x="0" y="91375"/>
                      <a:pt x="0" y="90477"/>
                    </a:cubicBezTo>
                    <a:cubicBezTo>
                      <a:pt x="0" y="89579"/>
                      <a:pt x="0" y="87783"/>
                      <a:pt x="0" y="86885"/>
                    </a:cubicBezTo>
                    <a:cubicBezTo>
                      <a:pt x="898" y="86885"/>
                      <a:pt x="1796" y="85987"/>
                      <a:pt x="2693" y="85987"/>
                    </a:cubicBezTo>
                    <a:cubicBezTo>
                      <a:pt x="2693" y="85987"/>
                      <a:pt x="2693" y="85987"/>
                      <a:pt x="2693" y="85987"/>
                    </a:cubicBezTo>
                    <a:cubicBezTo>
                      <a:pt x="2693" y="85987"/>
                      <a:pt x="2693" y="85987"/>
                      <a:pt x="2693" y="85987"/>
                    </a:cubicBezTo>
                    <a:cubicBezTo>
                      <a:pt x="2693" y="85088"/>
                      <a:pt x="2693" y="83293"/>
                      <a:pt x="4489" y="81496"/>
                    </a:cubicBezTo>
                    <a:cubicBezTo>
                      <a:pt x="6285" y="79700"/>
                      <a:pt x="8081" y="79700"/>
                      <a:pt x="9876" y="79700"/>
                    </a:cubicBezTo>
                    <a:cubicBezTo>
                      <a:pt x="10774" y="79700"/>
                      <a:pt x="11672" y="79700"/>
                      <a:pt x="12570" y="79700"/>
                    </a:cubicBezTo>
                    <a:cubicBezTo>
                      <a:pt x="12570" y="79700"/>
                      <a:pt x="12570" y="79700"/>
                      <a:pt x="12570" y="79700"/>
                    </a:cubicBezTo>
                    <a:cubicBezTo>
                      <a:pt x="11672" y="78802"/>
                      <a:pt x="8978" y="76108"/>
                      <a:pt x="11672" y="73414"/>
                    </a:cubicBezTo>
                    <a:cubicBezTo>
                      <a:pt x="12570" y="71618"/>
                      <a:pt x="14366" y="71618"/>
                      <a:pt x="16161" y="71618"/>
                    </a:cubicBezTo>
                    <a:cubicBezTo>
                      <a:pt x="16161" y="71618"/>
                      <a:pt x="16161" y="71618"/>
                      <a:pt x="16161" y="71618"/>
                    </a:cubicBezTo>
                    <a:cubicBezTo>
                      <a:pt x="14366" y="69822"/>
                      <a:pt x="14366" y="68026"/>
                      <a:pt x="15263" y="67128"/>
                    </a:cubicBezTo>
                    <a:cubicBezTo>
                      <a:pt x="16161" y="65332"/>
                      <a:pt x="17956" y="64434"/>
                      <a:pt x="19752" y="64434"/>
                    </a:cubicBezTo>
                    <a:cubicBezTo>
                      <a:pt x="19752" y="64434"/>
                      <a:pt x="20650" y="64434"/>
                      <a:pt x="20650" y="64434"/>
                    </a:cubicBezTo>
                    <a:cubicBezTo>
                      <a:pt x="20650" y="62638"/>
                      <a:pt x="20650" y="61740"/>
                      <a:pt x="20650" y="60842"/>
                    </a:cubicBezTo>
                    <a:cubicBezTo>
                      <a:pt x="20650" y="60842"/>
                      <a:pt x="20650" y="59944"/>
                      <a:pt x="19752" y="59046"/>
                    </a:cubicBezTo>
                    <a:cubicBezTo>
                      <a:pt x="17956" y="57249"/>
                      <a:pt x="16161" y="54555"/>
                      <a:pt x="17059" y="51861"/>
                    </a:cubicBezTo>
                    <a:cubicBezTo>
                      <a:pt x="17059" y="48269"/>
                      <a:pt x="20650" y="48269"/>
                      <a:pt x="23344" y="47371"/>
                    </a:cubicBezTo>
                    <a:cubicBezTo>
                      <a:pt x="26037" y="47371"/>
                      <a:pt x="26037" y="47371"/>
                      <a:pt x="26037" y="46473"/>
                    </a:cubicBezTo>
                    <a:cubicBezTo>
                      <a:pt x="26037" y="46473"/>
                      <a:pt x="25139" y="44677"/>
                      <a:pt x="24241" y="43779"/>
                    </a:cubicBezTo>
                    <a:cubicBezTo>
                      <a:pt x="22446" y="41983"/>
                      <a:pt x="21548" y="39289"/>
                      <a:pt x="22446" y="37493"/>
                    </a:cubicBezTo>
                    <a:cubicBezTo>
                      <a:pt x="23344" y="35697"/>
                      <a:pt x="25139" y="35697"/>
                      <a:pt x="26935" y="34799"/>
                    </a:cubicBezTo>
                    <a:cubicBezTo>
                      <a:pt x="28730" y="34799"/>
                      <a:pt x="28730" y="34799"/>
                      <a:pt x="28730" y="33003"/>
                    </a:cubicBezTo>
                    <a:cubicBezTo>
                      <a:pt x="28730" y="33003"/>
                      <a:pt x="28730" y="31207"/>
                      <a:pt x="27833" y="30309"/>
                    </a:cubicBezTo>
                    <a:cubicBezTo>
                      <a:pt x="24241" y="30309"/>
                      <a:pt x="24241" y="26716"/>
                      <a:pt x="24241" y="25818"/>
                    </a:cubicBezTo>
                    <a:cubicBezTo>
                      <a:pt x="24241" y="24921"/>
                      <a:pt x="24241" y="24022"/>
                      <a:pt x="26037" y="23124"/>
                    </a:cubicBezTo>
                    <a:cubicBezTo>
                      <a:pt x="26037" y="23124"/>
                      <a:pt x="26037" y="22226"/>
                      <a:pt x="26935" y="21328"/>
                    </a:cubicBezTo>
                    <a:cubicBezTo>
                      <a:pt x="26935" y="21328"/>
                      <a:pt x="26935" y="21328"/>
                      <a:pt x="26935" y="21328"/>
                    </a:cubicBezTo>
                    <a:cubicBezTo>
                      <a:pt x="26037" y="21328"/>
                      <a:pt x="23344" y="19532"/>
                      <a:pt x="23344" y="15940"/>
                    </a:cubicBezTo>
                    <a:cubicBezTo>
                      <a:pt x="23344" y="14144"/>
                      <a:pt x="25139" y="13246"/>
                      <a:pt x="26037" y="12348"/>
                    </a:cubicBezTo>
                    <a:cubicBezTo>
                      <a:pt x="26037" y="12348"/>
                      <a:pt x="26037" y="12348"/>
                      <a:pt x="26935" y="12348"/>
                    </a:cubicBezTo>
                    <a:cubicBezTo>
                      <a:pt x="26935" y="12348"/>
                      <a:pt x="26935" y="12348"/>
                      <a:pt x="26935" y="12348"/>
                    </a:cubicBezTo>
                    <a:cubicBezTo>
                      <a:pt x="26935" y="12348"/>
                      <a:pt x="25139" y="11450"/>
                      <a:pt x="24241" y="9654"/>
                    </a:cubicBezTo>
                    <a:cubicBezTo>
                      <a:pt x="24241" y="8756"/>
                      <a:pt x="22446" y="6960"/>
                      <a:pt x="24241" y="5164"/>
                    </a:cubicBezTo>
                    <a:cubicBezTo>
                      <a:pt x="24241" y="5164"/>
                      <a:pt x="24241" y="5164"/>
                      <a:pt x="23344" y="4266"/>
                    </a:cubicBezTo>
                    <a:cubicBezTo>
                      <a:pt x="23344" y="4266"/>
                      <a:pt x="23344" y="4266"/>
                      <a:pt x="23344" y="4266"/>
                    </a:cubicBezTo>
                    <a:cubicBezTo>
                      <a:pt x="22446" y="3368"/>
                      <a:pt x="22446" y="1572"/>
                      <a:pt x="23344" y="674"/>
                    </a:cubicBezTo>
                    <a:cubicBezTo>
                      <a:pt x="24241" y="-225"/>
                      <a:pt x="26037" y="-225"/>
                      <a:pt x="26935" y="674"/>
                    </a:cubicBezTo>
                    <a:lnTo>
                      <a:pt x="26935" y="674"/>
                    </a:lnTo>
                    <a:cubicBezTo>
                      <a:pt x="27833" y="2470"/>
                      <a:pt x="30526" y="4266"/>
                      <a:pt x="29628" y="6960"/>
                    </a:cubicBezTo>
                    <a:cubicBezTo>
                      <a:pt x="29628" y="6960"/>
                      <a:pt x="29628" y="6960"/>
                      <a:pt x="29628" y="7858"/>
                    </a:cubicBezTo>
                    <a:cubicBezTo>
                      <a:pt x="29628" y="7858"/>
                      <a:pt x="29628" y="7858"/>
                      <a:pt x="29628" y="7858"/>
                    </a:cubicBezTo>
                    <a:cubicBezTo>
                      <a:pt x="30526" y="7858"/>
                      <a:pt x="33220" y="9654"/>
                      <a:pt x="32322" y="14144"/>
                    </a:cubicBezTo>
                    <a:cubicBezTo>
                      <a:pt x="32322" y="15940"/>
                      <a:pt x="30526" y="16838"/>
                      <a:pt x="29628" y="17736"/>
                    </a:cubicBezTo>
                    <a:cubicBezTo>
                      <a:pt x="29628" y="17736"/>
                      <a:pt x="31424" y="17736"/>
                      <a:pt x="32322" y="19532"/>
                    </a:cubicBezTo>
                    <a:cubicBezTo>
                      <a:pt x="34117" y="22226"/>
                      <a:pt x="32322" y="24921"/>
                      <a:pt x="31424" y="26716"/>
                    </a:cubicBezTo>
                    <a:cubicBezTo>
                      <a:pt x="31424" y="26716"/>
                      <a:pt x="31424" y="26716"/>
                      <a:pt x="31424" y="26716"/>
                    </a:cubicBezTo>
                    <a:cubicBezTo>
                      <a:pt x="34117" y="29411"/>
                      <a:pt x="35015" y="32105"/>
                      <a:pt x="34117" y="34799"/>
                    </a:cubicBezTo>
                    <a:cubicBezTo>
                      <a:pt x="34117" y="39289"/>
                      <a:pt x="29628" y="39289"/>
                      <a:pt x="27833" y="40187"/>
                    </a:cubicBezTo>
                    <a:cubicBezTo>
                      <a:pt x="27833" y="40187"/>
                      <a:pt x="27833" y="40187"/>
                      <a:pt x="27833" y="40187"/>
                    </a:cubicBezTo>
                    <a:cubicBezTo>
                      <a:pt x="27833" y="40187"/>
                      <a:pt x="27833" y="40187"/>
                      <a:pt x="27833" y="40187"/>
                    </a:cubicBezTo>
                    <a:cubicBezTo>
                      <a:pt x="28730" y="41983"/>
                      <a:pt x="30526" y="43779"/>
                      <a:pt x="30526" y="46473"/>
                    </a:cubicBezTo>
                    <a:cubicBezTo>
                      <a:pt x="30526" y="50963"/>
                      <a:pt x="26037" y="51861"/>
                      <a:pt x="23344" y="51861"/>
                    </a:cubicBezTo>
                    <a:cubicBezTo>
                      <a:pt x="23344" y="51861"/>
                      <a:pt x="21548" y="51861"/>
                      <a:pt x="21548" y="51861"/>
                    </a:cubicBezTo>
                    <a:cubicBezTo>
                      <a:pt x="21548" y="51861"/>
                      <a:pt x="23344" y="53657"/>
                      <a:pt x="23344" y="54555"/>
                    </a:cubicBezTo>
                    <a:cubicBezTo>
                      <a:pt x="23344" y="54555"/>
                      <a:pt x="25139" y="56352"/>
                      <a:pt x="25139" y="57249"/>
                    </a:cubicBezTo>
                    <a:cubicBezTo>
                      <a:pt x="26037" y="59046"/>
                      <a:pt x="25139" y="61740"/>
                      <a:pt x="25139" y="63536"/>
                    </a:cubicBezTo>
                    <a:cubicBezTo>
                      <a:pt x="25139" y="66230"/>
                      <a:pt x="22446" y="68026"/>
                      <a:pt x="20650" y="68026"/>
                    </a:cubicBezTo>
                    <a:cubicBezTo>
                      <a:pt x="21548" y="68924"/>
                      <a:pt x="21548" y="70720"/>
                      <a:pt x="20650" y="71618"/>
                    </a:cubicBezTo>
                    <a:cubicBezTo>
                      <a:pt x="19752" y="74312"/>
                      <a:pt x="17059" y="75210"/>
                      <a:pt x="15263" y="75210"/>
                    </a:cubicBezTo>
                    <a:cubicBezTo>
                      <a:pt x="15263" y="75210"/>
                      <a:pt x="15263" y="75210"/>
                      <a:pt x="15263" y="75210"/>
                    </a:cubicBezTo>
                    <a:cubicBezTo>
                      <a:pt x="15263" y="75210"/>
                      <a:pt x="15263" y="75210"/>
                      <a:pt x="15263" y="75210"/>
                    </a:cubicBezTo>
                    <a:cubicBezTo>
                      <a:pt x="16161" y="76108"/>
                      <a:pt x="17956" y="78802"/>
                      <a:pt x="17059" y="81496"/>
                    </a:cubicBezTo>
                    <a:cubicBezTo>
                      <a:pt x="15263" y="84190"/>
                      <a:pt x="11672" y="84190"/>
                      <a:pt x="9876" y="84190"/>
                    </a:cubicBezTo>
                    <a:cubicBezTo>
                      <a:pt x="9876" y="84190"/>
                      <a:pt x="8081" y="84190"/>
                      <a:pt x="7182" y="84190"/>
                    </a:cubicBezTo>
                    <a:cubicBezTo>
                      <a:pt x="7182" y="84190"/>
                      <a:pt x="7182" y="84190"/>
                      <a:pt x="7182" y="84190"/>
                    </a:cubicBezTo>
                    <a:cubicBezTo>
                      <a:pt x="7182" y="84190"/>
                      <a:pt x="7182" y="85987"/>
                      <a:pt x="7182" y="86885"/>
                    </a:cubicBezTo>
                    <a:cubicBezTo>
                      <a:pt x="6285" y="89579"/>
                      <a:pt x="4489" y="89579"/>
                      <a:pt x="2693" y="89579"/>
                    </a:cubicBezTo>
                    <a:cubicBezTo>
                      <a:pt x="2693" y="89579"/>
                      <a:pt x="2693" y="89579"/>
                      <a:pt x="1796" y="89579"/>
                    </a:cubicBezTo>
                    <a:cubicBezTo>
                      <a:pt x="1796" y="89579"/>
                      <a:pt x="898" y="89579"/>
                      <a:pt x="0" y="89579"/>
                    </a:cubicBezTo>
                  </a:path>
                </a:pathLst>
              </a:custGeom>
              <a:solidFill>
                <a:srgbClr val="1D1D1B"/>
              </a:solidFill>
              <a:ln w="8971" cap="flat">
                <a:noFill/>
                <a:prstDash val="solid"/>
                <a:miter/>
              </a:ln>
            </p:spPr>
            <p:txBody>
              <a:bodyPr rtlCol="0" anchor="ctr"/>
              <a:lstStyle/>
              <a:p>
                <a:endParaRPr lang="en-US"/>
              </a:p>
            </p:txBody>
          </p:sp>
          <p:sp>
            <p:nvSpPr>
              <p:cNvPr id="1200" name="Freeform 1199">
                <a:extLst>
                  <a:ext uri="{FF2B5EF4-FFF2-40B4-BE49-F238E27FC236}">
                    <a16:creationId xmlns:a16="http://schemas.microsoft.com/office/drawing/2014/main" id="{1A01DF4F-5825-C456-EAC0-5684E26753CA}"/>
                  </a:ext>
                </a:extLst>
              </p:cNvPr>
              <p:cNvSpPr/>
              <p:nvPr/>
            </p:nvSpPr>
            <p:spPr>
              <a:xfrm>
                <a:off x="12234406" y="4582870"/>
                <a:ext cx="127490" cy="60409"/>
              </a:xfrm>
              <a:custGeom>
                <a:avLst/>
                <a:gdLst>
                  <a:gd name="connsiteX0" fmla="*/ 126593 w 127490"/>
                  <a:gd name="connsiteY0" fmla="*/ 56818 h 60409"/>
                  <a:gd name="connsiteX1" fmla="*/ 123900 w 127490"/>
                  <a:gd name="connsiteY1" fmla="*/ 55022 h 60409"/>
                  <a:gd name="connsiteX2" fmla="*/ 123900 w 127490"/>
                  <a:gd name="connsiteY2" fmla="*/ 52327 h 60409"/>
                  <a:gd name="connsiteX3" fmla="*/ 123900 w 127490"/>
                  <a:gd name="connsiteY3" fmla="*/ 52327 h 60409"/>
                  <a:gd name="connsiteX4" fmla="*/ 123001 w 127490"/>
                  <a:gd name="connsiteY4" fmla="*/ 52327 h 60409"/>
                  <a:gd name="connsiteX5" fmla="*/ 119410 w 127490"/>
                  <a:gd name="connsiteY5" fmla="*/ 46041 h 60409"/>
                  <a:gd name="connsiteX6" fmla="*/ 119410 w 127490"/>
                  <a:gd name="connsiteY6" fmla="*/ 43347 h 60409"/>
                  <a:gd name="connsiteX7" fmla="*/ 119410 w 127490"/>
                  <a:gd name="connsiteY7" fmla="*/ 40653 h 60409"/>
                  <a:gd name="connsiteX8" fmla="*/ 116717 w 127490"/>
                  <a:gd name="connsiteY8" fmla="*/ 39755 h 60409"/>
                  <a:gd name="connsiteX9" fmla="*/ 110432 w 127490"/>
                  <a:gd name="connsiteY9" fmla="*/ 36163 h 60409"/>
                  <a:gd name="connsiteX10" fmla="*/ 108636 w 127490"/>
                  <a:gd name="connsiteY10" fmla="*/ 30775 h 60409"/>
                  <a:gd name="connsiteX11" fmla="*/ 106841 w 127490"/>
                  <a:gd name="connsiteY11" fmla="*/ 27183 h 60409"/>
                  <a:gd name="connsiteX12" fmla="*/ 106841 w 127490"/>
                  <a:gd name="connsiteY12" fmla="*/ 27183 h 60409"/>
                  <a:gd name="connsiteX13" fmla="*/ 101454 w 127490"/>
                  <a:gd name="connsiteY13" fmla="*/ 28979 h 60409"/>
                  <a:gd name="connsiteX14" fmla="*/ 96067 w 127490"/>
                  <a:gd name="connsiteY14" fmla="*/ 22693 h 60409"/>
                  <a:gd name="connsiteX15" fmla="*/ 96067 w 127490"/>
                  <a:gd name="connsiteY15" fmla="*/ 20896 h 60409"/>
                  <a:gd name="connsiteX16" fmla="*/ 92476 w 127490"/>
                  <a:gd name="connsiteY16" fmla="*/ 22693 h 60409"/>
                  <a:gd name="connsiteX17" fmla="*/ 87987 w 127490"/>
                  <a:gd name="connsiteY17" fmla="*/ 19100 h 60409"/>
                  <a:gd name="connsiteX18" fmla="*/ 87088 w 127490"/>
                  <a:gd name="connsiteY18" fmla="*/ 17304 h 60409"/>
                  <a:gd name="connsiteX19" fmla="*/ 87088 w 127490"/>
                  <a:gd name="connsiteY19" fmla="*/ 17304 h 60409"/>
                  <a:gd name="connsiteX20" fmla="*/ 82599 w 127490"/>
                  <a:gd name="connsiteY20" fmla="*/ 18202 h 60409"/>
                  <a:gd name="connsiteX21" fmla="*/ 78110 w 127490"/>
                  <a:gd name="connsiteY21" fmla="*/ 12814 h 60409"/>
                  <a:gd name="connsiteX22" fmla="*/ 76315 w 127490"/>
                  <a:gd name="connsiteY22" fmla="*/ 10120 h 60409"/>
                  <a:gd name="connsiteX23" fmla="*/ 73621 w 127490"/>
                  <a:gd name="connsiteY23" fmla="*/ 11018 h 60409"/>
                  <a:gd name="connsiteX24" fmla="*/ 68234 w 127490"/>
                  <a:gd name="connsiteY24" fmla="*/ 13712 h 60409"/>
                  <a:gd name="connsiteX25" fmla="*/ 61950 w 127490"/>
                  <a:gd name="connsiteY25" fmla="*/ 9222 h 60409"/>
                  <a:gd name="connsiteX26" fmla="*/ 60154 w 127490"/>
                  <a:gd name="connsiteY26" fmla="*/ 7426 h 60409"/>
                  <a:gd name="connsiteX27" fmla="*/ 59256 w 127490"/>
                  <a:gd name="connsiteY27" fmla="*/ 7426 h 60409"/>
                  <a:gd name="connsiteX28" fmla="*/ 59256 w 127490"/>
                  <a:gd name="connsiteY28" fmla="*/ 7426 h 60409"/>
                  <a:gd name="connsiteX29" fmla="*/ 54767 w 127490"/>
                  <a:gd name="connsiteY29" fmla="*/ 10120 h 60409"/>
                  <a:gd name="connsiteX30" fmla="*/ 54767 w 127490"/>
                  <a:gd name="connsiteY30" fmla="*/ 10120 h 60409"/>
                  <a:gd name="connsiteX31" fmla="*/ 50278 w 127490"/>
                  <a:gd name="connsiteY31" fmla="*/ 7426 h 60409"/>
                  <a:gd name="connsiteX32" fmla="*/ 49380 w 127490"/>
                  <a:gd name="connsiteY32" fmla="*/ 6528 h 60409"/>
                  <a:gd name="connsiteX33" fmla="*/ 46686 w 127490"/>
                  <a:gd name="connsiteY33" fmla="*/ 10120 h 60409"/>
                  <a:gd name="connsiteX34" fmla="*/ 40402 w 127490"/>
                  <a:gd name="connsiteY34" fmla="*/ 8324 h 60409"/>
                  <a:gd name="connsiteX35" fmla="*/ 40402 w 127490"/>
                  <a:gd name="connsiteY35" fmla="*/ 8324 h 60409"/>
                  <a:gd name="connsiteX36" fmla="*/ 40402 w 127490"/>
                  <a:gd name="connsiteY36" fmla="*/ 8324 h 60409"/>
                  <a:gd name="connsiteX37" fmla="*/ 35913 w 127490"/>
                  <a:gd name="connsiteY37" fmla="*/ 9222 h 60409"/>
                  <a:gd name="connsiteX38" fmla="*/ 33219 w 127490"/>
                  <a:gd name="connsiteY38" fmla="*/ 7426 h 60409"/>
                  <a:gd name="connsiteX39" fmla="*/ 31424 w 127490"/>
                  <a:gd name="connsiteY39" fmla="*/ 7426 h 60409"/>
                  <a:gd name="connsiteX40" fmla="*/ 30526 w 127490"/>
                  <a:gd name="connsiteY40" fmla="*/ 9222 h 60409"/>
                  <a:gd name="connsiteX41" fmla="*/ 26037 w 127490"/>
                  <a:gd name="connsiteY41" fmla="*/ 13712 h 60409"/>
                  <a:gd name="connsiteX42" fmla="*/ 21547 w 127490"/>
                  <a:gd name="connsiteY42" fmla="*/ 11916 h 60409"/>
                  <a:gd name="connsiteX43" fmla="*/ 21547 w 127490"/>
                  <a:gd name="connsiteY43" fmla="*/ 11916 h 60409"/>
                  <a:gd name="connsiteX44" fmla="*/ 21547 w 127490"/>
                  <a:gd name="connsiteY44" fmla="*/ 11916 h 60409"/>
                  <a:gd name="connsiteX45" fmla="*/ 17956 w 127490"/>
                  <a:gd name="connsiteY45" fmla="*/ 17304 h 60409"/>
                  <a:gd name="connsiteX46" fmla="*/ 13467 w 127490"/>
                  <a:gd name="connsiteY46" fmla="*/ 15508 h 60409"/>
                  <a:gd name="connsiteX47" fmla="*/ 13467 w 127490"/>
                  <a:gd name="connsiteY47" fmla="*/ 15508 h 60409"/>
                  <a:gd name="connsiteX48" fmla="*/ 11672 w 127490"/>
                  <a:gd name="connsiteY48" fmla="*/ 19998 h 60409"/>
                  <a:gd name="connsiteX49" fmla="*/ 5387 w 127490"/>
                  <a:gd name="connsiteY49" fmla="*/ 19998 h 60409"/>
                  <a:gd name="connsiteX50" fmla="*/ 5387 w 127490"/>
                  <a:gd name="connsiteY50" fmla="*/ 19998 h 60409"/>
                  <a:gd name="connsiteX51" fmla="*/ 5387 w 127490"/>
                  <a:gd name="connsiteY51" fmla="*/ 19998 h 60409"/>
                  <a:gd name="connsiteX52" fmla="*/ 2693 w 127490"/>
                  <a:gd name="connsiteY52" fmla="*/ 22693 h 60409"/>
                  <a:gd name="connsiteX53" fmla="*/ 0 w 127490"/>
                  <a:gd name="connsiteY53" fmla="*/ 19998 h 60409"/>
                  <a:gd name="connsiteX54" fmla="*/ 1795 w 127490"/>
                  <a:gd name="connsiteY54" fmla="*/ 15508 h 60409"/>
                  <a:gd name="connsiteX55" fmla="*/ 7182 w 127490"/>
                  <a:gd name="connsiteY55" fmla="*/ 15508 h 60409"/>
                  <a:gd name="connsiteX56" fmla="*/ 8080 w 127490"/>
                  <a:gd name="connsiteY56" fmla="*/ 15508 h 60409"/>
                  <a:gd name="connsiteX57" fmla="*/ 9876 w 127490"/>
                  <a:gd name="connsiteY57" fmla="*/ 11018 h 60409"/>
                  <a:gd name="connsiteX58" fmla="*/ 17058 w 127490"/>
                  <a:gd name="connsiteY58" fmla="*/ 11018 h 60409"/>
                  <a:gd name="connsiteX59" fmla="*/ 19752 w 127490"/>
                  <a:gd name="connsiteY59" fmla="*/ 6528 h 60409"/>
                  <a:gd name="connsiteX60" fmla="*/ 26037 w 127490"/>
                  <a:gd name="connsiteY60" fmla="*/ 6528 h 60409"/>
                  <a:gd name="connsiteX61" fmla="*/ 26935 w 127490"/>
                  <a:gd name="connsiteY61" fmla="*/ 6528 h 60409"/>
                  <a:gd name="connsiteX62" fmla="*/ 26935 w 127490"/>
                  <a:gd name="connsiteY62" fmla="*/ 6528 h 60409"/>
                  <a:gd name="connsiteX63" fmla="*/ 32321 w 127490"/>
                  <a:gd name="connsiteY63" fmla="*/ 1140 h 60409"/>
                  <a:gd name="connsiteX64" fmla="*/ 37708 w 127490"/>
                  <a:gd name="connsiteY64" fmla="*/ 2936 h 60409"/>
                  <a:gd name="connsiteX65" fmla="*/ 38606 w 127490"/>
                  <a:gd name="connsiteY65" fmla="*/ 2936 h 60409"/>
                  <a:gd name="connsiteX66" fmla="*/ 38606 w 127490"/>
                  <a:gd name="connsiteY66" fmla="*/ 2936 h 60409"/>
                  <a:gd name="connsiteX67" fmla="*/ 43095 w 127490"/>
                  <a:gd name="connsiteY67" fmla="*/ 2038 h 60409"/>
                  <a:gd name="connsiteX68" fmla="*/ 44891 w 127490"/>
                  <a:gd name="connsiteY68" fmla="*/ 3834 h 60409"/>
                  <a:gd name="connsiteX69" fmla="*/ 44891 w 127490"/>
                  <a:gd name="connsiteY69" fmla="*/ 3834 h 60409"/>
                  <a:gd name="connsiteX70" fmla="*/ 46686 w 127490"/>
                  <a:gd name="connsiteY70" fmla="*/ 1140 h 60409"/>
                  <a:gd name="connsiteX71" fmla="*/ 53869 w 127490"/>
                  <a:gd name="connsiteY71" fmla="*/ 2936 h 60409"/>
                  <a:gd name="connsiteX72" fmla="*/ 55665 w 127490"/>
                  <a:gd name="connsiteY72" fmla="*/ 4732 h 60409"/>
                  <a:gd name="connsiteX73" fmla="*/ 55665 w 127490"/>
                  <a:gd name="connsiteY73" fmla="*/ 4732 h 60409"/>
                  <a:gd name="connsiteX74" fmla="*/ 62848 w 127490"/>
                  <a:gd name="connsiteY74" fmla="*/ 2936 h 60409"/>
                  <a:gd name="connsiteX75" fmla="*/ 67337 w 127490"/>
                  <a:gd name="connsiteY75" fmla="*/ 6528 h 60409"/>
                  <a:gd name="connsiteX76" fmla="*/ 70030 w 127490"/>
                  <a:gd name="connsiteY76" fmla="*/ 9222 h 60409"/>
                  <a:gd name="connsiteX77" fmla="*/ 71826 w 127490"/>
                  <a:gd name="connsiteY77" fmla="*/ 8324 h 60409"/>
                  <a:gd name="connsiteX78" fmla="*/ 79008 w 127490"/>
                  <a:gd name="connsiteY78" fmla="*/ 6528 h 60409"/>
                  <a:gd name="connsiteX79" fmla="*/ 84395 w 127490"/>
                  <a:gd name="connsiteY79" fmla="*/ 12814 h 60409"/>
                  <a:gd name="connsiteX80" fmla="*/ 85293 w 127490"/>
                  <a:gd name="connsiteY80" fmla="*/ 14610 h 60409"/>
                  <a:gd name="connsiteX81" fmla="*/ 85293 w 127490"/>
                  <a:gd name="connsiteY81" fmla="*/ 14610 h 60409"/>
                  <a:gd name="connsiteX82" fmla="*/ 90680 w 127490"/>
                  <a:gd name="connsiteY82" fmla="*/ 14610 h 60409"/>
                  <a:gd name="connsiteX83" fmla="*/ 94271 w 127490"/>
                  <a:gd name="connsiteY83" fmla="*/ 18202 h 60409"/>
                  <a:gd name="connsiteX84" fmla="*/ 94271 w 127490"/>
                  <a:gd name="connsiteY84" fmla="*/ 19100 h 60409"/>
                  <a:gd name="connsiteX85" fmla="*/ 96067 w 127490"/>
                  <a:gd name="connsiteY85" fmla="*/ 17304 h 60409"/>
                  <a:gd name="connsiteX86" fmla="*/ 99658 w 127490"/>
                  <a:gd name="connsiteY86" fmla="*/ 17304 h 60409"/>
                  <a:gd name="connsiteX87" fmla="*/ 102352 w 127490"/>
                  <a:gd name="connsiteY87" fmla="*/ 22693 h 60409"/>
                  <a:gd name="connsiteX88" fmla="*/ 104147 w 127490"/>
                  <a:gd name="connsiteY88" fmla="*/ 25387 h 60409"/>
                  <a:gd name="connsiteX89" fmla="*/ 104147 w 127490"/>
                  <a:gd name="connsiteY89" fmla="*/ 25387 h 60409"/>
                  <a:gd name="connsiteX90" fmla="*/ 110432 w 127490"/>
                  <a:gd name="connsiteY90" fmla="*/ 24488 h 60409"/>
                  <a:gd name="connsiteX91" fmla="*/ 114921 w 127490"/>
                  <a:gd name="connsiteY91" fmla="*/ 32571 h 60409"/>
                  <a:gd name="connsiteX92" fmla="*/ 114921 w 127490"/>
                  <a:gd name="connsiteY92" fmla="*/ 36163 h 60409"/>
                  <a:gd name="connsiteX93" fmla="*/ 117615 w 127490"/>
                  <a:gd name="connsiteY93" fmla="*/ 37061 h 60409"/>
                  <a:gd name="connsiteX94" fmla="*/ 123001 w 127490"/>
                  <a:gd name="connsiteY94" fmla="*/ 40653 h 60409"/>
                  <a:gd name="connsiteX95" fmla="*/ 123001 w 127490"/>
                  <a:gd name="connsiteY95" fmla="*/ 46939 h 60409"/>
                  <a:gd name="connsiteX96" fmla="*/ 123001 w 127490"/>
                  <a:gd name="connsiteY96" fmla="*/ 48735 h 60409"/>
                  <a:gd name="connsiteX97" fmla="*/ 123900 w 127490"/>
                  <a:gd name="connsiteY97" fmla="*/ 50532 h 60409"/>
                  <a:gd name="connsiteX98" fmla="*/ 127491 w 127490"/>
                  <a:gd name="connsiteY98" fmla="*/ 53226 h 60409"/>
                  <a:gd name="connsiteX99" fmla="*/ 127491 w 127490"/>
                  <a:gd name="connsiteY99" fmla="*/ 56818 h 60409"/>
                  <a:gd name="connsiteX100" fmla="*/ 127491 w 127490"/>
                  <a:gd name="connsiteY100" fmla="*/ 56818 h 60409"/>
                  <a:gd name="connsiteX101" fmla="*/ 125695 w 127490"/>
                  <a:gd name="connsiteY101" fmla="*/ 60410 h 60409"/>
                  <a:gd name="connsiteX102" fmla="*/ 125695 w 127490"/>
                  <a:gd name="connsiteY102" fmla="*/ 60410 h 60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127490" h="60409">
                    <a:moveTo>
                      <a:pt x="126593" y="56818"/>
                    </a:moveTo>
                    <a:cubicBezTo>
                      <a:pt x="125695" y="56818"/>
                      <a:pt x="124797" y="56818"/>
                      <a:pt x="123900" y="55022"/>
                    </a:cubicBezTo>
                    <a:cubicBezTo>
                      <a:pt x="123900" y="54124"/>
                      <a:pt x="123900" y="53226"/>
                      <a:pt x="123900" y="52327"/>
                    </a:cubicBezTo>
                    <a:cubicBezTo>
                      <a:pt x="123900" y="52327"/>
                      <a:pt x="123900" y="52327"/>
                      <a:pt x="123900" y="52327"/>
                    </a:cubicBezTo>
                    <a:cubicBezTo>
                      <a:pt x="123900" y="52327"/>
                      <a:pt x="123900" y="52327"/>
                      <a:pt x="123001" y="52327"/>
                    </a:cubicBezTo>
                    <a:cubicBezTo>
                      <a:pt x="121206" y="52327"/>
                      <a:pt x="118512" y="49633"/>
                      <a:pt x="119410" y="46041"/>
                    </a:cubicBezTo>
                    <a:cubicBezTo>
                      <a:pt x="119410" y="45143"/>
                      <a:pt x="119410" y="44245"/>
                      <a:pt x="119410" y="43347"/>
                    </a:cubicBezTo>
                    <a:cubicBezTo>
                      <a:pt x="119410" y="42449"/>
                      <a:pt x="119410" y="41551"/>
                      <a:pt x="119410" y="40653"/>
                    </a:cubicBezTo>
                    <a:cubicBezTo>
                      <a:pt x="119410" y="40653"/>
                      <a:pt x="118512" y="40653"/>
                      <a:pt x="116717" y="39755"/>
                    </a:cubicBezTo>
                    <a:cubicBezTo>
                      <a:pt x="114921" y="39755"/>
                      <a:pt x="112228" y="39755"/>
                      <a:pt x="110432" y="36163"/>
                    </a:cubicBezTo>
                    <a:cubicBezTo>
                      <a:pt x="109534" y="34367"/>
                      <a:pt x="108636" y="32571"/>
                      <a:pt x="108636" y="30775"/>
                    </a:cubicBezTo>
                    <a:cubicBezTo>
                      <a:pt x="108636" y="28979"/>
                      <a:pt x="108636" y="28081"/>
                      <a:pt x="106841" y="27183"/>
                    </a:cubicBezTo>
                    <a:cubicBezTo>
                      <a:pt x="106841" y="27183"/>
                      <a:pt x="106841" y="27183"/>
                      <a:pt x="106841" y="27183"/>
                    </a:cubicBezTo>
                    <a:cubicBezTo>
                      <a:pt x="105943" y="28081"/>
                      <a:pt x="104147" y="29877"/>
                      <a:pt x="101454" y="28979"/>
                    </a:cubicBezTo>
                    <a:cubicBezTo>
                      <a:pt x="97862" y="28081"/>
                      <a:pt x="96965" y="24488"/>
                      <a:pt x="96067" y="22693"/>
                    </a:cubicBezTo>
                    <a:cubicBezTo>
                      <a:pt x="96067" y="22693"/>
                      <a:pt x="96067" y="21794"/>
                      <a:pt x="96067" y="20896"/>
                    </a:cubicBezTo>
                    <a:cubicBezTo>
                      <a:pt x="95169" y="21794"/>
                      <a:pt x="93373" y="22693"/>
                      <a:pt x="92476" y="22693"/>
                    </a:cubicBezTo>
                    <a:cubicBezTo>
                      <a:pt x="90680" y="22693"/>
                      <a:pt x="88884" y="19998"/>
                      <a:pt x="87987" y="19100"/>
                    </a:cubicBezTo>
                    <a:cubicBezTo>
                      <a:pt x="87987" y="19100"/>
                      <a:pt x="87987" y="18202"/>
                      <a:pt x="87088" y="17304"/>
                    </a:cubicBezTo>
                    <a:cubicBezTo>
                      <a:pt x="87088" y="17304"/>
                      <a:pt x="87088" y="17304"/>
                      <a:pt x="87088" y="17304"/>
                    </a:cubicBezTo>
                    <a:cubicBezTo>
                      <a:pt x="87088" y="17304"/>
                      <a:pt x="84395" y="19100"/>
                      <a:pt x="82599" y="18202"/>
                    </a:cubicBezTo>
                    <a:cubicBezTo>
                      <a:pt x="79906" y="17304"/>
                      <a:pt x="79008" y="14610"/>
                      <a:pt x="78110" y="12814"/>
                    </a:cubicBezTo>
                    <a:cubicBezTo>
                      <a:pt x="78110" y="11018"/>
                      <a:pt x="78110" y="10120"/>
                      <a:pt x="76315" y="10120"/>
                    </a:cubicBezTo>
                    <a:cubicBezTo>
                      <a:pt x="75417" y="10120"/>
                      <a:pt x="75417" y="10120"/>
                      <a:pt x="73621" y="11018"/>
                    </a:cubicBezTo>
                    <a:cubicBezTo>
                      <a:pt x="72723" y="11916"/>
                      <a:pt x="70928" y="13712"/>
                      <a:pt x="68234" y="13712"/>
                    </a:cubicBezTo>
                    <a:cubicBezTo>
                      <a:pt x="64643" y="13712"/>
                      <a:pt x="62848" y="11018"/>
                      <a:pt x="61950" y="9222"/>
                    </a:cubicBezTo>
                    <a:cubicBezTo>
                      <a:pt x="61950" y="8324"/>
                      <a:pt x="61052" y="7426"/>
                      <a:pt x="60154" y="7426"/>
                    </a:cubicBezTo>
                    <a:cubicBezTo>
                      <a:pt x="59256" y="7426"/>
                      <a:pt x="59256" y="7426"/>
                      <a:pt x="59256" y="7426"/>
                    </a:cubicBezTo>
                    <a:cubicBezTo>
                      <a:pt x="59256" y="7426"/>
                      <a:pt x="59256" y="7426"/>
                      <a:pt x="59256" y="7426"/>
                    </a:cubicBezTo>
                    <a:cubicBezTo>
                      <a:pt x="59256" y="8324"/>
                      <a:pt x="57460" y="10120"/>
                      <a:pt x="54767" y="10120"/>
                    </a:cubicBezTo>
                    <a:lnTo>
                      <a:pt x="54767" y="10120"/>
                    </a:lnTo>
                    <a:cubicBezTo>
                      <a:pt x="52971" y="10120"/>
                      <a:pt x="51176" y="8324"/>
                      <a:pt x="50278" y="7426"/>
                    </a:cubicBezTo>
                    <a:cubicBezTo>
                      <a:pt x="50278" y="7426"/>
                      <a:pt x="50278" y="7426"/>
                      <a:pt x="49380" y="6528"/>
                    </a:cubicBezTo>
                    <a:cubicBezTo>
                      <a:pt x="49380" y="7426"/>
                      <a:pt x="49380" y="9222"/>
                      <a:pt x="46686" y="10120"/>
                    </a:cubicBezTo>
                    <a:cubicBezTo>
                      <a:pt x="43993" y="11018"/>
                      <a:pt x="42197" y="10120"/>
                      <a:pt x="40402" y="8324"/>
                    </a:cubicBezTo>
                    <a:cubicBezTo>
                      <a:pt x="40402" y="8324"/>
                      <a:pt x="40402" y="8324"/>
                      <a:pt x="40402" y="8324"/>
                    </a:cubicBezTo>
                    <a:cubicBezTo>
                      <a:pt x="40402" y="8324"/>
                      <a:pt x="40402" y="8324"/>
                      <a:pt x="40402" y="8324"/>
                    </a:cubicBezTo>
                    <a:cubicBezTo>
                      <a:pt x="39504" y="8324"/>
                      <a:pt x="37708" y="10120"/>
                      <a:pt x="35913" y="9222"/>
                    </a:cubicBezTo>
                    <a:cubicBezTo>
                      <a:pt x="34117" y="9222"/>
                      <a:pt x="33219" y="8324"/>
                      <a:pt x="33219" y="7426"/>
                    </a:cubicBezTo>
                    <a:cubicBezTo>
                      <a:pt x="33219" y="7426"/>
                      <a:pt x="32321" y="7426"/>
                      <a:pt x="31424" y="7426"/>
                    </a:cubicBezTo>
                    <a:cubicBezTo>
                      <a:pt x="31424" y="7426"/>
                      <a:pt x="31424" y="7426"/>
                      <a:pt x="30526" y="9222"/>
                    </a:cubicBezTo>
                    <a:cubicBezTo>
                      <a:pt x="29628" y="11018"/>
                      <a:pt x="28730" y="13712"/>
                      <a:pt x="26037" y="13712"/>
                    </a:cubicBezTo>
                    <a:cubicBezTo>
                      <a:pt x="24241" y="13712"/>
                      <a:pt x="22446" y="13712"/>
                      <a:pt x="21547" y="11916"/>
                    </a:cubicBezTo>
                    <a:cubicBezTo>
                      <a:pt x="21547" y="11916"/>
                      <a:pt x="21547" y="11916"/>
                      <a:pt x="21547" y="11916"/>
                    </a:cubicBezTo>
                    <a:cubicBezTo>
                      <a:pt x="21547" y="11916"/>
                      <a:pt x="21547" y="11916"/>
                      <a:pt x="21547" y="11916"/>
                    </a:cubicBezTo>
                    <a:cubicBezTo>
                      <a:pt x="21547" y="13712"/>
                      <a:pt x="21547" y="17304"/>
                      <a:pt x="17956" y="17304"/>
                    </a:cubicBezTo>
                    <a:cubicBezTo>
                      <a:pt x="16161" y="17304"/>
                      <a:pt x="15263" y="17304"/>
                      <a:pt x="13467" y="15508"/>
                    </a:cubicBezTo>
                    <a:cubicBezTo>
                      <a:pt x="11672" y="13712"/>
                      <a:pt x="13467" y="15508"/>
                      <a:pt x="13467" y="15508"/>
                    </a:cubicBezTo>
                    <a:cubicBezTo>
                      <a:pt x="13467" y="16406"/>
                      <a:pt x="13467" y="18202"/>
                      <a:pt x="11672" y="19998"/>
                    </a:cubicBezTo>
                    <a:cubicBezTo>
                      <a:pt x="9876" y="21794"/>
                      <a:pt x="7182" y="20896"/>
                      <a:pt x="5387" y="19998"/>
                    </a:cubicBezTo>
                    <a:cubicBezTo>
                      <a:pt x="5387" y="19998"/>
                      <a:pt x="5387" y="19998"/>
                      <a:pt x="5387" y="19998"/>
                    </a:cubicBezTo>
                    <a:cubicBezTo>
                      <a:pt x="5387" y="19998"/>
                      <a:pt x="5387" y="19998"/>
                      <a:pt x="5387" y="19998"/>
                    </a:cubicBezTo>
                    <a:cubicBezTo>
                      <a:pt x="5387" y="21794"/>
                      <a:pt x="4489" y="22693"/>
                      <a:pt x="2693" y="22693"/>
                    </a:cubicBezTo>
                    <a:cubicBezTo>
                      <a:pt x="898" y="22693"/>
                      <a:pt x="0" y="21794"/>
                      <a:pt x="0" y="19998"/>
                    </a:cubicBezTo>
                    <a:cubicBezTo>
                      <a:pt x="0" y="19998"/>
                      <a:pt x="0" y="16406"/>
                      <a:pt x="1795" y="15508"/>
                    </a:cubicBezTo>
                    <a:cubicBezTo>
                      <a:pt x="3591" y="13712"/>
                      <a:pt x="5387" y="14610"/>
                      <a:pt x="7182" y="15508"/>
                    </a:cubicBezTo>
                    <a:cubicBezTo>
                      <a:pt x="8978" y="16406"/>
                      <a:pt x="7182" y="15508"/>
                      <a:pt x="8080" y="15508"/>
                    </a:cubicBezTo>
                    <a:cubicBezTo>
                      <a:pt x="8080" y="14610"/>
                      <a:pt x="8080" y="12814"/>
                      <a:pt x="9876" y="11018"/>
                    </a:cubicBezTo>
                    <a:cubicBezTo>
                      <a:pt x="12569" y="8324"/>
                      <a:pt x="15263" y="11018"/>
                      <a:pt x="17058" y="11018"/>
                    </a:cubicBezTo>
                    <a:cubicBezTo>
                      <a:pt x="17058" y="9222"/>
                      <a:pt x="17058" y="7426"/>
                      <a:pt x="19752" y="6528"/>
                    </a:cubicBezTo>
                    <a:cubicBezTo>
                      <a:pt x="23343" y="4732"/>
                      <a:pt x="25139" y="6528"/>
                      <a:pt x="26037" y="6528"/>
                    </a:cubicBezTo>
                    <a:cubicBezTo>
                      <a:pt x="26037" y="6528"/>
                      <a:pt x="26037" y="6528"/>
                      <a:pt x="26935" y="6528"/>
                    </a:cubicBezTo>
                    <a:cubicBezTo>
                      <a:pt x="26935" y="6528"/>
                      <a:pt x="26935" y="6528"/>
                      <a:pt x="26935" y="6528"/>
                    </a:cubicBezTo>
                    <a:cubicBezTo>
                      <a:pt x="26935" y="4732"/>
                      <a:pt x="28730" y="2038"/>
                      <a:pt x="32321" y="1140"/>
                    </a:cubicBezTo>
                    <a:cubicBezTo>
                      <a:pt x="35015" y="1140"/>
                      <a:pt x="36811" y="1140"/>
                      <a:pt x="37708" y="2936"/>
                    </a:cubicBezTo>
                    <a:cubicBezTo>
                      <a:pt x="37708" y="2936"/>
                      <a:pt x="38606" y="2936"/>
                      <a:pt x="38606" y="2936"/>
                    </a:cubicBezTo>
                    <a:cubicBezTo>
                      <a:pt x="38606" y="2936"/>
                      <a:pt x="38606" y="2936"/>
                      <a:pt x="38606" y="2936"/>
                    </a:cubicBezTo>
                    <a:cubicBezTo>
                      <a:pt x="39504" y="2936"/>
                      <a:pt x="41300" y="1140"/>
                      <a:pt x="43095" y="2038"/>
                    </a:cubicBezTo>
                    <a:cubicBezTo>
                      <a:pt x="43095" y="2038"/>
                      <a:pt x="44891" y="2038"/>
                      <a:pt x="44891" y="3834"/>
                    </a:cubicBezTo>
                    <a:cubicBezTo>
                      <a:pt x="44891" y="3834"/>
                      <a:pt x="44891" y="3834"/>
                      <a:pt x="44891" y="3834"/>
                    </a:cubicBezTo>
                    <a:cubicBezTo>
                      <a:pt x="44891" y="3834"/>
                      <a:pt x="44891" y="2038"/>
                      <a:pt x="46686" y="1140"/>
                    </a:cubicBezTo>
                    <a:cubicBezTo>
                      <a:pt x="50278" y="-1554"/>
                      <a:pt x="52971" y="1140"/>
                      <a:pt x="53869" y="2936"/>
                    </a:cubicBezTo>
                    <a:cubicBezTo>
                      <a:pt x="53869" y="2936"/>
                      <a:pt x="54767" y="3834"/>
                      <a:pt x="55665" y="4732"/>
                    </a:cubicBezTo>
                    <a:cubicBezTo>
                      <a:pt x="55665" y="4732"/>
                      <a:pt x="55665" y="4732"/>
                      <a:pt x="55665" y="4732"/>
                    </a:cubicBezTo>
                    <a:cubicBezTo>
                      <a:pt x="56563" y="3834"/>
                      <a:pt x="58359" y="1140"/>
                      <a:pt x="62848" y="2936"/>
                    </a:cubicBezTo>
                    <a:cubicBezTo>
                      <a:pt x="64643" y="3834"/>
                      <a:pt x="66439" y="5630"/>
                      <a:pt x="67337" y="6528"/>
                    </a:cubicBezTo>
                    <a:cubicBezTo>
                      <a:pt x="68234" y="8324"/>
                      <a:pt x="69132" y="9222"/>
                      <a:pt x="70030" y="9222"/>
                    </a:cubicBezTo>
                    <a:cubicBezTo>
                      <a:pt x="70030" y="9222"/>
                      <a:pt x="70030" y="9222"/>
                      <a:pt x="71826" y="8324"/>
                    </a:cubicBezTo>
                    <a:cubicBezTo>
                      <a:pt x="72723" y="7426"/>
                      <a:pt x="75417" y="4732"/>
                      <a:pt x="79008" y="6528"/>
                    </a:cubicBezTo>
                    <a:cubicBezTo>
                      <a:pt x="82599" y="7426"/>
                      <a:pt x="83497" y="10120"/>
                      <a:pt x="84395" y="12814"/>
                    </a:cubicBezTo>
                    <a:cubicBezTo>
                      <a:pt x="84395" y="13712"/>
                      <a:pt x="84395" y="14610"/>
                      <a:pt x="85293" y="14610"/>
                    </a:cubicBezTo>
                    <a:cubicBezTo>
                      <a:pt x="85293" y="14610"/>
                      <a:pt x="85293" y="14610"/>
                      <a:pt x="85293" y="14610"/>
                    </a:cubicBezTo>
                    <a:cubicBezTo>
                      <a:pt x="86191" y="14610"/>
                      <a:pt x="87987" y="12814"/>
                      <a:pt x="90680" y="14610"/>
                    </a:cubicBezTo>
                    <a:cubicBezTo>
                      <a:pt x="92476" y="14610"/>
                      <a:pt x="93373" y="17304"/>
                      <a:pt x="94271" y="18202"/>
                    </a:cubicBezTo>
                    <a:cubicBezTo>
                      <a:pt x="94271" y="18202"/>
                      <a:pt x="94271" y="18202"/>
                      <a:pt x="94271" y="19100"/>
                    </a:cubicBezTo>
                    <a:cubicBezTo>
                      <a:pt x="94271" y="19100"/>
                      <a:pt x="95169" y="18202"/>
                      <a:pt x="96067" y="17304"/>
                    </a:cubicBezTo>
                    <a:cubicBezTo>
                      <a:pt x="97862" y="17304"/>
                      <a:pt x="98761" y="17304"/>
                      <a:pt x="99658" y="17304"/>
                    </a:cubicBezTo>
                    <a:cubicBezTo>
                      <a:pt x="101454" y="18202"/>
                      <a:pt x="102352" y="20896"/>
                      <a:pt x="102352" y="22693"/>
                    </a:cubicBezTo>
                    <a:cubicBezTo>
                      <a:pt x="102352" y="24488"/>
                      <a:pt x="102352" y="25387"/>
                      <a:pt x="104147" y="25387"/>
                    </a:cubicBezTo>
                    <a:cubicBezTo>
                      <a:pt x="104147" y="25387"/>
                      <a:pt x="104147" y="25387"/>
                      <a:pt x="104147" y="25387"/>
                    </a:cubicBezTo>
                    <a:cubicBezTo>
                      <a:pt x="105045" y="25387"/>
                      <a:pt x="107739" y="22693"/>
                      <a:pt x="110432" y="24488"/>
                    </a:cubicBezTo>
                    <a:cubicBezTo>
                      <a:pt x="114023" y="26285"/>
                      <a:pt x="114921" y="29877"/>
                      <a:pt x="114921" y="32571"/>
                    </a:cubicBezTo>
                    <a:cubicBezTo>
                      <a:pt x="114921" y="33469"/>
                      <a:pt x="114921" y="35265"/>
                      <a:pt x="114921" y="36163"/>
                    </a:cubicBezTo>
                    <a:cubicBezTo>
                      <a:pt x="114921" y="36163"/>
                      <a:pt x="115819" y="36163"/>
                      <a:pt x="117615" y="37061"/>
                    </a:cubicBezTo>
                    <a:cubicBezTo>
                      <a:pt x="119410" y="37061"/>
                      <a:pt x="122104" y="37061"/>
                      <a:pt x="123001" y="40653"/>
                    </a:cubicBezTo>
                    <a:cubicBezTo>
                      <a:pt x="124797" y="43347"/>
                      <a:pt x="123900" y="46041"/>
                      <a:pt x="123001" y="46939"/>
                    </a:cubicBezTo>
                    <a:cubicBezTo>
                      <a:pt x="123001" y="46939"/>
                      <a:pt x="123001" y="47837"/>
                      <a:pt x="123001" y="48735"/>
                    </a:cubicBezTo>
                    <a:cubicBezTo>
                      <a:pt x="123001" y="48735"/>
                      <a:pt x="123001" y="48735"/>
                      <a:pt x="123900" y="50532"/>
                    </a:cubicBezTo>
                    <a:cubicBezTo>
                      <a:pt x="124797" y="50532"/>
                      <a:pt x="126593" y="51429"/>
                      <a:pt x="127491" y="53226"/>
                    </a:cubicBezTo>
                    <a:cubicBezTo>
                      <a:pt x="127491" y="55022"/>
                      <a:pt x="127491" y="55920"/>
                      <a:pt x="127491" y="56818"/>
                    </a:cubicBezTo>
                    <a:cubicBezTo>
                      <a:pt x="127491" y="56818"/>
                      <a:pt x="127491" y="56818"/>
                      <a:pt x="127491" y="56818"/>
                    </a:cubicBezTo>
                    <a:cubicBezTo>
                      <a:pt x="127491" y="58614"/>
                      <a:pt x="127491" y="59512"/>
                      <a:pt x="125695" y="60410"/>
                    </a:cubicBezTo>
                    <a:cubicBezTo>
                      <a:pt x="125695" y="60410"/>
                      <a:pt x="125695" y="60410"/>
                      <a:pt x="125695" y="60410"/>
                    </a:cubicBezTo>
                  </a:path>
                </a:pathLst>
              </a:custGeom>
              <a:solidFill>
                <a:srgbClr val="1D1D1B"/>
              </a:solidFill>
              <a:ln w="8971" cap="flat">
                <a:noFill/>
                <a:prstDash val="solid"/>
                <a:miter/>
              </a:ln>
            </p:spPr>
            <p:txBody>
              <a:bodyPr rtlCol="0" anchor="ctr"/>
              <a:lstStyle/>
              <a:p>
                <a:endParaRPr lang="en-US"/>
              </a:p>
            </p:txBody>
          </p:sp>
          <p:sp>
            <p:nvSpPr>
              <p:cNvPr id="1201" name="Freeform 1200">
                <a:extLst>
                  <a:ext uri="{FF2B5EF4-FFF2-40B4-BE49-F238E27FC236}">
                    <a16:creationId xmlns:a16="http://schemas.microsoft.com/office/drawing/2014/main" id="{CBCA42B1-1DA6-18A7-5D58-9A9DEA0A392D}"/>
                  </a:ext>
                </a:extLst>
              </p:cNvPr>
              <p:cNvSpPr/>
              <p:nvPr/>
            </p:nvSpPr>
            <p:spPr>
              <a:xfrm>
                <a:off x="12172456" y="4612607"/>
                <a:ext cx="50630" cy="124067"/>
              </a:xfrm>
              <a:custGeom>
                <a:avLst/>
                <a:gdLst>
                  <a:gd name="connsiteX0" fmla="*/ 12570 w 50630"/>
                  <a:gd name="connsiteY0" fmla="*/ 25284 h 124067"/>
                  <a:gd name="connsiteX1" fmla="*/ 12570 w 50630"/>
                  <a:gd name="connsiteY1" fmla="*/ 25284 h 124067"/>
                  <a:gd name="connsiteX2" fmla="*/ 12570 w 50630"/>
                  <a:gd name="connsiteY2" fmla="*/ 25284 h 124067"/>
                  <a:gd name="connsiteX3" fmla="*/ 24241 w 50630"/>
                  <a:gd name="connsiteY3" fmla="*/ 123169 h 124067"/>
                  <a:gd name="connsiteX4" fmla="*/ 24241 w 50630"/>
                  <a:gd name="connsiteY4" fmla="*/ 123169 h 124067"/>
                  <a:gd name="connsiteX5" fmla="*/ 21548 w 50630"/>
                  <a:gd name="connsiteY5" fmla="*/ 123169 h 124067"/>
                  <a:gd name="connsiteX6" fmla="*/ 19752 w 50630"/>
                  <a:gd name="connsiteY6" fmla="*/ 118679 h 124067"/>
                  <a:gd name="connsiteX7" fmla="*/ 19752 w 50630"/>
                  <a:gd name="connsiteY7" fmla="*/ 118679 h 124067"/>
                  <a:gd name="connsiteX8" fmla="*/ 18854 w 50630"/>
                  <a:gd name="connsiteY8" fmla="*/ 118679 h 124067"/>
                  <a:gd name="connsiteX9" fmla="*/ 15263 w 50630"/>
                  <a:gd name="connsiteY9" fmla="*/ 116883 h 124067"/>
                  <a:gd name="connsiteX10" fmla="*/ 13467 w 50630"/>
                  <a:gd name="connsiteY10" fmla="*/ 109699 h 124067"/>
                  <a:gd name="connsiteX11" fmla="*/ 13467 w 50630"/>
                  <a:gd name="connsiteY11" fmla="*/ 107903 h 124067"/>
                  <a:gd name="connsiteX12" fmla="*/ 13467 w 50630"/>
                  <a:gd name="connsiteY12" fmla="*/ 107903 h 124067"/>
                  <a:gd name="connsiteX13" fmla="*/ 8978 w 50630"/>
                  <a:gd name="connsiteY13" fmla="*/ 104311 h 124067"/>
                  <a:gd name="connsiteX14" fmla="*/ 8978 w 50630"/>
                  <a:gd name="connsiteY14" fmla="*/ 98024 h 124067"/>
                  <a:gd name="connsiteX15" fmla="*/ 8978 w 50630"/>
                  <a:gd name="connsiteY15" fmla="*/ 95330 h 124067"/>
                  <a:gd name="connsiteX16" fmla="*/ 7182 w 50630"/>
                  <a:gd name="connsiteY16" fmla="*/ 94432 h 124067"/>
                  <a:gd name="connsiteX17" fmla="*/ 2693 w 50630"/>
                  <a:gd name="connsiteY17" fmla="*/ 89044 h 124067"/>
                  <a:gd name="connsiteX18" fmla="*/ 5387 w 50630"/>
                  <a:gd name="connsiteY18" fmla="*/ 83656 h 124067"/>
                  <a:gd name="connsiteX19" fmla="*/ 6285 w 50630"/>
                  <a:gd name="connsiteY19" fmla="*/ 82758 h 124067"/>
                  <a:gd name="connsiteX20" fmla="*/ 3592 w 50630"/>
                  <a:gd name="connsiteY20" fmla="*/ 80064 h 124067"/>
                  <a:gd name="connsiteX21" fmla="*/ 0 w 50630"/>
                  <a:gd name="connsiteY21" fmla="*/ 73778 h 124067"/>
                  <a:gd name="connsiteX22" fmla="*/ 2693 w 50630"/>
                  <a:gd name="connsiteY22" fmla="*/ 68389 h 124067"/>
                  <a:gd name="connsiteX23" fmla="*/ 2693 w 50630"/>
                  <a:gd name="connsiteY23" fmla="*/ 68389 h 124067"/>
                  <a:gd name="connsiteX24" fmla="*/ 2693 w 50630"/>
                  <a:gd name="connsiteY24" fmla="*/ 68389 h 124067"/>
                  <a:gd name="connsiteX25" fmla="*/ 2693 w 50630"/>
                  <a:gd name="connsiteY25" fmla="*/ 63001 h 124067"/>
                  <a:gd name="connsiteX26" fmla="*/ 4489 w 50630"/>
                  <a:gd name="connsiteY26" fmla="*/ 62103 h 124067"/>
                  <a:gd name="connsiteX27" fmla="*/ 2693 w 50630"/>
                  <a:gd name="connsiteY27" fmla="*/ 56715 h 124067"/>
                  <a:gd name="connsiteX28" fmla="*/ 7182 w 50630"/>
                  <a:gd name="connsiteY28" fmla="*/ 53123 h 124067"/>
                  <a:gd name="connsiteX29" fmla="*/ 8978 w 50630"/>
                  <a:gd name="connsiteY29" fmla="*/ 53123 h 124067"/>
                  <a:gd name="connsiteX30" fmla="*/ 7182 w 50630"/>
                  <a:gd name="connsiteY30" fmla="*/ 49531 h 124067"/>
                  <a:gd name="connsiteX31" fmla="*/ 3592 w 50630"/>
                  <a:gd name="connsiteY31" fmla="*/ 42347 h 124067"/>
                  <a:gd name="connsiteX32" fmla="*/ 8081 w 50630"/>
                  <a:gd name="connsiteY32" fmla="*/ 37856 h 124067"/>
                  <a:gd name="connsiteX33" fmla="*/ 8978 w 50630"/>
                  <a:gd name="connsiteY33" fmla="*/ 37856 h 124067"/>
                  <a:gd name="connsiteX34" fmla="*/ 8978 w 50630"/>
                  <a:gd name="connsiteY34" fmla="*/ 37856 h 124067"/>
                  <a:gd name="connsiteX35" fmla="*/ 8978 w 50630"/>
                  <a:gd name="connsiteY35" fmla="*/ 31570 h 124067"/>
                  <a:gd name="connsiteX36" fmla="*/ 11672 w 50630"/>
                  <a:gd name="connsiteY36" fmla="*/ 28876 h 124067"/>
                  <a:gd name="connsiteX37" fmla="*/ 11672 w 50630"/>
                  <a:gd name="connsiteY37" fmla="*/ 28876 h 124067"/>
                  <a:gd name="connsiteX38" fmla="*/ 11672 w 50630"/>
                  <a:gd name="connsiteY38" fmla="*/ 28876 h 124067"/>
                  <a:gd name="connsiteX39" fmla="*/ 11672 w 50630"/>
                  <a:gd name="connsiteY39" fmla="*/ 23488 h 124067"/>
                  <a:gd name="connsiteX40" fmla="*/ 17059 w 50630"/>
                  <a:gd name="connsiteY40" fmla="*/ 20794 h 124067"/>
                  <a:gd name="connsiteX41" fmla="*/ 17956 w 50630"/>
                  <a:gd name="connsiteY41" fmla="*/ 20794 h 124067"/>
                  <a:gd name="connsiteX42" fmla="*/ 17956 w 50630"/>
                  <a:gd name="connsiteY42" fmla="*/ 19896 h 124067"/>
                  <a:gd name="connsiteX43" fmla="*/ 17956 w 50630"/>
                  <a:gd name="connsiteY43" fmla="*/ 15406 h 124067"/>
                  <a:gd name="connsiteX44" fmla="*/ 24241 w 50630"/>
                  <a:gd name="connsiteY44" fmla="*/ 11814 h 124067"/>
                  <a:gd name="connsiteX45" fmla="*/ 27832 w 50630"/>
                  <a:gd name="connsiteY45" fmla="*/ 6425 h 124067"/>
                  <a:gd name="connsiteX46" fmla="*/ 32321 w 50630"/>
                  <a:gd name="connsiteY46" fmla="*/ 7323 h 124067"/>
                  <a:gd name="connsiteX47" fmla="*/ 32321 w 50630"/>
                  <a:gd name="connsiteY47" fmla="*/ 7323 h 124067"/>
                  <a:gd name="connsiteX48" fmla="*/ 35015 w 50630"/>
                  <a:gd name="connsiteY48" fmla="*/ 2833 h 124067"/>
                  <a:gd name="connsiteX49" fmla="*/ 40402 w 50630"/>
                  <a:gd name="connsiteY49" fmla="*/ 2833 h 124067"/>
                  <a:gd name="connsiteX50" fmla="*/ 40402 w 50630"/>
                  <a:gd name="connsiteY50" fmla="*/ 2833 h 124067"/>
                  <a:gd name="connsiteX51" fmla="*/ 41300 w 50630"/>
                  <a:gd name="connsiteY51" fmla="*/ 1037 h 124067"/>
                  <a:gd name="connsiteX52" fmla="*/ 48483 w 50630"/>
                  <a:gd name="connsiteY52" fmla="*/ 1037 h 124067"/>
                  <a:gd name="connsiteX53" fmla="*/ 50278 w 50630"/>
                  <a:gd name="connsiteY53" fmla="*/ 4629 h 124067"/>
                  <a:gd name="connsiteX54" fmla="*/ 47585 w 50630"/>
                  <a:gd name="connsiteY54" fmla="*/ 6425 h 124067"/>
                  <a:gd name="connsiteX55" fmla="*/ 47585 w 50630"/>
                  <a:gd name="connsiteY55" fmla="*/ 6425 h 124067"/>
                  <a:gd name="connsiteX56" fmla="*/ 45789 w 50630"/>
                  <a:gd name="connsiteY56" fmla="*/ 6425 h 124067"/>
                  <a:gd name="connsiteX57" fmla="*/ 42198 w 50630"/>
                  <a:gd name="connsiteY57" fmla="*/ 10017 h 124067"/>
                  <a:gd name="connsiteX58" fmla="*/ 37709 w 50630"/>
                  <a:gd name="connsiteY58" fmla="*/ 9119 h 124067"/>
                  <a:gd name="connsiteX59" fmla="*/ 37709 w 50630"/>
                  <a:gd name="connsiteY59" fmla="*/ 9119 h 124067"/>
                  <a:gd name="connsiteX60" fmla="*/ 37709 w 50630"/>
                  <a:gd name="connsiteY60" fmla="*/ 9119 h 124067"/>
                  <a:gd name="connsiteX61" fmla="*/ 34117 w 50630"/>
                  <a:gd name="connsiteY61" fmla="*/ 13609 h 124067"/>
                  <a:gd name="connsiteX62" fmla="*/ 29628 w 50630"/>
                  <a:gd name="connsiteY62" fmla="*/ 12711 h 124067"/>
                  <a:gd name="connsiteX63" fmla="*/ 29628 w 50630"/>
                  <a:gd name="connsiteY63" fmla="*/ 12711 h 124067"/>
                  <a:gd name="connsiteX64" fmla="*/ 29628 w 50630"/>
                  <a:gd name="connsiteY64" fmla="*/ 13609 h 124067"/>
                  <a:gd name="connsiteX65" fmla="*/ 27832 w 50630"/>
                  <a:gd name="connsiteY65" fmla="*/ 18100 h 124067"/>
                  <a:gd name="connsiteX66" fmla="*/ 23343 w 50630"/>
                  <a:gd name="connsiteY66" fmla="*/ 18100 h 124067"/>
                  <a:gd name="connsiteX67" fmla="*/ 23343 w 50630"/>
                  <a:gd name="connsiteY67" fmla="*/ 18100 h 124067"/>
                  <a:gd name="connsiteX68" fmla="*/ 23343 w 50630"/>
                  <a:gd name="connsiteY68" fmla="*/ 18998 h 124067"/>
                  <a:gd name="connsiteX69" fmla="*/ 23343 w 50630"/>
                  <a:gd name="connsiteY69" fmla="*/ 25284 h 124067"/>
                  <a:gd name="connsiteX70" fmla="*/ 18854 w 50630"/>
                  <a:gd name="connsiteY70" fmla="*/ 27080 h 124067"/>
                  <a:gd name="connsiteX71" fmla="*/ 18854 w 50630"/>
                  <a:gd name="connsiteY71" fmla="*/ 27080 h 124067"/>
                  <a:gd name="connsiteX72" fmla="*/ 19752 w 50630"/>
                  <a:gd name="connsiteY72" fmla="*/ 29774 h 124067"/>
                  <a:gd name="connsiteX73" fmla="*/ 16161 w 50630"/>
                  <a:gd name="connsiteY73" fmla="*/ 35162 h 124067"/>
                  <a:gd name="connsiteX74" fmla="*/ 16161 w 50630"/>
                  <a:gd name="connsiteY74" fmla="*/ 35162 h 124067"/>
                  <a:gd name="connsiteX75" fmla="*/ 16161 w 50630"/>
                  <a:gd name="connsiteY75" fmla="*/ 35162 h 124067"/>
                  <a:gd name="connsiteX76" fmla="*/ 17059 w 50630"/>
                  <a:gd name="connsiteY76" fmla="*/ 40550 h 124067"/>
                  <a:gd name="connsiteX77" fmla="*/ 12570 w 50630"/>
                  <a:gd name="connsiteY77" fmla="*/ 44142 h 124067"/>
                  <a:gd name="connsiteX78" fmla="*/ 10774 w 50630"/>
                  <a:gd name="connsiteY78" fmla="*/ 44142 h 124067"/>
                  <a:gd name="connsiteX79" fmla="*/ 12570 w 50630"/>
                  <a:gd name="connsiteY79" fmla="*/ 46837 h 124067"/>
                  <a:gd name="connsiteX80" fmla="*/ 16161 w 50630"/>
                  <a:gd name="connsiteY80" fmla="*/ 54919 h 124067"/>
                  <a:gd name="connsiteX81" fmla="*/ 10774 w 50630"/>
                  <a:gd name="connsiteY81" fmla="*/ 59409 h 124067"/>
                  <a:gd name="connsiteX82" fmla="*/ 10774 w 50630"/>
                  <a:gd name="connsiteY82" fmla="*/ 59409 h 124067"/>
                  <a:gd name="connsiteX83" fmla="*/ 12570 w 50630"/>
                  <a:gd name="connsiteY83" fmla="*/ 63899 h 124067"/>
                  <a:gd name="connsiteX84" fmla="*/ 9876 w 50630"/>
                  <a:gd name="connsiteY84" fmla="*/ 67491 h 124067"/>
                  <a:gd name="connsiteX85" fmla="*/ 9876 w 50630"/>
                  <a:gd name="connsiteY85" fmla="*/ 71083 h 124067"/>
                  <a:gd name="connsiteX86" fmla="*/ 7182 w 50630"/>
                  <a:gd name="connsiteY86" fmla="*/ 73778 h 124067"/>
                  <a:gd name="connsiteX87" fmla="*/ 7182 w 50630"/>
                  <a:gd name="connsiteY87" fmla="*/ 73778 h 124067"/>
                  <a:gd name="connsiteX88" fmla="*/ 8978 w 50630"/>
                  <a:gd name="connsiteY88" fmla="*/ 76472 h 124067"/>
                  <a:gd name="connsiteX89" fmla="*/ 12570 w 50630"/>
                  <a:gd name="connsiteY89" fmla="*/ 82758 h 124067"/>
                  <a:gd name="connsiteX90" fmla="*/ 9876 w 50630"/>
                  <a:gd name="connsiteY90" fmla="*/ 88146 h 124067"/>
                  <a:gd name="connsiteX91" fmla="*/ 8978 w 50630"/>
                  <a:gd name="connsiteY91" fmla="*/ 89044 h 124067"/>
                  <a:gd name="connsiteX92" fmla="*/ 10774 w 50630"/>
                  <a:gd name="connsiteY92" fmla="*/ 89942 h 124067"/>
                  <a:gd name="connsiteX93" fmla="*/ 14365 w 50630"/>
                  <a:gd name="connsiteY93" fmla="*/ 93534 h 124067"/>
                  <a:gd name="connsiteX94" fmla="*/ 14365 w 50630"/>
                  <a:gd name="connsiteY94" fmla="*/ 99821 h 124067"/>
                  <a:gd name="connsiteX95" fmla="*/ 14365 w 50630"/>
                  <a:gd name="connsiteY95" fmla="*/ 101617 h 124067"/>
                  <a:gd name="connsiteX96" fmla="*/ 15263 w 50630"/>
                  <a:gd name="connsiteY96" fmla="*/ 101617 h 124067"/>
                  <a:gd name="connsiteX97" fmla="*/ 18854 w 50630"/>
                  <a:gd name="connsiteY97" fmla="*/ 104311 h 124067"/>
                  <a:gd name="connsiteX98" fmla="*/ 18854 w 50630"/>
                  <a:gd name="connsiteY98" fmla="*/ 109699 h 124067"/>
                  <a:gd name="connsiteX99" fmla="*/ 18854 w 50630"/>
                  <a:gd name="connsiteY99" fmla="*/ 112393 h 124067"/>
                  <a:gd name="connsiteX100" fmla="*/ 20650 w 50630"/>
                  <a:gd name="connsiteY100" fmla="*/ 112393 h 124067"/>
                  <a:gd name="connsiteX101" fmla="*/ 25139 w 50630"/>
                  <a:gd name="connsiteY101" fmla="*/ 115087 h 124067"/>
                  <a:gd name="connsiteX102" fmla="*/ 25139 w 50630"/>
                  <a:gd name="connsiteY102" fmla="*/ 118679 h 124067"/>
                  <a:gd name="connsiteX103" fmla="*/ 25139 w 50630"/>
                  <a:gd name="connsiteY103" fmla="*/ 118679 h 124067"/>
                  <a:gd name="connsiteX104" fmla="*/ 25139 w 50630"/>
                  <a:gd name="connsiteY104" fmla="*/ 118679 h 124067"/>
                  <a:gd name="connsiteX105" fmla="*/ 27832 w 50630"/>
                  <a:gd name="connsiteY105" fmla="*/ 121373 h 124067"/>
                  <a:gd name="connsiteX106" fmla="*/ 25139 w 50630"/>
                  <a:gd name="connsiteY106" fmla="*/ 124067 h 124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Lst>
                <a:rect l="l" t="t" r="r" b="b"/>
                <a:pathLst>
                  <a:path w="50630" h="124067">
                    <a:moveTo>
                      <a:pt x="12570" y="25284"/>
                    </a:moveTo>
                    <a:lnTo>
                      <a:pt x="12570" y="25284"/>
                    </a:lnTo>
                    <a:cubicBezTo>
                      <a:pt x="12570" y="25284"/>
                      <a:pt x="12570" y="25284"/>
                      <a:pt x="12570" y="25284"/>
                    </a:cubicBezTo>
                    <a:close/>
                    <a:moveTo>
                      <a:pt x="24241" y="123169"/>
                    </a:moveTo>
                    <a:cubicBezTo>
                      <a:pt x="24241" y="123169"/>
                      <a:pt x="24241" y="123169"/>
                      <a:pt x="24241" y="123169"/>
                    </a:cubicBezTo>
                    <a:cubicBezTo>
                      <a:pt x="23343" y="123169"/>
                      <a:pt x="22446" y="123169"/>
                      <a:pt x="21548" y="123169"/>
                    </a:cubicBezTo>
                    <a:cubicBezTo>
                      <a:pt x="19752" y="122271"/>
                      <a:pt x="19752" y="120475"/>
                      <a:pt x="19752" y="118679"/>
                    </a:cubicBezTo>
                    <a:cubicBezTo>
                      <a:pt x="19752" y="118679"/>
                      <a:pt x="19752" y="118679"/>
                      <a:pt x="19752" y="118679"/>
                    </a:cubicBezTo>
                    <a:cubicBezTo>
                      <a:pt x="19752" y="118679"/>
                      <a:pt x="19752" y="118679"/>
                      <a:pt x="18854" y="118679"/>
                    </a:cubicBezTo>
                    <a:cubicBezTo>
                      <a:pt x="17956" y="118679"/>
                      <a:pt x="16161" y="118679"/>
                      <a:pt x="15263" y="116883"/>
                    </a:cubicBezTo>
                    <a:cubicBezTo>
                      <a:pt x="12570" y="115087"/>
                      <a:pt x="13467" y="111495"/>
                      <a:pt x="13467" y="109699"/>
                    </a:cubicBezTo>
                    <a:cubicBezTo>
                      <a:pt x="13467" y="109699"/>
                      <a:pt x="13467" y="107903"/>
                      <a:pt x="13467" y="107903"/>
                    </a:cubicBezTo>
                    <a:cubicBezTo>
                      <a:pt x="13467" y="107903"/>
                      <a:pt x="13467" y="107903"/>
                      <a:pt x="13467" y="107903"/>
                    </a:cubicBezTo>
                    <a:cubicBezTo>
                      <a:pt x="12570" y="107903"/>
                      <a:pt x="9876" y="107005"/>
                      <a:pt x="8978" y="104311"/>
                    </a:cubicBezTo>
                    <a:cubicBezTo>
                      <a:pt x="8081" y="101617"/>
                      <a:pt x="8978" y="99821"/>
                      <a:pt x="8978" y="98024"/>
                    </a:cubicBezTo>
                    <a:cubicBezTo>
                      <a:pt x="8978" y="96228"/>
                      <a:pt x="8978" y="96228"/>
                      <a:pt x="8978" y="95330"/>
                    </a:cubicBezTo>
                    <a:cubicBezTo>
                      <a:pt x="8978" y="95330"/>
                      <a:pt x="8978" y="95330"/>
                      <a:pt x="7182" y="94432"/>
                    </a:cubicBezTo>
                    <a:cubicBezTo>
                      <a:pt x="5387" y="94432"/>
                      <a:pt x="3592" y="92636"/>
                      <a:pt x="2693" y="89044"/>
                    </a:cubicBezTo>
                    <a:cubicBezTo>
                      <a:pt x="2693" y="86350"/>
                      <a:pt x="4489" y="84554"/>
                      <a:pt x="5387" y="83656"/>
                    </a:cubicBezTo>
                    <a:cubicBezTo>
                      <a:pt x="5387" y="83656"/>
                      <a:pt x="5387" y="83656"/>
                      <a:pt x="6285" y="82758"/>
                    </a:cubicBezTo>
                    <a:cubicBezTo>
                      <a:pt x="6285" y="82758"/>
                      <a:pt x="5387" y="80962"/>
                      <a:pt x="3592" y="80064"/>
                    </a:cubicBezTo>
                    <a:cubicBezTo>
                      <a:pt x="1796" y="78268"/>
                      <a:pt x="0" y="76472"/>
                      <a:pt x="0" y="73778"/>
                    </a:cubicBezTo>
                    <a:cubicBezTo>
                      <a:pt x="0" y="71083"/>
                      <a:pt x="1796" y="69287"/>
                      <a:pt x="2693" y="68389"/>
                    </a:cubicBezTo>
                    <a:lnTo>
                      <a:pt x="2693" y="68389"/>
                    </a:lnTo>
                    <a:cubicBezTo>
                      <a:pt x="2693" y="68389"/>
                      <a:pt x="2693" y="68389"/>
                      <a:pt x="2693" y="68389"/>
                    </a:cubicBezTo>
                    <a:cubicBezTo>
                      <a:pt x="2693" y="67491"/>
                      <a:pt x="0" y="64797"/>
                      <a:pt x="2693" y="63001"/>
                    </a:cubicBezTo>
                    <a:cubicBezTo>
                      <a:pt x="2693" y="63001"/>
                      <a:pt x="3592" y="63001"/>
                      <a:pt x="4489" y="62103"/>
                    </a:cubicBezTo>
                    <a:cubicBezTo>
                      <a:pt x="3592" y="61205"/>
                      <a:pt x="1796" y="59409"/>
                      <a:pt x="2693" y="56715"/>
                    </a:cubicBezTo>
                    <a:cubicBezTo>
                      <a:pt x="2693" y="54021"/>
                      <a:pt x="6285" y="54021"/>
                      <a:pt x="7182" y="53123"/>
                    </a:cubicBezTo>
                    <a:cubicBezTo>
                      <a:pt x="7182" y="53123"/>
                      <a:pt x="8978" y="53123"/>
                      <a:pt x="8978" y="53123"/>
                    </a:cubicBezTo>
                    <a:cubicBezTo>
                      <a:pt x="8978" y="52225"/>
                      <a:pt x="8978" y="51327"/>
                      <a:pt x="7182" y="49531"/>
                    </a:cubicBezTo>
                    <a:cubicBezTo>
                      <a:pt x="5387" y="47735"/>
                      <a:pt x="3592" y="45939"/>
                      <a:pt x="3592" y="42347"/>
                    </a:cubicBezTo>
                    <a:cubicBezTo>
                      <a:pt x="3592" y="39652"/>
                      <a:pt x="6285" y="38754"/>
                      <a:pt x="8081" y="37856"/>
                    </a:cubicBezTo>
                    <a:cubicBezTo>
                      <a:pt x="8081" y="37856"/>
                      <a:pt x="8081" y="37856"/>
                      <a:pt x="8978" y="37856"/>
                    </a:cubicBezTo>
                    <a:lnTo>
                      <a:pt x="8978" y="37856"/>
                    </a:lnTo>
                    <a:cubicBezTo>
                      <a:pt x="8978" y="36060"/>
                      <a:pt x="6285" y="34264"/>
                      <a:pt x="8978" y="31570"/>
                    </a:cubicBezTo>
                    <a:cubicBezTo>
                      <a:pt x="9876" y="30672"/>
                      <a:pt x="10774" y="29774"/>
                      <a:pt x="11672" y="28876"/>
                    </a:cubicBezTo>
                    <a:cubicBezTo>
                      <a:pt x="11672" y="28876"/>
                      <a:pt x="11672" y="28876"/>
                      <a:pt x="11672" y="28876"/>
                    </a:cubicBezTo>
                    <a:cubicBezTo>
                      <a:pt x="11672" y="28876"/>
                      <a:pt x="11672" y="28876"/>
                      <a:pt x="11672" y="28876"/>
                    </a:cubicBezTo>
                    <a:cubicBezTo>
                      <a:pt x="11672" y="27978"/>
                      <a:pt x="8978" y="25284"/>
                      <a:pt x="11672" y="23488"/>
                    </a:cubicBezTo>
                    <a:cubicBezTo>
                      <a:pt x="13467" y="20794"/>
                      <a:pt x="16161" y="20794"/>
                      <a:pt x="17059" y="20794"/>
                    </a:cubicBezTo>
                    <a:cubicBezTo>
                      <a:pt x="17059" y="20794"/>
                      <a:pt x="17956" y="20794"/>
                      <a:pt x="17956" y="20794"/>
                    </a:cubicBezTo>
                    <a:cubicBezTo>
                      <a:pt x="17956" y="20794"/>
                      <a:pt x="17956" y="20794"/>
                      <a:pt x="17956" y="19896"/>
                    </a:cubicBezTo>
                    <a:cubicBezTo>
                      <a:pt x="17956" y="18998"/>
                      <a:pt x="17059" y="17201"/>
                      <a:pt x="17956" y="15406"/>
                    </a:cubicBezTo>
                    <a:cubicBezTo>
                      <a:pt x="17956" y="11814"/>
                      <a:pt x="20650" y="10915"/>
                      <a:pt x="24241" y="11814"/>
                    </a:cubicBezTo>
                    <a:cubicBezTo>
                      <a:pt x="24241" y="10017"/>
                      <a:pt x="24241" y="7323"/>
                      <a:pt x="27832" y="6425"/>
                    </a:cubicBezTo>
                    <a:cubicBezTo>
                      <a:pt x="29628" y="6425"/>
                      <a:pt x="31424" y="6425"/>
                      <a:pt x="32321" y="7323"/>
                    </a:cubicBezTo>
                    <a:lnTo>
                      <a:pt x="32321" y="7323"/>
                    </a:lnTo>
                    <a:cubicBezTo>
                      <a:pt x="32321" y="6425"/>
                      <a:pt x="32321" y="3731"/>
                      <a:pt x="35015" y="2833"/>
                    </a:cubicBezTo>
                    <a:cubicBezTo>
                      <a:pt x="37709" y="1935"/>
                      <a:pt x="39504" y="2833"/>
                      <a:pt x="40402" y="2833"/>
                    </a:cubicBezTo>
                    <a:cubicBezTo>
                      <a:pt x="40402" y="2833"/>
                      <a:pt x="40402" y="2833"/>
                      <a:pt x="40402" y="2833"/>
                    </a:cubicBezTo>
                    <a:cubicBezTo>
                      <a:pt x="40402" y="2833"/>
                      <a:pt x="40402" y="1935"/>
                      <a:pt x="41300" y="1037"/>
                    </a:cubicBezTo>
                    <a:cubicBezTo>
                      <a:pt x="43095" y="-759"/>
                      <a:pt x="46687" y="139"/>
                      <a:pt x="48483" y="1037"/>
                    </a:cubicBezTo>
                    <a:cubicBezTo>
                      <a:pt x="50278" y="1037"/>
                      <a:pt x="51176" y="2833"/>
                      <a:pt x="50278" y="4629"/>
                    </a:cubicBezTo>
                    <a:cubicBezTo>
                      <a:pt x="49380" y="6425"/>
                      <a:pt x="48483" y="7323"/>
                      <a:pt x="47585" y="6425"/>
                    </a:cubicBezTo>
                    <a:lnTo>
                      <a:pt x="47585" y="6425"/>
                    </a:lnTo>
                    <a:cubicBezTo>
                      <a:pt x="47585" y="6425"/>
                      <a:pt x="45789" y="6425"/>
                      <a:pt x="45789" y="6425"/>
                    </a:cubicBezTo>
                    <a:cubicBezTo>
                      <a:pt x="45789" y="7323"/>
                      <a:pt x="44891" y="9119"/>
                      <a:pt x="42198" y="10017"/>
                    </a:cubicBezTo>
                    <a:cubicBezTo>
                      <a:pt x="40402" y="10017"/>
                      <a:pt x="38606" y="10017"/>
                      <a:pt x="37709" y="9119"/>
                    </a:cubicBezTo>
                    <a:cubicBezTo>
                      <a:pt x="37709" y="9119"/>
                      <a:pt x="37709" y="9119"/>
                      <a:pt x="37709" y="9119"/>
                    </a:cubicBezTo>
                    <a:lnTo>
                      <a:pt x="37709" y="9119"/>
                    </a:lnTo>
                    <a:cubicBezTo>
                      <a:pt x="37709" y="10915"/>
                      <a:pt x="37709" y="13609"/>
                      <a:pt x="34117" y="13609"/>
                    </a:cubicBezTo>
                    <a:cubicBezTo>
                      <a:pt x="32321" y="13609"/>
                      <a:pt x="30526" y="13609"/>
                      <a:pt x="29628" y="12711"/>
                    </a:cubicBezTo>
                    <a:cubicBezTo>
                      <a:pt x="29628" y="12711"/>
                      <a:pt x="29628" y="12711"/>
                      <a:pt x="29628" y="12711"/>
                    </a:cubicBezTo>
                    <a:cubicBezTo>
                      <a:pt x="29628" y="12711"/>
                      <a:pt x="29628" y="13609"/>
                      <a:pt x="29628" y="13609"/>
                    </a:cubicBezTo>
                    <a:cubicBezTo>
                      <a:pt x="29628" y="14507"/>
                      <a:pt x="29628" y="17201"/>
                      <a:pt x="27832" y="18100"/>
                    </a:cubicBezTo>
                    <a:cubicBezTo>
                      <a:pt x="26037" y="18998"/>
                      <a:pt x="24241" y="18100"/>
                      <a:pt x="23343" y="18100"/>
                    </a:cubicBezTo>
                    <a:cubicBezTo>
                      <a:pt x="23343" y="18100"/>
                      <a:pt x="23343" y="18100"/>
                      <a:pt x="23343" y="18100"/>
                    </a:cubicBezTo>
                    <a:cubicBezTo>
                      <a:pt x="23343" y="18100"/>
                      <a:pt x="23343" y="18100"/>
                      <a:pt x="23343" y="18998"/>
                    </a:cubicBezTo>
                    <a:cubicBezTo>
                      <a:pt x="23343" y="20794"/>
                      <a:pt x="25139" y="23488"/>
                      <a:pt x="23343" y="25284"/>
                    </a:cubicBezTo>
                    <a:cubicBezTo>
                      <a:pt x="21548" y="27080"/>
                      <a:pt x="19752" y="27080"/>
                      <a:pt x="18854" y="27080"/>
                    </a:cubicBezTo>
                    <a:lnTo>
                      <a:pt x="18854" y="27080"/>
                    </a:lnTo>
                    <a:cubicBezTo>
                      <a:pt x="18854" y="27080"/>
                      <a:pt x="19752" y="28876"/>
                      <a:pt x="19752" y="29774"/>
                    </a:cubicBezTo>
                    <a:cubicBezTo>
                      <a:pt x="19752" y="33366"/>
                      <a:pt x="17956" y="34264"/>
                      <a:pt x="16161" y="35162"/>
                    </a:cubicBezTo>
                    <a:cubicBezTo>
                      <a:pt x="16161" y="35162"/>
                      <a:pt x="16161" y="35162"/>
                      <a:pt x="16161" y="35162"/>
                    </a:cubicBezTo>
                    <a:cubicBezTo>
                      <a:pt x="16161" y="35162"/>
                      <a:pt x="16161" y="35162"/>
                      <a:pt x="16161" y="35162"/>
                    </a:cubicBezTo>
                    <a:cubicBezTo>
                      <a:pt x="16161" y="36060"/>
                      <a:pt x="17956" y="37856"/>
                      <a:pt x="17059" y="40550"/>
                    </a:cubicBezTo>
                    <a:cubicBezTo>
                      <a:pt x="17059" y="42347"/>
                      <a:pt x="14365" y="43245"/>
                      <a:pt x="12570" y="44142"/>
                    </a:cubicBezTo>
                    <a:cubicBezTo>
                      <a:pt x="12570" y="44142"/>
                      <a:pt x="11672" y="44142"/>
                      <a:pt x="10774" y="44142"/>
                    </a:cubicBezTo>
                    <a:cubicBezTo>
                      <a:pt x="10774" y="44142"/>
                      <a:pt x="10774" y="45041"/>
                      <a:pt x="12570" y="46837"/>
                    </a:cubicBezTo>
                    <a:cubicBezTo>
                      <a:pt x="14365" y="48633"/>
                      <a:pt x="17059" y="51327"/>
                      <a:pt x="16161" y="54919"/>
                    </a:cubicBezTo>
                    <a:cubicBezTo>
                      <a:pt x="15263" y="58511"/>
                      <a:pt x="11672" y="58511"/>
                      <a:pt x="10774" y="59409"/>
                    </a:cubicBezTo>
                    <a:cubicBezTo>
                      <a:pt x="10774" y="59409"/>
                      <a:pt x="10774" y="59409"/>
                      <a:pt x="10774" y="59409"/>
                    </a:cubicBezTo>
                    <a:cubicBezTo>
                      <a:pt x="11672" y="60307"/>
                      <a:pt x="13467" y="62103"/>
                      <a:pt x="12570" y="63899"/>
                    </a:cubicBezTo>
                    <a:cubicBezTo>
                      <a:pt x="12570" y="65695"/>
                      <a:pt x="11672" y="66593"/>
                      <a:pt x="9876" y="67491"/>
                    </a:cubicBezTo>
                    <a:cubicBezTo>
                      <a:pt x="9876" y="68389"/>
                      <a:pt x="10774" y="70186"/>
                      <a:pt x="9876" y="71083"/>
                    </a:cubicBezTo>
                    <a:cubicBezTo>
                      <a:pt x="9876" y="72880"/>
                      <a:pt x="8081" y="73778"/>
                      <a:pt x="7182" y="73778"/>
                    </a:cubicBezTo>
                    <a:cubicBezTo>
                      <a:pt x="7182" y="73778"/>
                      <a:pt x="7182" y="73778"/>
                      <a:pt x="7182" y="73778"/>
                    </a:cubicBezTo>
                    <a:cubicBezTo>
                      <a:pt x="7182" y="73778"/>
                      <a:pt x="7182" y="75574"/>
                      <a:pt x="8978" y="76472"/>
                    </a:cubicBezTo>
                    <a:cubicBezTo>
                      <a:pt x="10774" y="78268"/>
                      <a:pt x="12570" y="80064"/>
                      <a:pt x="12570" y="82758"/>
                    </a:cubicBezTo>
                    <a:cubicBezTo>
                      <a:pt x="12570" y="85452"/>
                      <a:pt x="10774" y="87248"/>
                      <a:pt x="9876" y="88146"/>
                    </a:cubicBezTo>
                    <a:cubicBezTo>
                      <a:pt x="9876" y="88146"/>
                      <a:pt x="8978" y="89044"/>
                      <a:pt x="8978" y="89044"/>
                    </a:cubicBezTo>
                    <a:cubicBezTo>
                      <a:pt x="8978" y="89044"/>
                      <a:pt x="8978" y="89044"/>
                      <a:pt x="10774" y="89942"/>
                    </a:cubicBezTo>
                    <a:cubicBezTo>
                      <a:pt x="11672" y="89942"/>
                      <a:pt x="13467" y="91738"/>
                      <a:pt x="14365" y="93534"/>
                    </a:cubicBezTo>
                    <a:cubicBezTo>
                      <a:pt x="15263" y="96228"/>
                      <a:pt x="14365" y="98024"/>
                      <a:pt x="14365" y="99821"/>
                    </a:cubicBezTo>
                    <a:cubicBezTo>
                      <a:pt x="14365" y="100719"/>
                      <a:pt x="14365" y="101617"/>
                      <a:pt x="14365" y="101617"/>
                    </a:cubicBezTo>
                    <a:cubicBezTo>
                      <a:pt x="14365" y="101617"/>
                      <a:pt x="14365" y="101617"/>
                      <a:pt x="15263" y="101617"/>
                    </a:cubicBezTo>
                    <a:cubicBezTo>
                      <a:pt x="16161" y="101617"/>
                      <a:pt x="17956" y="102515"/>
                      <a:pt x="18854" y="104311"/>
                    </a:cubicBezTo>
                    <a:cubicBezTo>
                      <a:pt x="19752" y="106107"/>
                      <a:pt x="18854" y="107903"/>
                      <a:pt x="18854" y="109699"/>
                    </a:cubicBezTo>
                    <a:cubicBezTo>
                      <a:pt x="18854" y="109699"/>
                      <a:pt x="18854" y="111495"/>
                      <a:pt x="18854" y="112393"/>
                    </a:cubicBezTo>
                    <a:cubicBezTo>
                      <a:pt x="18854" y="112393"/>
                      <a:pt x="19752" y="112393"/>
                      <a:pt x="20650" y="112393"/>
                    </a:cubicBezTo>
                    <a:cubicBezTo>
                      <a:pt x="22446" y="112393"/>
                      <a:pt x="24241" y="112393"/>
                      <a:pt x="25139" y="115087"/>
                    </a:cubicBezTo>
                    <a:cubicBezTo>
                      <a:pt x="25139" y="115985"/>
                      <a:pt x="25139" y="116883"/>
                      <a:pt x="25139" y="118679"/>
                    </a:cubicBezTo>
                    <a:lnTo>
                      <a:pt x="25139" y="118679"/>
                    </a:lnTo>
                    <a:cubicBezTo>
                      <a:pt x="25139" y="118679"/>
                      <a:pt x="25139" y="118679"/>
                      <a:pt x="25139" y="118679"/>
                    </a:cubicBezTo>
                    <a:cubicBezTo>
                      <a:pt x="26935" y="118679"/>
                      <a:pt x="27832" y="120475"/>
                      <a:pt x="27832" y="121373"/>
                    </a:cubicBezTo>
                    <a:cubicBezTo>
                      <a:pt x="27832" y="122271"/>
                      <a:pt x="26935" y="124067"/>
                      <a:pt x="25139" y="124067"/>
                    </a:cubicBezTo>
                  </a:path>
                </a:pathLst>
              </a:custGeom>
              <a:solidFill>
                <a:srgbClr val="1D1D1B"/>
              </a:solidFill>
              <a:ln w="8971" cap="flat">
                <a:noFill/>
                <a:prstDash val="solid"/>
                <a:miter/>
              </a:ln>
            </p:spPr>
            <p:txBody>
              <a:bodyPr rtlCol="0" anchor="ctr"/>
              <a:lstStyle/>
              <a:p>
                <a:endParaRPr lang="en-US"/>
              </a:p>
            </p:txBody>
          </p:sp>
          <p:sp>
            <p:nvSpPr>
              <p:cNvPr id="1202" name="Freeform 1201">
                <a:extLst>
                  <a:ext uri="{FF2B5EF4-FFF2-40B4-BE49-F238E27FC236}">
                    <a16:creationId xmlns:a16="http://schemas.microsoft.com/office/drawing/2014/main" id="{EC51E368-82B9-4941-7240-04B8C5989C4E}"/>
                  </a:ext>
                </a:extLst>
              </p:cNvPr>
              <p:cNvSpPr/>
              <p:nvPr/>
            </p:nvSpPr>
            <p:spPr>
              <a:xfrm>
                <a:off x="12259545" y="4772596"/>
                <a:ext cx="40402" cy="23581"/>
              </a:xfrm>
              <a:custGeom>
                <a:avLst/>
                <a:gdLst>
                  <a:gd name="connsiteX0" fmla="*/ 40402 w 40402"/>
                  <a:gd name="connsiteY0" fmla="*/ 4490 h 23581"/>
                  <a:gd name="connsiteX1" fmla="*/ 19752 w 40402"/>
                  <a:gd name="connsiteY1" fmla="*/ 4490 h 23581"/>
                  <a:gd name="connsiteX2" fmla="*/ 0 w 40402"/>
                  <a:gd name="connsiteY2" fmla="*/ 0 h 23581"/>
                  <a:gd name="connsiteX3" fmla="*/ 17956 w 40402"/>
                  <a:gd name="connsiteY3" fmla="*/ 23349 h 23581"/>
                  <a:gd name="connsiteX4" fmla="*/ 39504 w 40402"/>
                  <a:gd name="connsiteY4" fmla="*/ 4490 h 235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02" h="23581">
                    <a:moveTo>
                      <a:pt x="40402" y="4490"/>
                    </a:moveTo>
                    <a:cubicBezTo>
                      <a:pt x="40402" y="4490"/>
                      <a:pt x="27832" y="4490"/>
                      <a:pt x="19752" y="4490"/>
                    </a:cubicBezTo>
                    <a:cubicBezTo>
                      <a:pt x="11672" y="4490"/>
                      <a:pt x="0" y="0"/>
                      <a:pt x="0" y="0"/>
                    </a:cubicBezTo>
                    <a:cubicBezTo>
                      <a:pt x="0" y="0"/>
                      <a:pt x="0" y="20655"/>
                      <a:pt x="17956" y="23349"/>
                    </a:cubicBezTo>
                    <a:cubicBezTo>
                      <a:pt x="32321" y="26043"/>
                      <a:pt x="39504" y="4490"/>
                      <a:pt x="39504" y="4490"/>
                    </a:cubicBezTo>
                  </a:path>
                </a:pathLst>
              </a:custGeom>
              <a:solidFill>
                <a:srgbClr val="FFFFFF"/>
              </a:solidFill>
              <a:ln w="8971" cap="flat">
                <a:noFill/>
                <a:prstDash val="solid"/>
                <a:miter/>
              </a:ln>
            </p:spPr>
            <p:txBody>
              <a:bodyPr rtlCol="0" anchor="ctr"/>
              <a:lstStyle/>
              <a:p>
                <a:endParaRPr lang="en-US"/>
              </a:p>
            </p:txBody>
          </p:sp>
          <p:sp>
            <p:nvSpPr>
              <p:cNvPr id="1203" name="Freeform 1202">
                <a:extLst>
                  <a:ext uri="{FF2B5EF4-FFF2-40B4-BE49-F238E27FC236}">
                    <a16:creationId xmlns:a16="http://schemas.microsoft.com/office/drawing/2014/main" id="{7BEFA2C9-47BD-BCE1-2653-BDD5CD470A98}"/>
                  </a:ext>
                </a:extLst>
              </p:cNvPr>
              <p:cNvSpPr/>
              <p:nvPr/>
            </p:nvSpPr>
            <p:spPr>
              <a:xfrm>
                <a:off x="12257640" y="4769902"/>
                <a:ext cx="44102" cy="28737"/>
              </a:xfrm>
              <a:custGeom>
                <a:avLst/>
                <a:gdLst>
                  <a:gd name="connsiteX0" fmla="*/ 5496 w 44102"/>
                  <a:gd name="connsiteY0" fmla="*/ 5388 h 28737"/>
                  <a:gd name="connsiteX1" fmla="*/ 20759 w 44102"/>
                  <a:gd name="connsiteY1" fmla="*/ 23349 h 28737"/>
                  <a:gd name="connsiteX2" fmla="*/ 37817 w 44102"/>
                  <a:gd name="connsiteY2" fmla="*/ 9878 h 28737"/>
                  <a:gd name="connsiteX3" fmla="*/ 20759 w 44102"/>
                  <a:gd name="connsiteY3" fmla="*/ 9878 h 28737"/>
                  <a:gd name="connsiteX4" fmla="*/ 4598 w 44102"/>
                  <a:gd name="connsiteY4" fmla="*/ 6286 h 28737"/>
                  <a:gd name="connsiteX5" fmla="*/ 22554 w 44102"/>
                  <a:gd name="connsiteY5" fmla="*/ 27839 h 28737"/>
                  <a:gd name="connsiteX6" fmla="*/ 19861 w 44102"/>
                  <a:gd name="connsiteY6" fmla="*/ 27839 h 28737"/>
                  <a:gd name="connsiteX7" fmla="*/ 109 w 44102"/>
                  <a:gd name="connsiteY7" fmla="*/ 1796 h 28737"/>
                  <a:gd name="connsiteX8" fmla="*/ 1006 w 44102"/>
                  <a:gd name="connsiteY8" fmla="*/ 0 h 28737"/>
                  <a:gd name="connsiteX9" fmla="*/ 3700 w 44102"/>
                  <a:gd name="connsiteY9" fmla="*/ 0 h 28737"/>
                  <a:gd name="connsiteX10" fmla="*/ 22554 w 44102"/>
                  <a:gd name="connsiteY10" fmla="*/ 4490 h 28737"/>
                  <a:gd name="connsiteX11" fmla="*/ 42307 w 44102"/>
                  <a:gd name="connsiteY11" fmla="*/ 4490 h 28737"/>
                  <a:gd name="connsiteX12" fmla="*/ 44102 w 44102"/>
                  <a:gd name="connsiteY12" fmla="*/ 5388 h 28737"/>
                  <a:gd name="connsiteX13" fmla="*/ 44102 w 44102"/>
                  <a:gd name="connsiteY13" fmla="*/ 8082 h 28737"/>
                  <a:gd name="connsiteX14" fmla="*/ 21657 w 44102"/>
                  <a:gd name="connsiteY14" fmla="*/ 28737 h 28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4102" h="28737">
                    <a:moveTo>
                      <a:pt x="5496" y="5388"/>
                    </a:moveTo>
                    <a:cubicBezTo>
                      <a:pt x="5496" y="10776"/>
                      <a:pt x="9087" y="20655"/>
                      <a:pt x="20759" y="23349"/>
                    </a:cubicBezTo>
                    <a:cubicBezTo>
                      <a:pt x="29737" y="25145"/>
                      <a:pt x="36022" y="15267"/>
                      <a:pt x="37817" y="9878"/>
                    </a:cubicBezTo>
                    <a:cubicBezTo>
                      <a:pt x="33328" y="9878"/>
                      <a:pt x="26146" y="9878"/>
                      <a:pt x="20759" y="9878"/>
                    </a:cubicBezTo>
                    <a:cubicBezTo>
                      <a:pt x="15372" y="9878"/>
                      <a:pt x="8189" y="7184"/>
                      <a:pt x="4598" y="6286"/>
                    </a:cubicBezTo>
                    <a:close/>
                    <a:moveTo>
                      <a:pt x="22554" y="27839"/>
                    </a:moveTo>
                    <a:cubicBezTo>
                      <a:pt x="22554" y="27839"/>
                      <a:pt x="20759" y="27839"/>
                      <a:pt x="19861" y="27839"/>
                    </a:cubicBezTo>
                    <a:cubicBezTo>
                      <a:pt x="3700" y="25145"/>
                      <a:pt x="-789" y="9878"/>
                      <a:pt x="109" y="1796"/>
                    </a:cubicBezTo>
                    <a:cubicBezTo>
                      <a:pt x="109" y="1796"/>
                      <a:pt x="109" y="0"/>
                      <a:pt x="1006" y="0"/>
                    </a:cubicBezTo>
                    <a:cubicBezTo>
                      <a:pt x="1006" y="0"/>
                      <a:pt x="2802" y="0"/>
                      <a:pt x="3700" y="0"/>
                    </a:cubicBezTo>
                    <a:cubicBezTo>
                      <a:pt x="3700" y="0"/>
                      <a:pt x="14474" y="3592"/>
                      <a:pt x="22554" y="4490"/>
                    </a:cubicBezTo>
                    <a:cubicBezTo>
                      <a:pt x="30635" y="5388"/>
                      <a:pt x="42307" y="4490"/>
                      <a:pt x="42307" y="4490"/>
                    </a:cubicBezTo>
                    <a:cubicBezTo>
                      <a:pt x="42307" y="4490"/>
                      <a:pt x="44102" y="4490"/>
                      <a:pt x="44102" y="5388"/>
                    </a:cubicBezTo>
                    <a:cubicBezTo>
                      <a:pt x="44102" y="5388"/>
                      <a:pt x="44102" y="7184"/>
                      <a:pt x="44102" y="8082"/>
                    </a:cubicBezTo>
                    <a:cubicBezTo>
                      <a:pt x="44102" y="8082"/>
                      <a:pt x="36919" y="28737"/>
                      <a:pt x="21657" y="28737"/>
                    </a:cubicBezTo>
                  </a:path>
                </a:pathLst>
              </a:custGeom>
              <a:solidFill>
                <a:srgbClr val="1D1D1B"/>
              </a:solidFill>
              <a:ln w="8971" cap="flat">
                <a:noFill/>
                <a:prstDash val="solid"/>
                <a:miter/>
              </a:ln>
            </p:spPr>
            <p:txBody>
              <a:bodyPr rtlCol="0" anchor="ctr"/>
              <a:lstStyle/>
              <a:p>
                <a:endParaRPr lang="en-US"/>
              </a:p>
            </p:txBody>
          </p:sp>
          <p:sp>
            <p:nvSpPr>
              <p:cNvPr id="1204" name="Freeform 1203">
                <a:extLst>
                  <a:ext uri="{FF2B5EF4-FFF2-40B4-BE49-F238E27FC236}">
                    <a16:creationId xmlns:a16="http://schemas.microsoft.com/office/drawing/2014/main" id="{087549E6-9D8E-D2CA-35E0-7CFF1B3B44F7}"/>
                  </a:ext>
                </a:extLst>
              </p:cNvPr>
              <p:cNvSpPr/>
              <p:nvPr/>
            </p:nvSpPr>
            <p:spPr>
              <a:xfrm>
                <a:off x="12524403" y="4995308"/>
                <a:ext cx="26036" cy="80822"/>
              </a:xfrm>
              <a:custGeom>
                <a:avLst/>
                <a:gdLst>
                  <a:gd name="connsiteX0" fmla="*/ 23343 w 26036"/>
                  <a:gd name="connsiteY0" fmla="*/ 80823 h 80822"/>
                  <a:gd name="connsiteX1" fmla="*/ 20650 w 26036"/>
                  <a:gd name="connsiteY1" fmla="*/ 79027 h 80822"/>
                  <a:gd name="connsiteX2" fmla="*/ 16161 w 26036"/>
                  <a:gd name="connsiteY2" fmla="*/ 59270 h 80822"/>
                  <a:gd name="connsiteX3" fmla="*/ 0 w 26036"/>
                  <a:gd name="connsiteY3" fmla="*/ 3592 h 80822"/>
                  <a:gd name="connsiteX4" fmla="*/ 898 w 26036"/>
                  <a:gd name="connsiteY4" fmla="*/ 0 h 80822"/>
                  <a:gd name="connsiteX5" fmla="*/ 4489 w 26036"/>
                  <a:gd name="connsiteY5" fmla="*/ 898 h 80822"/>
                  <a:gd name="connsiteX6" fmla="*/ 21547 w 26036"/>
                  <a:gd name="connsiteY6" fmla="*/ 57474 h 80822"/>
                  <a:gd name="connsiteX7" fmla="*/ 26037 w 26036"/>
                  <a:gd name="connsiteY7" fmla="*/ 77231 h 80822"/>
                  <a:gd name="connsiteX8" fmla="*/ 24241 w 26036"/>
                  <a:gd name="connsiteY8" fmla="*/ 79925 h 80822"/>
                  <a:gd name="connsiteX9" fmla="*/ 24241 w 26036"/>
                  <a:gd name="connsiteY9" fmla="*/ 79925 h 8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036" h="80822">
                    <a:moveTo>
                      <a:pt x="23343" y="80823"/>
                    </a:moveTo>
                    <a:cubicBezTo>
                      <a:pt x="22446" y="80823"/>
                      <a:pt x="21547" y="80823"/>
                      <a:pt x="20650" y="79027"/>
                    </a:cubicBezTo>
                    <a:cubicBezTo>
                      <a:pt x="18854" y="71843"/>
                      <a:pt x="17956" y="65556"/>
                      <a:pt x="16161" y="59270"/>
                    </a:cubicBezTo>
                    <a:cubicBezTo>
                      <a:pt x="11672" y="36819"/>
                      <a:pt x="7182" y="17063"/>
                      <a:pt x="0" y="3592"/>
                    </a:cubicBezTo>
                    <a:cubicBezTo>
                      <a:pt x="0" y="2694"/>
                      <a:pt x="0" y="898"/>
                      <a:pt x="898" y="0"/>
                    </a:cubicBezTo>
                    <a:cubicBezTo>
                      <a:pt x="1796" y="0"/>
                      <a:pt x="3591" y="0"/>
                      <a:pt x="4489" y="898"/>
                    </a:cubicBezTo>
                    <a:cubicBezTo>
                      <a:pt x="12569" y="14369"/>
                      <a:pt x="16161" y="35023"/>
                      <a:pt x="21547" y="57474"/>
                    </a:cubicBezTo>
                    <a:cubicBezTo>
                      <a:pt x="23343" y="63760"/>
                      <a:pt x="24241" y="70944"/>
                      <a:pt x="26037" y="77231"/>
                    </a:cubicBezTo>
                    <a:cubicBezTo>
                      <a:pt x="26037" y="79027"/>
                      <a:pt x="26037" y="79925"/>
                      <a:pt x="24241" y="79925"/>
                    </a:cubicBezTo>
                    <a:cubicBezTo>
                      <a:pt x="24241" y="79925"/>
                      <a:pt x="24241" y="79925"/>
                      <a:pt x="24241" y="79925"/>
                    </a:cubicBezTo>
                  </a:path>
                </a:pathLst>
              </a:custGeom>
              <a:solidFill>
                <a:srgbClr val="1D1D1B"/>
              </a:solidFill>
              <a:ln w="8971" cap="flat">
                <a:noFill/>
                <a:prstDash val="solid"/>
                <a:miter/>
              </a:ln>
            </p:spPr>
            <p:txBody>
              <a:bodyPr rtlCol="0" anchor="ctr"/>
              <a:lstStyle/>
              <a:p>
                <a:endParaRPr lang="en-US"/>
              </a:p>
            </p:txBody>
          </p:sp>
          <p:sp>
            <p:nvSpPr>
              <p:cNvPr id="1205" name="Freeform 1204">
                <a:extLst>
                  <a:ext uri="{FF2B5EF4-FFF2-40B4-BE49-F238E27FC236}">
                    <a16:creationId xmlns:a16="http://schemas.microsoft.com/office/drawing/2014/main" id="{FA1B59FD-CCCC-EA54-2C55-5B6C6D3B4D2F}"/>
                  </a:ext>
                </a:extLst>
              </p:cNvPr>
              <p:cNvSpPr/>
              <p:nvPr/>
            </p:nvSpPr>
            <p:spPr>
              <a:xfrm>
                <a:off x="12539441" y="5100025"/>
                <a:ext cx="315414" cy="317357"/>
              </a:xfrm>
              <a:custGeom>
                <a:avLst/>
                <a:gdLst>
                  <a:gd name="connsiteX0" fmla="*/ 165424 w 315414"/>
                  <a:gd name="connsiteY0" fmla="*/ 317357 h 317357"/>
                  <a:gd name="connsiteX1" fmla="*/ 2918 w 315414"/>
                  <a:gd name="connsiteY1" fmla="*/ 293110 h 317357"/>
                  <a:gd name="connsiteX2" fmla="*/ 1122 w 315414"/>
                  <a:gd name="connsiteY2" fmla="*/ 237433 h 317357"/>
                  <a:gd name="connsiteX3" fmla="*/ 4714 w 315414"/>
                  <a:gd name="connsiteY3" fmla="*/ 206900 h 317357"/>
                  <a:gd name="connsiteX4" fmla="*/ 10100 w 315414"/>
                  <a:gd name="connsiteY4" fmla="*/ 144037 h 317357"/>
                  <a:gd name="connsiteX5" fmla="*/ 13692 w 315414"/>
                  <a:gd name="connsiteY5" fmla="*/ 108116 h 317357"/>
                  <a:gd name="connsiteX6" fmla="*/ 17283 w 315414"/>
                  <a:gd name="connsiteY6" fmla="*/ 53336 h 317357"/>
                  <a:gd name="connsiteX7" fmla="*/ 19976 w 315414"/>
                  <a:gd name="connsiteY7" fmla="*/ 50642 h 317357"/>
                  <a:gd name="connsiteX8" fmla="*/ 22670 w 315414"/>
                  <a:gd name="connsiteY8" fmla="*/ 53336 h 317357"/>
                  <a:gd name="connsiteX9" fmla="*/ 19079 w 315414"/>
                  <a:gd name="connsiteY9" fmla="*/ 109014 h 317357"/>
                  <a:gd name="connsiteX10" fmla="*/ 15487 w 315414"/>
                  <a:gd name="connsiteY10" fmla="*/ 144037 h 317357"/>
                  <a:gd name="connsiteX11" fmla="*/ 10100 w 315414"/>
                  <a:gd name="connsiteY11" fmla="*/ 207797 h 317357"/>
                  <a:gd name="connsiteX12" fmla="*/ 6509 w 315414"/>
                  <a:gd name="connsiteY12" fmla="*/ 238331 h 317357"/>
                  <a:gd name="connsiteX13" fmla="*/ 6509 w 315414"/>
                  <a:gd name="connsiteY13" fmla="*/ 290416 h 317357"/>
                  <a:gd name="connsiteX14" fmla="*/ 167220 w 315414"/>
                  <a:gd name="connsiteY14" fmla="*/ 312867 h 317357"/>
                  <a:gd name="connsiteX15" fmla="*/ 309076 w 315414"/>
                  <a:gd name="connsiteY15" fmla="*/ 286824 h 317357"/>
                  <a:gd name="connsiteX16" fmla="*/ 306382 w 315414"/>
                  <a:gd name="connsiteY16" fmla="*/ 234738 h 317357"/>
                  <a:gd name="connsiteX17" fmla="*/ 303689 w 315414"/>
                  <a:gd name="connsiteY17" fmla="*/ 224860 h 317357"/>
                  <a:gd name="connsiteX18" fmla="*/ 299200 w 315414"/>
                  <a:gd name="connsiteY18" fmla="*/ 164692 h 317357"/>
                  <a:gd name="connsiteX19" fmla="*/ 298302 w 315414"/>
                  <a:gd name="connsiteY19" fmla="*/ 105422 h 317357"/>
                  <a:gd name="connsiteX20" fmla="*/ 296506 w 315414"/>
                  <a:gd name="connsiteY20" fmla="*/ 76685 h 317357"/>
                  <a:gd name="connsiteX21" fmla="*/ 300995 w 315414"/>
                  <a:gd name="connsiteY21" fmla="*/ 2148 h 317357"/>
                  <a:gd name="connsiteX22" fmla="*/ 303689 w 315414"/>
                  <a:gd name="connsiteY22" fmla="*/ 352 h 317357"/>
                  <a:gd name="connsiteX23" fmla="*/ 305485 w 315414"/>
                  <a:gd name="connsiteY23" fmla="*/ 3046 h 317357"/>
                  <a:gd name="connsiteX24" fmla="*/ 300995 w 315414"/>
                  <a:gd name="connsiteY24" fmla="*/ 76685 h 317357"/>
                  <a:gd name="connsiteX25" fmla="*/ 302791 w 315414"/>
                  <a:gd name="connsiteY25" fmla="*/ 105422 h 317357"/>
                  <a:gd name="connsiteX26" fmla="*/ 303689 w 315414"/>
                  <a:gd name="connsiteY26" fmla="*/ 165590 h 317357"/>
                  <a:gd name="connsiteX27" fmla="*/ 308178 w 315414"/>
                  <a:gd name="connsiteY27" fmla="*/ 223962 h 317357"/>
                  <a:gd name="connsiteX28" fmla="*/ 310871 w 315414"/>
                  <a:gd name="connsiteY28" fmla="*/ 233841 h 317357"/>
                  <a:gd name="connsiteX29" fmla="*/ 312667 w 315414"/>
                  <a:gd name="connsiteY29" fmla="*/ 289518 h 317357"/>
                  <a:gd name="connsiteX30" fmla="*/ 167220 w 315414"/>
                  <a:gd name="connsiteY30" fmla="*/ 317357 h 317357"/>
                  <a:gd name="connsiteX31" fmla="*/ 165424 w 315414"/>
                  <a:gd name="connsiteY31" fmla="*/ 317357 h 317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15414" h="317357">
                    <a:moveTo>
                      <a:pt x="165424" y="317357"/>
                    </a:moveTo>
                    <a:cubicBezTo>
                      <a:pt x="95394" y="317357"/>
                      <a:pt x="9203" y="300295"/>
                      <a:pt x="2918" y="293110"/>
                    </a:cubicBezTo>
                    <a:cubicBezTo>
                      <a:pt x="-1571" y="287723"/>
                      <a:pt x="225" y="253597"/>
                      <a:pt x="1122" y="237433"/>
                    </a:cubicBezTo>
                    <a:cubicBezTo>
                      <a:pt x="2020" y="227554"/>
                      <a:pt x="3816" y="216778"/>
                      <a:pt x="4714" y="206900"/>
                    </a:cubicBezTo>
                    <a:cubicBezTo>
                      <a:pt x="7407" y="184449"/>
                      <a:pt x="10100" y="161998"/>
                      <a:pt x="10100" y="144037"/>
                    </a:cubicBezTo>
                    <a:cubicBezTo>
                      <a:pt x="10100" y="133261"/>
                      <a:pt x="11896" y="120689"/>
                      <a:pt x="13692" y="108116"/>
                    </a:cubicBezTo>
                    <a:cubicBezTo>
                      <a:pt x="16385" y="91053"/>
                      <a:pt x="19079" y="73093"/>
                      <a:pt x="17283" y="53336"/>
                    </a:cubicBezTo>
                    <a:cubicBezTo>
                      <a:pt x="17283" y="51540"/>
                      <a:pt x="18181" y="50642"/>
                      <a:pt x="19976" y="50642"/>
                    </a:cubicBezTo>
                    <a:cubicBezTo>
                      <a:pt x="21772" y="50642"/>
                      <a:pt x="22670" y="51540"/>
                      <a:pt x="22670" y="53336"/>
                    </a:cubicBezTo>
                    <a:cubicBezTo>
                      <a:pt x="24465" y="73093"/>
                      <a:pt x="21772" y="92849"/>
                      <a:pt x="19079" y="109014"/>
                    </a:cubicBezTo>
                    <a:cubicBezTo>
                      <a:pt x="17283" y="121587"/>
                      <a:pt x="15487" y="133261"/>
                      <a:pt x="15487" y="144037"/>
                    </a:cubicBezTo>
                    <a:cubicBezTo>
                      <a:pt x="15487" y="161998"/>
                      <a:pt x="12794" y="185347"/>
                      <a:pt x="10100" y="207797"/>
                    </a:cubicBezTo>
                    <a:cubicBezTo>
                      <a:pt x="9203" y="217676"/>
                      <a:pt x="7407" y="228452"/>
                      <a:pt x="6509" y="238331"/>
                    </a:cubicBezTo>
                    <a:cubicBezTo>
                      <a:pt x="3816" y="262577"/>
                      <a:pt x="4714" y="286824"/>
                      <a:pt x="6509" y="290416"/>
                    </a:cubicBezTo>
                    <a:cubicBezTo>
                      <a:pt x="11896" y="295805"/>
                      <a:pt x="92700" y="313765"/>
                      <a:pt x="167220" y="312867"/>
                    </a:cubicBezTo>
                    <a:cubicBezTo>
                      <a:pt x="236352" y="312867"/>
                      <a:pt x="304586" y="292213"/>
                      <a:pt x="309076" y="286824"/>
                    </a:cubicBezTo>
                    <a:cubicBezTo>
                      <a:pt x="312667" y="281436"/>
                      <a:pt x="310871" y="257189"/>
                      <a:pt x="306382" y="234738"/>
                    </a:cubicBezTo>
                    <a:cubicBezTo>
                      <a:pt x="306382" y="231146"/>
                      <a:pt x="304586" y="228452"/>
                      <a:pt x="303689" y="224860"/>
                    </a:cubicBezTo>
                    <a:cubicBezTo>
                      <a:pt x="300097" y="212288"/>
                      <a:pt x="297404" y="198817"/>
                      <a:pt x="299200" y="164692"/>
                    </a:cubicBezTo>
                    <a:cubicBezTo>
                      <a:pt x="300995" y="138649"/>
                      <a:pt x="299200" y="121587"/>
                      <a:pt x="298302" y="105422"/>
                    </a:cubicBezTo>
                    <a:cubicBezTo>
                      <a:pt x="298302" y="95543"/>
                      <a:pt x="296506" y="86563"/>
                      <a:pt x="296506" y="76685"/>
                    </a:cubicBezTo>
                    <a:cubicBezTo>
                      <a:pt x="296506" y="54234"/>
                      <a:pt x="296506" y="22803"/>
                      <a:pt x="300995" y="2148"/>
                    </a:cubicBezTo>
                    <a:cubicBezTo>
                      <a:pt x="300995" y="352"/>
                      <a:pt x="302791" y="-546"/>
                      <a:pt x="303689" y="352"/>
                    </a:cubicBezTo>
                    <a:cubicBezTo>
                      <a:pt x="304586" y="1250"/>
                      <a:pt x="306382" y="2148"/>
                      <a:pt x="305485" y="3046"/>
                    </a:cubicBezTo>
                    <a:cubicBezTo>
                      <a:pt x="301893" y="19211"/>
                      <a:pt x="300097" y="44356"/>
                      <a:pt x="300995" y="76685"/>
                    </a:cubicBezTo>
                    <a:cubicBezTo>
                      <a:pt x="300995" y="87461"/>
                      <a:pt x="301893" y="95543"/>
                      <a:pt x="302791" y="105422"/>
                    </a:cubicBezTo>
                    <a:cubicBezTo>
                      <a:pt x="304586" y="121587"/>
                      <a:pt x="305485" y="138649"/>
                      <a:pt x="303689" y="165590"/>
                    </a:cubicBezTo>
                    <a:cubicBezTo>
                      <a:pt x="301893" y="198817"/>
                      <a:pt x="304586" y="211390"/>
                      <a:pt x="308178" y="223962"/>
                    </a:cubicBezTo>
                    <a:cubicBezTo>
                      <a:pt x="308178" y="227554"/>
                      <a:pt x="309974" y="230248"/>
                      <a:pt x="310871" y="233841"/>
                    </a:cubicBezTo>
                    <a:cubicBezTo>
                      <a:pt x="314463" y="251801"/>
                      <a:pt x="318054" y="281436"/>
                      <a:pt x="312667" y="289518"/>
                    </a:cubicBezTo>
                    <a:cubicBezTo>
                      <a:pt x="307280" y="297601"/>
                      <a:pt x="233659" y="317357"/>
                      <a:pt x="167220" y="317357"/>
                    </a:cubicBezTo>
                    <a:lnTo>
                      <a:pt x="165424" y="317357"/>
                    </a:lnTo>
                  </a:path>
                </a:pathLst>
              </a:custGeom>
              <a:solidFill>
                <a:srgbClr val="1D1D1B"/>
              </a:solidFill>
              <a:ln w="8971" cap="flat">
                <a:noFill/>
                <a:prstDash val="solid"/>
                <a:miter/>
              </a:ln>
            </p:spPr>
            <p:txBody>
              <a:bodyPr rtlCol="0" anchor="ctr"/>
              <a:lstStyle/>
              <a:p>
                <a:endParaRPr lang="en-US"/>
              </a:p>
            </p:txBody>
          </p:sp>
          <p:sp>
            <p:nvSpPr>
              <p:cNvPr id="1206" name="Freeform 1205">
                <a:extLst>
                  <a:ext uri="{FF2B5EF4-FFF2-40B4-BE49-F238E27FC236}">
                    <a16:creationId xmlns:a16="http://schemas.microsoft.com/office/drawing/2014/main" id="{1D43E5A6-6D10-783C-6C72-C80386D56131}"/>
                  </a:ext>
                </a:extLst>
              </p:cNvPr>
              <p:cNvSpPr/>
              <p:nvPr/>
            </p:nvSpPr>
            <p:spPr>
              <a:xfrm>
                <a:off x="12453474" y="5018657"/>
                <a:ext cx="59256" cy="33227"/>
              </a:xfrm>
              <a:custGeom>
                <a:avLst/>
                <a:gdLst>
                  <a:gd name="connsiteX0" fmla="*/ 23344 w 59256"/>
                  <a:gd name="connsiteY0" fmla="*/ 33227 h 33227"/>
                  <a:gd name="connsiteX1" fmla="*/ 1796 w 59256"/>
                  <a:gd name="connsiteY1" fmla="*/ 28737 h 33227"/>
                  <a:gd name="connsiteX2" fmla="*/ 0 w 59256"/>
                  <a:gd name="connsiteY2" fmla="*/ 25145 h 33227"/>
                  <a:gd name="connsiteX3" fmla="*/ 3592 w 59256"/>
                  <a:gd name="connsiteY3" fmla="*/ 23349 h 33227"/>
                  <a:gd name="connsiteX4" fmla="*/ 3592 w 59256"/>
                  <a:gd name="connsiteY4" fmla="*/ 23349 h 33227"/>
                  <a:gd name="connsiteX5" fmla="*/ 37709 w 59256"/>
                  <a:gd name="connsiteY5" fmla="*/ 23349 h 33227"/>
                  <a:gd name="connsiteX6" fmla="*/ 53869 w 59256"/>
                  <a:gd name="connsiteY6" fmla="*/ 1796 h 33227"/>
                  <a:gd name="connsiteX7" fmla="*/ 57461 w 59256"/>
                  <a:gd name="connsiteY7" fmla="*/ 0 h 33227"/>
                  <a:gd name="connsiteX8" fmla="*/ 59257 w 59256"/>
                  <a:gd name="connsiteY8" fmla="*/ 3592 h 33227"/>
                  <a:gd name="connsiteX9" fmla="*/ 40402 w 59256"/>
                  <a:gd name="connsiteY9" fmla="*/ 28737 h 33227"/>
                  <a:gd name="connsiteX10" fmla="*/ 23344 w 59256"/>
                  <a:gd name="connsiteY10" fmla="*/ 32329 h 33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256" h="33227">
                    <a:moveTo>
                      <a:pt x="23344" y="33227"/>
                    </a:moveTo>
                    <a:cubicBezTo>
                      <a:pt x="14366" y="33227"/>
                      <a:pt x="6285" y="30533"/>
                      <a:pt x="1796" y="28737"/>
                    </a:cubicBezTo>
                    <a:cubicBezTo>
                      <a:pt x="0" y="28737"/>
                      <a:pt x="0" y="26941"/>
                      <a:pt x="0" y="25145"/>
                    </a:cubicBezTo>
                    <a:cubicBezTo>
                      <a:pt x="0" y="23349"/>
                      <a:pt x="1796" y="23349"/>
                      <a:pt x="3592" y="23349"/>
                    </a:cubicBezTo>
                    <a:lnTo>
                      <a:pt x="3592" y="23349"/>
                    </a:lnTo>
                    <a:cubicBezTo>
                      <a:pt x="9876" y="25145"/>
                      <a:pt x="25139" y="30533"/>
                      <a:pt x="37709" y="23349"/>
                    </a:cubicBezTo>
                    <a:cubicBezTo>
                      <a:pt x="44891" y="19757"/>
                      <a:pt x="51176" y="12572"/>
                      <a:pt x="53869" y="1796"/>
                    </a:cubicBezTo>
                    <a:cubicBezTo>
                      <a:pt x="53869" y="0"/>
                      <a:pt x="55665" y="0"/>
                      <a:pt x="57461" y="0"/>
                    </a:cubicBezTo>
                    <a:cubicBezTo>
                      <a:pt x="59257" y="0"/>
                      <a:pt x="59257" y="1796"/>
                      <a:pt x="59257" y="3592"/>
                    </a:cubicBezTo>
                    <a:cubicBezTo>
                      <a:pt x="55665" y="15266"/>
                      <a:pt x="49380" y="24247"/>
                      <a:pt x="40402" y="28737"/>
                    </a:cubicBezTo>
                    <a:cubicBezTo>
                      <a:pt x="35015" y="31431"/>
                      <a:pt x="28730" y="32329"/>
                      <a:pt x="23344" y="32329"/>
                    </a:cubicBezTo>
                  </a:path>
                </a:pathLst>
              </a:custGeom>
              <a:solidFill>
                <a:srgbClr val="1D1D1B"/>
              </a:solidFill>
              <a:ln w="8971" cap="flat">
                <a:noFill/>
                <a:prstDash val="solid"/>
                <a:miter/>
              </a:ln>
            </p:spPr>
            <p:txBody>
              <a:bodyPr rtlCol="0" anchor="ctr"/>
              <a:lstStyle/>
              <a:p>
                <a:endParaRPr lang="en-US"/>
              </a:p>
            </p:txBody>
          </p:sp>
          <p:sp>
            <p:nvSpPr>
              <p:cNvPr id="1207" name="Freeform 1206">
                <a:extLst>
                  <a:ext uri="{FF2B5EF4-FFF2-40B4-BE49-F238E27FC236}">
                    <a16:creationId xmlns:a16="http://schemas.microsoft.com/office/drawing/2014/main" id="{81577413-98A6-331B-0FAE-0E2403D94069}"/>
                  </a:ext>
                </a:extLst>
              </p:cNvPr>
              <p:cNvSpPr/>
              <p:nvPr/>
            </p:nvSpPr>
            <p:spPr>
              <a:xfrm>
                <a:off x="12101032" y="5219677"/>
                <a:ext cx="7817" cy="18997"/>
              </a:xfrm>
              <a:custGeom>
                <a:avLst/>
                <a:gdLst>
                  <a:gd name="connsiteX0" fmla="*/ 2291 w 7817"/>
                  <a:gd name="connsiteY0" fmla="*/ 18100 h 18997"/>
                  <a:gd name="connsiteX1" fmla="*/ 496 w 7817"/>
                  <a:gd name="connsiteY1" fmla="*/ 16303 h 18997"/>
                  <a:gd name="connsiteX2" fmla="*/ 3190 w 7817"/>
                  <a:gd name="connsiteY2" fmla="*/ 1037 h 18997"/>
                  <a:gd name="connsiteX3" fmla="*/ 6781 w 7817"/>
                  <a:gd name="connsiteY3" fmla="*/ 1037 h 18997"/>
                  <a:gd name="connsiteX4" fmla="*/ 6781 w 7817"/>
                  <a:gd name="connsiteY4" fmla="*/ 4629 h 18997"/>
                  <a:gd name="connsiteX5" fmla="*/ 4087 w 7817"/>
                  <a:gd name="connsiteY5" fmla="*/ 15406 h 18997"/>
                  <a:gd name="connsiteX6" fmla="*/ 3190 w 7817"/>
                  <a:gd name="connsiteY6" fmla="*/ 18998 h 18997"/>
                  <a:gd name="connsiteX7" fmla="*/ 2291 w 7817"/>
                  <a:gd name="connsiteY7" fmla="*/ 18998 h 18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17" h="18997">
                    <a:moveTo>
                      <a:pt x="2291" y="18100"/>
                    </a:moveTo>
                    <a:cubicBezTo>
                      <a:pt x="1394" y="18100"/>
                      <a:pt x="496" y="18100"/>
                      <a:pt x="496" y="16303"/>
                    </a:cubicBezTo>
                    <a:cubicBezTo>
                      <a:pt x="-1300" y="11813"/>
                      <a:pt x="2291" y="2833"/>
                      <a:pt x="3190" y="1037"/>
                    </a:cubicBezTo>
                    <a:cubicBezTo>
                      <a:pt x="3190" y="139"/>
                      <a:pt x="5883" y="-759"/>
                      <a:pt x="6781" y="1037"/>
                    </a:cubicBezTo>
                    <a:cubicBezTo>
                      <a:pt x="7679" y="1037"/>
                      <a:pt x="8576" y="3731"/>
                      <a:pt x="6781" y="4629"/>
                    </a:cubicBezTo>
                    <a:cubicBezTo>
                      <a:pt x="4985" y="7323"/>
                      <a:pt x="3190" y="13609"/>
                      <a:pt x="4087" y="15406"/>
                    </a:cubicBezTo>
                    <a:cubicBezTo>
                      <a:pt x="4087" y="16303"/>
                      <a:pt x="4087" y="18100"/>
                      <a:pt x="3190" y="18998"/>
                    </a:cubicBezTo>
                    <a:cubicBezTo>
                      <a:pt x="3190" y="18998"/>
                      <a:pt x="3190" y="18998"/>
                      <a:pt x="2291" y="18998"/>
                    </a:cubicBezTo>
                  </a:path>
                </a:pathLst>
              </a:custGeom>
              <a:solidFill>
                <a:srgbClr val="5B2816"/>
              </a:solidFill>
              <a:ln w="8971" cap="flat">
                <a:noFill/>
                <a:prstDash val="solid"/>
                <a:miter/>
              </a:ln>
            </p:spPr>
            <p:txBody>
              <a:bodyPr rtlCol="0" anchor="ctr"/>
              <a:lstStyle/>
              <a:p>
                <a:endParaRPr lang="en-US"/>
              </a:p>
            </p:txBody>
          </p:sp>
          <p:sp>
            <p:nvSpPr>
              <p:cNvPr id="1208" name="Freeform 1207">
                <a:extLst>
                  <a:ext uri="{FF2B5EF4-FFF2-40B4-BE49-F238E27FC236}">
                    <a16:creationId xmlns:a16="http://schemas.microsoft.com/office/drawing/2014/main" id="{60A657BB-74CD-E7EA-4E9E-C8A1C82470C9}"/>
                  </a:ext>
                </a:extLst>
              </p:cNvPr>
              <p:cNvSpPr/>
              <p:nvPr/>
            </p:nvSpPr>
            <p:spPr>
              <a:xfrm>
                <a:off x="12264715" y="5260773"/>
                <a:ext cx="58575" cy="44355"/>
              </a:xfrm>
              <a:custGeom>
                <a:avLst/>
                <a:gdLst>
                  <a:gd name="connsiteX0" fmla="*/ 55882 w 58575"/>
                  <a:gd name="connsiteY0" fmla="*/ 8435 h 44355"/>
                  <a:gd name="connsiteX1" fmla="*/ 55882 w 58575"/>
                  <a:gd name="connsiteY1" fmla="*/ 8435 h 44355"/>
                  <a:gd name="connsiteX2" fmla="*/ 55882 w 58575"/>
                  <a:gd name="connsiteY2" fmla="*/ 8435 h 44355"/>
                  <a:gd name="connsiteX3" fmla="*/ 26254 w 58575"/>
                  <a:gd name="connsiteY3" fmla="*/ 4842 h 44355"/>
                  <a:gd name="connsiteX4" fmla="*/ 8297 w 58575"/>
                  <a:gd name="connsiteY4" fmla="*/ 6638 h 44355"/>
                  <a:gd name="connsiteX5" fmla="*/ 4706 w 58575"/>
                  <a:gd name="connsiteY5" fmla="*/ 18313 h 44355"/>
                  <a:gd name="connsiteX6" fmla="*/ 9195 w 58575"/>
                  <a:gd name="connsiteY6" fmla="*/ 37172 h 44355"/>
                  <a:gd name="connsiteX7" fmla="*/ 52290 w 58575"/>
                  <a:gd name="connsiteY7" fmla="*/ 37172 h 44355"/>
                  <a:gd name="connsiteX8" fmla="*/ 40619 w 58575"/>
                  <a:gd name="connsiteY8" fmla="*/ 36274 h 44355"/>
                  <a:gd name="connsiteX9" fmla="*/ 36130 w 58575"/>
                  <a:gd name="connsiteY9" fmla="*/ 36274 h 44355"/>
                  <a:gd name="connsiteX10" fmla="*/ 18173 w 58575"/>
                  <a:gd name="connsiteY10" fmla="*/ 33579 h 44355"/>
                  <a:gd name="connsiteX11" fmla="*/ 11888 w 58575"/>
                  <a:gd name="connsiteY11" fmla="*/ 22803 h 44355"/>
                  <a:gd name="connsiteX12" fmla="*/ 16377 w 58575"/>
                  <a:gd name="connsiteY12" fmla="*/ 12925 h 44355"/>
                  <a:gd name="connsiteX13" fmla="*/ 32539 w 58575"/>
                  <a:gd name="connsiteY13" fmla="*/ 10231 h 44355"/>
                  <a:gd name="connsiteX14" fmla="*/ 38823 w 58575"/>
                  <a:gd name="connsiteY14" fmla="*/ 10231 h 44355"/>
                  <a:gd name="connsiteX15" fmla="*/ 53188 w 58575"/>
                  <a:gd name="connsiteY15" fmla="*/ 8435 h 44355"/>
                  <a:gd name="connsiteX16" fmla="*/ 33436 w 58575"/>
                  <a:gd name="connsiteY16" fmla="*/ 5741 h 44355"/>
                  <a:gd name="connsiteX17" fmla="*/ 27151 w 58575"/>
                  <a:gd name="connsiteY17" fmla="*/ 5741 h 44355"/>
                  <a:gd name="connsiteX18" fmla="*/ 31641 w 58575"/>
                  <a:gd name="connsiteY18" fmla="*/ 43458 h 44355"/>
                  <a:gd name="connsiteX19" fmla="*/ 7399 w 58575"/>
                  <a:gd name="connsiteY19" fmla="*/ 41662 h 44355"/>
                  <a:gd name="connsiteX20" fmla="*/ 217 w 58575"/>
                  <a:gd name="connsiteY20" fmla="*/ 18313 h 44355"/>
                  <a:gd name="connsiteX21" fmla="*/ 7399 w 58575"/>
                  <a:gd name="connsiteY21" fmla="*/ 2148 h 44355"/>
                  <a:gd name="connsiteX22" fmla="*/ 33436 w 58575"/>
                  <a:gd name="connsiteY22" fmla="*/ 352 h 44355"/>
                  <a:gd name="connsiteX23" fmla="*/ 58575 w 58575"/>
                  <a:gd name="connsiteY23" fmla="*/ 5741 h 44355"/>
                  <a:gd name="connsiteX24" fmla="*/ 58575 w 58575"/>
                  <a:gd name="connsiteY24" fmla="*/ 9333 h 44355"/>
                  <a:gd name="connsiteX25" fmla="*/ 39721 w 58575"/>
                  <a:gd name="connsiteY25" fmla="*/ 14721 h 44355"/>
                  <a:gd name="connsiteX26" fmla="*/ 33436 w 58575"/>
                  <a:gd name="connsiteY26" fmla="*/ 14721 h 44355"/>
                  <a:gd name="connsiteX27" fmla="*/ 19071 w 58575"/>
                  <a:gd name="connsiteY27" fmla="*/ 16517 h 44355"/>
                  <a:gd name="connsiteX28" fmla="*/ 17276 w 58575"/>
                  <a:gd name="connsiteY28" fmla="*/ 21905 h 44355"/>
                  <a:gd name="connsiteX29" fmla="*/ 19969 w 58575"/>
                  <a:gd name="connsiteY29" fmla="*/ 28191 h 44355"/>
                  <a:gd name="connsiteX30" fmla="*/ 37028 w 58575"/>
                  <a:gd name="connsiteY30" fmla="*/ 30885 h 44355"/>
                  <a:gd name="connsiteX31" fmla="*/ 41517 w 58575"/>
                  <a:gd name="connsiteY31" fmla="*/ 30885 h 44355"/>
                  <a:gd name="connsiteX32" fmla="*/ 57678 w 58575"/>
                  <a:gd name="connsiteY32" fmla="*/ 36274 h 44355"/>
                  <a:gd name="connsiteX33" fmla="*/ 55882 w 58575"/>
                  <a:gd name="connsiteY33" fmla="*/ 40764 h 44355"/>
                  <a:gd name="connsiteX34" fmla="*/ 31641 w 58575"/>
                  <a:gd name="connsiteY34" fmla="*/ 44356 h 44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8575" h="44355">
                    <a:moveTo>
                      <a:pt x="55882" y="8435"/>
                    </a:moveTo>
                    <a:lnTo>
                      <a:pt x="55882" y="8435"/>
                    </a:lnTo>
                    <a:lnTo>
                      <a:pt x="55882" y="8435"/>
                    </a:lnTo>
                    <a:close/>
                    <a:moveTo>
                      <a:pt x="26254" y="4842"/>
                    </a:moveTo>
                    <a:cubicBezTo>
                      <a:pt x="18173" y="4842"/>
                      <a:pt x="10991" y="4842"/>
                      <a:pt x="8297" y="6638"/>
                    </a:cubicBezTo>
                    <a:cubicBezTo>
                      <a:pt x="6502" y="6638"/>
                      <a:pt x="4706" y="11129"/>
                      <a:pt x="4706" y="18313"/>
                    </a:cubicBezTo>
                    <a:cubicBezTo>
                      <a:pt x="4706" y="28191"/>
                      <a:pt x="7399" y="36274"/>
                      <a:pt x="9195" y="37172"/>
                    </a:cubicBezTo>
                    <a:cubicBezTo>
                      <a:pt x="13684" y="38968"/>
                      <a:pt x="46904" y="39866"/>
                      <a:pt x="52290" y="37172"/>
                    </a:cubicBezTo>
                    <a:cubicBezTo>
                      <a:pt x="50495" y="37172"/>
                      <a:pt x="44210" y="36274"/>
                      <a:pt x="40619" y="36274"/>
                    </a:cubicBezTo>
                    <a:cubicBezTo>
                      <a:pt x="38823" y="36274"/>
                      <a:pt x="37925" y="36274"/>
                      <a:pt x="36130" y="36274"/>
                    </a:cubicBezTo>
                    <a:cubicBezTo>
                      <a:pt x="28050" y="36274"/>
                      <a:pt x="22662" y="35376"/>
                      <a:pt x="18173" y="33579"/>
                    </a:cubicBezTo>
                    <a:cubicBezTo>
                      <a:pt x="14582" y="32682"/>
                      <a:pt x="11888" y="27293"/>
                      <a:pt x="11888" y="22803"/>
                    </a:cubicBezTo>
                    <a:cubicBezTo>
                      <a:pt x="11888" y="18313"/>
                      <a:pt x="13684" y="13823"/>
                      <a:pt x="16377" y="12925"/>
                    </a:cubicBezTo>
                    <a:cubicBezTo>
                      <a:pt x="19071" y="12027"/>
                      <a:pt x="24458" y="11129"/>
                      <a:pt x="32539" y="10231"/>
                    </a:cubicBezTo>
                    <a:cubicBezTo>
                      <a:pt x="34334" y="10231"/>
                      <a:pt x="37028" y="10231"/>
                      <a:pt x="38823" y="10231"/>
                    </a:cubicBezTo>
                    <a:cubicBezTo>
                      <a:pt x="45108" y="10231"/>
                      <a:pt x="50495" y="10231"/>
                      <a:pt x="53188" y="8435"/>
                    </a:cubicBezTo>
                    <a:cubicBezTo>
                      <a:pt x="51393" y="8435"/>
                      <a:pt x="46904" y="6638"/>
                      <a:pt x="33436" y="5741"/>
                    </a:cubicBezTo>
                    <a:cubicBezTo>
                      <a:pt x="31641" y="5741"/>
                      <a:pt x="28947" y="5741"/>
                      <a:pt x="27151" y="5741"/>
                    </a:cubicBezTo>
                    <a:close/>
                    <a:moveTo>
                      <a:pt x="31641" y="43458"/>
                    </a:moveTo>
                    <a:cubicBezTo>
                      <a:pt x="20867" y="43458"/>
                      <a:pt x="10093" y="42560"/>
                      <a:pt x="7399" y="41662"/>
                    </a:cubicBezTo>
                    <a:cubicBezTo>
                      <a:pt x="1115" y="38968"/>
                      <a:pt x="-681" y="25497"/>
                      <a:pt x="217" y="18313"/>
                    </a:cubicBezTo>
                    <a:cubicBezTo>
                      <a:pt x="217" y="12925"/>
                      <a:pt x="1115" y="4842"/>
                      <a:pt x="7399" y="2148"/>
                    </a:cubicBezTo>
                    <a:cubicBezTo>
                      <a:pt x="11888" y="352"/>
                      <a:pt x="22662" y="-546"/>
                      <a:pt x="33436" y="352"/>
                    </a:cubicBezTo>
                    <a:cubicBezTo>
                      <a:pt x="52290" y="1250"/>
                      <a:pt x="56779" y="3046"/>
                      <a:pt x="58575" y="5741"/>
                    </a:cubicBezTo>
                    <a:cubicBezTo>
                      <a:pt x="58575" y="6638"/>
                      <a:pt x="58575" y="8435"/>
                      <a:pt x="58575" y="9333"/>
                    </a:cubicBezTo>
                    <a:cubicBezTo>
                      <a:pt x="56779" y="13823"/>
                      <a:pt x="50495" y="13823"/>
                      <a:pt x="39721" y="14721"/>
                    </a:cubicBezTo>
                    <a:cubicBezTo>
                      <a:pt x="37925" y="14721"/>
                      <a:pt x="36130" y="14721"/>
                      <a:pt x="33436" y="14721"/>
                    </a:cubicBezTo>
                    <a:cubicBezTo>
                      <a:pt x="26254" y="14721"/>
                      <a:pt x="19969" y="16517"/>
                      <a:pt x="19071" y="16517"/>
                    </a:cubicBezTo>
                    <a:cubicBezTo>
                      <a:pt x="18173" y="16517"/>
                      <a:pt x="17276" y="19211"/>
                      <a:pt x="17276" y="21905"/>
                    </a:cubicBezTo>
                    <a:cubicBezTo>
                      <a:pt x="17276" y="25497"/>
                      <a:pt x="19071" y="27293"/>
                      <a:pt x="19969" y="28191"/>
                    </a:cubicBezTo>
                    <a:cubicBezTo>
                      <a:pt x="24458" y="29987"/>
                      <a:pt x="28947" y="29987"/>
                      <a:pt x="37028" y="30885"/>
                    </a:cubicBezTo>
                    <a:cubicBezTo>
                      <a:pt x="38823" y="30885"/>
                      <a:pt x="39721" y="30885"/>
                      <a:pt x="41517" y="30885"/>
                    </a:cubicBezTo>
                    <a:cubicBezTo>
                      <a:pt x="49597" y="30885"/>
                      <a:pt x="56779" y="30885"/>
                      <a:pt x="57678" y="36274"/>
                    </a:cubicBezTo>
                    <a:cubicBezTo>
                      <a:pt x="57678" y="38070"/>
                      <a:pt x="57678" y="39866"/>
                      <a:pt x="55882" y="40764"/>
                    </a:cubicBezTo>
                    <a:cubicBezTo>
                      <a:pt x="52290" y="43458"/>
                      <a:pt x="41517" y="44356"/>
                      <a:pt x="31641" y="44356"/>
                    </a:cubicBezTo>
                  </a:path>
                </a:pathLst>
              </a:custGeom>
              <a:solidFill>
                <a:srgbClr val="5B2816"/>
              </a:solidFill>
              <a:ln w="8971" cap="flat">
                <a:noFill/>
                <a:prstDash val="solid"/>
                <a:miter/>
              </a:ln>
            </p:spPr>
            <p:txBody>
              <a:bodyPr rtlCol="0" anchor="ctr"/>
              <a:lstStyle/>
              <a:p>
                <a:endParaRPr lang="en-US"/>
              </a:p>
            </p:txBody>
          </p:sp>
          <p:sp>
            <p:nvSpPr>
              <p:cNvPr id="1209" name="Freeform 1208">
                <a:extLst>
                  <a:ext uri="{FF2B5EF4-FFF2-40B4-BE49-F238E27FC236}">
                    <a16:creationId xmlns:a16="http://schemas.microsoft.com/office/drawing/2014/main" id="{3897082F-77A7-1D7C-0252-2DFAFAF1CFE8}"/>
                  </a:ext>
                </a:extLst>
              </p:cNvPr>
              <p:cNvSpPr/>
              <p:nvPr/>
            </p:nvSpPr>
            <p:spPr>
              <a:xfrm>
                <a:off x="12273012" y="5279984"/>
                <a:ext cx="39503" cy="5387"/>
              </a:xfrm>
              <a:custGeom>
                <a:avLst/>
                <a:gdLst>
                  <a:gd name="connsiteX0" fmla="*/ 2693 w 39503"/>
                  <a:gd name="connsiteY0" fmla="*/ 5388 h 5387"/>
                  <a:gd name="connsiteX1" fmla="*/ 0 w 39503"/>
                  <a:gd name="connsiteY1" fmla="*/ 2694 h 5387"/>
                  <a:gd name="connsiteX2" fmla="*/ 2693 w 39503"/>
                  <a:gd name="connsiteY2" fmla="*/ 0 h 5387"/>
                  <a:gd name="connsiteX3" fmla="*/ 39504 w 39503"/>
                  <a:gd name="connsiteY3" fmla="*/ 0 h 5387"/>
                  <a:gd name="connsiteX4" fmla="*/ 39504 w 39503"/>
                  <a:gd name="connsiteY4" fmla="*/ 5388 h 5387"/>
                  <a:gd name="connsiteX5" fmla="*/ 2693 w 39503"/>
                  <a:gd name="connsiteY5" fmla="*/ 5388 h 5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503" h="5387">
                    <a:moveTo>
                      <a:pt x="2693" y="5388"/>
                    </a:moveTo>
                    <a:cubicBezTo>
                      <a:pt x="898" y="5388"/>
                      <a:pt x="0" y="4490"/>
                      <a:pt x="0" y="2694"/>
                    </a:cubicBezTo>
                    <a:cubicBezTo>
                      <a:pt x="0" y="898"/>
                      <a:pt x="898" y="0"/>
                      <a:pt x="2693" y="0"/>
                    </a:cubicBezTo>
                    <a:cubicBezTo>
                      <a:pt x="8080" y="0"/>
                      <a:pt x="39504" y="0"/>
                      <a:pt x="39504" y="0"/>
                    </a:cubicBezTo>
                    <a:lnTo>
                      <a:pt x="39504" y="5388"/>
                    </a:lnTo>
                    <a:cubicBezTo>
                      <a:pt x="39504" y="5388"/>
                      <a:pt x="8080" y="5388"/>
                      <a:pt x="2693" y="5388"/>
                    </a:cubicBezTo>
                  </a:path>
                </a:pathLst>
              </a:custGeom>
              <a:solidFill>
                <a:srgbClr val="5B2816"/>
              </a:solidFill>
              <a:ln w="8971" cap="flat">
                <a:noFill/>
                <a:prstDash val="solid"/>
                <a:miter/>
              </a:ln>
            </p:spPr>
            <p:txBody>
              <a:bodyPr rtlCol="0" anchor="ctr"/>
              <a:lstStyle/>
              <a:p>
                <a:endParaRPr lang="en-US"/>
              </a:p>
            </p:txBody>
          </p:sp>
          <p:sp>
            <p:nvSpPr>
              <p:cNvPr id="1210" name="Freeform 1209">
                <a:extLst>
                  <a:ext uri="{FF2B5EF4-FFF2-40B4-BE49-F238E27FC236}">
                    <a16:creationId xmlns:a16="http://schemas.microsoft.com/office/drawing/2014/main" id="{C6E1D490-BD46-8CAE-DFA9-56425568FCB1}"/>
                  </a:ext>
                </a:extLst>
              </p:cNvPr>
              <p:cNvSpPr/>
              <p:nvPr/>
            </p:nvSpPr>
            <p:spPr>
              <a:xfrm>
                <a:off x="12254157" y="5269208"/>
                <a:ext cx="16161" cy="5388"/>
              </a:xfrm>
              <a:custGeom>
                <a:avLst/>
                <a:gdLst>
                  <a:gd name="connsiteX0" fmla="*/ 2694 w 16161"/>
                  <a:gd name="connsiteY0" fmla="*/ 5388 h 5388"/>
                  <a:gd name="connsiteX1" fmla="*/ 0 w 16161"/>
                  <a:gd name="connsiteY1" fmla="*/ 2694 h 5388"/>
                  <a:gd name="connsiteX2" fmla="*/ 2694 w 16161"/>
                  <a:gd name="connsiteY2" fmla="*/ 0 h 5388"/>
                  <a:gd name="connsiteX3" fmla="*/ 13467 w 16161"/>
                  <a:gd name="connsiteY3" fmla="*/ 0 h 5388"/>
                  <a:gd name="connsiteX4" fmla="*/ 16161 w 16161"/>
                  <a:gd name="connsiteY4" fmla="*/ 2694 h 5388"/>
                  <a:gd name="connsiteX5" fmla="*/ 13467 w 16161"/>
                  <a:gd name="connsiteY5" fmla="*/ 5388 h 5388"/>
                  <a:gd name="connsiteX6" fmla="*/ 2694 w 16161"/>
                  <a:gd name="connsiteY6" fmla="*/ 5388 h 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61" h="5388">
                    <a:moveTo>
                      <a:pt x="2694" y="5388"/>
                    </a:moveTo>
                    <a:cubicBezTo>
                      <a:pt x="898" y="5388"/>
                      <a:pt x="0" y="4490"/>
                      <a:pt x="0" y="2694"/>
                    </a:cubicBezTo>
                    <a:cubicBezTo>
                      <a:pt x="0" y="898"/>
                      <a:pt x="898" y="0"/>
                      <a:pt x="2694" y="0"/>
                    </a:cubicBezTo>
                    <a:cubicBezTo>
                      <a:pt x="6285" y="0"/>
                      <a:pt x="9876" y="0"/>
                      <a:pt x="13467" y="0"/>
                    </a:cubicBezTo>
                    <a:cubicBezTo>
                      <a:pt x="15263" y="0"/>
                      <a:pt x="16161" y="898"/>
                      <a:pt x="16161" y="2694"/>
                    </a:cubicBezTo>
                    <a:cubicBezTo>
                      <a:pt x="16161" y="4490"/>
                      <a:pt x="15263" y="5388"/>
                      <a:pt x="13467" y="5388"/>
                    </a:cubicBezTo>
                    <a:cubicBezTo>
                      <a:pt x="9876" y="5388"/>
                      <a:pt x="6285" y="5388"/>
                      <a:pt x="2694" y="5388"/>
                    </a:cubicBezTo>
                  </a:path>
                </a:pathLst>
              </a:custGeom>
              <a:solidFill>
                <a:srgbClr val="5B2816"/>
              </a:solidFill>
              <a:ln w="8971" cap="flat">
                <a:noFill/>
                <a:prstDash val="solid"/>
                <a:miter/>
              </a:ln>
            </p:spPr>
            <p:txBody>
              <a:bodyPr rtlCol="0" anchor="ctr"/>
              <a:lstStyle/>
              <a:p>
                <a:endParaRPr lang="en-US"/>
              </a:p>
            </p:txBody>
          </p:sp>
          <p:sp>
            <p:nvSpPr>
              <p:cNvPr id="1211" name="Freeform 1210">
                <a:extLst>
                  <a:ext uri="{FF2B5EF4-FFF2-40B4-BE49-F238E27FC236}">
                    <a16:creationId xmlns:a16="http://schemas.microsoft.com/office/drawing/2014/main" id="{CFCCE42A-70A9-C612-B367-7EDADB1F0C24}"/>
                  </a:ext>
                </a:extLst>
              </p:cNvPr>
              <p:cNvSpPr/>
              <p:nvPr/>
            </p:nvSpPr>
            <p:spPr>
              <a:xfrm>
                <a:off x="12214653" y="5292556"/>
                <a:ext cx="56562" cy="7184"/>
              </a:xfrm>
              <a:custGeom>
                <a:avLst/>
                <a:gdLst>
                  <a:gd name="connsiteX0" fmla="*/ 53869 w 56562"/>
                  <a:gd name="connsiteY0" fmla="*/ 7184 h 7184"/>
                  <a:gd name="connsiteX1" fmla="*/ 53869 w 56562"/>
                  <a:gd name="connsiteY1" fmla="*/ 7184 h 7184"/>
                  <a:gd name="connsiteX2" fmla="*/ 2693 w 56562"/>
                  <a:gd name="connsiteY2" fmla="*/ 5388 h 7184"/>
                  <a:gd name="connsiteX3" fmla="*/ 0 w 56562"/>
                  <a:gd name="connsiteY3" fmla="*/ 2694 h 7184"/>
                  <a:gd name="connsiteX4" fmla="*/ 2693 w 56562"/>
                  <a:gd name="connsiteY4" fmla="*/ 0 h 7184"/>
                  <a:gd name="connsiteX5" fmla="*/ 53869 w 56562"/>
                  <a:gd name="connsiteY5" fmla="*/ 1796 h 7184"/>
                  <a:gd name="connsiteX6" fmla="*/ 56563 w 56562"/>
                  <a:gd name="connsiteY6" fmla="*/ 4490 h 7184"/>
                  <a:gd name="connsiteX7" fmla="*/ 53869 w 56562"/>
                  <a:gd name="connsiteY7" fmla="*/ 7184 h 7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62" h="7184">
                    <a:moveTo>
                      <a:pt x="53869" y="7184"/>
                    </a:moveTo>
                    <a:lnTo>
                      <a:pt x="53869" y="7184"/>
                    </a:lnTo>
                    <a:cubicBezTo>
                      <a:pt x="37709" y="7184"/>
                      <a:pt x="19752" y="7184"/>
                      <a:pt x="2693" y="5388"/>
                    </a:cubicBezTo>
                    <a:cubicBezTo>
                      <a:pt x="898" y="5388"/>
                      <a:pt x="0" y="4490"/>
                      <a:pt x="0" y="2694"/>
                    </a:cubicBezTo>
                    <a:cubicBezTo>
                      <a:pt x="0" y="898"/>
                      <a:pt x="898" y="0"/>
                      <a:pt x="2693" y="0"/>
                    </a:cubicBezTo>
                    <a:cubicBezTo>
                      <a:pt x="19752" y="898"/>
                      <a:pt x="37709" y="1796"/>
                      <a:pt x="53869" y="1796"/>
                    </a:cubicBezTo>
                    <a:cubicBezTo>
                      <a:pt x="55665" y="1796"/>
                      <a:pt x="56563" y="2694"/>
                      <a:pt x="56563" y="4490"/>
                    </a:cubicBezTo>
                    <a:cubicBezTo>
                      <a:pt x="56563" y="6286"/>
                      <a:pt x="55665" y="7184"/>
                      <a:pt x="53869" y="7184"/>
                    </a:cubicBezTo>
                  </a:path>
                </a:pathLst>
              </a:custGeom>
              <a:solidFill>
                <a:srgbClr val="5B2816"/>
              </a:solidFill>
              <a:ln w="8971" cap="flat">
                <a:noFill/>
                <a:prstDash val="solid"/>
                <a:miter/>
              </a:ln>
            </p:spPr>
            <p:txBody>
              <a:bodyPr rtlCol="0" anchor="ctr"/>
              <a:lstStyle/>
              <a:p>
                <a:endParaRPr lang="en-US"/>
              </a:p>
            </p:txBody>
          </p:sp>
          <p:sp>
            <p:nvSpPr>
              <p:cNvPr id="1212" name="Freeform 1211">
                <a:extLst>
                  <a:ext uri="{FF2B5EF4-FFF2-40B4-BE49-F238E27FC236}">
                    <a16:creationId xmlns:a16="http://schemas.microsoft.com/office/drawing/2014/main" id="{3CB8F0F8-C257-E9D7-8186-C7359E22E939}"/>
                  </a:ext>
                </a:extLst>
              </p:cNvPr>
              <p:cNvSpPr/>
              <p:nvPr/>
            </p:nvSpPr>
            <p:spPr>
              <a:xfrm>
                <a:off x="12317005" y="5265615"/>
                <a:ext cx="41300" cy="7184"/>
              </a:xfrm>
              <a:custGeom>
                <a:avLst/>
                <a:gdLst>
                  <a:gd name="connsiteX0" fmla="*/ 7183 w 41300"/>
                  <a:gd name="connsiteY0" fmla="*/ 7184 h 7184"/>
                  <a:gd name="connsiteX1" fmla="*/ 2694 w 41300"/>
                  <a:gd name="connsiteY1" fmla="*/ 7184 h 7184"/>
                  <a:gd name="connsiteX2" fmla="*/ 0 w 41300"/>
                  <a:gd name="connsiteY2" fmla="*/ 4490 h 7184"/>
                  <a:gd name="connsiteX3" fmla="*/ 2694 w 41300"/>
                  <a:gd name="connsiteY3" fmla="*/ 1796 h 7184"/>
                  <a:gd name="connsiteX4" fmla="*/ 38607 w 41300"/>
                  <a:gd name="connsiteY4" fmla="*/ 0 h 7184"/>
                  <a:gd name="connsiteX5" fmla="*/ 41300 w 41300"/>
                  <a:gd name="connsiteY5" fmla="*/ 2694 h 7184"/>
                  <a:gd name="connsiteX6" fmla="*/ 38607 w 41300"/>
                  <a:gd name="connsiteY6" fmla="*/ 5388 h 7184"/>
                  <a:gd name="connsiteX7" fmla="*/ 6285 w 41300"/>
                  <a:gd name="connsiteY7" fmla="*/ 7184 h 7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300" h="7184">
                    <a:moveTo>
                      <a:pt x="7183" y="7184"/>
                    </a:moveTo>
                    <a:cubicBezTo>
                      <a:pt x="5387" y="7184"/>
                      <a:pt x="3592" y="7184"/>
                      <a:pt x="2694" y="7184"/>
                    </a:cubicBezTo>
                    <a:cubicBezTo>
                      <a:pt x="898" y="7184"/>
                      <a:pt x="0" y="6286"/>
                      <a:pt x="0" y="4490"/>
                    </a:cubicBezTo>
                    <a:cubicBezTo>
                      <a:pt x="0" y="2694"/>
                      <a:pt x="1796" y="1796"/>
                      <a:pt x="2694" y="1796"/>
                    </a:cubicBezTo>
                    <a:cubicBezTo>
                      <a:pt x="6285" y="1796"/>
                      <a:pt x="20650" y="1796"/>
                      <a:pt x="38607" y="0"/>
                    </a:cubicBezTo>
                    <a:cubicBezTo>
                      <a:pt x="40402" y="0"/>
                      <a:pt x="41300" y="898"/>
                      <a:pt x="41300" y="2694"/>
                    </a:cubicBezTo>
                    <a:cubicBezTo>
                      <a:pt x="41300" y="4490"/>
                      <a:pt x="40402" y="5388"/>
                      <a:pt x="38607" y="5388"/>
                    </a:cubicBezTo>
                    <a:cubicBezTo>
                      <a:pt x="24241" y="6286"/>
                      <a:pt x="12570" y="7184"/>
                      <a:pt x="6285" y="7184"/>
                    </a:cubicBezTo>
                  </a:path>
                </a:pathLst>
              </a:custGeom>
              <a:solidFill>
                <a:srgbClr val="5B2816"/>
              </a:solidFill>
              <a:ln w="8971" cap="flat">
                <a:noFill/>
                <a:prstDash val="solid"/>
                <a:miter/>
              </a:ln>
            </p:spPr>
            <p:txBody>
              <a:bodyPr rtlCol="0" anchor="ctr"/>
              <a:lstStyle/>
              <a:p>
                <a:endParaRPr lang="en-US"/>
              </a:p>
            </p:txBody>
          </p:sp>
          <p:sp>
            <p:nvSpPr>
              <p:cNvPr id="1213" name="Freeform 1212">
                <a:extLst>
                  <a:ext uri="{FF2B5EF4-FFF2-40B4-BE49-F238E27FC236}">
                    <a16:creationId xmlns:a16="http://schemas.microsoft.com/office/drawing/2014/main" id="{FD7BC1CB-9B01-158C-BCBC-FE96B132E668}"/>
                  </a:ext>
                </a:extLst>
              </p:cNvPr>
              <p:cNvSpPr/>
              <p:nvPr/>
            </p:nvSpPr>
            <p:spPr>
              <a:xfrm>
                <a:off x="12318801" y="5288964"/>
                <a:ext cx="70928" cy="10776"/>
              </a:xfrm>
              <a:custGeom>
                <a:avLst/>
                <a:gdLst>
                  <a:gd name="connsiteX0" fmla="*/ 2693 w 70928"/>
                  <a:gd name="connsiteY0" fmla="*/ 10776 h 10776"/>
                  <a:gd name="connsiteX1" fmla="*/ 0 w 70928"/>
                  <a:gd name="connsiteY1" fmla="*/ 8082 h 10776"/>
                  <a:gd name="connsiteX2" fmla="*/ 2693 w 70928"/>
                  <a:gd name="connsiteY2" fmla="*/ 5388 h 10776"/>
                  <a:gd name="connsiteX3" fmla="*/ 5387 w 70928"/>
                  <a:gd name="connsiteY3" fmla="*/ 5388 h 10776"/>
                  <a:gd name="connsiteX4" fmla="*/ 68235 w 70928"/>
                  <a:gd name="connsiteY4" fmla="*/ 0 h 10776"/>
                  <a:gd name="connsiteX5" fmla="*/ 70928 w 70928"/>
                  <a:gd name="connsiteY5" fmla="*/ 1796 h 10776"/>
                  <a:gd name="connsiteX6" fmla="*/ 69133 w 70928"/>
                  <a:gd name="connsiteY6" fmla="*/ 4490 h 10776"/>
                  <a:gd name="connsiteX7" fmla="*/ 6285 w 70928"/>
                  <a:gd name="connsiteY7" fmla="*/ 9878 h 10776"/>
                  <a:gd name="connsiteX8" fmla="*/ 3592 w 70928"/>
                  <a:gd name="connsiteY8" fmla="*/ 9878 h 10776"/>
                  <a:gd name="connsiteX9" fmla="*/ 3592 w 70928"/>
                  <a:gd name="connsiteY9" fmla="*/ 9878 h 10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928" h="10776">
                    <a:moveTo>
                      <a:pt x="2693" y="10776"/>
                    </a:moveTo>
                    <a:cubicBezTo>
                      <a:pt x="898" y="10776"/>
                      <a:pt x="0" y="9878"/>
                      <a:pt x="0" y="8082"/>
                    </a:cubicBezTo>
                    <a:cubicBezTo>
                      <a:pt x="0" y="6286"/>
                      <a:pt x="898" y="5388"/>
                      <a:pt x="2693" y="5388"/>
                    </a:cubicBezTo>
                    <a:lnTo>
                      <a:pt x="5387" y="5388"/>
                    </a:lnTo>
                    <a:cubicBezTo>
                      <a:pt x="18855" y="5388"/>
                      <a:pt x="43994" y="3592"/>
                      <a:pt x="68235" y="0"/>
                    </a:cubicBezTo>
                    <a:cubicBezTo>
                      <a:pt x="70030" y="0"/>
                      <a:pt x="70928" y="0"/>
                      <a:pt x="70928" y="1796"/>
                    </a:cubicBezTo>
                    <a:cubicBezTo>
                      <a:pt x="70928" y="3592"/>
                      <a:pt x="70928" y="4490"/>
                      <a:pt x="69133" y="4490"/>
                    </a:cubicBezTo>
                    <a:cubicBezTo>
                      <a:pt x="44891" y="8082"/>
                      <a:pt x="19752" y="8980"/>
                      <a:pt x="6285" y="9878"/>
                    </a:cubicBezTo>
                    <a:lnTo>
                      <a:pt x="3592" y="9878"/>
                    </a:lnTo>
                    <a:cubicBezTo>
                      <a:pt x="3592" y="9878"/>
                      <a:pt x="3592" y="9878"/>
                      <a:pt x="3592" y="9878"/>
                    </a:cubicBezTo>
                  </a:path>
                </a:pathLst>
              </a:custGeom>
              <a:solidFill>
                <a:srgbClr val="5B2816"/>
              </a:solidFill>
              <a:ln w="8971" cap="flat">
                <a:noFill/>
                <a:prstDash val="solid"/>
                <a:miter/>
              </a:ln>
            </p:spPr>
            <p:txBody>
              <a:bodyPr rtlCol="0" anchor="ctr"/>
              <a:lstStyle/>
              <a:p>
                <a:endParaRPr lang="en-US"/>
              </a:p>
            </p:txBody>
          </p:sp>
          <p:sp>
            <p:nvSpPr>
              <p:cNvPr id="1214" name="Freeform 1213">
                <a:extLst>
                  <a:ext uri="{FF2B5EF4-FFF2-40B4-BE49-F238E27FC236}">
                    <a16:creationId xmlns:a16="http://schemas.microsoft.com/office/drawing/2014/main" id="{88293B78-C072-D66D-C157-9720EF01EADC}"/>
                  </a:ext>
                </a:extLst>
              </p:cNvPr>
              <p:cNvSpPr/>
              <p:nvPr/>
            </p:nvSpPr>
            <p:spPr>
              <a:xfrm>
                <a:off x="12197595" y="4810313"/>
                <a:ext cx="96067" cy="461143"/>
              </a:xfrm>
              <a:custGeom>
                <a:avLst/>
                <a:gdLst>
                  <a:gd name="connsiteX0" fmla="*/ 94271 w 96067"/>
                  <a:gd name="connsiteY0" fmla="*/ 453506 h 461143"/>
                  <a:gd name="connsiteX1" fmla="*/ 91578 w 96067"/>
                  <a:gd name="connsiteY1" fmla="*/ 450812 h 461143"/>
                  <a:gd name="connsiteX2" fmla="*/ 80804 w 96067"/>
                  <a:gd name="connsiteY2" fmla="*/ 395134 h 461143"/>
                  <a:gd name="connsiteX3" fmla="*/ 66439 w 96067"/>
                  <a:gd name="connsiteY3" fmla="*/ 336762 h 461143"/>
                  <a:gd name="connsiteX4" fmla="*/ 57461 w 96067"/>
                  <a:gd name="connsiteY4" fmla="*/ 257735 h 461143"/>
                  <a:gd name="connsiteX5" fmla="*/ 56563 w 96067"/>
                  <a:gd name="connsiteY5" fmla="*/ 235284 h 461143"/>
                  <a:gd name="connsiteX6" fmla="*/ 55665 w 96067"/>
                  <a:gd name="connsiteY6" fmla="*/ 194873 h 461143"/>
                  <a:gd name="connsiteX7" fmla="*/ 49380 w 96067"/>
                  <a:gd name="connsiteY7" fmla="*/ 106866 h 461143"/>
                  <a:gd name="connsiteX8" fmla="*/ 45789 w 96067"/>
                  <a:gd name="connsiteY8" fmla="*/ 77231 h 461143"/>
                  <a:gd name="connsiteX9" fmla="*/ 34117 w 96067"/>
                  <a:gd name="connsiteY9" fmla="*/ 52984 h 461143"/>
                  <a:gd name="connsiteX10" fmla="*/ 10774 w 96067"/>
                  <a:gd name="connsiteY10" fmla="*/ 23349 h 461143"/>
                  <a:gd name="connsiteX11" fmla="*/ 8081 w 96067"/>
                  <a:gd name="connsiteY11" fmla="*/ 18859 h 461143"/>
                  <a:gd name="connsiteX12" fmla="*/ 0 w 96067"/>
                  <a:gd name="connsiteY12" fmla="*/ 3592 h 461143"/>
                  <a:gd name="connsiteX13" fmla="*/ 898 w 96067"/>
                  <a:gd name="connsiteY13" fmla="*/ 0 h 461143"/>
                  <a:gd name="connsiteX14" fmla="*/ 4489 w 96067"/>
                  <a:gd name="connsiteY14" fmla="*/ 898 h 461143"/>
                  <a:gd name="connsiteX15" fmla="*/ 12570 w 96067"/>
                  <a:gd name="connsiteY15" fmla="*/ 16165 h 461143"/>
                  <a:gd name="connsiteX16" fmla="*/ 15263 w 96067"/>
                  <a:gd name="connsiteY16" fmla="*/ 20655 h 461143"/>
                  <a:gd name="connsiteX17" fmla="*/ 36811 w 96067"/>
                  <a:gd name="connsiteY17" fmla="*/ 47596 h 461143"/>
                  <a:gd name="connsiteX18" fmla="*/ 50278 w 96067"/>
                  <a:gd name="connsiteY18" fmla="*/ 76333 h 461143"/>
                  <a:gd name="connsiteX19" fmla="*/ 53869 w 96067"/>
                  <a:gd name="connsiteY19" fmla="*/ 105070 h 461143"/>
                  <a:gd name="connsiteX20" fmla="*/ 60154 w 96067"/>
                  <a:gd name="connsiteY20" fmla="*/ 193975 h 461143"/>
                  <a:gd name="connsiteX21" fmla="*/ 61052 w 96067"/>
                  <a:gd name="connsiteY21" fmla="*/ 234386 h 461143"/>
                  <a:gd name="connsiteX22" fmla="*/ 61950 w 96067"/>
                  <a:gd name="connsiteY22" fmla="*/ 256837 h 461143"/>
                  <a:gd name="connsiteX23" fmla="*/ 70928 w 96067"/>
                  <a:gd name="connsiteY23" fmla="*/ 334966 h 461143"/>
                  <a:gd name="connsiteX24" fmla="*/ 85293 w 96067"/>
                  <a:gd name="connsiteY24" fmla="*/ 393338 h 461143"/>
                  <a:gd name="connsiteX25" fmla="*/ 96067 w 96067"/>
                  <a:gd name="connsiteY25" fmla="*/ 450812 h 461143"/>
                  <a:gd name="connsiteX26" fmla="*/ 93374 w 96067"/>
                  <a:gd name="connsiteY26" fmla="*/ 453506 h 461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96067" h="461143">
                    <a:moveTo>
                      <a:pt x="94271" y="453506"/>
                    </a:moveTo>
                    <a:cubicBezTo>
                      <a:pt x="92476" y="453506"/>
                      <a:pt x="91578" y="452608"/>
                      <a:pt x="91578" y="450812"/>
                    </a:cubicBezTo>
                    <a:cubicBezTo>
                      <a:pt x="91578" y="430157"/>
                      <a:pt x="87089" y="414891"/>
                      <a:pt x="80804" y="395134"/>
                    </a:cubicBezTo>
                    <a:cubicBezTo>
                      <a:pt x="76315" y="379868"/>
                      <a:pt x="70928" y="361907"/>
                      <a:pt x="66439" y="336762"/>
                    </a:cubicBezTo>
                    <a:cubicBezTo>
                      <a:pt x="59257" y="296350"/>
                      <a:pt x="59257" y="283778"/>
                      <a:pt x="57461" y="257735"/>
                    </a:cubicBezTo>
                    <a:cubicBezTo>
                      <a:pt x="57461" y="251449"/>
                      <a:pt x="57461" y="244265"/>
                      <a:pt x="56563" y="235284"/>
                    </a:cubicBezTo>
                    <a:cubicBezTo>
                      <a:pt x="56563" y="221814"/>
                      <a:pt x="55665" y="208343"/>
                      <a:pt x="55665" y="194873"/>
                    </a:cubicBezTo>
                    <a:cubicBezTo>
                      <a:pt x="55665" y="164340"/>
                      <a:pt x="53869" y="132011"/>
                      <a:pt x="49380" y="106866"/>
                    </a:cubicBezTo>
                    <a:cubicBezTo>
                      <a:pt x="46687" y="94293"/>
                      <a:pt x="45789" y="85313"/>
                      <a:pt x="45789" y="77231"/>
                    </a:cubicBezTo>
                    <a:cubicBezTo>
                      <a:pt x="44891" y="63760"/>
                      <a:pt x="43994" y="59270"/>
                      <a:pt x="34117" y="52984"/>
                    </a:cubicBezTo>
                    <a:cubicBezTo>
                      <a:pt x="23344" y="45800"/>
                      <a:pt x="16161" y="34125"/>
                      <a:pt x="10774" y="23349"/>
                    </a:cubicBezTo>
                    <a:lnTo>
                      <a:pt x="8081" y="18859"/>
                    </a:lnTo>
                    <a:cubicBezTo>
                      <a:pt x="5387" y="13470"/>
                      <a:pt x="2693" y="8082"/>
                      <a:pt x="0" y="3592"/>
                    </a:cubicBezTo>
                    <a:cubicBezTo>
                      <a:pt x="0" y="2694"/>
                      <a:pt x="0" y="898"/>
                      <a:pt x="898" y="0"/>
                    </a:cubicBezTo>
                    <a:cubicBezTo>
                      <a:pt x="1796" y="0"/>
                      <a:pt x="3592" y="0"/>
                      <a:pt x="4489" y="898"/>
                    </a:cubicBezTo>
                    <a:cubicBezTo>
                      <a:pt x="7182" y="6286"/>
                      <a:pt x="9876" y="10776"/>
                      <a:pt x="12570" y="16165"/>
                    </a:cubicBezTo>
                    <a:lnTo>
                      <a:pt x="15263" y="20655"/>
                    </a:lnTo>
                    <a:cubicBezTo>
                      <a:pt x="20650" y="30533"/>
                      <a:pt x="26037" y="41310"/>
                      <a:pt x="36811" y="47596"/>
                    </a:cubicBezTo>
                    <a:cubicBezTo>
                      <a:pt x="49380" y="54780"/>
                      <a:pt x="49380" y="62862"/>
                      <a:pt x="50278" y="76333"/>
                    </a:cubicBezTo>
                    <a:cubicBezTo>
                      <a:pt x="50278" y="83517"/>
                      <a:pt x="51176" y="92497"/>
                      <a:pt x="53869" y="105070"/>
                    </a:cubicBezTo>
                    <a:cubicBezTo>
                      <a:pt x="59257" y="130215"/>
                      <a:pt x="60154" y="162544"/>
                      <a:pt x="60154" y="193975"/>
                    </a:cubicBezTo>
                    <a:cubicBezTo>
                      <a:pt x="60154" y="207445"/>
                      <a:pt x="60154" y="220916"/>
                      <a:pt x="61052" y="234386"/>
                    </a:cubicBezTo>
                    <a:cubicBezTo>
                      <a:pt x="61052" y="243367"/>
                      <a:pt x="61052" y="250551"/>
                      <a:pt x="61950" y="256837"/>
                    </a:cubicBezTo>
                    <a:cubicBezTo>
                      <a:pt x="62848" y="281982"/>
                      <a:pt x="63746" y="294555"/>
                      <a:pt x="70928" y="334966"/>
                    </a:cubicBezTo>
                    <a:cubicBezTo>
                      <a:pt x="75417" y="360111"/>
                      <a:pt x="80804" y="377173"/>
                      <a:pt x="85293" y="393338"/>
                    </a:cubicBezTo>
                    <a:cubicBezTo>
                      <a:pt x="91578" y="413095"/>
                      <a:pt x="96067" y="429259"/>
                      <a:pt x="96067" y="450812"/>
                    </a:cubicBezTo>
                    <a:cubicBezTo>
                      <a:pt x="96067" y="472365"/>
                      <a:pt x="95170" y="453506"/>
                      <a:pt x="93374" y="453506"/>
                    </a:cubicBezTo>
                  </a:path>
                </a:pathLst>
              </a:custGeom>
              <a:solidFill>
                <a:srgbClr val="1D1D1B"/>
              </a:solidFill>
              <a:ln w="8971" cap="flat">
                <a:noFill/>
                <a:prstDash val="solid"/>
                <a:miter/>
              </a:ln>
            </p:spPr>
            <p:txBody>
              <a:bodyPr rtlCol="0" anchor="ctr"/>
              <a:lstStyle/>
              <a:p>
                <a:endParaRPr lang="en-US"/>
              </a:p>
            </p:txBody>
          </p:sp>
          <p:sp>
            <p:nvSpPr>
              <p:cNvPr id="1215" name="Freeform 1214">
                <a:extLst>
                  <a:ext uri="{FF2B5EF4-FFF2-40B4-BE49-F238E27FC236}">
                    <a16:creationId xmlns:a16="http://schemas.microsoft.com/office/drawing/2014/main" id="{3E416388-A254-DD80-F5A9-00CCDFAE782A}"/>
                  </a:ext>
                </a:extLst>
              </p:cNvPr>
              <p:cNvSpPr/>
              <p:nvPr/>
            </p:nvSpPr>
            <p:spPr>
              <a:xfrm>
                <a:off x="12296355" y="4814664"/>
                <a:ext cx="28799" cy="449154"/>
              </a:xfrm>
              <a:custGeom>
                <a:avLst/>
                <a:gdLst>
                  <a:gd name="connsiteX0" fmla="*/ 1796 w 28799"/>
                  <a:gd name="connsiteY0" fmla="*/ 448257 h 449154"/>
                  <a:gd name="connsiteX1" fmla="*/ 1796 w 28799"/>
                  <a:gd name="connsiteY1" fmla="*/ 448257 h 449154"/>
                  <a:gd name="connsiteX2" fmla="*/ 0 w 28799"/>
                  <a:gd name="connsiteY2" fmla="*/ 444665 h 449154"/>
                  <a:gd name="connsiteX3" fmla="*/ 0 w 28799"/>
                  <a:gd name="connsiteY3" fmla="*/ 415928 h 449154"/>
                  <a:gd name="connsiteX4" fmla="*/ 0 w 28799"/>
                  <a:gd name="connsiteY4" fmla="*/ 366536 h 449154"/>
                  <a:gd name="connsiteX5" fmla="*/ 10774 w 28799"/>
                  <a:gd name="connsiteY5" fmla="*/ 304572 h 449154"/>
                  <a:gd name="connsiteX6" fmla="*/ 22446 w 28799"/>
                  <a:gd name="connsiteY6" fmla="*/ 236321 h 449154"/>
                  <a:gd name="connsiteX7" fmla="*/ 10774 w 28799"/>
                  <a:gd name="connsiteY7" fmla="*/ 101617 h 449154"/>
                  <a:gd name="connsiteX8" fmla="*/ 8978 w 28799"/>
                  <a:gd name="connsiteY8" fmla="*/ 91738 h 449154"/>
                  <a:gd name="connsiteX9" fmla="*/ 8978 w 28799"/>
                  <a:gd name="connsiteY9" fmla="*/ 43245 h 449154"/>
                  <a:gd name="connsiteX10" fmla="*/ 11672 w 28799"/>
                  <a:gd name="connsiteY10" fmla="*/ 36958 h 449154"/>
                  <a:gd name="connsiteX11" fmla="*/ 19752 w 28799"/>
                  <a:gd name="connsiteY11" fmla="*/ 19896 h 449154"/>
                  <a:gd name="connsiteX12" fmla="*/ 15263 w 28799"/>
                  <a:gd name="connsiteY12" fmla="*/ 4629 h 449154"/>
                  <a:gd name="connsiteX13" fmla="*/ 15263 w 28799"/>
                  <a:gd name="connsiteY13" fmla="*/ 1037 h 449154"/>
                  <a:gd name="connsiteX14" fmla="*/ 18855 w 28799"/>
                  <a:gd name="connsiteY14" fmla="*/ 1037 h 449154"/>
                  <a:gd name="connsiteX15" fmla="*/ 25139 w 28799"/>
                  <a:gd name="connsiteY15" fmla="*/ 21692 h 449154"/>
                  <a:gd name="connsiteX16" fmla="*/ 17059 w 28799"/>
                  <a:gd name="connsiteY16" fmla="*/ 39652 h 449154"/>
                  <a:gd name="connsiteX17" fmla="*/ 14366 w 28799"/>
                  <a:gd name="connsiteY17" fmla="*/ 45939 h 449154"/>
                  <a:gd name="connsiteX18" fmla="*/ 15263 w 28799"/>
                  <a:gd name="connsiteY18" fmla="*/ 91738 h 449154"/>
                  <a:gd name="connsiteX19" fmla="*/ 17059 w 28799"/>
                  <a:gd name="connsiteY19" fmla="*/ 101617 h 449154"/>
                  <a:gd name="connsiteX20" fmla="*/ 28730 w 28799"/>
                  <a:gd name="connsiteY20" fmla="*/ 237219 h 449154"/>
                  <a:gd name="connsiteX21" fmla="*/ 17059 w 28799"/>
                  <a:gd name="connsiteY21" fmla="*/ 306368 h 449154"/>
                  <a:gd name="connsiteX22" fmla="*/ 6285 w 28799"/>
                  <a:gd name="connsiteY22" fmla="*/ 367434 h 449154"/>
                  <a:gd name="connsiteX23" fmla="*/ 6285 w 28799"/>
                  <a:gd name="connsiteY23" fmla="*/ 416826 h 449154"/>
                  <a:gd name="connsiteX24" fmla="*/ 6285 w 28799"/>
                  <a:gd name="connsiteY24" fmla="*/ 447359 h 449154"/>
                  <a:gd name="connsiteX25" fmla="*/ 3592 w 28799"/>
                  <a:gd name="connsiteY25" fmla="*/ 449155 h 449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8799" h="449154">
                    <a:moveTo>
                      <a:pt x="1796" y="448257"/>
                    </a:moveTo>
                    <a:cubicBezTo>
                      <a:pt x="1796" y="448257"/>
                      <a:pt x="1796" y="448257"/>
                      <a:pt x="1796" y="448257"/>
                    </a:cubicBezTo>
                    <a:cubicBezTo>
                      <a:pt x="0" y="448257"/>
                      <a:pt x="0" y="446461"/>
                      <a:pt x="0" y="444665"/>
                    </a:cubicBezTo>
                    <a:cubicBezTo>
                      <a:pt x="0" y="442869"/>
                      <a:pt x="0" y="428500"/>
                      <a:pt x="0" y="415928"/>
                    </a:cubicBezTo>
                    <a:cubicBezTo>
                      <a:pt x="0" y="401559"/>
                      <a:pt x="0" y="383599"/>
                      <a:pt x="0" y="366536"/>
                    </a:cubicBezTo>
                    <a:cubicBezTo>
                      <a:pt x="0" y="341391"/>
                      <a:pt x="5387" y="323430"/>
                      <a:pt x="10774" y="304572"/>
                    </a:cubicBezTo>
                    <a:cubicBezTo>
                      <a:pt x="16161" y="285713"/>
                      <a:pt x="21548" y="265058"/>
                      <a:pt x="22446" y="236321"/>
                    </a:cubicBezTo>
                    <a:cubicBezTo>
                      <a:pt x="24241" y="181541"/>
                      <a:pt x="15263" y="129455"/>
                      <a:pt x="10774" y="101617"/>
                    </a:cubicBezTo>
                    <a:cubicBezTo>
                      <a:pt x="10774" y="98024"/>
                      <a:pt x="9876" y="94432"/>
                      <a:pt x="8978" y="91738"/>
                    </a:cubicBezTo>
                    <a:cubicBezTo>
                      <a:pt x="5387" y="66593"/>
                      <a:pt x="3592" y="51327"/>
                      <a:pt x="8978" y="43245"/>
                    </a:cubicBezTo>
                    <a:cubicBezTo>
                      <a:pt x="9876" y="41448"/>
                      <a:pt x="10774" y="39652"/>
                      <a:pt x="11672" y="36958"/>
                    </a:cubicBezTo>
                    <a:cubicBezTo>
                      <a:pt x="14366" y="30672"/>
                      <a:pt x="17956" y="24386"/>
                      <a:pt x="19752" y="19896"/>
                    </a:cubicBezTo>
                    <a:cubicBezTo>
                      <a:pt x="22446" y="11814"/>
                      <a:pt x="22446" y="10017"/>
                      <a:pt x="15263" y="4629"/>
                    </a:cubicBezTo>
                    <a:cubicBezTo>
                      <a:pt x="14366" y="4629"/>
                      <a:pt x="13467" y="1935"/>
                      <a:pt x="15263" y="1037"/>
                    </a:cubicBezTo>
                    <a:cubicBezTo>
                      <a:pt x="15263" y="139"/>
                      <a:pt x="17956" y="-759"/>
                      <a:pt x="18855" y="1037"/>
                    </a:cubicBezTo>
                    <a:cubicBezTo>
                      <a:pt x="27833" y="8221"/>
                      <a:pt x="27833" y="12711"/>
                      <a:pt x="25139" y="21692"/>
                    </a:cubicBezTo>
                    <a:cubicBezTo>
                      <a:pt x="23344" y="26182"/>
                      <a:pt x="19752" y="33366"/>
                      <a:pt x="17059" y="39652"/>
                    </a:cubicBezTo>
                    <a:cubicBezTo>
                      <a:pt x="16161" y="41448"/>
                      <a:pt x="15263" y="43245"/>
                      <a:pt x="14366" y="45939"/>
                    </a:cubicBezTo>
                    <a:cubicBezTo>
                      <a:pt x="10774" y="53123"/>
                      <a:pt x="11672" y="68389"/>
                      <a:pt x="15263" y="91738"/>
                    </a:cubicBezTo>
                    <a:cubicBezTo>
                      <a:pt x="15263" y="94432"/>
                      <a:pt x="16161" y="98024"/>
                      <a:pt x="17059" y="101617"/>
                    </a:cubicBezTo>
                    <a:cubicBezTo>
                      <a:pt x="21548" y="130354"/>
                      <a:pt x="29628" y="182440"/>
                      <a:pt x="28730" y="237219"/>
                    </a:cubicBezTo>
                    <a:cubicBezTo>
                      <a:pt x="28730" y="266854"/>
                      <a:pt x="22446" y="286611"/>
                      <a:pt x="17059" y="306368"/>
                    </a:cubicBezTo>
                    <a:cubicBezTo>
                      <a:pt x="11672" y="325227"/>
                      <a:pt x="7182" y="342289"/>
                      <a:pt x="6285" y="367434"/>
                    </a:cubicBezTo>
                    <a:cubicBezTo>
                      <a:pt x="6285" y="384497"/>
                      <a:pt x="6285" y="402457"/>
                      <a:pt x="6285" y="416826"/>
                    </a:cubicBezTo>
                    <a:cubicBezTo>
                      <a:pt x="6285" y="435684"/>
                      <a:pt x="6285" y="444665"/>
                      <a:pt x="6285" y="447359"/>
                    </a:cubicBezTo>
                    <a:cubicBezTo>
                      <a:pt x="6285" y="448257"/>
                      <a:pt x="4489" y="449155"/>
                      <a:pt x="3592" y="449155"/>
                    </a:cubicBezTo>
                  </a:path>
                </a:pathLst>
              </a:custGeom>
              <a:solidFill>
                <a:srgbClr val="1D1D1B"/>
              </a:solidFill>
              <a:ln w="8971" cap="flat">
                <a:noFill/>
                <a:prstDash val="solid"/>
                <a:miter/>
              </a:ln>
            </p:spPr>
            <p:txBody>
              <a:bodyPr rtlCol="0" anchor="ctr"/>
              <a:lstStyle/>
              <a:p>
                <a:endParaRPr lang="en-US"/>
              </a:p>
            </p:txBody>
          </p:sp>
          <p:sp>
            <p:nvSpPr>
              <p:cNvPr id="1216" name="Freeform 1215">
                <a:extLst>
                  <a:ext uri="{FF2B5EF4-FFF2-40B4-BE49-F238E27FC236}">
                    <a16:creationId xmlns:a16="http://schemas.microsoft.com/office/drawing/2014/main" id="{C804A4FD-5131-6B32-7465-4DB14AEE88D5}"/>
                  </a:ext>
                </a:extLst>
              </p:cNvPr>
              <p:cNvSpPr/>
              <p:nvPr/>
            </p:nvSpPr>
            <p:spPr>
              <a:xfrm>
                <a:off x="12178159" y="4804925"/>
                <a:ext cx="66494" cy="93395"/>
              </a:xfrm>
              <a:custGeom>
                <a:avLst/>
                <a:gdLst>
                  <a:gd name="connsiteX0" fmla="*/ 23027 w 66494"/>
                  <a:gd name="connsiteY0" fmla="*/ 92497 h 93395"/>
                  <a:gd name="connsiteX1" fmla="*/ 21231 w 66494"/>
                  <a:gd name="connsiteY1" fmla="*/ 92497 h 93395"/>
                  <a:gd name="connsiteX2" fmla="*/ 14049 w 66494"/>
                  <a:gd name="connsiteY2" fmla="*/ 75435 h 93395"/>
                  <a:gd name="connsiteX3" fmla="*/ 11355 w 66494"/>
                  <a:gd name="connsiteY3" fmla="*/ 64658 h 93395"/>
                  <a:gd name="connsiteX4" fmla="*/ 4172 w 66494"/>
                  <a:gd name="connsiteY4" fmla="*/ 46698 h 93395"/>
                  <a:gd name="connsiteX5" fmla="*/ 581 w 66494"/>
                  <a:gd name="connsiteY5" fmla="*/ 31431 h 93395"/>
                  <a:gd name="connsiteX6" fmla="*/ 12253 w 66494"/>
                  <a:gd name="connsiteY6" fmla="*/ 16165 h 93395"/>
                  <a:gd name="connsiteX7" fmla="*/ 19436 w 66494"/>
                  <a:gd name="connsiteY7" fmla="*/ 8083 h 93395"/>
                  <a:gd name="connsiteX8" fmla="*/ 36494 w 66494"/>
                  <a:gd name="connsiteY8" fmla="*/ 0 h 93395"/>
                  <a:gd name="connsiteX9" fmla="*/ 39188 w 66494"/>
                  <a:gd name="connsiteY9" fmla="*/ 1796 h 93395"/>
                  <a:gd name="connsiteX10" fmla="*/ 37392 w 66494"/>
                  <a:gd name="connsiteY10" fmla="*/ 4490 h 93395"/>
                  <a:gd name="connsiteX11" fmla="*/ 24823 w 66494"/>
                  <a:gd name="connsiteY11" fmla="*/ 10776 h 93395"/>
                  <a:gd name="connsiteX12" fmla="*/ 17640 w 66494"/>
                  <a:gd name="connsiteY12" fmla="*/ 19757 h 93395"/>
                  <a:gd name="connsiteX13" fmla="*/ 7764 w 66494"/>
                  <a:gd name="connsiteY13" fmla="*/ 33227 h 93395"/>
                  <a:gd name="connsiteX14" fmla="*/ 11355 w 66494"/>
                  <a:gd name="connsiteY14" fmla="*/ 44902 h 93395"/>
                  <a:gd name="connsiteX15" fmla="*/ 18538 w 66494"/>
                  <a:gd name="connsiteY15" fmla="*/ 63760 h 93395"/>
                  <a:gd name="connsiteX16" fmla="*/ 21231 w 66494"/>
                  <a:gd name="connsiteY16" fmla="*/ 75435 h 93395"/>
                  <a:gd name="connsiteX17" fmla="*/ 25720 w 66494"/>
                  <a:gd name="connsiteY17" fmla="*/ 88905 h 93395"/>
                  <a:gd name="connsiteX18" fmla="*/ 40984 w 66494"/>
                  <a:gd name="connsiteY18" fmla="*/ 69149 h 93395"/>
                  <a:gd name="connsiteX19" fmla="*/ 65225 w 66494"/>
                  <a:gd name="connsiteY19" fmla="*/ 61066 h 93395"/>
                  <a:gd name="connsiteX20" fmla="*/ 66123 w 66494"/>
                  <a:gd name="connsiteY20" fmla="*/ 64658 h 93395"/>
                  <a:gd name="connsiteX21" fmla="*/ 62531 w 66494"/>
                  <a:gd name="connsiteY21" fmla="*/ 65556 h 93395"/>
                  <a:gd name="connsiteX22" fmla="*/ 44575 w 66494"/>
                  <a:gd name="connsiteY22" fmla="*/ 70945 h 93395"/>
                  <a:gd name="connsiteX23" fmla="*/ 24823 w 66494"/>
                  <a:gd name="connsiteY23" fmla="*/ 93396 h 9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6494" h="93395">
                    <a:moveTo>
                      <a:pt x="23027" y="92497"/>
                    </a:moveTo>
                    <a:cubicBezTo>
                      <a:pt x="23027" y="92497"/>
                      <a:pt x="22129" y="92497"/>
                      <a:pt x="21231" y="92497"/>
                    </a:cubicBezTo>
                    <a:cubicBezTo>
                      <a:pt x="17640" y="90701"/>
                      <a:pt x="15845" y="84415"/>
                      <a:pt x="14049" y="75435"/>
                    </a:cubicBezTo>
                    <a:cubicBezTo>
                      <a:pt x="14049" y="71843"/>
                      <a:pt x="12253" y="68250"/>
                      <a:pt x="11355" y="64658"/>
                    </a:cubicBezTo>
                    <a:cubicBezTo>
                      <a:pt x="8662" y="57474"/>
                      <a:pt x="5968" y="51188"/>
                      <a:pt x="4172" y="46698"/>
                    </a:cubicBezTo>
                    <a:cubicBezTo>
                      <a:pt x="1479" y="40411"/>
                      <a:pt x="-1214" y="35921"/>
                      <a:pt x="581" y="31431"/>
                    </a:cubicBezTo>
                    <a:cubicBezTo>
                      <a:pt x="1479" y="26941"/>
                      <a:pt x="6866" y="21553"/>
                      <a:pt x="12253" y="16165"/>
                    </a:cubicBezTo>
                    <a:cubicBezTo>
                      <a:pt x="14946" y="12573"/>
                      <a:pt x="17640" y="9878"/>
                      <a:pt x="19436" y="8083"/>
                    </a:cubicBezTo>
                    <a:cubicBezTo>
                      <a:pt x="23027" y="1796"/>
                      <a:pt x="34699" y="0"/>
                      <a:pt x="36494" y="0"/>
                    </a:cubicBezTo>
                    <a:cubicBezTo>
                      <a:pt x="38290" y="0"/>
                      <a:pt x="39188" y="0"/>
                      <a:pt x="39188" y="1796"/>
                    </a:cubicBezTo>
                    <a:cubicBezTo>
                      <a:pt x="39188" y="3592"/>
                      <a:pt x="39188" y="4490"/>
                      <a:pt x="37392" y="4490"/>
                    </a:cubicBezTo>
                    <a:cubicBezTo>
                      <a:pt x="34699" y="4490"/>
                      <a:pt x="26618" y="7184"/>
                      <a:pt x="24823" y="10776"/>
                    </a:cubicBezTo>
                    <a:cubicBezTo>
                      <a:pt x="23027" y="13470"/>
                      <a:pt x="20334" y="16165"/>
                      <a:pt x="17640" y="19757"/>
                    </a:cubicBezTo>
                    <a:cubicBezTo>
                      <a:pt x="13151" y="24247"/>
                      <a:pt x="8662" y="30533"/>
                      <a:pt x="7764" y="33227"/>
                    </a:cubicBezTo>
                    <a:cubicBezTo>
                      <a:pt x="7764" y="35921"/>
                      <a:pt x="8662" y="39514"/>
                      <a:pt x="11355" y="44902"/>
                    </a:cubicBezTo>
                    <a:cubicBezTo>
                      <a:pt x="14049" y="49392"/>
                      <a:pt x="16742" y="55678"/>
                      <a:pt x="18538" y="63760"/>
                    </a:cubicBezTo>
                    <a:cubicBezTo>
                      <a:pt x="19436" y="67352"/>
                      <a:pt x="20334" y="70945"/>
                      <a:pt x="21231" y="75435"/>
                    </a:cubicBezTo>
                    <a:cubicBezTo>
                      <a:pt x="22129" y="79925"/>
                      <a:pt x="23925" y="88007"/>
                      <a:pt x="25720" y="88905"/>
                    </a:cubicBezTo>
                    <a:cubicBezTo>
                      <a:pt x="26618" y="88905"/>
                      <a:pt x="31107" y="85313"/>
                      <a:pt x="40984" y="69149"/>
                    </a:cubicBezTo>
                    <a:cubicBezTo>
                      <a:pt x="48166" y="57474"/>
                      <a:pt x="59838" y="59270"/>
                      <a:pt x="65225" y="61066"/>
                    </a:cubicBezTo>
                    <a:cubicBezTo>
                      <a:pt x="66123" y="61066"/>
                      <a:pt x="67020" y="62862"/>
                      <a:pt x="66123" y="64658"/>
                    </a:cubicBezTo>
                    <a:cubicBezTo>
                      <a:pt x="66123" y="65556"/>
                      <a:pt x="64327" y="66455"/>
                      <a:pt x="62531" y="65556"/>
                    </a:cubicBezTo>
                    <a:cubicBezTo>
                      <a:pt x="62531" y="65556"/>
                      <a:pt x="51758" y="61066"/>
                      <a:pt x="44575" y="70945"/>
                    </a:cubicBezTo>
                    <a:cubicBezTo>
                      <a:pt x="35596" y="85313"/>
                      <a:pt x="29312" y="93396"/>
                      <a:pt x="24823" y="93396"/>
                    </a:cubicBezTo>
                  </a:path>
                </a:pathLst>
              </a:custGeom>
              <a:solidFill>
                <a:srgbClr val="1D1D1B"/>
              </a:solidFill>
              <a:ln w="8971" cap="flat">
                <a:noFill/>
                <a:prstDash val="solid"/>
                <a:miter/>
              </a:ln>
            </p:spPr>
            <p:txBody>
              <a:bodyPr rtlCol="0" anchor="ctr"/>
              <a:lstStyle/>
              <a:p>
                <a:endParaRPr lang="en-US"/>
              </a:p>
            </p:txBody>
          </p:sp>
          <p:sp>
            <p:nvSpPr>
              <p:cNvPr id="1217" name="Freeform 1216">
                <a:extLst>
                  <a:ext uri="{FF2B5EF4-FFF2-40B4-BE49-F238E27FC236}">
                    <a16:creationId xmlns:a16="http://schemas.microsoft.com/office/drawing/2014/main" id="{DAEEF870-7C70-FFF0-7E9B-ED5B5C982FFA}"/>
                  </a:ext>
                </a:extLst>
              </p:cNvPr>
              <p:cNvSpPr/>
              <p:nvPr/>
            </p:nvSpPr>
            <p:spPr>
              <a:xfrm>
                <a:off x="12303538" y="4814213"/>
                <a:ext cx="38888" cy="75126"/>
              </a:xfrm>
              <a:custGeom>
                <a:avLst/>
                <a:gdLst>
                  <a:gd name="connsiteX0" fmla="*/ 32322 w 38888"/>
                  <a:gd name="connsiteY0" fmla="*/ 75127 h 75126"/>
                  <a:gd name="connsiteX1" fmla="*/ 18855 w 38888"/>
                  <a:gd name="connsiteY1" fmla="*/ 59860 h 75126"/>
                  <a:gd name="connsiteX2" fmla="*/ 15263 w 38888"/>
                  <a:gd name="connsiteY2" fmla="*/ 53574 h 75126"/>
                  <a:gd name="connsiteX3" fmla="*/ 6285 w 38888"/>
                  <a:gd name="connsiteY3" fmla="*/ 49084 h 75126"/>
                  <a:gd name="connsiteX4" fmla="*/ 2694 w 38888"/>
                  <a:gd name="connsiteY4" fmla="*/ 49084 h 75126"/>
                  <a:gd name="connsiteX5" fmla="*/ 0 w 38888"/>
                  <a:gd name="connsiteY5" fmla="*/ 47288 h 75126"/>
                  <a:gd name="connsiteX6" fmla="*/ 1796 w 38888"/>
                  <a:gd name="connsiteY6" fmla="*/ 44593 h 75126"/>
                  <a:gd name="connsiteX7" fmla="*/ 5387 w 38888"/>
                  <a:gd name="connsiteY7" fmla="*/ 44593 h 75126"/>
                  <a:gd name="connsiteX8" fmla="*/ 19752 w 38888"/>
                  <a:gd name="connsiteY8" fmla="*/ 51778 h 75126"/>
                  <a:gd name="connsiteX9" fmla="*/ 23344 w 38888"/>
                  <a:gd name="connsiteY9" fmla="*/ 58064 h 75126"/>
                  <a:gd name="connsiteX10" fmla="*/ 32322 w 38888"/>
                  <a:gd name="connsiteY10" fmla="*/ 70637 h 75126"/>
                  <a:gd name="connsiteX11" fmla="*/ 31424 w 38888"/>
                  <a:gd name="connsiteY11" fmla="*/ 44593 h 75126"/>
                  <a:gd name="connsiteX12" fmla="*/ 31424 w 38888"/>
                  <a:gd name="connsiteY12" fmla="*/ 41899 h 75126"/>
                  <a:gd name="connsiteX13" fmla="*/ 31424 w 38888"/>
                  <a:gd name="connsiteY13" fmla="*/ 36511 h 75126"/>
                  <a:gd name="connsiteX14" fmla="*/ 28730 w 38888"/>
                  <a:gd name="connsiteY14" fmla="*/ 24837 h 75126"/>
                  <a:gd name="connsiteX15" fmla="*/ 17059 w 38888"/>
                  <a:gd name="connsiteY15" fmla="*/ 12264 h 75126"/>
                  <a:gd name="connsiteX16" fmla="*/ 9876 w 38888"/>
                  <a:gd name="connsiteY16" fmla="*/ 5080 h 75126"/>
                  <a:gd name="connsiteX17" fmla="*/ 8978 w 38888"/>
                  <a:gd name="connsiteY17" fmla="*/ 1488 h 75126"/>
                  <a:gd name="connsiteX18" fmla="*/ 12570 w 38888"/>
                  <a:gd name="connsiteY18" fmla="*/ 590 h 75126"/>
                  <a:gd name="connsiteX19" fmla="*/ 21548 w 38888"/>
                  <a:gd name="connsiteY19" fmla="*/ 8672 h 75126"/>
                  <a:gd name="connsiteX20" fmla="*/ 33220 w 38888"/>
                  <a:gd name="connsiteY20" fmla="*/ 20347 h 75126"/>
                  <a:gd name="connsiteX21" fmla="*/ 37709 w 38888"/>
                  <a:gd name="connsiteY21" fmla="*/ 35613 h 75126"/>
                  <a:gd name="connsiteX22" fmla="*/ 37709 w 38888"/>
                  <a:gd name="connsiteY22" fmla="*/ 41001 h 75126"/>
                  <a:gd name="connsiteX23" fmla="*/ 37709 w 38888"/>
                  <a:gd name="connsiteY23" fmla="*/ 43696 h 75126"/>
                  <a:gd name="connsiteX24" fmla="*/ 35913 w 38888"/>
                  <a:gd name="connsiteY24" fmla="*/ 75127 h 75126"/>
                  <a:gd name="connsiteX25" fmla="*/ 34118 w 38888"/>
                  <a:gd name="connsiteY25" fmla="*/ 75127 h 75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8888" h="75126">
                    <a:moveTo>
                      <a:pt x="32322" y="75127"/>
                    </a:moveTo>
                    <a:cubicBezTo>
                      <a:pt x="27833" y="75127"/>
                      <a:pt x="23344" y="67942"/>
                      <a:pt x="18855" y="59860"/>
                    </a:cubicBezTo>
                    <a:cubicBezTo>
                      <a:pt x="17956" y="58064"/>
                      <a:pt x="16161" y="55370"/>
                      <a:pt x="15263" y="53574"/>
                    </a:cubicBezTo>
                    <a:cubicBezTo>
                      <a:pt x="11672" y="48186"/>
                      <a:pt x="10774" y="48186"/>
                      <a:pt x="6285" y="49084"/>
                    </a:cubicBezTo>
                    <a:cubicBezTo>
                      <a:pt x="5387" y="49084"/>
                      <a:pt x="3592" y="49084"/>
                      <a:pt x="2694" y="49084"/>
                    </a:cubicBezTo>
                    <a:cubicBezTo>
                      <a:pt x="898" y="49084"/>
                      <a:pt x="0" y="49084"/>
                      <a:pt x="0" y="47288"/>
                    </a:cubicBezTo>
                    <a:cubicBezTo>
                      <a:pt x="0" y="45492"/>
                      <a:pt x="0" y="44593"/>
                      <a:pt x="1796" y="44593"/>
                    </a:cubicBezTo>
                    <a:cubicBezTo>
                      <a:pt x="2694" y="44593"/>
                      <a:pt x="4489" y="44593"/>
                      <a:pt x="5387" y="44593"/>
                    </a:cubicBezTo>
                    <a:cubicBezTo>
                      <a:pt x="11672" y="43696"/>
                      <a:pt x="14366" y="43696"/>
                      <a:pt x="19752" y="51778"/>
                    </a:cubicBezTo>
                    <a:cubicBezTo>
                      <a:pt x="20650" y="53574"/>
                      <a:pt x="22446" y="56268"/>
                      <a:pt x="23344" y="58064"/>
                    </a:cubicBezTo>
                    <a:cubicBezTo>
                      <a:pt x="26037" y="62554"/>
                      <a:pt x="29629" y="68840"/>
                      <a:pt x="32322" y="70637"/>
                    </a:cubicBezTo>
                    <a:cubicBezTo>
                      <a:pt x="32322" y="66146"/>
                      <a:pt x="32322" y="53574"/>
                      <a:pt x="31424" y="44593"/>
                    </a:cubicBezTo>
                    <a:lnTo>
                      <a:pt x="31424" y="41899"/>
                    </a:lnTo>
                    <a:cubicBezTo>
                      <a:pt x="31424" y="40103"/>
                      <a:pt x="31424" y="38307"/>
                      <a:pt x="31424" y="36511"/>
                    </a:cubicBezTo>
                    <a:cubicBezTo>
                      <a:pt x="31424" y="31123"/>
                      <a:pt x="31424" y="25735"/>
                      <a:pt x="28730" y="24837"/>
                    </a:cubicBezTo>
                    <a:cubicBezTo>
                      <a:pt x="24241" y="21245"/>
                      <a:pt x="20650" y="16755"/>
                      <a:pt x="17059" y="12264"/>
                    </a:cubicBezTo>
                    <a:cubicBezTo>
                      <a:pt x="14366" y="8672"/>
                      <a:pt x="10774" y="5978"/>
                      <a:pt x="9876" y="5080"/>
                    </a:cubicBezTo>
                    <a:cubicBezTo>
                      <a:pt x="8978" y="5080"/>
                      <a:pt x="8081" y="3284"/>
                      <a:pt x="8978" y="1488"/>
                    </a:cubicBezTo>
                    <a:cubicBezTo>
                      <a:pt x="9876" y="-308"/>
                      <a:pt x="11672" y="-308"/>
                      <a:pt x="12570" y="590"/>
                    </a:cubicBezTo>
                    <a:cubicBezTo>
                      <a:pt x="14366" y="1488"/>
                      <a:pt x="17059" y="4182"/>
                      <a:pt x="21548" y="8672"/>
                    </a:cubicBezTo>
                    <a:cubicBezTo>
                      <a:pt x="25140" y="12264"/>
                      <a:pt x="28730" y="16755"/>
                      <a:pt x="33220" y="20347"/>
                    </a:cubicBezTo>
                    <a:cubicBezTo>
                      <a:pt x="36811" y="23041"/>
                      <a:pt x="36811" y="29327"/>
                      <a:pt x="37709" y="35613"/>
                    </a:cubicBezTo>
                    <a:cubicBezTo>
                      <a:pt x="37709" y="37409"/>
                      <a:pt x="37709" y="39205"/>
                      <a:pt x="37709" y="41001"/>
                    </a:cubicBezTo>
                    <a:lnTo>
                      <a:pt x="37709" y="43696"/>
                    </a:lnTo>
                    <a:cubicBezTo>
                      <a:pt x="39504" y="67942"/>
                      <a:pt x="39504" y="74229"/>
                      <a:pt x="35913" y="75127"/>
                    </a:cubicBezTo>
                    <a:cubicBezTo>
                      <a:pt x="35913" y="75127"/>
                      <a:pt x="35015" y="75127"/>
                      <a:pt x="34118" y="75127"/>
                    </a:cubicBezTo>
                  </a:path>
                </a:pathLst>
              </a:custGeom>
              <a:solidFill>
                <a:srgbClr val="1D1D1B"/>
              </a:solidFill>
              <a:ln w="8971" cap="flat">
                <a:noFill/>
                <a:prstDash val="solid"/>
                <a:miter/>
              </a:ln>
            </p:spPr>
            <p:txBody>
              <a:bodyPr rtlCol="0" anchor="ctr"/>
              <a:lstStyle/>
              <a:p>
                <a:endParaRPr lang="en-US"/>
              </a:p>
            </p:txBody>
          </p:sp>
          <p:sp>
            <p:nvSpPr>
              <p:cNvPr id="1218" name="Freeform 1217">
                <a:extLst>
                  <a:ext uri="{FF2B5EF4-FFF2-40B4-BE49-F238E27FC236}">
                    <a16:creationId xmlns:a16="http://schemas.microsoft.com/office/drawing/2014/main" id="{57E49411-2232-C4B6-9E88-FFE111914FA9}"/>
                  </a:ext>
                </a:extLst>
              </p:cNvPr>
              <p:cNvSpPr/>
              <p:nvPr/>
            </p:nvSpPr>
            <p:spPr>
              <a:xfrm>
                <a:off x="12459387" y="5064982"/>
                <a:ext cx="79752" cy="40783"/>
              </a:xfrm>
              <a:custGeom>
                <a:avLst/>
                <a:gdLst>
                  <a:gd name="connsiteX0" fmla="*/ 32693 w 79752"/>
                  <a:gd name="connsiteY0" fmla="*/ 39885 h 40783"/>
                  <a:gd name="connsiteX1" fmla="*/ 1269 w 79752"/>
                  <a:gd name="connsiteY1" fmla="*/ 32701 h 40783"/>
                  <a:gd name="connsiteX2" fmla="*/ 372 w 79752"/>
                  <a:gd name="connsiteY2" fmla="*/ 29109 h 40783"/>
                  <a:gd name="connsiteX3" fmla="*/ 3963 w 79752"/>
                  <a:gd name="connsiteY3" fmla="*/ 28211 h 40783"/>
                  <a:gd name="connsiteX4" fmla="*/ 43467 w 79752"/>
                  <a:gd name="connsiteY4" fmla="*/ 33599 h 40783"/>
                  <a:gd name="connsiteX5" fmla="*/ 74891 w 79752"/>
                  <a:gd name="connsiteY5" fmla="*/ 1270 h 40783"/>
                  <a:gd name="connsiteX6" fmla="*/ 78483 w 79752"/>
                  <a:gd name="connsiteY6" fmla="*/ 372 h 40783"/>
                  <a:gd name="connsiteX7" fmla="*/ 79380 w 79752"/>
                  <a:gd name="connsiteY7" fmla="*/ 3964 h 40783"/>
                  <a:gd name="connsiteX8" fmla="*/ 44365 w 79752"/>
                  <a:gd name="connsiteY8" fmla="*/ 39885 h 40783"/>
                  <a:gd name="connsiteX9" fmla="*/ 32693 w 79752"/>
                  <a:gd name="connsiteY9" fmla="*/ 40783 h 40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752" h="40783">
                    <a:moveTo>
                      <a:pt x="32693" y="39885"/>
                    </a:moveTo>
                    <a:cubicBezTo>
                      <a:pt x="21022" y="39885"/>
                      <a:pt x="9350" y="36293"/>
                      <a:pt x="1269" y="32701"/>
                    </a:cubicBezTo>
                    <a:cubicBezTo>
                      <a:pt x="372" y="32701"/>
                      <a:pt x="-526" y="30905"/>
                      <a:pt x="372" y="29109"/>
                    </a:cubicBezTo>
                    <a:cubicBezTo>
                      <a:pt x="372" y="28211"/>
                      <a:pt x="2168" y="27313"/>
                      <a:pt x="3963" y="28211"/>
                    </a:cubicBezTo>
                    <a:cubicBezTo>
                      <a:pt x="13839" y="33599"/>
                      <a:pt x="30898" y="36293"/>
                      <a:pt x="43467" y="33599"/>
                    </a:cubicBezTo>
                    <a:cubicBezTo>
                      <a:pt x="56037" y="30905"/>
                      <a:pt x="68606" y="14740"/>
                      <a:pt x="74891" y="1270"/>
                    </a:cubicBezTo>
                    <a:cubicBezTo>
                      <a:pt x="74891" y="372"/>
                      <a:pt x="76687" y="-526"/>
                      <a:pt x="78483" y="372"/>
                    </a:cubicBezTo>
                    <a:cubicBezTo>
                      <a:pt x="79380" y="372"/>
                      <a:pt x="80278" y="2168"/>
                      <a:pt x="79380" y="3964"/>
                    </a:cubicBezTo>
                    <a:cubicBezTo>
                      <a:pt x="72198" y="18333"/>
                      <a:pt x="59628" y="36293"/>
                      <a:pt x="44365" y="39885"/>
                    </a:cubicBezTo>
                    <a:cubicBezTo>
                      <a:pt x="40774" y="39885"/>
                      <a:pt x="37182" y="40783"/>
                      <a:pt x="32693" y="40783"/>
                    </a:cubicBezTo>
                  </a:path>
                </a:pathLst>
              </a:custGeom>
              <a:solidFill>
                <a:srgbClr val="5B2816"/>
              </a:solidFill>
              <a:ln w="8971" cap="flat">
                <a:noFill/>
                <a:prstDash val="solid"/>
                <a:miter/>
              </a:ln>
            </p:spPr>
            <p:txBody>
              <a:bodyPr rtlCol="0" anchor="ctr"/>
              <a:lstStyle/>
              <a:p>
                <a:endParaRPr lang="en-US"/>
              </a:p>
            </p:txBody>
          </p:sp>
          <p:sp>
            <p:nvSpPr>
              <p:cNvPr id="1219" name="Freeform 1218">
                <a:extLst>
                  <a:ext uri="{FF2B5EF4-FFF2-40B4-BE49-F238E27FC236}">
                    <a16:creationId xmlns:a16="http://schemas.microsoft.com/office/drawing/2014/main" id="{72FAACB6-B323-2EA4-66B2-6C393F3C5AB8}"/>
                  </a:ext>
                </a:extLst>
              </p:cNvPr>
              <p:cNvSpPr/>
              <p:nvPr/>
            </p:nvSpPr>
            <p:spPr>
              <a:xfrm>
                <a:off x="12459054" y="5060191"/>
                <a:ext cx="95904" cy="86884"/>
              </a:xfrm>
              <a:custGeom>
                <a:avLst/>
                <a:gdLst>
                  <a:gd name="connsiteX0" fmla="*/ 46494 w 95904"/>
                  <a:gd name="connsiteY0" fmla="*/ 86884 h 86884"/>
                  <a:gd name="connsiteX1" fmla="*/ 6991 w 95904"/>
                  <a:gd name="connsiteY1" fmla="*/ 74312 h 86884"/>
                  <a:gd name="connsiteX2" fmla="*/ 4297 w 95904"/>
                  <a:gd name="connsiteY2" fmla="*/ 54555 h 86884"/>
                  <a:gd name="connsiteX3" fmla="*/ 4297 w 95904"/>
                  <a:gd name="connsiteY3" fmla="*/ 49167 h 86884"/>
                  <a:gd name="connsiteX4" fmla="*/ 2501 w 95904"/>
                  <a:gd name="connsiteY4" fmla="*/ 42881 h 86884"/>
                  <a:gd name="connsiteX5" fmla="*/ 4297 w 95904"/>
                  <a:gd name="connsiteY5" fmla="*/ 26717 h 86884"/>
                  <a:gd name="connsiteX6" fmla="*/ 7888 w 95904"/>
                  <a:gd name="connsiteY6" fmla="*/ 26717 h 86884"/>
                  <a:gd name="connsiteX7" fmla="*/ 7888 w 95904"/>
                  <a:gd name="connsiteY7" fmla="*/ 30309 h 86884"/>
                  <a:gd name="connsiteX8" fmla="*/ 7888 w 95904"/>
                  <a:gd name="connsiteY8" fmla="*/ 40187 h 86884"/>
                  <a:gd name="connsiteX9" fmla="*/ 10581 w 95904"/>
                  <a:gd name="connsiteY9" fmla="*/ 48269 h 86884"/>
                  <a:gd name="connsiteX10" fmla="*/ 10581 w 95904"/>
                  <a:gd name="connsiteY10" fmla="*/ 53657 h 86884"/>
                  <a:gd name="connsiteX11" fmla="*/ 13275 w 95904"/>
                  <a:gd name="connsiteY11" fmla="*/ 70720 h 86884"/>
                  <a:gd name="connsiteX12" fmla="*/ 59064 w 95904"/>
                  <a:gd name="connsiteY12" fmla="*/ 79700 h 86884"/>
                  <a:gd name="connsiteX13" fmla="*/ 90488 w 95904"/>
                  <a:gd name="connsiteY13" fmla="*/ 43779 h 86884"/>
                  <a:gd name="connsiteX14" fmla="*/ 85999 w 95904"/>
                  <a:gd name="connsiteY14" fmla="*/ 29410 h 86884"/>
                  <a:gd name="connsiteX15" fmla="*/ 81510 w 95904"/>
                  <a:gd name="connsiteY15" fmla="*/ 16838 h 86884"/>
                  <a:gd name="connsiteX16" fmla="*/ 76123 w 95904"/>
                  <a:gd name="connsiteY16" fmla="*/ 4266 h 86884"/>
                  <a:gd name="connsiteX17" fmla="*/ 76123 w 95904"/>
                  <a:gd name="connsiteY17" fmla="*/ 673 h 86884"/>
                  <a:gd name="connsiteX18" fmla="*/ 79714 w 95904"/>
                  <a:gd name="connsiteY18" fmla="*/ 673 h 86884"/>
                  <a:gd name="connsiteX19" fmla="*/ 86897 w 95904"/>
                  <a:gd name="connsiteY19" fmla="*/ 16838 h 86884"/>
                  <a:gd name="connsiteX20" fmla="*/ 89590 w 95904"/>
                  <a:gd name="connsiteY20" fmla="*/ 26717 h 86884"/>
                  <a:gd name="connsiteX21" fmla="*/ 94977 w 95904"/>
                  <a:gd name="connsiteY21" fmla="*/ 46473 h 86884"/>
                  <a:gd name="connsiteX22" fmla="*/ 59962 w 95904"/>
                  <a:gd name="connsiteY22" fmla="*/ 85089 h 86884"/>
                  <a:gd name="connsiteX23" fmla="*/ 48290 w 95904"/>
                  <a:gd name="connsiteY23" fmla="*/ 85986 h 86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5904" h="86884">
                    <a:moveTo>
                      <a:pt x="46494" y="86884"/>
                    </a:moveTo>
                    <a:cubicBezTo>
                      <a:pt x="30334" y="86884"/>
                      <a:pt x="11480" y="81496"/>
                      <a:pt x="6991" y="74312"/>
                    </a:cubicBezTo>
                    <a:cubicBezTo>
                      <a:pt x="3399" y="67128"/>
                      <a:pt x="3399" y="60842"/>
                      <a:pt x="4297" y="54555"/>
                    </a:cubicBezTo>
                    <a:cubicBezTo>
                      <a:pt x="4297" y="52759"/>
                      <a:pt x="4297" y="50963"/>
                      <a:pt x="4297" y="49167"/>
                    </a:cubicBezTo>
                    <a:cubicBezTo>
                      <a:pt x="4297" y="47371"/>
                      <a:pt x="3399" y="44677"/>
                      <a:pt x="2501" y="42881"/>
                    </a:cubicBezTo>
                    <a:cubicBezTo>
                      <a:pt x="706" y="38391"/>
                      <a:pt x="-2886" y="32104"/>
                      <a:pt x="4297" y="26717"/>
                    </a:cubicBezTo>
                    <a:cubicBezTo>
                      <a:pt x="5195" y="26717"/>
                      <a:pt x="6991" y="26717"/>
                      <a:pt x="7888" y="26717"/>
                    </a:cubicBezTo>
                    <a:cubicBezTo>
                      <a:pt x="7888" y="27614"/>
                      <a:pt x="7888" y="29410"/>
                      <a:pt x="7888" y="30309"/>
                    </a:cubicBezTo>
                    <a:cubicBezTo>
                      <a:pt x="4297" y="32104"/>
                      <a:pt x="5195" y="34799"/>
                      <a:pt x="7888" y="40187"/>
                    </a:cubicBezTo>
                    <a:cubicBezTo>
                      <a:pt x="8786" y="42881"/>
                      <a:pt x="10581" y="45575"/>
                      <a:pt x="10581" y="48269"/>
                    </a:cubicBezTo>
                    <a:cubicBezTo>
                      <a:pt x="10581" y="50065"/>
                      <a:pt x="10581" y="51861"/>
                      <a:pt x="10581" y="53657"/>
                    </a:cubicBezTo>
                    <a:cubicBezTo>
                      <a:pt x="10581" y="59045"/>
                      <a:pt x="10581" y="65332"/>
                      <a:pt x="13275" y="70720"/>
                    </a:cubicBezTo>
                    <a:cubicBezTo>
                      <a:pt x="16866" y="77904"/>
                      <a:pt x="43801" y="83292"/>
                      <a:pt x="59064" y="79700"/>
                    </a:cubicBezTo>
                    <a:cubicBezTo>
                      <a:pt x="73429" y="76108"/>
                      <a:pt x="85999" y="54555"/>
                      <a:pt x="90488" y="43779"/>
                    </a:cubicBezTo>
                    <a:cubicBezTo>
                      <a:pt x="92284" y="39289"/>
                      <a:pt x="89590" y="33003"/>
                      <a:pt x="85999" y="29410"/>
                    </a:cubicBezTo>
                    <a:cubicBezTo>
                      <a:pt x="82407" y="25818"/>
                      <a:pt x="82407" y="21328"/>
                      <a:pt x="81510" y="16838"/>
                    </a:cubicBezTo>
                    <a:cubicBezTo>
                      <a:pt x="81510" y="12348"/>
                      <a:pt x="81510" y="7858"/>
                      <a:pt x="76123" y="4266"/>
                    </a:cubicBezTo>
                    <a:cubicBezTo>
                      <a:pt x="75225" y="3368"/>
                      <a:pt x="75225" y="1571"/>
                      <a:pt x="76123" y="673"/>
                    </a:cubicBezTo>
                    <a:cubicBezTo>
                      <a:pt x="77021" y="-224"/>
                      <a:pt x="78816" y="-224"/>
                      <a:pt x="79714" y="673"/>
                    </a:cubicBezTo>
                    <a:cubicBezTo>
                      <a:pt x="85999" y="6062"/>
                      <a:pt x="85999" y="11450"/>
                      <a:pt x="86897" y="16838"/>
                    </a:cubicBezTo>
                    <a:cubicBezTo>
                      <a:pt x="86897" y="20430"/>
                      <a:pt x="86897" y="24022"/>
                      <a:pt x="89590" y="26717"/>
                    </a:cubicBezTo>
                    <a:cubicBezTo>
                      <a:pt x="94080" y="32104"/>
                      <a:pt x="97670" y="40187"/>
                      <a:pt x="94977" y="46473"/>
                    </a:cubicBezTo>
                    <a:cubicBezTo>
                      <a:pt x="89590" y="59045"/>
                      <a:pt x="76123" y="81496"/>
                      <a:pt x="59962" y="85089"/>
                    </a:cubicBezTo>
                    <a:cubicBezTo>
                      <a:pt x="56371" y="85089"/>
                      <a:pt x="51882" y="85986"/>
                      <a:pt x="48290" y="85986"/>
                    </a:cubicBezTo>
                  </a:path>
                </a:pathLst>
              </a:custGeom>
              <a:solidFill>
                <a:srgbClr val="1D1D1B"/>
              </a:solidFill>
              <a:ln w="8971" cap="flat">
                <a:noFill/>
                <a:prstDash val="solid"/>
                <a:miter/>
              </a:ln>
            </p:spPr>
            <p:txBody>
              <a:bodyPr rtlCol="0" anchor="ctr"/>
              <a:lstStyle/>
              <a:p>
                <a:endParaRPr lang="en-US"/>
              </a:p>
            </p:txBody>
          </p:sp>
          <p:sp>
            <p:nvSpPr>
              <p:cNvPr id="1220" name="Freeform 1219">
                <a:extLst>
                  <a:ext uri="{FF2B5EF4-FFF2-40B4-BE49-F238E27FC236}">
                    <a16:creationId xmlns:a16="http://schemas.microsoft.com/office/drawing/2014/main" id="{7D0362BB-5F7A-6679-50FE-A22ACC8D5EE9}"/>
                  </a:ext>
                </a:extLst>
              </p:cNvPr>
              <p:cNvSpPr/>
              <p:nvPr/>
            </p:nvSpPr>
            <p:spPr>
              <a:xfrm>
                <a:off x="12010847" y="5136366"/>
                <a:ext cx="63745" cy="65489"/>
              </a:xfrm>
              <a:custGeom>
                <a:avLst/>
                <a:gdLst>
                  <a:gd name="connsiteX0" fmla="*/ 5387 w 63745"/>
                  <a:gd name="connsiteY0" fmla="*/ 63693 h 65489"/>
                  <a:gd name="connsiteX1" fmla="*/ 4489 w 63745"/>
                  <a:gd name="connsiteY1" fmla="*/ 63693 h 65489"/>
                  <a:gd name="connsiteX2" fmla="*/ 0 w 63745"/>
                  <a:gd name="connsiteY2" fmla="*/ 53815 h 65489"/>
                  <a:gd name="connsiteX3" fmla="*/ 33220 w 63745"/>
                  <a:gd name="connsiteY3" fmla="*/ 5321 h 65489"/>
                  <a:gd name="connsiteX4" fmla="*/ 33220 w 63745"/>
                  <a:gd name="connsiteY4" fmla="*/ 5321 h 65489"/>
                  <a:gd name="connsiteX5" fmla="*/ 54767 w 63745"/>
                  <a:gd name="connsiteY5" fmla="*/ 831 h 65489"/>
                  <a:gd name="connsiteX6" fmla="*/ 63745 w 63745"/>
                  <a:gd name="connsiteY6" fmla="*/ 8913 h 65489"/>
                  <a:gd name="connsiteX7" fmla="*/ 62848 w 63745"/>
                  <a:gd name="connsiteY7" fmla="*/ 12505 h 65489"/>
                  <a:gd name="connsiteX8" fmla="*/ 59256 w 63745"/>
                  <a:gd name="connsiteY8" fmla="*/ 11607 h 65489"/>
                  <a:gd name="connsiteX9" fmla="*/ 53869 w 63745"/>
                  <a:gd name="connsiteY9" fmla="*/ 6219 h 65489"/>
                  <a:gd name="connsiteX10" fmla="*/ 36811 w 63745"/>
                  <a:gd name="connsiteY10" fmla="*/ 10709 h 65489"/>
                  <a:gd name="connsiteX11" fmla="*/ 36811 w 63745"/>
                  <a:gd name="connsiteY11" fmla="*/ 10709 h 65489"/>
                  <a:gd name="connsiteX12" fmla="*/ 6285 w 63745"/>
                  <a:gd name="connsiteY12" fmla="*/ 55611 h 65489"/>
                  <a:gd name="connsiteX13" fmla="*/ 8081 w 63745"/>
                  <a:gd name="connsiteY13" fmla="*/ 60999 h 65489"/>
                  <a:gd name="connsiteX14" fmla="*/ 8978 w 63745"/>
                  <a:gd name="connsiteY14" fmla="*/ 64591 h 65489"/>
                  <a:gd name="connsiteX15" fmla="*/ 7182 w 63745"/>
                  <a:gd name="connsiteY15" fmla="*/ 65489 h 65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3745" h="65489">
                    <a:moveTo>
                      <a:pt x="5387" y="63693"/>
                    </a:moveTo>
                    <a:cubicBezTo>
                      <a:pt x="5387" y="63693"/>
                      <a:pt x="5387" y="63693"/>
                      <a:pt x="4489" y="63693"/>
                    </a:cubicBezTo>
                    <a:cubicBezTo>
                      <a:pt x="2693" y="62795"/>
                      <a:pt x="0" y="60101"/>
                      <a:pt x="0" y="53815"/>
                    </a:cubicBezTo>
                    <a:cubicBezTo>
                      <a:pt x="0" y="38548"/>
                      <a:pt x="18854" y="12505"/>
                      <a:pt x="33220" y="5321"/>
                    </a:cubicBezTo>
                    <a:lnTo>
                      <a:pt x="33220" y="5321"/>
                    </a:lnTo>
                    <a:cubicBezTo>
                      <a:pt x="38606" y="2627"/>
                      <a:pt x="46687" y="-1863"/>
                      <a:pt x="54767" y="831"/>
                    </a:cubicBezTo>
                    <a:cubicBezTo>
                      <a:pt x="58359" y="1729"/>
                      <a:pt x="61052" y="4423"/>
                      <a:pt x="63745" y="8913"/>
                    </a:cubicBezTo>
                    <a:cubicBezTo>
                      <a:pt x="63745" y="9811"/>
                      <a:pt x="63745" y="11607"/>
                      <a:pt x="62848" y="12505"/>
                    </a:cubicBezTo>
                    <a:cubicBezTo>
                      <a:pt x="61950" y="12505"/>
                      <a:pt x="60154" y="12505"/>
                      <a:pt x="59256" y="11607"/>
                    </a:cubicBezTo>
                    <a:cubicBezTo>
                      <a:pt x="57461" y="8913"/>
                      <a:pt x="55665" y="7117"/>
                      <a:pt x="53869" y="6219"/>
                    </a:cubicBezTo>
                    <a:cubicBezTo>
                      <a:pt x="48483" y="4423"/>
                      <a:pt x="41300" y="8015"/>
                      <a:pt x="36811" y="10709"/>
                    </a:cubicBezTo>
                    <a:lnTo>
                      <a:pt x="36811" y="10709"/>
                    </a:lnTo>
                    <a:cubicBezTo>
                      <a:pt x="22446" y="17893"/>
                      <a:pt x="6285" y="43038"/>
                      <a:pt x="6285" y="55611"/>
                    </a:cubicBezTo>
                    <a:cubicBezTo>
                      <a:pt x="6285" y="59203"/>
                      <a:pt x="8081" y="60101"/>
                      <a:pt x="8081" y="60999"/>
                    </a:cubicBezTo>
                    <a:cubicBezTo>
                      <a:pt x="8978" y="60999"/>
                      <a:pt x="9876" y="63693"/>
                      <a:pt x="8978" y="64591"/>
                    </a:cubicBezTo>
                    <a:cubicBezTo>
                      <a:pt x="8978" y="64591"/>
                      <a:pt x="7182" y="65489"/>
                      <a:pt x="7182" y="65489"/>
                    </a:cubicBezTo>
                  </a:path>
                </a:pathLst>
              </a:custGeom>
              <a:solidFill>
                <a:srgbClr val="1D1D1B"/>
              </a:solidFill>
              <a:ln w="8971" cap="flat">
                <a:noFill/>
                <a:prstDash val="solid"/>
                <a:miter/>
              </a:ln>
            </p:spPr>
            <p:txBody>
              <a:bodyPr rtlCol="0" anchor="ctr"/>
              <a:lstStyle/>
              <a:p>
                <a:endParaRPr lang="en-US"/>
              </a:p>
            </p:txBody>
          </p:sp>
          <p:sp>
            <p:nvSpPr>
              <p:cNvPr id="1221" name="Freeform 1220">
                <a:extLst>
                  <a:ext uri="{FF2B5EF4-FFF2-40B4-BE49-F238E27FC236}">
                    <a16:creationId xmlns:a16="http://schemas.microsoft.com/office/drawing/2014/main" id="{8FFACAAE-0C65-5B2A-CD99-8D69C82E573F}"/>
                  </a:ext>
                </a:extLst>
              </p:cNvPr>
              <p:cNvSpPr/>
              <p:nvPr/>
            </p:nvSpPr>
            <p:spPr>
              <a:xfrm>
                <a:off x="12209997" y="4810275"/>
                <a:ext cx="102294" cy="26979"/>
              </a:xfrm>
              <a:custGeom>
                <a:avLst/>
                <a:gdLst>
                  <a:gd name="connsiteX0" fmla="*/ 65709 w 102294"/>
                  <a:gd name="connsiteY0" fmla="*/ 26979 h 26979"/>
                  <a:gd name="connsiteX1" fmla="*/ 53139 w 102294"/>
                  <a:gd name="connsiteY1" fmla="*/ 26081 h 26979"/>
                  <a:gd name="connsiteX2" fmla="*/ 1963 w 102294"/>
                  <a:gd name="connsiteY2" fmla="*/ 4528 h 26979"/>
                  <a:gd name="connsiteX3" fmla="*/ 2861 w 102294"/>
                  <a:gd name="connsiteY3" fmla="*/ 936 h 26979"/>
                  <a:gd name="connsiteX4" fmla="*/ 6453 w 102294"/>
                  <a:gd name="connsiteY4" fmla="*/ 1834 h 26979"/>
                  <a:gd name="connsiteX5" fmla="*/ 53139 w 102294"/>
                  <a:gd name="connsiteY5" fmla="*/ 20693 h 26979"/>
                  <a:gd name="connsiteX6" fmla="*/ 98030 w 102294"/>
                  <a:gd name="connsiteY6" fmla="*/ 9917 h 26979"/>
                  <a:gd name="connsiteX7" fmla="*/ 101622 w 102294"/>
                  <a:gd name="connsiteY7" fmla="*/ 9917 h 26979"/>
                  <a:gd name="connsiteX8" fmla="*/ 101622 w 102294"/>
                  <a:gd name="connsiteY8" fmla="*/ 13509 h 26979"/>
                  <a:gd name="connsiteX9" fmla="*/ 64811 w 102294"/>
                  <a:gd name="connsiteY9" fmla="*/ 26979 h 26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294" h="26979">
                    <a:moveTo>
                      <a:pt x="65709" y="26979"/>
                    </a:moveTo>
                    <a:cubicBezTo>
                      <a:pt x="61220" y="26979"/>
                      <a:pt x="57628" y="26979"/>
                      <a:pt x="53139" y="26081"/>
                    </a:cubicBezTo>
                    <a:cubicBezTo>
                      <a:pt x="30693" y="23387"/>
                      <a:pt x="6453" y="12611"/>
                      <a:pt x="1963" y="4528"/>
                    </a:cubicBezTo>
                    <a:cubicBezTo>
                      <a:pt x="-2526" y="-3554"/>
                      <a:pt x="1963" y="1834"/>
                      <a:pt x="2861" y="936"/>
                    </a:cubicBezTo>
                    <a:cubicBezTo>
                      <a:pt x="3759" y="936"/>
                      <a:pt x="5554" y="936"/>
                      <a:pt x="6453" y="1834"/>
                    </a:cubicBezTo>
                    <a:cubicBezTo>
                      <a:pt x="9146" y="7223"/>
                      <a:pt x="29796" y="17999"/>
                      <a:pt x="53139" y="20693"/>
                    </a:cubicBezTo>
                    <a:cubicBezTo>
                      <a:pt x="64811" y="22489"/>
                      <a:pt x="86359" y="23387"/>
                      <a:pt x="98030" y="9917"/>
                    </a:cubicBezTo>
                    <a:cubicBezTo>
                      <a:pt x="98928" y="9018"/>
                      <a:pt x="100724" y="9018"/>
                      <a:pt x="101622" y="9917"/>
                    </a:cubicBezTo>
                    <a:cubicBezTo>
                      <a:pt x="102519" y="10815"/>
                      <a:pt x="102519" y="12611"/>
                      <a:pt x="101622" y="13509"/>
                    </a:cubicBezTo>
                    <a:cubicBezTo>
                      <a:pt x="93541" y="22489"/>
                      <a:pt x="80972" y="26979"/>
                      <a:pt x="64811" y="26979"/>
                    </a:cubicBezTo>
                  </a:path>
                </a:pathLst>
              </a:custGeom>
              <a:solidFill>
                <a:srgbClr val="1D1D1B"/>
              </a:solidFill>
              <a:ln w="8971" cap="flat">
                <a:noFill/>
                <a:prstDash val="solid"/>
                <a:miter/>
              </a:ln>
            </p:spPr>
            <p:txBody>
              <a:bodyPr rtlCol="0" anchor="ctr"/>
              <a:lstStyle/>
              <a:p>
                <a:endParaRPr lang="en-US"/>
              </a:p>
            </p:txBody>
          </p:sp>
          <p:sp>
            <p:nvSpPr>
              <p:cNvPr id="1222" name="Freeform 1221">
                <a:extLst>
                  <a:ext uri="{FF2B5EF4-FFF2-40B4-BE49-F238E27FC236}">
                    <a16:creationId xmlns:a16="http://schemas.microsoft.com/office/drawing/2014/main" id="{CBB74B5C-7310-4BEB-56BA-DCA655601144}"/>
                  </a:ext>
                </a:extLst>
              </p:cNvPr>
              <p:cNvSpPr/>
              <p:nvPr/>
            </p:nvSpPr>
            <p:spPr>
              <a:xfrm>
                <a:off x="12322392" y="5262606"/>
                <a:ext cx="141515" cy="67667"/>
              </a:xfrm>
              <a:custGeom>
                <a:avLst/>
                <a:gdLst>
                  <a:gd name="connsiteX0" fmla="*/ 131082 w 141515"/>
                  <a:gd name="connsiteY0" fmla="*/ 66770 h 67667"/>
                  <a:gd name="connsiteX1" fmla="*/ 52971 w 141515"/>
                  <a:gd name="connsiteY1" fmla="*/ 21868 h 67667"/>
                  <a:gd name="connsiteX2" fmla="*/ 36811 w 141515"/>
                  <a:gd name="connsiteY2" fmla="*/ 9295 h 67667"/>
                  <a:gd name="connsiteX3" fmla="*/ 3591 w 141515"/>
                  <a:gd name="connsiteY3" fmla="*/ 9295 h 67667"/>
                  <a:gd name="connsiteX4" fmla="*/ 0 w 141515"/>
                  <a:gd name="connsiteY4" fmla="*/ 7499 h 67667"/>
                  <a:gd name="connsiteX5" fmla="*/ 1796 w 141515"/>
                  <a:gd name="connsiteY5" fmla="*/ 3907 h 67667"/>
                  <a:gd name="connsiteX6" fmla="*/ 39504 w 141515"/>
                  <a:gd name="connsiteY6" fmla="*/ 5703 h 67667"/>
                  <a:gd name="connsiteX7" fmla="*/ 56563 w 141515"/>
                  <a:gd name="connsiteY7" fmla="*/ 18276 h 67667"/>
                  <a:gd name="connsiteX8" fmla="*/ 131980 w 141515"/>
                  <a:gd name="connsiteY8" fmla="*/ 62279 h 67667"/>
                  <a:gd name="connsiteX9" fmla="*/ 134674 w 141515"/>
                  <a:gd name="connsiteY9" fmla="*/ 64973 h 67667"/>
                  <a:gd name="connsiteX10" fmla="*/ 131980 w 141515"/>
                  <a:gd name="connsiteY10" fmla="*/ 67667 h 67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515" h="67667">
                    <a:moveTo>
                      <a:pt x="131082" y="66770"/>
                    </a:moveTo>
                    <a:cubicBezTo>
                      <a:pt x="109535" y="66770"/>
                      <a:pt x="75417" y="39829"/>
                      <a:pt x="52971" y="21868"/>
                    </a:cubicBezTo>
                    <a:cubicBezTo>
                      <a:pt x="45789" y="16480"/>
                      <a:pt x="40402" y="11990"/>
                      <a:pt x="36811" y="9295"/>
                    </a:cubicBezTo>
                    <a:cubicBezTo>
                      <a:pt x="24241" y="1213"/>
                      <a:pt x="10774" y="5703"/>
                      <a:pt x="3591" y="9295"/>
                    </a:cubicBezTo>
                    <a:cubicBezTo>
                      <a:pt x="1796" y="9295"/>
                      <a:pt x="898" y="9295"/>
                      <a:pt x="0" y="7499"/>
                    </a:cubicBezTo>
                    <a:cubicBezTo>
                      <a:pt x="0" y="6601"/>
                      <a:pt x="0" y="4805"/>
                      <a:pt x="1796" y="3907"/>
                    </a:cubicBezTo>
                    <a:cubicBezTo>
                      <a:pt x="9876" y="1213"/>
                      <a:pt x="25139" y="-4175"/>
                      <a:pt x="39504" y="5703"/>
                    </a:cubicBezTo>
                    <a:cubicBezTo>
                      <a:pt x="43095" y="7499"/>
                      <a:pt x="48482" y="12888"/>
                      <a:pt x="56563" y="18276"/>
                    </a:cubicBezTo>
                    <a:cubicBezTo>
                      <a:pt x="77213" y="34440"/>
                      <a:pt x="112228" y="62279"/>
                      <a:pt x="131980" y="62279"/>
                    </a:cubicBezTo>
                    <a:cubicBezTo>
                      <a:pt x="151732" y="62279"/>
                      <a:pt x="134674" y="63177"/>
                      <a:pt x="134674" y="64973"/>
                    </a:cubicBezTo>
                    <a:cubicBezTo>
                      <a:pt x="134674" y="66770"/>
                      <a:pt x="133775" y="67667"/>
                      <a:pt x="131980" y="67667"/>
                    </a:cubicBezTo>
                  </a:path>
                </a:pathLst>
              </a:custGeom>
              <a:solidFill>
                <a:srgbClr val="5B2816"/>
              </a:solidFill>
              <a:ln w="8971" cap="flat">
                <a:noFill/>
                <a:prstDash val="solid"/>
                <a:miter/>
              </a:ln>
            </p:spPr>
            <p:txBody>
              <a:bodyPr rtlCol="0" anchor="ctr"/>
              <a:lstStyle/>
              <a:p>
                <a:endParaRPr lang="en-US"/>
              </a:p>
            </p:txBody>
          </p:sp>
          <p:sp>
            <p:nvSpPr>
              <p:cNvPr id="1223" name="Freeform 1222">
                <a:extLst>
                  <a:ext uri="{FF2B5EF4-FFF2-40B4-BE49-F238E27FC236}">
                    <a16:creationId xmlns:a16="http://schemas.microsoft.com/office/drawing/2014/main" id="{FE980103-273E-E118-0FB8-92C3FA3C0229}"/>
                  </a:ext>
                </a:extLst>
              </p:cNvPr>
              <p:cNvSpPr/>
              <p:nvPr/>
            </p:nvSpPr>
            <p:spPr>
              <a:xfrm>
                <a:off x="12114097" y="5266951"/>
                <a:ext cx="155323" cy="55240"/>
              </a:xfrm>
              <a:custGeom>
                <a:avLst/>
                <a:gdLst>
                  <a:gd name="connsiteX0" fmla="*/ 2693 w 155323"/>
                  <a:gd name="connsiteY0" fmla="*/ 55241 h 55240"/>
                  <a:gd name="connsiteX1" fmla="*/ 0 w 155323"/>
                  <a:gd name="connsiteY1" fmla="*/ 53445 h 55240"/>
                  <a:gd name="connsiteX2" fmla="*/ 1796 w 155323"/>
                  <a:gd name="connsiteY2" fmla="*/ 49852 h 55240"/>
                  <a:gd name="connsiteX3" fmla="*/ 39504 w 155323"/>
                  <a:gd name="connsiteY3" fmla="*/ 46260 h 55240"/>
                  <a:gd name="connsiteX4" fmla="*/ 83497 w 155323"/>
                  <a:gd name="connsiteY4" fmla="*/ 39076 h 55240"/>
                  <a:gd name="connsiteX5" fmla="*/ 87987 w 155323"/>
                  <a:gd name="connsiteY5" fmla="*/ 35484 h 55240"/>
                  <a:gd name="connsiteX6" fmla="*/ 153528 w 155323"/>
                  <a:gd name="connsiteY6" fmla="*/ 461 h 55240"/>
                  <a:gd name="connsiteX7" fmla="*/ 155323 w 155323"/>
                  <a:gd name="connsiteY7" fmla="*/ 4053 h 55240"/>
                  <a:gd name="connsiteX8" fmla="*/ 151732 w 155323"/>
                  <a:gd name="connsiteY8" fmla="*/ 5849 h 55240"/>
                  <a:gd name="connsiteX9" fmla="*/ 90680 w 155323"/>
                  <a:gd name="connsiteY9" fmla="*/ 39974 h 55240"/>
                  <a:gd name="connsiteX10" fmla="*/ 86191 w 155323"/>
                  <a:gd name="connsiteY10" fmla="*/ 43566 h 55240"/>
                  <a:gd name="connsiteX11" fmla="*/ 39504 w 155323"/>
                  <a:gd name="connsiteY11" fmla="*/ 51648 h 55240"/>
                  <a:gd name="connsiteX12" fmla="*/ 3592 w 155323"/>
                  <a:gd name="connsiteY12" fmla="*/ 55241 h 55240"/>
                  <a:gd name="connsiteX13" fmla="*/ 3592 w 155323"/>
                  <a:gd name="connsiteY13" fmla="*/ 55241 h 55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323" h="55240">
                    <a:moveTo>
                      <a:pt x="2693" y="55241"/>
                    </a:moveTo>
                    <a:cubicBezTo>
                      <a:pt x="1796" y="55241"/>
                      <a:pt x="898" y="55241"/>
                      <a:pt x="0" y="53445"/>
                    </a:cubicBezTo>
                    <a:cubicBezTo>
                      <a:pt x="0" y="51648"/>
                      <a:pt x="0" y="50750"/>
                      <a:pt x="1796" y="49852"/>
                    </a:cubicBezTo>
                    <a:cubicBezTo>
                      <a:pt x="12570" y="46260"/>
                      <a:pt x="26037" y="46260"/>
                      <a:pt x="39504" y="46260"/>
                    </a:cubicBezTo>
                    <a:cubicBezTo>
                      <a:pt x="55665" y="46260"/>
                      <a:pt x="72723" y="46260"/>
                      <a:pt x="83497" y="39076"/>
                    </a:cubicBezTo>
                    <a:lnTo>
                      <a:pt x="87987" y="35484"/>
                    </a:lnTo>
                    <a:cubicBezTo>
                      <a:pt x="116717" y="14829"/>
                      <a:pt x="143652" y="-3132"/>
                      <a:pt x="153528" y="461"/>
                    </a:cubicBezTo>
                    <a:cubicBezTo>
                      <a:pt x="155323" y="461"/>
                      <a:pt x="155323" y="2257"/>
                      <a:pt x="155323" y="4053"/>
                    </a:cubicBezTo>
                    <a:cubicBezTo>
                      <a:pt x="155323" y="4951"/>
                      <a:pt x="153528" y="5849"/>
                      <a:pt x="151732" y="5849"/>
                    </a:cubicBezTo>
                    <a:cubicBezTo>
                      <a:pt x="142754" y="2257"/>
                      <a:pt x="107739" y="28300"/>
                      <a:pt x="90680" y="39974"/>
                    </a:cubicBezTo>
                    <a:lnTo>
                      <a:pt x="86191" y="43566"/>
                    </a:lnTo>
                    <a:cubicBezTo>
                      <a:pt x="74519" y="52547"/>
                      <a:pt x="56563" y="51648"/>
                      <a:pt x="39504" y="51648"/>
                    </a:cubicBezTo>
                    <a:cubicBezTo>
                      <a:pt x="26935" y="51648"/>
                      <a:pt x="14365" y="51648"/>
                      <a:pt x="3592" y="55241"/>
                    </a:cubicBezTo>
                    <a:cubicBezTo>
                      <a:pt x="3592" y="55241"/>
                      <a:pt x="3592" y="55241"/>
                      <a:pt x="3592" y="55241"/>
                    </a:cubicBezTo>
                  </a:path>
                </a:pathLst>
              </a:custGeom>
              <a:solidFill>
                <a:srgbClr val="5B2816"/>
              </a:solidFill>
              <a:ln w="8971" cap="flat">
                <a:noFill/>
                <a:prstDash val="solid"/>
                <a:miter/>
              </a:ln>
            </p:spPr>
            <p:txBody>
              <a:bodyPr rtlCol="0" anchor="ctr"/>
              <a:lstStyle/>
              <a:p>
                <a:endParaRPr lang="en-US"/>
              </a:p>
            </p:txBody>
          </p:sp>
          <p:sp>
            <p:nvSpPr>
              <p:cNvPr id="1224" name="Freeform 1223">
                <a:extLst>
                  <a:ext uri="{FF2B5EF4-FFF2-40B4-BE49-F238E27FC236}">
                    <a16:creationId xmlns:a16="http://schemas.microsoft.com/office/drawing/2014/main" id="{303587E4-8A88-80EA-DC20-0474678684AB}"/>
                  </a:ext>
                </a:extLst>
              </p:cNvPr>
              <p:cNvSpPr/>
              <p:nvPr/>
            </p:nvSpPr>
            <p:spPr>
              <a:xfrm>
                <a:off x="12111818" y="5251793"/>
                <a:ext cx="17894" cy="91053"/>
              </a:xfrm>
              <a:custGeom>
                <a:avLst/>
                <a:gdLst>
                  <a:gd name="connsiteX0" fmla="*/ 14849 w 17894"/>
                  <a:gd name="connsiteY0" fmla="*/ 89257 h 91053"/>
                  <a:gd name="connsiteX1" fmla="*/ 12155 w 17894"/>
                  <a:gd name="connsiteY1" fmla="*/ 87461 h 91053"/>
                  <a:gd name="connsiteX2" fmla="*/ 6768 w 17894"/>
                  <a:gd name="connsiteY2" fmla="*/ 78481 h 91053"/>
                  <a:gd name="connsiteX3" fmla="*/ 483 w 17894"/>
                  <a:gd name="connsiteY3" fmla="*/ 65909 h 91053"/>
                  <a:gd name="connsiteX4" fmla="*/ 4972 w 17894"/>
                  <a:gd name="connsiteY4" fmla="*/ 45254 h 91053"/>
                  <a:gd name="connsiteX5" fmla="*/ 6768 w 17894"/>
                  <a:gd name="connsiteY5" fmla="*/ 39866 h 91053"/>
                  <a:gd name="connsiteX6" fmla="*/ 10360 w 17894"/>
                  <a:gd name="connsiteY6" fmla="*/ 21905 h 91053"/>
                  <a:gd name="connsiteX7" fmla="*/ 13053 w 17894"/>
                  <a:gd name="connsiteY7" fmla="*/ 2148 h 91053"/>
                  <a:gd name="connsiteX8" fmla="*/ 15746 w 17894"/>
                  <a:gd name="connsiteY8" fmla="*/ 352 h 91053"/>
                  <a:gd name="connsiteX9" fmla="*/ 17542 w 17894"/>
                  <a:gd name="connsiteY9" fmla="*/ 3046 h 91053"/>
                  <a:gd name="connsiteX10" fmla="*/ 14849 w 17894"/>
                  <a:gd name="connsiteY10" fmla="*/ 22803 h 91053"/>
                  <a:gd name="connsiteX11" fmla="*/ 11257 w 17894"/>
                  <a:gd name="connsiteY11" fmla="*/ 42560 h 91053"/>
                  <a:gd name="connsiteX12" fmla="*/ 9462 w 17894"/>
                  <a:gd name="connsiteY12" fmla="*/ 47948 h 91053"/>
                  <a:gd name="connsiteX13" fmla="*/ 4972 w 17894"/>
                  <a:gd name="connsiteY13" fmla="*/ 65909 h 91053"/>
                  <a:gd name="connsiteX14" fmla="*/ 10360 w 17894"/>
                  <a:gd name="connsiteY14" fmla="*/ 76685 h 91053"/>
                  <a:gd name="connsiteX15" fmla="*/ 15746 w 17894"/>
                  <a:gd name="connsiteY15" fmla="*/ 87461 h 91053"/>
                  <a:gd name="connsiteX16" fmla="*/ 13951 w 17894"/>
                  <a:gd name="connsiteY16" fmla="*/ 91054 h 91053"/>
                  <a:gd name="connsiteX17" fmla="*/ 13951 w 17894"/>
                  <a:gd name="connsiteY17" fmla="*/ 91054 h 91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7894" h="91053">
                    <a:moveTo>
                      <a:pt x="14849" y="89257"/>
                    </a:moveTo>
                    <a:cubicBezTo>
                      <a:pt x="13951" y="89257"/>
                      <a:pt x="13053" y="89257"/>
                      <a:pt x="12155" y="87461"/>
                    </a:cubicBezTo>
                    <a:cubicBezTo>
                      <a:pt x="12155" y="84767"/>
                      <a:pt x="9462" y="81175"/>
                      <a:pt x="6768" y="78481"/>
                    </a:cubicBezTo>
                    <a:cubicBezTo>
                      <a:pt x="4075" y="73991"/>
                      <a:pt x="1382" y="69501"/>
                      <a:pt x="483" y="65909"/>
                    </a:cubicBezTo>
                    <a:cubicBezTo>
                      <a:pt x="-1312" y="59622"/>
                      <a:pt x="2279" y="51540"/>
                      <a:pt x="4972" y="45254"/>
                    </a:cubicBezTo>
                    <a:cubicBezTo>
                      <a:pt x="4972" y="43458"/>
                      <a:pt x="6768" y="41662"/>
                      <a:pt x="6768" y="39866"/>
                    </a:cubicBezTo>
                    <a:cubicBezTo>
                      <a:pt x="8564" y="33579"/>
                      <a:pt x="9462" y="29089"/>
                      <a:pt x="10360" y="21905"/>
                    </a:cubicBezTo>
                    <a:cubicBezTo>
                      <a:pt x="10360" y="16517"/>
                      <a:pt x="11257" y="10231"/>
                      <a:pt x="13053" y="2148"/>
                    </a:cubicBezTo>
                    <a:cubicBezTo>
                      <a:pt x="13053" y="352"/>
                      <a:pt x="14849" y="-546"/>
                      <a:pt x="15746" y="352"/>
                    </a:cubicBezTo>
                    <a:cubicBezTo>
                      <a:pt x="17542" y="352"/>
                      <a:pt x="18440" y="2148"/>
                      <a:pt x="17542" y="3046"/>
                    </a:cubicBezTo>
                    <a:cubicBezTo>
                      <a:pt x="15746" y="11129"/>
                      <a:pt x="15746" y="17415"/>
                      <a:pt x="14849" y="22803"/>
                    </a:cubicBezTo>
                    <a:cubicBezTo>
                      <a:pt x="14849" y="29987"/>
                      <a:pt x="13951" y="35376"/>
                      <a:pt x="11257" y="42560"/>
                    </a:cubicBezTo>
                    <a:cubicBezTo>
                      <a:pt x="11257" y="44356"/>
                      <a:pt x="10360" y="46152"/>
                      <a:pt x="9462" y="47948"/>
                    </a:cubicBezTo>
                    <a:cubicBezTo>
                      <a:pt x="6768" y="53336"/>
                      <a:pt x="4075" y="61418"/>
                      <a:pt x="4972" y="65909"/>
                    </a:cubicBezTo>
                    <a:cubicBezTo>
                      <a:pt x="4972" y="68603"/>
                      <a:pt x="8564" y="73093"/>
                      <a:pt x="10360" y="76685"/>
                    </a:cubicBezTo>
                    <a:cubicBezTo>
                      <a:pt x="13053" y="80277"/>
                      <a:pt x="14849" y="83869"/>
                      <a:pt x="15746" y="87461"/>
                    </a:cubicBezTo>
                    <a:cubicBezTo>
                      <a:pt x="15746" y="88359"/>
                      <a:pt x="15746" y="90156"/>
                      <a:pt x="13951" y="91054"/>
                    </a:cubicBezTo>
                    <a:cubicBezTo>
                      <a:pt x="13951" y="91054"/>
                      <a:pt x="13951" y="91054"/>
                      <a:pt x="13951" y="91054"/>
                    </a:cubicBezTo>
                  </a:path>
                </a:pathLst>
              </a:custGeom>
              <a:solidFill>
                <a:srgbClr val="5B2816"/>
              </a:solidFill>
              <a:ln w="8971" cap="flat">
                <a:noFill/>
                <a:prstDash val="solid"/>
                <a:miter/>
              </a:ln>
            </p:spPr>
            <p:txBody>
              <a:bodyPr rtlCol="0" anchor="ctr"/>
              <a:lstStyle/>
              <a:p>
                <a:endParaRPr lang="en-US"/>
              </a:p>
            </p:txBody>
          </p:sp>
          <p:sp>
            <p:nvSpPr>
              <p:cNvPr id="1225" name="Freeform 1224">
                <a:extLst>
                  <a:ext uri="{FF2B5EF4-FFF2-40B4-BE49-F238E27FC236}">
                    <a16:creationId xmlns:a16="http://schemas.microsoft.com/office/drawing/2014/main" id="{134D7B03-5A9F-9397-080A-B9948E315762}"/>
                  </a:ext>
                </a:extLst>
              </p:cNvPr>
              <p:cNvSpPr/>
              <p:nvPr/>
            </p:nvSpPr>
            <p:spPr>
              <a:xfrm>
                <a:off x="12434620" y="5156854"/>
                <a:ext cx="26036" cy="180604"/>
              </a:xfrm>
              <a:custGeom>
                <a:avLst/>
                <a:gdLst>
                  <a:gd name="connsiteX0" fmla="*/ 17956 w 26036"/>
                  <a:gd name="connsiteY0" fmla="*/ 180604 h 180604"/>
                  <a:gd name="connsiteX1" fmla="*/ 16161 w 26036"/>
                  <a:gd name="connsiteY1" fmla="*/ 180604 h 180604"/>
                  <a:gd name="connsiteX2" fmla="*/ 16161 w 26036"/>
                  <a:gd name="connsiteY2" fmla="*/ 177012 h 180604"/>
                  <a:gd name="connsiteX3" fmla="*/ 19752 w 26036"/>
                  <a:gd name="connsiteY3" fmla="*/ 167134 h 180604"/>
                  <a:gd name="connsiteX4" fmla="*/ 15263 w 26036"/>
                  <a:gd name="connsiteY4" fmla="*/ 145581 h 180604"/>
                  <a:gd name="connsiteX5" fmla="*/ 13467 w 26036"/>
                  <a:gd name="connsiteY5" fmla="*/ 140193 h 180604"/>
                  <a:gd name="connsiteX6" fmla="*/ 9876 w 26036"/>
                  <a:gd name="connsiteY6" fmla="*/ 122232 h 180604"/>
                  <a:gd name="connsiteX7" fmla="*/ 9876 w 26036"/>
                  <a:gd name="connsiteY7" fmla="*/ 115946 h 180604"/>
                  <a:gd name="connsiteX8" fmla="*/ 9876 w 26036"/>
                  <a:gd name="connsiteY8" fmla="*/ 90801 h 180604"/>
                  <a:gd name="connsiteX9" fmla="*/ 9876 w 26036"/>
                  <a:gd name="connsiteY9" fmla="*/ 70146 h 180604"/>
                  <a:gd name="connsiteX10" fmla="*/ 5387 w 26036"/>
                  <a:gd name="connsiteY10" fmla="*/ 52186 h 180604"/>
                  <a:gd name="connsiteX11" fmla="*/ 0 w 26036"/>
                  <a:gd name="connsiteY11" fmla="*/ 33327 h 180604"/>
                  <a:gd name="connsiteX12" fmla="*/ 0 w 26036"/>
                  <a:gd name="connsiteY12" fmla="*/ 12672 h 180604"/>
                  <a:gd name="connsiteX13" fmla="*/ 0 w 26036"/>
                  <a:gd name="connsiteY13" fmla="*/ 2794 h 180604"/>
                  <a:gd name="connsiteX14" fmla="*/ 2693 w 26036"/>
                  <a:gd name="connsiteY14" fmla="*/ 100 h 180604"/>
                  <a:gd name="connsiteX15" fmla="*/ 5387 w 26036"/>
                  <a:gd name="connsiteY15" fmla="*/ 2794 h 180604"/>
                  <a:gd name="connsiteX16" fmla="*/ 5387 w 26036"/>
                  <a:gd name="connsiteY16" fmla="*/ 12672 h 180604"/>
                  <a:gd name="connsiteX17" fmla="*/ 5387 w 26036"/>
                  <a:gd name="connsiteY17" fmla="*/ 32429 h 180604"/>
                  <a:gd name="connsiteX18" fmla="*/ 9876 w 26036"/>
                  <a:gd name="connsiteY18" fmla="*/ 50390 h 180604"/>
                  <a:gd name="connsiteX19" fmla="*/ 15263 w 26036"/>
                  <a:gd name="connsiteY19" fmla="*/ 69248 h 180604"/>
                  <a:gd name="connsiteX20" fmla="*/ 15263 w 26036"/>
                  <a:gd name="connsiteY20" fmla="*/ 90801 h 180604"/>
                  <a:gd name="connsiteX21" fmla="*/ 15263 w 26036"/>
                  <a:gd name="connsiteY21" fmla="*/ 115048 h 180604"/>
                  <a:gd name="connsiteX22" fmla="*/ 15263 w 26036"/>
                  <a:gd name="connsiteY22" fmla="*/ 121334 h 180604"/>
                  <a:gd name="connsiteX23" fmla="*/ 18854 w 26036"/>
                  <a:gd name="connsiteY23" fmla="*/ 138397 h 180604"/>
                  <a:gd name="connsiteX24" fmla="*/ 20650 w 26036"/>
                  <a:gd name="connsiteY24" fmla="*/ 143785 h 180604"/>
                  <a:gd name="connsiteX25" fmla="*/ 26037 w 26036"/>
                  <a:gd name="connsiteY25" fmla="*/ 166236 h 180604"/>
                  <a:gd name="connsiteX26" fmla="*/ 20650 w 26036"/>
                  <a:gd name="connsiteY26" fmla="*/ 179706 h 180604"/>
                  <a:gd name="connsiteX27" fmla="*/ 18854 w 26036"/>
                  <a:gd name="connsiteY27" fmla="*/ 180604 h 180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6036" h="180604">
                    <a:moveTo>
                      <a:pt x="17956" y="180604"/>
                    </a:moveTo>
                    <a:cubicBezTo>
                      <a:pt x="17956" y="180604"/>
                      <a:pt x="17058" y="180604"/>
                      <a:pt x="16161" y="180604"/>
                    </a:cubicBezTo>
                    <a:cubicBezTo>
                      <a:pt x="15263" y="179706"/>
                      <a:pt x="15263" y="177910"/>
                      <a:pt x="16161" y="177012"/>
                    </a:cubicBezTo>
                    <a:cubicBezTo>
                      <a:pt x="17058" y="175216"/>
                      <a:pt x="20650" y="171624"/>
                      <a:pt x="19752" y="167134"/>
                    </a:cubicBezTo>
                    <a:cubicBezTo>
                      <a:pt x="19752" y="159052"/>
                      <a:pt x="17956" y="154561"/>
                      <a:pt x="15263" y="145581"/>
                    </a:cubicBezTo>
                    <a:lnTo>
                      <a:pt x="13467" y="140193"/>
                    </a:lnTo>
                    <a:cubicBezTo>
                      <a:pt x="10774" y="131212"/>
                      <a:pt x="9876" y="126722"/>
                      <a:pt x="9876" y="122232"/>
                    </a:cubicBezTo>
                    <a:cubicBezTo>
                      <a:pt x="9876" y="120436"/>
                      <a:pt x="9876" y="118640"/>
                      <a:pt x="9876" y="115946"/>
                    </a:cubicBezTo>
                    <a:cubicBezTo>
                      <a:pt x="8080" y="107864"/>
                      <a:pt x="9876" y="98883"/>
                      <a:pt x="9876" y="90801"/>
                    </a:cubicBezTo>
                    <a:cubicBezTo>
                      <a:pt x="9876" y="83617"/>
                      <a:pt x="10774" y="76433"/>
                      <a:pt x="9876" y="70146"/>
                    </a:cubicBezTo>
                    <a:cubicBezTo>
                      <a:pt x="9876" y="64758"/>
                      <a:pt x="7182" y="58472"/>
                      <a:pt x="5387" y="52186"/>
                    </a:cubicBezTo>
                    <a:cubicBezTo>
                      <a:pt x="3591" y="45899"/>
                      <a:pt x="898" y="38715"/>
                      <a:pt x="0" y="33327"/>
                    </a:cubicBezTo>
                    <a:cubicBezTo>
                      <a:pt x="0" y="25245"/>
                      <a:pt x="0" y="18959"/>
                      <a:pt x="0" y="12672"/>
                    </a:cubicBezTo>
                    <a:cubicBezTo>
                      <a:pt x="0" y="9978"/>
                      <a:pt x="0" y="6386"/>
                      <a:pt x="0" y="2794"/>
                    </a:cubicBezTo>
                    <a:cubicBezTo>
                      <a:pt x="0" y="-798"/>
                      <a:pt x="898" y="100"/>
                      <a:pt x="2693" y="100"/>
                    </a:cubicBezTo>
                    <a:cubicBezTo>
                      <a:pt x="4489" y="100"/>
                      <a:pt x="5387" y="998"/>
                      <a:pt x="5387" y="2794"/>
                    </a:cubicBezTo>
                    <a:cubicBezTo>
                      <a:pt x="5387" y="6386"/>
                      <a:pt x="5387" y="9978"/>
                      <a:pt x="5387" y="12672"/>
                    </a:cubicBezTo>
                    <a:cubicBezTo>
                      <a:pt x="5387" y="18959"/>
                      <a:pt x="5387" y="25245"/>
                      <a:pt x="5387" y="32429"/>
                    </a:cubicBezTo>
                    <a:cubicBezTo>
                      <a:pt x="5387" y="37817"/>
                      <a:pt x="8080" y="44103"/>
                      <a:pt x="9876" y="50390"/>
                    </a:cubicBezTo>
                    <a:cubicBezTo>
                      <a:pt x="11672" y="56676"/>
                      <a:pt x="14365" y="63860"/>
                      <a:pt x="15263" y="69248"/>
                    </a:cubicBezTo>
                    <a:cubicBezTo>
                      <a:pt x="15263" y="76433"/>
                      <a:pt x="15263" y="83617"/>
                      <a:pt x="15263" y="90801"/>
                    </a:cubicBezTo>
                    <a:cubicBezTo>
                      <a:pt x="15263" y="98883"/>
                      <a:pt x="13467" y="106966"/>
                      <a:pt x="15263" y="115048"/>
                    </a:cubicBezTo>
                    <a:cubicBezTo>
                      <a:pt x="15263" y="117742"/>
                      <a:pt x="15263" y="119538"/>
                      <a:pt x="15263" y="121334"/>
                    </a:cubicBezTo>
                    <a:cubicBezTo>
                      <a:pt x="15263" y="125824"/>
                      <a:pt x="16161" y="129416"/>
                      <a:pt x="18854" y="138397"/>
                    </a:cubicBezTo>
                    <a:lnTo>
                      <a:pt x="20650" y="143785"/>
                    </a:lnTo>
                    <a:cubicBezTo>
                      <a:pt x="23343" y="152765"/>
                      <a:pt x="25139" y="157255"/>
                      <a:pt x="26037" y="166236"/>
                    </a:cubicBezTo>
                    <a:cubicBezTo>
                      <a:pt x="26037" y="172522"/>
                      <a:pt x="21547" y="179706"/>
                      <a:pt x="20650" y="179706"/>
                    </a:cubicBezTo>
                    <a:cubicBezTo>
                      <a:pt x="20650" y="179706"/>
                      <a:pt x="19752" y="180604"/>
                      <a:pt x="18854" y="180604"/>
                    </a:cubicBezTo>
                  </a:path>
                </a:pathLst>
              </a:custGeom>
              <a:solidFill>
                <a:srgbClr val="5B2816"/>
              </a:solidFill>
              <a:ln w="8971" cap="flat">
                <a:noFill/>
                <a:prstDash val="solid"/>
                <a:miter/>
              </a:ln>
            </p:spPr>
            <p:txBody>
              <a:bodyPr rtlCol="0" anchor="ctr"/>
              <a:lstStyle/>
              <a:p>
                <a:endParaRPr lang="en-US"/>
              </a:p>
            </p:txBody>
          </p:sp>
          <p:sp>
            <p:nvSpPr>
              <p:cNvPr id="1226" name="Freeform 1225">
                <a:extLst>
                  <a:ext uri="{FF2B5EF4-FFF2-40B4-BE49-F238E27FC236}">
                    <a16:creationId xmlns:a16="http://schemas.microsoft.com/office/drawing/2014/main" id="{786F9934-E500-C5F9-0019-D1F16CD8E89E}"/>
                  </a:ext>
                </a:extLst>
              </p:cNvPr>
              <p:cNvSpPr/>
              <p:nvPr/>
            </p:nvSpPr>
            <p:spPr>
              <a:xfrm>
                <a:off x="12324188" y="5174914"/>
                <a:ext cx="50277" cy="74536"/>
              </a:xfrm>
              <a:custGeom>
                <a:avLst/>
                <a:gdLst>
                  <a:gd name="connsiteX0" fmla="*/ 1795 w 50277"/>
                  <a:gd name="connsiteY0" fmla="*/ 74537 h 74536"/>
                  <a:gd name="connsiteX1" fmla="*/ 0 w 50277"/>
                  <a:gd name="connsiteY1" fmla="*/ 73639 h 74536"/>
                  <a:gd name="connsiteX2" fmla="*/ 0 w 50277"/>
                  <a:gd name="connsiteY2" fmla="*/ 70046 h 74536"/>
                  <a:gd name="connsiteX3" fmla="*/ 45789 w 50277"/>
                  <a:gd name="connsiteY3" fmla="*/ 1796 h 74536"/>
                  <a:gd name="connsiteX4" fmla="*/ 48482 w 50277"/>
                  <a:gd name="connsiteY4" fmla="*/ 0 h 74536"/>
                  <a:gd name="connsiteX5" fmla="*/ 50278 w 50277"/>
                  <a:gd name="connsiteY5" fmla="*/ 3592 h 74536"/>
                  <a:gd name="connsiteX6" fmla="*/ 2693 w 50277"/>
                  <a:gd name="connsiteY6" fmla="*/ 74537 h 74536"/>
                  <a:gd name="connsiteX7" fmla="*/ 1795 w 50277"/>
                  <a:gd name="connsiteY7" fmla="*/ 74537 h 74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277" h="74536">
                    <a:moveTo>
                      <a:pt x="1795" y="74537"/>
                    </a:moveTo>
                    <a:cubicBezTo>
                      <a:pt x="1795" y="74537"/>
                      <a:pt x="0" y="74537"/>
                      <a:pt x="0" y="73639"/>
                    </a:cubicBezTo>
                    <a:cubicBezTo>
                      <a:pt x="0" y="72741"/>
                      <a:pt x="0" y="70944"/>
                      <a:pt x="0" y="70046"/>
                    </a:cubicBezTo>
                    <a:cubicBezTo>
                      <a:pt x="17956" y="59270"/>
                      <a:pt x="41300" y="17961"/>
                      <a:pt x="45789" y="1796"/>
                    </a:cubicBezTo>
                    <a:cubicBezTo>
                      <a:pt x="45789" y="0"/>
                      <a:pt x="47585" y="0"/>
                      <a:pt x="48482" y="0"/>
                    </a:cubicBezTo>
                    <a:cubicBezTo>
                      <a:pt x="50278" y="0"/>
                      <a:pt x="50278" y="1796"/>
                      <a:pt x="50278" y="3592"/>
                    </a:cubicBezTo>
                    <a:cubicBezTo>
                      <a:pt x="45789" y="19757"/>
                      <a:pt x="22446" y="62862"/>
                      <a:pt x="2693" y="74537"/>
                    </a:cubicBezTo>
                    <a:cubicBezTo>
                      <a:pt x="2693" y="74537"/>
                      <a:pt x="2693" y="74537"/>
                      <a:pt x="1795" y="74537"/>
                    </a:cubicBezTo>
                  </a:path>
                </a:pathLst>
              </a:custGeom>
              <a:solidFill>
                <a:srgbClr val="1D1D1B"/>
              </a:solidFill>
              <a:ln w="8971" cap="flat">
                <a:noFill/>
                <a:prstDash val="solid"/>
                <a:miter/>
              </a:ln>
            </p:spPr>
            <p:txBody>
              <a:bodyPr rtlCol="0" anchor="ctr"/>
              <a:lstStyle/>
              <a:p>
                <a:endParaRPr lang="en-US"/>
              </a:p>
            </p:txBody>
          </p:sp>
          <p:sp>
            <p:nvSpPr>
              <p:cNvPr id="1227" name="Freeform 1226">
                <a:extLst>
                  <a:ext uri="{FF2B5EF4-FFF2-40B4-BE49-F238E27FC236}">
                    <a16:creationId xmlns:a16="http://schemas.microsoft.com/office/drawing/2014/main" id="{F73EAC6E-6C3D-870F-64C4-9A43D8CAB02B}"/>
                  </a:ext>
                </a:extLst>
              </p:cNvPr>
              <p:cNvSpPr/>
              <p:nvPr/>
            </p:nvSpPr>
            <p:spPr>
              <a:xfrm>
                <a:off x="12293662" y="5318560"/>
                <a:ext cx="8978" cy="92536"/>
              </a:xfrm>
              <a:custGeom>
                <a:avLst/>
                <a:gdLst>
                  <a:gd name="connsiteX0" fmla="*/ 2693 w 8978"/>
                  <a:gd name="connsiteY0" fmla="*/ 91639 h 92536"/>
                  <a:gd name="connsiteX1" fmla="*/ 2693 w 8978"/>
                  <a:gd name="connsiteY1" fmla="*/ 91639 h 92536"/>
                  <a:gd name="connsiteX2" fmla="*/ 0 w 8978"/>
                  <a:gd name="connsiteY2" fmla="*/ 88945 h 92536"/>
                  <a:gd name="connsiteX3" fmla="*/ 3592 w 8978"/>
                  <a:gd name="connsiteY3" fmla="*/ 13510 h 92536"/>
                  <a:gd name="connsiteX4" fmla="*/ 6285 w 8978"/>
                  <a:gd name="connsiteY4" fmla="*/ 10816 h 92536"/>
                  <a:gd name="connsiteX5" fmla="*/ 8978 w 8978"/>
                  <a:gd name="connsiteY5" fmla="*/ 13510 h 92536"/>
                  <a:gd name="connsiteX6" fmla="*/ 5387 w 8978"/>
                  <a:gd name="connsiteY6" fmla="*/ 89843 h 92536"/>
                  <a:gd name="connsiteX7" fmla="*/ 2693 w 8978"/>
                  <a:gd name="connsiteY7" fmla="*/ 92537 h 9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78" h="92536">
                    <a:moveTo>
                      <a:pt x="2693" y="91639"/>
                    </a:moveTo>
                    <a:lnTo>
                      <a:pt x="2693" y="91639"/>
                    </a:lnTo>
                    <a:cubicBezTo>
                      <a:pt x="898" y="91639"/>
                      <a:pt x="0" y="89843"/>
                      <a:pt x="0" y="88945"/>
                    </a:cubicBezTo>
                    <a:cubicBezTo>
                      <a:pt x="2693" y="66494"/>
                      <a:pt x="3592" y="42247"/>
                      <a:pt x="3592" y="13510"/>
                    </a:cubicBezTo>
                    <a:cubicBezTo>
                      <a:pt x="3592" y="-15227"/>
                      <a:pt x="4489" y="10816"/>
                      <a:pt x="6285" y="10816"/>
                    </a:cubicBezTo>
                    <a:cubicBezTo>
                      <a:pt x="8081" y="10816"/>
                      <a:pt x="8978" y="11714"/>
                      <a:pt x="8978" y="13510"/>
                    </a:cubicBezTo>
                    <a:cubicBezTo>
                      <a:pt x="8978" y="43145"/>
                      <a:pt x="8081" y="67392"/>
                      <a:pt x="5387" y="89843"/>
                    </a:cubicBezTo>
                    <a:cubicBezTo>
                      <a:pt x="5387" y="90741"/>
                      <a:pt x="4489" y="92537"/>
                      <a:pt x="2693" y="92537"/>
                    </a:cubicBezTo>
                  </a:path>
                </a:pathLst>
              </a:custGeom>
              <a:solidFill>
                <a:srgbClr val="5B2816"/>
              </a:solidFill>
              <a:ln w="8971" cap="flat">
                <a:noFill/>
                <a:prstDash val="solid"/>
                <a:miter/>
              </a:ln>
            </p:spPr>
            <p:txBody>
              <a:bodyPr rtlCol="0" anchor="ctr"/>
              <a:lstStyle/>
              <a:p>
                <a:endParaRPr lang="en-US"/>
              </a:p>
            </p:txBody>
          </p:sp>
          <p:sp>
            <p:nvSpPr>
              <p:cNvPr id="1228" name="Freeform 1227">
                <a:extLst>
                  <a:ext uri="{FF2B5EF4-FFF2-40B4-BE49-F238E27FC236}">
                    <a16:creationId xmlns:a16="http://schemas.microsoft.com/office/drawing/2014/main" id="{D94C3802-7562-F87E-915A-88DFBAAC9108}"/>
                  </a:ext>
                </a:extLst>
              </p:cNvPr>
              <p:cNvSpPr/>
              <p:nvPr/>
            </p:nvSpPr>
            <p:spPr>
              <a:xfrm>
                <a:off x="12272660" y="5419040"/>
                <a:ext cx="31017" cy="86349"/>
              </a:xfrm>
              <a:custGeom>
                <a:avLst/>
                <a:gdLst>
                  <a:gd name="connsiteX0" fmla="*/ 2148 w 31017"/>
                  <a:gd name="connsiteY0" fmla="*/ 85452 h 86349"/>
                  <a:gd name="connsiteX1" fmla="*/ 2148 w 31017"/>
                  <a:gd name="connsiteY1" fmla="*/ 85452 h 86349"/>
                  <a:gd name="connsiteX2" fmla="*/ 352 w 31017"/>
                  <a:gd name="connsiteY2" fmla="*/ 82758 h 86349"/>
                  <a:gd name="connsiteX3" fmla="*/ 26389 w 31017"/>
                  <a:gd name="connsiteY3" fmla="*/ 1037 h 86349"/>
                  <a:gd name="connsiteX4" fmla="*/ 29980 w 31017"/>
                  <a:gd name="connsiteY4" fmla="*/ 1037 h 86349"/>
                  <a:gd name="connsiteX5" fmla="*/ 29980 w 31017"/>
                  <a:gd name="connsiteY5" fmla="*/ 4629 h 86349"/>
                  <a:gd name="connsiteX6" fmla="*/ 4841 w 31017"/>
                  <a:gd name="connsiteY6" fmla="*/ 84554 h 86349"/>
                  <a:gd name="connsiteX7" fmla="*/ 2148 w 31017"/>
                  <a:gd name="connsiteY7" fmla="*/ 86350 h 86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017" h="86349">
                    <a:moveTo>
                      <a:pt x="2148" y="85452"/>
                    </a:moveTo>
                    <a:cubicBezTo>
                      <a:pt x="2148" y="85452"/>
                      <a:pt x="2148" y="85452"/>
                      <a:pt x="2148" y="85452"/>
                    </a:cubicBezTo>
                    <a:cubicBezTo>
                      <a:pt x="352" y="85452"/>
                      <a:pt x="-546" y="83656"/>
                      <a:pt x="352" y="82758"/>
                    </a:cubicBezTo>
                    <a:cubicBezTo>
                      <a:pt x="352" y="80064"/>
                      <a:pt x="14717" y="16303"/>
                      <a:pt x="26389" y="1037"/>
                    </a:cubicBezTo>
                    <a:cubicBezTo>
                      <a:pt x="26389" y="139"/>
                      <a:pt x="29083" y="-759"/>
                      <a:pt x="29980" y="1037"/>
                    </a:cubicBezTo>
                    <a:cubicBezTo>
                      <a:pt x="30878" y="1037"/>
                      <a:pt x="31776" y="3731"/>
                      <a:pt x="29980" y="4629"/>
                    </a:cubicBezTo>
                    <a:cubicBezTo>
                      <a:pt x="19206" y="18997"/>
                      <a:pt x="4841" y="83656"/>
                      <a:pt x="4841" y="84554"/>
                    </a:cubicBezTo>
                    <a:cubicBezTo>
                      <a:pt x="4841" y="85452"/>
                      <a:pt x="3943" y="86350"/>
                      <a:pt x="2148" y="86350"/>
                    </a:cubicBezTo>
                  </a:path>
                </a:pathLst>
              </a:custGeom>
              <a:solidFill>
                <a:srgbClr val="5B2816"/>
              </a:solidFill>
              <a:ln w="8971" cap="flat">
                <a:noFill/>
                <a:prstDash val="solid"/>
                <a:miter/>
              </a:ln>
            </p:spPr>
            <p:txBody>
              <a:bodyPr rtlCol="0" anchor="ctr"/>
              <a:lstStyle/>
              <a:p>
                <a:endParaRPr lang="en-US"/>
              </a:p>
            </p:txBody>
          </p:sp>
          <p:sp>
            <p:nvSpPr>
              <p:cNvPr id="1229" name="Freeform 1228">
                <a:extLst>
                  <a:ext uri="{FF2B5EF4-FFF2-40B4-BE49-F238E27FC236}">
                    <a16:creationId xmlns:a16="http://schemas.microsoft.com/office/drawing/2014/main" id="{935B3AF7-8543-1AAF-BD8F-BF3DB2F41C45}"/>
                  </a:ext>
                </a:extLst>
              </p:cNvPr>
              <p:cNvSpPr/>
              <p:nvPr/>
            </p:nvSpPr>
            <p:spPr>
              <a:xfrm>
                <a:off x="12291866" y="5432649"/>
                <a:ext cx="22445" cy="71842"/>
              </a:xfrm>
              <a:custGeom>
                <a:avLst/>
                <a:gdLst>
                  <a:gd name="connsiteX0" fmla="*/ 19752 w 22445"/>
                  <a:gd name="connsiteY0" fmla="*/ 71843 h 71842"/>
                  <a:gd name="connsiteX1" fmla="*/ 17059 w 22445"/>
                  <a:gd name="connsiteY1" fmla="*/ 70046 h 71842"/>
                  <a:gd name="connsiteX2" fmla="*/ 0 w 22445"/>
                  <a:gd name="connsiteY2" fmla="*/ 3592 h 71842"/>
                  <a:gd name="connsiteX3" fmla="*/ 898 w 22445"/>
                  <a:gd name="connsiteY3" fmla="*/ 0 h 71842"/>
                  <a:gd name="connsiteX4" fmla="*/ 4489 w 22445"/>
                  <a:gd name="connsiteY4" fmla="*/ 898 h 71842"/>
                  <a:gd name="connsiteX5" fmla="*/ 22446 w 22445"/>
                  <a:gd name="connsiteY5" fmla="*/ 68250 h 71842"/>
                  <a:gd name="connsiteX6" fmla="*/ 20650 w 22445"/>
                  <a:gd name="connsiteY6" fmla="*/ 70944 h 71842"/>
                  <a:gd name="connsiteX7" fmla="*/ 20650 w 22445"/>
                  <a:gd name="connsiteY7" fmla="*/ 70944 h 71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445" h="71842">
                    <a:moveTo>
                      <a:pt x="19752" y="71843"/>
                    </a:moveTo>
                    <a:cubicBezTo>
                      <a:pt x="18855" y="71843"/>
                      <a:pt x="17059" y="71843"/>
                      <a:pt x="17059" y="70046"/>
                    </a:cubicBezTo>
                    <a:cubicBezTo>
                      <a:pt x="15263" y="56576"/>
                      <a:pt x="5387" y="17063"/>
                      <a:pt x="0" y="3592"/>
                    </a:cubicBezTo>
                    <a:cubicBezTo>
                      <a:pt x="0" y="2694"/>
                      <a:pt x="0" y="898"/>
                      <a:pt x="898" y="0"/>
                    </a:cubicBezTo>
                    <a:cubicBezTo>
                      <a:pt x="1796" y="0"/>
                      <a:pt x="3592" y="0"/>
                      <a:pt x="4489" y="898"/>
                    </a:cubicBezTo>
                    <a:cubicBezTo>
                      <a:pt x="10774" y="14368"/>
                      <a:pt x="19752" y="54780"/>
                      <a:pt x="22446" y="68250"/>
                    </a:cubicBezTo>
                    <a:cubicBezTo>
                      <a:pt x="22446" y="70046"/>
                      <a:pt x="22446" y="70944"/>
                      <a:pt x="20650" y="70944"/>
                    </a:cubicBezTo>
                    <a:cubicBezTo>
                      <a:pt x="20650" y="70944"/>
                      <a:pt x="20650" y="70944"/>
                      <a:pt x="20650" y="70944"/>
                    </a:cubicBezTo>
                  </a:path>
                </a:pathLst>
              </a:custGeom>
              <a:solidFill>
                <a:srgbClr val="5B2816"/>
              </a:solidFill>
              <a:ln w="8971" cap="flat">
                <a:noFill/>
                <a:prstDash val="solid"/>
                <a:miter/>
              </a:ln>
            </p:spPr>
            <p:txBody>
              <a:bodyPr rtlCol="0" anchor="ctr"/>
              <a:lstStyle/>
              <a:p>
                <a:endParaRPr lang="en-US"/>
              </a:p>
            </p:txBody>
          </p:sp>
          <p:sp>
            <p:nvSpPr>
              <p:cNvPr id="1230" name="Freeform 1229">
                <a:extLst>
                  <a:ext uri="{FF2B5EF4-FFF2-40B4-BE49-F238E27FC236}">
                    <a16:creationId xmlns:a16="http://schemas.microsoft.com/office/drawing/2014/main" id="{31D72591-3854-EBD9-E4F8-682F3412AB1C}"/>
                  </a:ext>
                </a:extLst>
              </p:cNvPr>
              <p:cNvSpPr/>
              <p:nvPr/>
            </p:nvSpPr>
            <p:spPr>
              <a:xfrm>
                <a:off x="12119270" y="5303878"/>
                <a:ext cx="96525" cy="139547"/>
              </a:xfrm>
              <a:custGeom>
                <a:avLst/>
                <a:gdLst>
                  <a:gd name="connsiteX0" fmla="*/ 22659 w 96525"/>
                  <a:gd name="connsiteY0" fmla="*/ 139547 h 139547"/>
                  <a:gd name="connsiteX1" fmla="*/ 8295 w 96525"/>
                  <a:gd name="connsiteY1" fmla="*/ 133261 h 139547"/>
                  <a:gd name="connsiteX2" fmla="*/ 4703 w 96525"/>
                  <a:gd name="connsiteY2" fmla="*/ 80277 h 139547"/>
                  <a:gd name="connsiteX3" fmla="*/ 8295 w 96525"/>
                  <a:gd name="connsiteY3" fmla="*/ 78481 h 139547"/>
                  <a:gd name="connsiteX4" fmla="*/ 10090 w 96525"/>
                  <a:gd name="connsiteY4" fmla="*/ 82073 h 139547"/>
                  <a:gd name="connsiteX5" fmla="*/ 12784 w 96525"/>
                  <a:gd name="connsiteY5" fmla="*/ 129669 h 139547"/>
                  <a:gd name="connsiteX6" fmla="*/ 28944 w 96525"/>
                  <a:gd name="connsiteY6" fmla="*/ 133261 h 139547"/>
                  <a:gd name="connsiteX7" fmla="*/ 91792 w 96525"/>
                  <a:gd name="connsiteY7" fmla="*/ 2148 h 139547"/>
                  <a:gd name="connsiteX8" fmla="*/ 94485 w 96525"/>
                  <a:gd name="connsiteY8" fmla="*/ 352 h 139547"/>
                  <a:gd name="connsiteX9" fmla="*/ 96281 w 96525"/>
                  <a:gd name="connsiteY9" fmla="*/ 3047 h 139547"/>
                  <a:gd name="connsiteX10" fmla="*/ 29843 w 96525"/>
                  <a:gd name="connsiteY10" fmla="*/ 138649 h 139547"/>
                  <a:gd name="connsiteX11" fmla="*/ 22659 w 96525"/>
                  <a:gd name="connsiteY11" fmla="*/ 139547 h 139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6525" h="139547">
                    <a:moveTo>
                      <a:pt x="22659" y="139547"/>
                    </a:moveTo>
                    <a:cubicBezTo>
                      <a:pt x="17273" y="139547"/>
                      <a:pt x="11886" y="137751"/>
                      <a:pt x="8295" y="133261"/>
                    </a:cubicBezTo>
                    <a:cubicBezTo>
                      <a:pt x="1112" y="125179"/>
                      <a:pt x="-4275" y="106320"/>
                      <a:pt x="4703" y="80277"/>
                    </a:cubicBezTo>
                    <a:cubicBezTo>
                      <a:pt x="4703" y="78481"/>
                      <a:pt x="6499" y="78481"/>
                      <a:pt x="8295" y="78481"/>
                    </a:cubicBezTo>
                    <a:cubicBezTo>
                      <a:pt x="10090" y="78481"/>
                      <a:pt x="10090" y="80277"/>
                      <a:pt x="10090" y="82073"/>
                    </a:cubicBezTo>
                    <a:cubicBezTo>
                      <a:pt x="2010" y="104524"/>
                      <a:pt x="5601" y="122485"/>
                      <a:pt x="12784" y="129669"/>
                    </a:cubicBezTo>
                    <a:cubicBezTo>
                      <a:pt x="17273" y="134159"/>
                      <a:pt x="22659" y="135057"/>
                      <a:pt x="28944" y="133261"/>
                    </a:cubicBezTo>
                    <a:cubicBezTo>
                      <a:pt x="48697" y="126975"/>
                      <a:pt x="77427" y="89257"/>
                      <a:pt x="91792" y="2148"/>
                    </a:cubicBezTo>
                    <a:cubicBezTo>
                      <a:pt x="91792" y="352"/>
                      <a:pt x="93588" y="-546"/>
                      <a:pt x="94485" y="352"/>
                    </a:cubicBezTo>
                    <a:cubicBezTo>
                      <a:pt x="95384" y="1250"/>
                      <a:pt x="97179" y="2148"/>
                      <a:pt x="96281" y="3047"/>
                    </a:cubicBezTo>
                    <a:cubicBezTo>
                      <a:pt x="81916" y="92850"/>
                      <a:pt x="52288" y="131465"/>
                      <a:pt x="29843" y="138649"/>
                    </a:cubicBezTo>
                    <a:cubicBezTo>
                      <a:pt x="27149" y="138649"/>
                      <a:pt x="25353" y="139547"/>
                      <a:pt x="22659" y="139547"/>
                    </a:cubicBezTo>
                  </a:path>
                </a:pathLst>
              </a:custGeom>
              <a:solidFill>
                <a:srgbClr val="5B2816"/>
              </a:solidFill>
              <a:ln w="8971" cap="flat">
                <a:noFill/>
                <a:prstDash val="solid"/>
                <a:miter/>
              </a:ln>
            </p:spPr>
            <p:txBody>
              <a:bodyPr rtlCol="0" anchor="ctr"/>
              <a:lstStyle/>
              <a:p>
                <a:endParaRPr lang="en-US"/>
              </a:p>
            </p:txBody>
          </p:sp>
          <p:sp>
            <p:nvSpPr>
              <p:cNvPr id="1231" name="Freeform 1230">
                <a:extLst>
                  <a:ext uri="{FF2B5EF4-FFF2-40B4-BE49-F238E27FC236}">
                    <a16:creationId xmlns:a16="http://schemas.microsoft.com/office/drawing/2014/main" id="{6B767478-AC7B-9CAD-43A8-582D7FDD8BC6}"/>
                  </a:ext>
                </a:extLst>
              </p:cNvPr>
              <p:cNvSpPr/>
              <p:nvPr/>
            </p:nvSpPr>
            <p:spPr>
              <a:xfrm>
                <a:off x="12205675" y="5291658"/>
                <a:ext cx="20425" cy="19756"/>
              </a:xfrm>
              <a:custGeom>
                <a:avLst/>
                <a:gdLst>
                  <a:gd name="connsiteX0" fmla="*/ 9876 w 20425"/>
                  <a:gd name="connsiteY0" fmla="*/ 19757 h 19756"/>
                  <a:gd name="connsiteX1" fmla="*/ 0 w 20425"/>
                  <a:gd name="connsiteY1" fmla="*/ 14369 h 19756"/>
                  <a:gd name="connsiteX2" fmla="*/ 0 w 20425"/>
                  <a:gd name="connsiteY2" fmla="*/ 10776 h 19756"/>
                  <a:gd name="connsiteX3" fmla="*/ 3591 w 20425"/>
                  <a:gd name="connsiteY3" fmla="*/ 11674 h 19756"/>
                  <a:gd name="connsiteX4" fmla="*/ 11672 w 20425"/>
                  <a:gd name="connsiteY4" fmla="*/ 13470 h 19756"/>
                  <a:gd name="connsiteX5" fmla="*/ 13467 w 20425"/>
                  <a:gd name="connsiteY5" fmla="*/ 3592 h 19756"/>
                  <a:gd name="connsiteX6" fmla="*/ 15263 w 20425"/>
                  <a:gd name="connsiteY6" fmla="*/ 0 h 19756"/>
                  <a:gd name="connsiteX7" fmla="*/ 18854 w 20425"/>
                  <a:gd name="connsiteY7" fmla="*/ 1796 h 19756"/>
                  <a:gd name="connsiteX8" fmla="*/ 14365 w 20425"/>
                  <a:gd name="connsiteY8" fmla="*/ 17961 h 19756"/>
                  <a:gd name="connsiteX9" fmla="*/ 8978 w 20425"/>
                  <a:gd name="connsiteY9" fmla="*/ 18859 h 19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425" h="19756">
                    <a:moveTo>
                      <a:pt x="9876" y="19757"/>
                    </a:moveTo>
                    <a:cubicBezTo>
                      <a:pt x="6285" y="19757"/>
                      <a:pt x="1796" y="17961"/>
                      <a:pt x="0" y="14369"/>
                    </a:cubicBezTo>
                    <a:cubicBezTo>
                      <a:pt x="0" y="13470"/>
                      <a:pt x="0" y="11674"/>
                      <a:pt x="0" y="10776"/>
                    </a:cubicBezTo>
                    <a:cubicBezTo>
                      <a:pt x="898" y="10776"/>
                      <a:pt x="2693" y="10776"/>
                      <a:pt x="3591" y="11674"/>
                    </a:cubicBezTo>
                    <a:cubicBezTo>
                      <a:pt x="5387" y="14369"/>
                      <a:pt x="8978" y="15267"/>
                      <a:pt x="11672" y="13470"/>
                    </a:cubicBezTo>
                    <a:cubicBezTo>
                      <a:pt x="15263" y="11674"/>
                      <a:pt x="14365" y="6286"/>
                      <a:pt x="13467" y="3592"/>
                    </a:cubicBezTo>
                    <a:cubicBezTo>
                      <a:pt x="13467" y="2694"/>
                      <a:pt x="13467" y="898"/>
                      <a:pt x="15263" y="0"/>
                    </a:cubicBezTo>
                    <a:cubicBezTo>
                      <a:pt x="16161" y="0"/>
                      <a:pt x="17956" y="0"/>
                      <a:pt x="18854" y="1796"/>
                    </a:cubicBezTo>
                    <a:cubicBezTo>
                      <a:pt x="23343" y="12572"/>
                      <a:pt x="17058" y="17063"/>
                      <a:pt x="14365" y="17961"/>
                    </a:cubicBezTo>
                    <a:cubicBezTo>
                      <a:pt x="12569" y="17961"/>
                      <a:pt x="10774" y="18859"/>
                      <a:pt x="8978" y="18859"/>
                    </a:cubicBezTo>
                  </a:path>
                </a:pathLst>
              </a:custGeom>
              <a:solidFill>
                <a:srgbClr val="5B2816"/>
              </a:solidFill>
              <a:ln w="8971" cap="flat">
                <a:noFill/>
                <a:prstDash val="solid"/>
                <a:miter/>
              </a:ln>
            </p:spPr>
            <p:txBody>
              <a:bodyPr rtlCol="0" anchor="ctr"/>
              <a:lstStyle/>
              <a:p>
                <a:endParaRPr lang="en-US"/>
              </a:p>
            </p:txBody>
          </p:sp>
          <p:sp>
            <p:nvSpPr>
              <p:cNvPr id="1232" name="Freeform 1231">
                <a:extLst>
                  <a:ext uri="{FF2B5EF4-FFF2-40B4-BE49-F238E27FC236}">
                    <a16:creationId xmlns:a16="http://schemas.microsoft.com/office/drawing/2014/main" id="{AFA00CC4-BD9B-08A5-4A59-FA3D886E11FF}"/>
                  </a:ext>
                </a:extLst>
              </p:cNvPr>
              <p:cNvSpPr/>
              <p:nvPr/>
            </p:nvSpPr>
            <p:spPr>
              <a:xfrm>
                <a:off x="12116117" y="5302435"/>
                <a:ext cx="103922" cy="158053"/>
              </a:xfrm>
              <a:custGeom>
                <a:avLst/>
                <a:gdLst>
                  <a:gd name="connsiteX0" fmla="*/ 23119 w 103922"/>
                  <a:gd name="connsiteY0" fmla="*/ 158053 h 158053"/>
                  <a:gd name="connsiteX1" fmla="*/ 6060 w 103922"/>
                  <a:gd name="connsiteY1" fmla="*/ 150869 h 158053"/>
                  <a:gd name="connsiteX2" fmla="*/ 6060 w 103922"/>
                  <a:gd name="connsiteY2" fmla="*/ 78129 h 158053"/>
                  <a:gd name="connsiteX3" fmla="*/ 9651 w 103922"/>
                  <a:gd name="connsiteY3" fmla="*/ 76333 h 158053"/>
                  <a:gd name="connsiteX4" fmla="*/ 11447 w 103922"/>
                  <a:gd name="connsiteY4" fmla="*/ 79925 h 158053"/>
                  <a:gd name="connsiteX5" fmla="*/ 9651 w 103922"/>
                  <a:gd name="connsiteY5" fmla="*/ 147277 h 158053"/>
                  <a:gd name="connsiteX6" fmla="*/ 32097 w 103922"/>
                  <a:gd name="connsiteY6" fmla="*/ 150869 h 158053"/>
                  <a:gd name="connsiteX7" fmla="*/ 98536 w 103922"/>
                  <a:gd name="connsiteY7" fmla="*/ 2694 h 158053"/>
                  <a:gd name="connsiteX8" fmla="*/ 101230 w 103922"/>
                  <a:gd name="connsiteY8" fmla="*/ 0 h 158053"/>
                  <a:gd name="connsiteX9" fmla="*/ 103923 w 103922"/>
                  <a:gd name="connsiteY9" fmla="*/ 2694 h 158053"/>
                  <a:gd name="connsiteX10" fmla="*/ 33893 w 103922"/>
                  <a:gd name="connsiteY10" fmla="*/ 154461 h 158053"/>
                  <a:gd name="connsiteX11" fmla="*/ 23119 w 103922"/>
                  <a:gd name="connsiteY11" fmla="*/ 156257 h 15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922" h="158053">
                    <a:moveTo>
                      <a:pt x="23119" y="158053"/>
                    </a:moveTo>
                    <a:cubicBezTo>
                      <a:pt x="15936" y="158053"/>
                      <a:pt x="10550" y="155359"/>
                      <a:pt x="6060" y="150869"/>
                    </a:cubicBezTo>
                    <a:cubicBezTo>
                      <a:pt x="-2020" y="141889"/>
                      <a:pt x="-2020" y="102376"/>
                      <a:pt x="6060" y="78129"/>
                    </a:cubicBezTo>
                    <a:cubicBezTo>
                      <a:pt x="6060" y="77231"/>
                      <a:pt x="7856" y="76333"/>
                      <a:pt x="9651" y="76333"/>
                    </a:cubicBezTo>
                    <a:cubicBezTo>
                      <a:pt x="11447" y="76333"/>
                      <a:pt x="11447" y="78129"/>
                      <a:pt x="11447" y="79925"/>
                    </a:cubicBezTo>
                    <a:cubicBezTo>
                      <a:pt x="3367" y="103274"/>
                      <a:pt x="3367" y="140093"/>
                      <a:pt x="9651" y="147277"/>
                    </a:cubicBezTo>
                    <a:cubicBezTo>
                      <a:pt x="15039" y="152665"/>
                      <a:pt x="23119" y="154461"/>
                      <a:pt x="32097" y="150869"/>
                    </a:cubicBezTo>
                    <a:cubicBezTo>
                      <a:pt x="58134" y="141889"/>
                      <a:pt x="89558" y="98783"/>
                      <a:pt x="98536" y="2694"/>
                    </a:cubicBezTo>
                    <a:cubicBezTo>
                      <a:pt x="98536" y="898"/>
                      <a:pt x="100332" y="0"/>
                      <a:pt x="101230" y="0"/>
                    </a:cubicBezTo>
                    <a:cubicBezTo>
                      <a:pt x="103025" y="0"/>
                      <a:pt x="103923" y="1796"/>
                      <a:pt x="103923" y="2694"/>
                    </a:cubicBezTo>
                    <a:cubicBezTo>
                      <a:pt x="92251" y="126622"/>
                      <a:pt x="47360" y="149971"/>
                      <a:pt x="33893" y="154461"/>
                    </a:cubicBezTo>
                    <a:cubicBezTo>
                      <a:pt x="30301" y="155359"/>
                      <a:pt x="26710" y="156257"/>
                      <a:pt x="23119" y="156257"/>
                    </a:cubicBezTo>
                  </a:path>
                </a:pathLst>
              </a:custGeom>
              <a:solidFill>
                <a:srgbClr val="5B2816"/>
              </a:solidFill>
              <a:ln w="8971" cap="flat">
                <a:noFill/>
                <a:prstDash val="solid"/>
                <a:miter/>
              </a:ln>
            </p:spPr>
            <p:txBody>
              <a:bodyPr rtlCol="0" anchor="ctr"/>
              <a:lstStyle/>
              <a:p>
                <a:endParaRPr lang="en-US"/>
              </a:p>
            </p:txBody>
          </p:sp>
          <p:sp>
            <p:nvSpPr>
              <p:cNvPr id="1233" name="Freeform 1232">
                <a:extLst>
                  <a:ext uri="{FF2B5EF4-FFF2-40B4-BE49-F238E27FC236}">
                    <a16:creationId xmlns:a16="http://schemas.microsoft.com/office/drawing/2014/main" id="{B08A7515-1164-E909-98B2-8B2403BAF1B0}"/>
                  </a:ext>
                </a:extLst>
              </p:cNvPr>
              <p:cNvSpPr/>
              <p:nvPr/>
            </p:nvSpPr>
            <p:spPr>
              <a:xfrm>
                <a:off x="12542559" y="5387748"/>
                <a:ext cx="313265" cy="59269"/>
              </a:xfrm>
              <a:custGeom>
                <a:avLst/>
                <a:gdLst>
                  <a:gd name="connsiteX0" fmla="*/ 164102 w 313265"/>
                  <a:gd name="connsiteY0" fmla="*/ 59270 h 59269"/>
                  <a:gd name="connsiteX1" fmla="*/ 146146 w 313265"/>
                  <a:gd name="connsiteY1" fmla="*/ 59270 h 59269"/>
                  <a:gd name="connsiteX2" fmla="*/ 1596 w 313265"/>
                  <a:gd name="connsiteY2" fmla="*/ 33227 h 59269"/>
                  <a:gd name="connsiteX3" fmla="*/ 1596 w 313265"/>
                  <a:gd name="connsiteY3" fmla="*/ 8082 h 59269"/>
                  <a:gd name="connsiteX4" fmla="*/ 4290 w 313265"/>
                  <a:gd name="connsiteY4" fmla="*/ 5388 h 59269"/>
                  <a:gd name="connsiteX5" fmla="*/ 6983 w 313265"/>
                  <a:gd name="connsiteY5" fmla="*/ 8082 h 59269"/>
                  <a:gd name="connsiteX6" fmla="*/ 6983 w 313265"/>
                  <a:gd name="connsiteY6" fmla="*/ 28737 h 59269"/>
                  <a:gd name="connsiteX7" fmla="*/ 147941 w 313265"/>
                  <a:gd name="connsiteY7" fmla="*/ 53882 h 59269"/>
                  <a:gd name="connsiteX8" fmla="*/ 308651 w 313265"/>
                  <a:gd name="connsiteY8" fmla="*/ 33227 h 59269"/>
                  <a:gd name="connsiteX9" fmla="*/ 305061 w 313265"/>
                  <a:gd name="connsiteY9" fmla="*/ 2694 h 59269"/>
                  <a:gd name="connsiteX10" fmla="*/ 306856 w 313265"/>
                  <a:gd name="connsiteY10" fmla="*/ 0 h 59269"/>
                  <a:gd name="connsiteX11" fmla="*/ 309550 w 313265"/>
                  <a:gd name="connsiteY11" fmla="*/ 1796 h 59269"/>
                  <a:gd name="connsiteX12" fmla="*/ 312243 w 313265"/>
                  <a:gd name="connsiteY12" fmla="*/ 36819 h 59269"/>
                  <a:gd name="connsiteX13" fmla="*/ 165000 w 313265"/>
                  <a:gd name="connsiteY13" fmla="*/ 59270 h 59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13265" h="59269">
                    <a:moveTo>
                      <a:pt x="164102" y="59270"/>
                    </a:moveTo>
                    <a:cubicBezTo>
                      <a:pt x="157817" y="59270"/>
                      <a:pt x="152430" y="59270"/>
                      <a:pt x="146146" y="59270"/>
                    </a:cubicBezTo>
                    <a:cubicBezTo>
                      <a:pt x="67137" y="54780"/>
                      <a:pt x="3391" y="35023"/>
                      <a:pt x="1596" y="33227"/>
                    </a:cubicBezTo>
                    <a:cubicBezTo>
                      <a:pt x="1596" y="33227"/>
                      <a:pt x="-1995" y="30533"/>
                      <a:pt x="1596" y="8082"/>
                    </a:cubicBezTo>
                    <a:cubicBezTo>
                      <a:pt x="1596" y="6286"/>
                      <a:pt x="3391" y="5388"/>
                      <a:pt x="4290" y="5388"/>
                    </a:cubicBezTo>
                    <a:cubicBezTo>
                      <a:pt x="6085" y="5388"/>
                      <a:pt x="6983" y="7184"/>
                      <a:pt x="6983" y="8082"/>
                    </a:cubicBezTo>
                    <a:cubicBezTo>
                      <a:pt x="6983" y="16164"/>
                      <a:pt x="6085" y="26043"/>
                      <a:pt x="6983" y="28737"/>
                    </a:cubicBezTo>
                    <a:cubicBezTo>
                      <a:pt x="15064" y="32329"/>
                      <a:pt x="75217" y="49392"/>
                      <a:pt x="147941" y="53882"/>
                    </a:cubicBezTo>
                    <a:cubicBezTo>
                      <a:pt x="216176" y="57474"/>
                      <a:pt x="300571" y="37717"/>
                      <a:pt x="308651" y="33227"/>
                    </a:cubicBezTo>
                    <a:cubicBezTo>
                      <a:pt x="308651" y="29635"/>
                      <a:pt x="306856" y="15266"/>
                      <a:pt x="305061" y="2694"/>
                    </a:cubicBezTo>
                    <a:cubicBezTo>
                      <a:pt x="305061" y="898"/>
                      <a:pt x="305061" y="0"/>
                      <a:pt x="306856" y="0"/>
                    </a:cubicBezTo>
                    <a:cubicBezTo>
                      <a:pt x="308651" y="0"/>
                      <a:pt x="309550" y="0"/>
                      <a:pt x="309550" y="1796"/>
                    </a:cubicBezTo>
                    <a:cubicBezTo>
                      <a:pt x="314936" y="34125"/>
                      <a:pt x="313141" y="35921"/>
                      <a:pt x="312243" y="36819"/>
                    </a:cubicBezTo>
                    <a:cubicBezTo>
                      <a:pt x="305061" y="43105"/>
                      <a:pt x="229643" y="59270"/>
                      <a:pt x="165000" y="59270"/>
                    </a:cubicBezTo>
                  </a:path>
                </a:pathLst>
              </a:custGeom>
              <a:solidFill>
                <a:srgbClr val="5B2816"/>
              </a:solidFill>
              <a:ln w="8971" cap="flat">
                <a:noFill/>
                <a:prstDash val="solid"/>
                <a:miter/>
              </a:ln>
            </p:spPr>
            <p:txBody>
              <a:bodyPr rtlCol="0" anchor="ctr"/>
              <a:lstStyle/>
              <a:p>
                <a:endParaRPr lang="en-US"/>
              </a:p>
            </p:txBody>
          </p:sp>
          <p:sp>
            <p:nvSpPr>
              <p:cNvPr id="1234" name="Freeform 1233">
                <a:extLst>
                  <a:ext uri="{FF2B5EF4-FFF2-40B4-BE49-F238E27FC236}">
                    <a16:creationId xmlns:a16="http://schemas.microsoft.com/office/drawing/2014/main" id="{4C8D4445-CD9D-6CC6-4BA7-8DECF7B52CC3}"/>
                  </a:ext>
                </a:extLst>
              </p:cNvPr>
              <p:cNvSpPr/>
              <p:nvPr/>
            </p:nvSpPr>
            <p:spPr>
              <a:xfrm>
                <a:off x="11500435" y="4696195"/>
                <a:ext cx="105494" cy="232658"/>
              </a:xfrm>
              <a:custGeom>
                <a:avLst/>
                <a:gdLst>
                  <a:gd name="connsiteX0" fmla="*/ 14814 w 105494"/>
                  <a:gd name="connsiteY0" fmla="*/ 10844 h 232658"/>
                  <a:gd name="connsiteX1" fmla="*/ 28281 w 105494"/>
                  <a:gd name="connsiteY1" fmla="*/ 23417 h 232658"/>
                  <a:gd name="connsiteX2" fmla="*/ 46238 w 105494"/>
                  <a:gd name="connsiteY2" fmla="*/ 62930 h 232658"/>
                  <a:gd name="connsiteX3" fmla="*/ 48931 w 105494"/>
                  <a:gd name="connsiteY3" fmla="*/ 53950 h 232658"/>
                  <a:gd name="connsiteX4" fmla="*/ 41749 w 105494"/>
                  <a:gd name="connsiteY4" fmla="*/ 18029 h 232658"/>
                  <a:gd name="connsiteX5" fmla="*/ 42647 w 105494"/>
                  <a:gd name="connsiteY5" fmla="*/ 68 h 232658"/>
                  <a:gd name="connsiteX6" fmla="*/ 65092 w 105494"/>
                  <a:gd name="connsiteY6" fmla="*/ 58440 h 232658"/>
                  <a:gd name="connsiteX7" fmla="*/ 65092 w 105494"/>
                  <a:gd name="connsiteY7" fmla="*/ 15335 h 232658"/>
                  <a:gd name="connsiteX8" fmla="*/ 68683 w 105494"/>
                  <a:gd name="connsiteY8" fmla="*/ 3660 h 232658"/>
                  <a:gd name="connsiteX9" fmla="*/ 76764 w 105494"/>
                  <a:gd name="connsiteY9" fmla="*/ 27907 h 232658"/>
                  <a:gd name="connsiteX10" fmla="*/ 83049 w 105494"/>
                  <a:gd name="connsiteY10" fmla="*/ 75503 h 232658"/>
                  <a:gd name="connsiteX11" fmla="*/ 89333 w 105494"/>
                  <a:gd name="connsiteY11" fmla="*/ 63828 h 232658"/>
                  <a:gd name="connsiteX12" fmla="*/ 94720 w 105494"/>
                  <a:gd name="connsiteY12" fmla="*/ 47664 h 232658"/>
                  <a:gd name="connsiteX13" fmla="*/ 105494 w 105494"/>
                  <a:gd name="connsiteY13" fmla="*/ 49460 h 232658"/>
                  <a:gd name="connsiteX14" fmla="*/ 102801 w 105494"/>
                  <a:gd name="connsiteY14" fmla="*/ 71013 h 232658"/>
                  <a:gd name="connsiteX15" fmla="*/ 94720 w 105494"/>
                  <a:gd name="connsiteY15" fmla="*/ 100648 h 232658"/>
                  <a:gd name="connsiteX16" fmla="*/ 79457 w 105494"/>
                  <a:gd name="connsiteY16" fmla="*/ 138365 h 232658"/>
                  <a:gd name="connsiteX17" fmla="*/ 83049 w 105494"/>
                  <a:gd name="connsiteY17" fmla="*/ 190451 h 232658"/>
                  <a:gd name="connsiteX18" fmla="*/ 86640 w 105494"/>
                  <a:gd name="connsiteY18" fmla="*/ 220984 h 232658"/>
                  <a:gd name="connsiteX19" fmla="*/ 61501 w 105494"/>
                  <a:gd name="connsiteY19" fmla="*/ 232658 h 232658"/>
                  <a:gd name="connsiteX20" fmla="*/ 34566 w 105494"/>
                  <a:gd name="connsiteY20" fmla="*/ 222780 h 232658"/>
                  <a:gd name="connsiteX21" fmla="*/ 32770 w 105494"/>
                  <a:gd name="connsiteY21" fmla="*/ 146447 h 232658"/>
                  <a:gd name="connsiteX22" fmla="*/ 21099 w 105494"/>
                  <a:gd name="connsiteY22" fmla="*/ 87177 h 232658"/>
                  <a:gd name="connsiteX23" fmla="*/ 2244 w 105494"/>
                  <a:gd name="connsiteY23" fmla="*/ 46766 h 232658"/>
                  <a:gd name="connsiteX24" fmla="*/ 449 w 105494"/>
                  <a:gd name="connsiteY24" fmla="*/ 33295 h 232658"/>
                  <a:gd name="connsiteX25" fmla="*/ 8529 w 105494"/>
                  <a:gd name="connsiteY25" fmla="*/ 38683 h 232658"/>
                  <a:gd name="connsiteX26" fmla="*/ 30077 w 105494"/>
                  <a:gd name="connsiteY26" fmla="*/ 64726 h 232658"/>
                  <a:gd name="connsiteX27" fmla="*/ 13916 w 105494"/>
                  <a:gd name="connsiteY27" fmla="*/ 13539 h 232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5494" h="232658">
                    <a:moveTo>
                      <a:pt x="14814" y="10844"/>
                    </a:moveTo>
                    <a:cubicBezTo>
                      <a:pt x="16610" y="5456"/>
                      <a:pt x="21099" y="9048"/>
                      <a:pt x="28281" y="23417"/>
                    </a:cubicBezTo>
                    <a:cubicBezTo>
                      <a:pt x="34566" y="36887"/>
                      <a:pt x="41749" y="59338"/>
                      <a:pt x="46238" y="62930"/>
                    </a:cubicBezTo>
                    <a:cubicBezTo>
                      <a:pt x="47136" y="63828"/>
                      <a:pt x="49829" y="62930"/>
                      <a:pt x="48931" y="53950"/>
                    </a:cubicBezTo>
                    <a:cubicBezTo>
                      <a:pt x="48034" y="43174"/>
                      <a:pt x="43544" y="24315"/>
                      <a:pt x="41749" y="18029"/>
                    </a:cubicBezTo>
                    <a:cubicBezTo>
                      <a:pt x="39055" y="7252"/>
                      <a:pt x="41749" y="-830"/>
                      <a:pt x="42647" y="68"/>
                    </a:cubicBezTo>
                    <a:cubicBezTo>
                      <a:pt x="51625" y="2762"/>
                      <a:pt x="57012" y="39582"/>
                      <a:pt x="65092" y="58440"/>
                    </a:cubicBezTo>
                    <a:cubicBezTo>
                      <a:pt x="66888" y="62930"/>
                      <a:pt x="68683" y="41377"/>
                      <a:pt x="65092" y="15335"/>
                    </a:cubicBezTo>
                    <a:cubicBezTo>
                      <a:pt x="64194" y="8150"/>
                      <a:pt x="67786" y="2762"/>
                      <a:pt x="68683" y="3660"/>
                    </a:cubicBezTo>
                    <a:cubicBezTo>
                      <a:pt x="70479" y="5456"/>
                      <a:pt x="74070" y="13539"/>
                      <a:pt x="76764" y="27907"/>
                    </a:cubicBezTo>
                    <a:cubicBezTo>
                      <a:pt x="80355" y="47664"/>
                      <a:pt x="83049" y="75503"/>
                      <a:pt x="83049" y="75503"/>
                    </a:cubicBezTo>
                    <a:cubicBezTo>
                      <a:pt x="83049" y="75503"/>
                      <a:pt x="85742" y="71911"/>
                      <a:pt x="89333" y="63828"/>
                    </a:cubicBezTo>
                    <a:cubicBezTo>
                      <a:pt x="91129" y="59338"/>
                      <a:pt x="92027" y="51256"/>
                      <a:pt x="94720" y="47664"/>
                    </a:cubicBezTo>
                    <a:cubicBezTo>
                      <a:pt x="98311" y="42275"/>
                      <a:pt x="105494" y="35989"/>
                      <a:pt x="105494" y="49460"/>
                    </a:cubicBezTo>
                    <a:cubicBezTo>
                      <a:pt x="105494" y="53052"/>
                      <a:pt x="102801" y="65624"/>
                      <a:pt x="102801" y="71013"/>
                    </a:cubicBezTo>
                    <a:cubicBezTo>
                      <a:pt x="102801" y="78197"/>
                      <a:pt x="98311" y="92565"/>
                      <a:pt x="94720" y="100648"/>
                    </a:cubicBezTo>
                    <a:cubicBezTo>
                      <a:pt x="88436" y="114118"/>
                      <a:pt x="81253" y="122200"/>
                      <a:pt x="79457" y="138365"/>
                    </a:cubicBezTo>
                    <a:cubicBezTo>
                      <a:pt x="76764" y="159918"/>
                      <a:pt x="80355" y="174286"/>
                      <a:pt x="83049" y="190451"/>
                    </a:cubicBezTo>
                    <a:cubicBezTo>
                      <a:pt x="85742" y="203921"/>
                      <a:pt x="86640" y="220984"/>
                      <a:pt x="86640" y="220984"/>
                    </a:cubicBezTo>
                    <a:cubicBezTo>
                      <a:pt x="86640" y="220984"/>
                      <a:pt x="74968" y="231760"/>
                      <a:pt x="61501" y="232658"/>
                    </a:cubicBezTo>
                    <a:cubicBezTo>
                      <a:pt x="48931" y="232658"/>
                      <a:pt x="34566" y="222780"/>
                      <a:pt x="34566" y="222780"/>
                    </a:cubicBezTo>
                    <a:cubicBezTo>
                      <a:pt x="34566" y="222780"/>
                      <a:pt x="34566" y="174286"/>
                      <a:pt x="32770" y="146447"/>
                    </a:cubicBezTo>
                    <a:cubicBezTo>
                      <a:pt x="30077" y="121302"/>
                      <a:pt x="24690" y="117710"/>
                      <a:pt x="21099" y="87177"/>
                    </a:cubicBezTo>
                    <a:cubicBezTo>
                      <a:pt x="21099" y="79993"/>
                      <a:pt x="8529" y="59338"/>
                      <a:pt x="2244" y="46766"/>
                    </a:cubicBezTo>
                    <a:cubicBezTo>
                      <a:pt x="-1347" y="38683"/>
                      <a:pt x="449" y="36887"/>
                      <a:pt x="449" y="33295"/>
                    </a:cubicBezTo>
                    <a:cubicBezTo>
                      <a:pt x="449" y="31499"/>
                      <a:pt x="3142" y="32397"/>
                      <a:pt x="8529" y="38683"/>
                    </a:cubicBezTo>
                    <a:cubicBezTo>
                      <a:pt x="17508" y="48562"/>
                      <a:pt x="30077" y="67421"/>
                      <a:pt x="30077" y="64726"/>
                    </a:cubicBezTo>
                    <a:cubicBezTo>
                      <a:pt x="30077" y="53950"/>
                      <a:pt x="12121" y="18927"/>
                      <a:pt x="13916" y="13539"/>
                    </a:cubicBezTo>
                  </a:path>
                </a:pathLst>
              </a:custGeom>
              <a:solidFill>
                <a:srgbClr val="FFEDDE"/>
              </a:solidFill>
              <a:ln w="8971" cap="flat">
                <a:noFill/>
                <a:prstDash val="solid"/>
                <a:miter/>
              </a:ln>
            </p:spPr>
            <p:txBody>
              <a:bodyPr rtlCol="0" anchor="ctr"/>
              <a:lstStyle/>
              <a:p>
                <a:endParaRPr lang="en-US"/>
              </a:p>
            </p:txBody>
          </p:sp>
          <p:sp>
            <p:nvSpPr>
              <p:cNvPr id="1235" name="Freeform 1234">
                <a:extLst>
                  <a:ext uri="{FF2B5EF4-FFF2-40B4-BE49-F238E27FC236}">
                    <a16:creationId xmlns:a16="http://schemas.microsoft.com/office/drawing/2014/main" id="{FBC25A96-5697-98FF-7C1A-CD4C040407F2}"/>
                  </a:ext>
                </a:extLst>
              </p:cNvPr>
              <p:cNvSpPr/>
              <p:nvPr/>
            </p:nvSpPr>
            <p:spPr>
              <a:xfrm>
                <a:off x="12032179" y="5039311"/>
                <a:ext cx="153220" cy="274797"/>
              </a:xfrm>
              <a:custGeom>
                <a:avLst/>
                <a:gdLst>
                  <a:gd name="connsiteX0" fmla="*/ 32538 w 153220"/>
                  <a:gd name="connsiteY0" fmla="*/ 21553 h 274797"/>
                  <a:gd name="connsiteX1" fmla="*/ 73838 w 153220"/>
                  <a:gd name="connsiteY1" fmla="*/ 0 h 274797"/>
                  <a:gd name="connsiteX2" fmla="*/ 133094 w 153220"/>
                  <a:gd name="connsiteY2" fmla="*/ 21553 h 274797"/>
                  <a:gd name="connsiteX3" fmla="*/ 146562 w 153220"/>
                  <a:gd name="connsiteY3" fmla="*/ 49392 h 274797"/>
                  <a:gd name="connsiteX4" fmla="*/ 143868 w 153220"/>
                  <a:gd name="connsiteY4" fmla="*/ 81721 h 274797"/>
                  <a:gd name="connsiteX5" fmla="*/ 151948 w 153220"/>
                  <a:gd name="connsiteY5" fmla="*/ 98783 h 274797"/>
                  <a:gd name="connsiteX6" fmla="*/ 138481 w 153220"/>
                  <a:gd name="connsiteY6" fmla="*/ 114948 h 274797"/>
                  <a:gd name="connsiteX7" fmla="*/ 129503 w 153220"/>
                  <a:gd name="connsiteY7" fmla="*/ 144583 h 274797"/>
                  <a:gd name="connsiteX8" fmla="*/ 112444 w 153220"/>
                  <a:gd name="connsiteY8" fmla="*/ 163442 h 274797"/>
                  <a:gd name="connsiteX9" fmla="*/ 109750 w 153220"/>
                  <a:gd name="connsiteY9" fmla="*/ 182301 h 274797"/>
                  <a:gd name="connsiteX10" fmla="*/ 115138 w 153220"/>
                  <a:gd name="connsiteY10" fmla="*/ 217324 h 274797"/>
                  <a:gd name="connsiteX11" fmla="*/ 96283 w 153220"/>
                  <a:gd name="connsiteY11" fmla="*/ 274798 h 274797"/>
                  <a:gd name="connsiteX12" fmla="*/ 81021 w 153220"/>
                  <a:gd name="connsiteY12" fmla="*/ 248755 h 274797"/>
                  <a:gd name="connsiteX13" fmla="*/ 72940 w 153220"/>
                  <a:gd name="connsiteY13" fmla="*/ 217324 h 274797"/>
                  <a:gd name="connsiteX14" fmla="*/ 36129 w 153220"/>
                  <a:gd name="connsiteY14" fmla="*/ 193077 h 274797"/>
                  <a:gd name="connsiteX15" fmla="*/ 16377 w 153220"/>
                  <a:gd name="connsiteY15" fmla="*/ 164340 h 274797"/>
                  <a:gd name="connsiteX16" fmla="*/ 23560 w 153220"/>
                  <a:gd name="connsiteY16" fmla="*/ 143685 h 274797"/>
                  <a:gd name="connsiteX17" fmla="*/ 20866 w 153220"/>
                  <a:gd name="connsiteY17" fmla="*/ 120336 h 274797"/>
                  <a:gd name="connsiteX18" fmla="*/ 216 w 153220"/>
                  <a:gd name="connsiteY18" fmla="*/ 92497 h 274797"/>
                  <a:gd name="connsiteX19" fmla="*/ 8297 w 153220"/>
                  <a:gd name="connsiteY19" fmla="*/ 79027 h 274797"/>
                  <a:gd name="connsiteX20" fmla="*/ 32538 w 153220"/>
                  <a:gd name="connsiteY20" fmla="*/ 21553 h 274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3220" h="274797">
                    <a:moveTo>
                      <a:pt x="32538" y="21553"/>
                    </a:moveTo>
                    <a:cubicBezTo>
                      <a:pt x="32538" y="21553"/>
                      <a:pt x="48699" y="0"/>
                      <a:pt x="73838" y="0"/>
                    </a:cubicBezTo>
                    <a:cubicBezTo>
                      <a:pt x="98977" y="0"/>
                      <a:pt x="133094" y="21553"/>
                      <a:pt x="133094" y="21553"/>
                    </a:cubicBezTo>
                    <a:lnTo>
                      <a:pt x="146562" y="49392"/>
                    </a:lnTo>
                    <a:lnTo>
                      <a:pt x="143868" y="81721"/>
                    </a:lnTo>
                    <a:cubicBezTo>
                      <a:pt x="143868" y="81721"/>
                      <a:pt x="157336" y="81721"/>
                      <a:pt x="151948" y="98783"/>
                    </a:cubicBezTo>
                    <a:cubicBezTo>
                      <a:pt x="147459" y="112254"/>
                      <a:pt x="138481" y="114948"/>
                      <a:pt x="138481" y="114948"/>
                    </a:cubicBezTo>
                    <a:cubicBezTo>
                      <a:pt x="138481" y="114948"/>
                      <a:pt x="135788" y="132011"/>
                      <a:pt x="129503" y="144583"/>
                    </a:cubicBezTo>
                    <a:cubicBezTo>
                      <a:pt x="123218" y="156257"/>
                      <a:pt x="112444" y="163442"/>
                      <a:pt x="112444" y="163442"/>
                    </a:cubicBezTo>
                    <a:lnTo>
                      <a:pt x="109750" y="182301"/>
                    </a:lnTo>
                    <a:cubicBezTo>
                      <a:pt x="109750" y="182301"/>
                      <a:pt x="118729" y="193975"/>
                      <a:pt x="115138" y="217324"/>
                    </a:cubicBezTo>
                    <a:cubicBezTo>
                      <a:pt x="111546" y="240673"/>
                      <a:pt x="96283" y="274798"/>
                      <a:pt x="96283" y="274798"/>
                    </a:cubicBezTo>
                    <a:cubicBezTo>
                      <a:pt x="96283" y="274798"/>
                      <a:pt x="85510" y="261327"/>
                      <a:pt x="81021" y="248755"/>
                    </a:cubicBezTo>
                    <a:cubicBezTo>
                      <a:pt x="77429" y="237978"/>
                      <a:pt x="81021" y="229896"/>
                      <a:pt x="72940" y="217324"/>
                    </a:cubicBezTo>
                    <a:cubicBezTo>
                      <a:pt x="66655" y="207445"/>
                      <a:pt x="46903" y="202057"/>
                      <a:pt x="36129" y="193077"/>
                    </a:cubicBezTo>
                    <a:cubicBezTo>
                      <a:pt x="23560" y="182301"/>
                      <a:pt x="16377" y="164340"/>
                      <a:pt x="16377" y="164340"/>
                    </a:cubicBezTo>
                    <a:cubicBezTo>
                      <a:pt x="16377" y="164340"/>
                      <a:pt x="21764" y="154462"/>
                      <a:pt x="23560" y="143685"/>
                    </a:cubicBezTo>
                    <a:cubicBezTo>
                      <a:pt x="24457" y="132909"/>
                      <a:pt x="20866" y="120336"/>
                      <a:pt x="20866" y="120336"/>
                    </a:cubicBezTo>
                    <a:cubicBezTo>
                      <a:pt x="20866" y="120336"/>
                      <a:pt x="-2477" y="116744"/>
                      <a:pt x="216" y="92497"/>
                    </a:cubicBezTo>
                    <a:cubicBezTo>
                      <a:pt x="1114" y="82619"/>
                      <a:pt x="8297" y="79027"/>
                      <a:pt x="8297" y="79027"/>
                    </a:cubicBezTo>
                    <a:lnTo>
                      <a:pt x="32538" y="21553"/>
                    </a:lnTo>
                  </a:path>
                </a:pathLst>
              </a:custGeom>
              <a:solidFill>
                <a:srgbClr val="FFEDDE"/>
              </a:solidFill>
              <a:ln w="8971" cap="flat">
                <a:noFill/>
                <a:prstDash val="solid"/>
                <a:miter/>
              </a:ln>
            </p:spPr>
            <p:txBody>
              <a:bodyPr rtlCol="0" anchor="ctr"/>
              <a:lstStyle/>
              <a:p>
                <a:endParaRPr lang="en-US"/>
              </a:p>
            </p:txBody>
          </p:sp>
          <p:sp>
            <p:nvSpPr>
              <p:cNvPr id="1236" name="Freeform 1235">
                <a:extLst>
                  <a:ext uri="{FF2B5EF4-FFF2-40B4-BE49-F238E27FC236}">
                    <a16:creationId xmlns:a16="http://schemas.microsoft.com/office/drawing/2014/main" id="{8878B9CD-AE7C-293F-4BFA-55602EB6882D}"/>
                  </a:ext>
                </a:extLst>
              </p:cNvPr>
              <p:cNvSpPr/>
              <p:nvPr/>
            </p:nvSpPr>
            <p:spPr>
              <a:xfrm>
                <a:off x="12372726" y="5047901"/>
                <a:ext cx="157495" cy="213224"/>
              </a:xfrm>
              <a:custGeom>
                <a:avLst/>
                <a:gdLst>
                  <a:gd name="connsiteX0" fmla="*/ 4434 w 157495"/>
                  <a:gd name="connsiteY0" fmla="*/ 80316 h 213224"/>
                  <a:gd name="connsiteX1" fmla="*/ 77158 w 157495"/>
                  <a:gd name="connsiteY1" fmla="*/ 391 h 213224"/>
                  <a:gd name="connsiteX2" fmla="*/ 148984 w 157495"/>
                  <a:gd name="connsiteY2" fmla="*/ 47089 h 213224"/>
                  <a:gd name="connsiteX3" fmla="*/ 157064 w 157495"/>
                  <a:gd name="connsiteY3" fmla="*/ 99174 h 213224"/>
                  <a:gd name="connsiteX4" fmla="*/ 137311 w 157495"/>
                  <a:gd name="connsiteY4" fmla="*/ 118033 h 213224"/>
                  <a:gd name="connsiteX5" fmla="*/ 129231 w 157495"/>
                  <a:gd name="connsiteY5" fmla="*/ 145872 h 213224"/>
                  <a:gd name="connsiteX6" fmla="*/ 129231 w 157495"/>
                  <a:gd name="connsiteY6" fmla="*/ 187182 h 213224"/>
                  <a:gd name="connsiteX7" fmla="*/ 70873 w 157495"/>
                  <a:gd name="connsiteY7" fmla="*/ 213225 h 213224"/>
                  <a:gd name="connsiteX8" fmla="*/ 31368 w 157495"/>
                  <a:gd name="connsiteY8" fmla="*/ 194366 h 213224"/>
                  <a:gd name="connsiteX9" fmla="*/ 31368 w 157495"/>
                  <a:gd name="connsiteY9" fmla="*/ 152158 h 213224"/>
                  <a:gd name="connsiteX10" fmla="*/ 17003 w 157495"/>
                  <a:gd name="connsiteY10" fmla="*/ 116237 h 213224"/>
                  <a:gd name="connsiteX11" fmla="*/ 4434 w 157495"/>
                  <a:gd name="connsiteY11" fmla="*/ 107257 h 213224"/>
                  <a:gd name="connsiteX12" fmla="*/ 4434 w 157495"/>
                  <a:gd name="connsiteY12" fmla="*/ 81214 h 213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495" h="213224">
                    <a:moveTo>
                      <a:pt x="4434" y="80316"/>
                    </a:moveTo>
                    <a:cubicBezTo>
                      <a:pt x="18799" y="67743"/>
                      <a:pt x="45734" y="5779"/>
                      <a:pt x="77158" y="391"/>
                    </a:cubicBezTo>
                    <a:cubicBezTo>
                      <a:pt x="111275" y="-4997"/>
                      <a:pt x="148984" y="47089"/>
                      <a:pt x="148984" y="47089"/>
                    </a:cubicBezTo>
                    <a:cubicBezTo>
                      <a:pt x="148984" y="47089"/>
                      <a:pt x="159757" y="81214"/>
                      <a:pt x="157064" y="99174"/>
                    </a:cubicBezTo>
                    <a:cubicBezTo>
                      <a:pt x="154370" y="117135"/>
                      <a:pt x="137311" y="118033"/>
                      <a:pt x="137311" y="118033"/>
                    </a:cubicBezTo>
                    <a:cubicBezTo>
                      <a:pt x="137311" y="118033"/>
                      <a:pt x="131027" y="127912"/>
                      <a:pt x="129231" y="145872"/>
                    </a:cubicBezTo>
                    <a:cubicBezTo>
                      <a:pt x="127436" y="163833"/>
                      <a:pt x="129231" y="187182"/>
                      <a:pt x="129231" y="187182"/>
                    </a:cubicBezTo>
                    <a:cubicBezTo>
                      <a:pt x="129231" y="187182"/>
                      <a:pt x="113968" y="212327"/>
                      <a:pt x="70873" y="213225"/>
                    </a:cubicBezTo>
                    <a:cubicBezTo>
                      <a:pt x="35857" y="213225"/>
                      <a:pt x="31368" y="194366"/>
                      <a:pt x="31368" y="194366"/>
                    </a:cubicBezTo>
                    <a:lnTo>
                      <a:pt x="31368" y="152158"/>
                    </a:lnTo>
                    <a:cubicBezTo>
                      <a:pt x="31368" y="152158"/>
                      <a:pt x="17003" y="116237"/>
                      <a:pt x="17003" y="116237"/>
                    </a:cubicBezTo>
                    <a:cubicBezTo>
                      <a:pt x="17003" y="116237"/>
                      <a:pt x="9821" y="115339"/>
                      <a:pt x="4434" y="107257"/>
                    </a:cubicBezTo>
                    <a:cubicBezTo>
                      <a:pt x="-55" y="100971"/>
                      <a:pt x="-2749" y="87500"/>
                      <a:pt x="4434" y="81214"/>
                    </a:cubicBezTo>
                  </a:path>
                </a:pathLst>
              </a:custGeom>
              <a:solidFill>
                <a:srgbClr val="FBDABF"/>
              </a:solidFill>
              <a:ln w="8971" cap="flat">
                <a:noFill/>
                <a:prstDash val="solid"/>
                <a:miter/>
              </a:ln>
            </p:spPr>
            <p:txBody>
              <a:bodyPr rtlCol="0" anchor="ctr"/>
              <a:lstStyle/>
              <a:p>
                <a:endParaRPr lang="en-US"/>
              </a:p>
            </p:txBody>
          </p:sp>
          <p:sp>
            <p:nvSpPr>
              <p:cNvPr id="1237" name="Freeform 1236">
                <a:extLst>
                  <a:ext uri="{FF2B5EF4-FFF2-40B4-BE49-F238E27FC236}">
                    <a16:creationId xmlns:a16="http://schemas.microsoft.com/office/drawing/2014/main" id="{F7126CCD-FF3F-B6CF-1730-0E43C0AE4A92}"/>
                  </a:ext>
                </a:extLst>
              </p:cNvPr>
              <p:cNvSpPr/>
              <p:nvPr/>
            </p:nvSpPr>
            <p:spPr>
              <a:xfrm>
                <a:off x="11862654" y="5194671"/>
                <a:ext cx="467818" cy="512839"/>
              </a:xfrm>
              <a:custGeom>
                <a:avLst/>
                <a:gdLst>
                  <a:gd name="connsiteX0" fmla="*/ 189493 w 467818"/>
                  <a:gd name="connsiteY0" fmla="*/ 0 h 512839"/>
                  <a:gd name="connsiteX1" fmla="*/ 198472 w 467818"/>
                  <a:gd name="connsiteY1" fmla="*/ 29635 h 512839"/>
                  <a:gd name="connsiteX2" fmla="*/ 243363 w 467818"/>
                  <a:gd name="connsiteY2" fmla="*/ 60168 h 512839"/>
                  <a:gd name="connsiteX3" fmla="*/ 252341 w 467818"/>
                  <a:gd name="connsiteY3" fmla="*/ 93395 h 512839"/>
                  <a:gd name="connsiteX4" fmla="*/ 266706 w 467818"/>
                  <a:gd name="connsiteY4" fmla="*/ 117642 h 512839"/>
                  <a:gd name="connsiteX5" fmla="*/ 285561 w 467818"/>
                  <a:gd name="connsiteY5" fmla="*/ 61066 h 512839"/>
                  <a:gd name="connsiteX6" fmla="*/ 279276 w 467818"/>
                  <a:gd name="connsiteY6" fmla="*/ 25145 h 512839"/>
                  <a:gd name="connsiteX7" fmla="*/ 281071 w 467818"/>
                  <a:gd name="connsiteY7" fmla="*/ 13470 h 512839"/>
                  <a:gd name="connsiteX8" fmla="*/ 299028 w 467818"/>
                  <a:gd name="connsiteY8" fmla="*/ 29635 h 512839"/>
                  <a:gd name="connsiteX9" fmla="*/ 336737 w 467818"/>
                  <a:gd name="connsiteY9" fmla="*/ 45799 h 512839"/>
                  <a:gd name="connsiteX10" fmla="*/ 405869 w 467818"/>
                  <a:gd name="connsiteY10" fmla="*/ 55678 h 512839"/>
                  <a:gd name="connsiteX11" fmla="*/ 467819 w 467818"/>
                  <a:gd name="connsiteY11" fmla="*/ 67352 h 512839"/>
                  <a:gd name="connsiteX12" fmla="*/ 381628 w 467818"/>
                  <a:gd name="connsiteY12" fmla="*/ 155359 h 512839"/>
                  <a:gd name="connsiteX13" fmla="*/ 396891 w 467818"/>
                  <a:gd name="connsiteY13" fmla="*/ 354723 h 512839"/>
                  <a:gd name="connsiteX14" fmla="*/ 401380 w 467818"/>
                  <a:gd name="connsiteY14" fmla="*/ 433749 h 512839"/>
                  <a:gd name="connsiteX15" fmla="*/ 399584 w 467818"/>
                  <a:gd name="connsiteY15" fmla="*/ 478651 h 512839"/>
                  <a:gd name="connsiteX16" fmla="*/ 274787 w 467818"/>
                  <a:gd name="connsiteY16" fmla="*/ 512776 h 512839"/>
                  <a:gd name="connsiteX17" fmla="*/ 140113 w 467818"/>
                  <a:gd name="connsiteY17" fmla="*/ 477753 h 512839"/>
                  <a:gd name="connsiteX18" fmla="*/ 131135 w 467818"/>
                  <a:gd name="connsiteY18" fmla="*/ 448118 h 512839"/>
                  <a:gd name="connsiteX19" fmla="*/ 123055 w 467818"/>
                  <a:gd name="connsiteY19" fmla="*/ 378071 h 512839"/>
                  <a:gd name="connsiteX20" fmla="*/ 105098 w 467818"/>
                  <a:gd name="connsiteY20" fmla="*/ 281982 h 512839"/>
                  <a:gd name="connsiteX21" fmla="*/ 92528 w 467818"/>
                  <a:gd name="connsiteY21" fmla="*/ 321495 h 512839"/>
                  <a:gd name="connsiteX22" fmla="*/ 84448 w 467818"/>
                  <a:gd name="connsiteY22" fmla="*/ 385256 h 512839"/>
                  <a:gd name="connsiteX23" fmla="*/ 100609 w 467818"/>
                  <a:gd name="connsiteY23" fmla="*/ 445424 h 512839"/>
                  <a:gd name="connsiteX24" fmla="*/ 105098 w 467818"/>
                  <a:gd name="connsiteY24" fmla="*/ 449914 h 512839"/>
                  <a:gd name="connsiteX25" fmla="*/ 109587 w 467818"/>
                  <a:gd name="connsiteY25" fmla="*/ 464282 h 512839"/>
                  <a:gd name="connsiteX26" fmla="*/ 115872 w 467818"/>
                  <a:gd name="connsiteY26" fmla="*/ 472365 h 512839"/>
                  <a:gd name="connsiteX27" fmla="*/ 91631 w 467818"/>
                  <a:gd name="connsiteY27" fmla="*/ 500204 h 512839"/>
                  <a:gd name="connsiteX28" fmla="*/ 56616 w 467818"/>
                  <a:gd name="connsiteY28" fmla="*/ 506490 h 512839"/>
                  <a:gd name="connsiteX29" fmla="*/ 49433 w 467818"/>
                  <a:gd name="connsiteY29" fmla="*/ 490325 h 512839"/>
                  <a:gd name="connsiteX30" fmla="*/ 42251 w 467818"/>
                  <a:gd name="connsiteY30" fmla="*/ 481345 h 512839"/>
                  <a:gd name="connsiteX31" fmla="*/ 42251 w 467818"/>
                  <a:gd name="connsiteY31" fmla="*/ 472365 h 512839"/>
                  <a:gd name="connsiteX32" fmla="*/ 33272 w 467818"/>
                  <a:gd name="connsiteY32" fmla="*/ 458894 h 512839"/>
                  <a:gd name="connsiteX33" fmla="*/ 16213 w 467818"/>
                  <a:gd name="connsiteY33" fmla="*/ 420279 h 512839"/>
                  <a:gd name="connsiteX34" fmla="*/ 53 w 467818"/>
                  <a:gd name="connsiteY34" fmla="*/ 369091 h 512839"/>
                  <a:gd name="connsiteX35" fmla="*/ 9031 w 467818"/>
                  <a:gd name="connsiteY35" fmla="*/ 310719 h 512839"/>
                  <a:gd name="connsiteX36" fmla="*/ 34170 w 467818"/>
                  <a:gd name="connsiteY36" fmla="*/ 184097 h 512839"/>
                  <a:gd name="connsiteX37" fmla="*/ 53025 w 467818"/>
                  <a:gd name="connsiteY37" fmla="*/ 107764 h 512839"/>
                  <a:gd name="connsiteX38" fmla="*/ 74572 w 467818"/>
                  <a:gd name="connsiteY38" fmla="*/ 85313 h 512839"/>
                  <a:gd name="connsiteX39" fmla="*/ 125748 w 467818"/>
                  <a:gd name="connsiteY39" fmla="*/ 59270 h 512839"/>
                  <a:gd name="connsiteX40" fmla="*/ 170639 w 467818"/>
                  <a:gd name="connsiteY40" fmla="*/ 30533 h 512839"/>
                  <a:gd name="connsiteX41" fmla="*/ 177822 w 467818"/>
                  <a:gd name="connsiteY41" fmla="*/ 16164 h 512839"/>
                  <a:gd name="connsiteX42" fmla="*/ 189493 w 467818"/>
                  <a:gd name="connsiteY42" fmla="*/ 0 h 512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467818" h="512839">
                    <a:moveTo>
                      <a:pt x="189493" y="0"/>
                    </a:moveTo>
                    <a:cubicBezTo>
                      <a:pt x="189493" y="0"/>
                      <a:pt x="183209" y="11674"/>
                      <a:pt x="198472" y="29635"/>
                    </a:cubicBezTo>
                    <a:cubicBezTo>
                      <a:pt x="213735" y="47596"/>
                      <a:pt x="237078" y="51188"/>
                      <a:pt x="243363" y="60168"/>
                    </a:cubicBezTo>
                    <a:cubicBezTo>
                      <a:pt x="247852" y="67352"/>
                      <a:pt x="249648" y="87109"/>
                      <a:pt x="252341" y="93395"/>
                    </a:cubicBezTo>
                    <a:cubicBezTo>
                      <a:pt x="261319" y="114050"/>
                      <a:pt x="266706" y="117642"/>
                      <a:pt x="266706" y="117642"/>
                    </a:cubicBezTo>
                    <a:cubicBezTo>
                      <a:pt x="266706" y="117642"/>
                      <a:pt x="281970" y="84415"/>
                      <a:pt x="285561" y="61066"/>
                    </a:cubicBezTo>
                    <a:cubicBezTo>
                      <a:pt x="289152" y="37717"/>
                      <a:pt x="279276" y="25145"/>
                      <a:pt x="279276" y="25145"/>
                    </a:cubicBezTo>
                    <a:lnTo>
                      <a:pt x="281071" y="13470"/>
                    </a:lnTo>
                    <a:cubicBezTo>
                      <a:pt x="281071" y="13470"/>
                      <a:pt x="289152" y="22451"/>
                      <a:pt x="299028" y="29635"/>
                    </a:cubicBezTo>
                    <a:cubicBezTo>
                      <a:pt x="310700" y="37717"/>
                      <a:pt x="325963" y="43105"/>
                      <a:pt x="336737" y="45799"/>
                    </a:cubicBezTo>
                    <a:cubicBezTo>
                      <a:pt x="368160" y="53882"/>
                      <a:pt x="405869" y="55678"/>
                      <a:pt x="405869" y="55678"/>
                    </a:cubicBezTo>
                    <a:lnTo>
                      <a:pt x="467819" y="67352"/>
                    </a:lnTo>
                    <a:lnTo>
                      <a:pt x="381628" y="155359"/>
                    </a:lnTo>
                    <a:lnTo>
                      <a:pt x="396891" y="354723"/>
                    </a:lnTo>
                    <a:cubicBezTo>
                      <a:pt x="396891" y="354723"/>
                      <a:pt x="398687" y="402318"/>
                      <a:pt x="401380" y="433749"/>
                    </a:cubicBezTo>
                    <a:cubicBezTo>
                      <a:pt x="404073" y="461588"/>
                      <a:pt x="399584" y="478651"/>
                      <a:pt x="399584" y="478651"/>
                    </a:cubicBezTo>
                    <a:cubicBezTo>
                      <a:pt x="399584" y="478651"/>
                      <a:pt x="360978" y="510980"/>
                      <a:pt x="274787" y="512776"/>
                    </a:cubicBezTo>
                    <a:cubicBezTo>
                      <a:pt x="163457" y="514572"/>
                      <a:pt x="140113" y="477753"/>
                      <a:pt x="140113" y="477753"/>
                    </a:cubicBezTo>
                    <a:cubicBezTo>
                      <a:pt x="140113" y="477753"/>
                      <a:pt x="132931" y="459792"/>
                      <a:pt x="131135" y="448118"/>
                    </a:cubicBezTo>
                    <a:cubicBezTo>
                      <a:pt x="129340" y="432851"/>
                      <a:pt x="129340" y="405910"/>
                      <a:pt x="123055" y="378071"/>
                    </a:cubicBezTo>
                    <a:cubicBezTo>
                      <a:pt x="113178" y="327782"/>
                      <a:pt x="105098" y="281982"/>
                      <a:pt x="105098" y="281982"/>
                    </a:cubicBezTo>
                    <a:lnTo>
                      <a:pt x="92528" y="321495"/>
                    </a:lnTo>
                    <a:lnTo>
                      <a:pt x="84448" y="385256"/>
                    </a:lnTo>
                    <a:lnTo>
                      <a:pt x="100609" y="445424"/>
                    </a:lnTo>
                    <a:cubicBezTo>
                      <a:pt x="100609" y="445424"/>
                      <a:pt x="103302" y="445424"/>
                      <a:pt x="105098" y="449914"/>
                    </a:cubicBezTo>
                    <a:cubicBezTo>
                      <a:pt x="106894" y="453506"/>
                      <a:pt x="107792" y="461588"/>
                      <a:pt x="109587" y="464282"/>
                    </a:cubicBezTo>
                    <a:cubicBezTo>
                      <a:pt x="112281" y="468772"/>
                      <a:pt x="115872" y="468772"/>
                      <a:pt x="115872" y="472365"/>
                    </a:cubicBezTo>
                    <a:cubicBezTo>
                      <a:pt x="115872" y="486733"/>
                      <a:pt x="101507" y="495713"/>
                      <a:pt x="91631" y="500204"/>
                    </a:cubicBezTo>
                    <a:cubicBezTo>
                      <a:pt x="83550" y="503796"/>
                      <a:pt x="62900" y="509184"/>
                      <a:pt x="56616" y="506490"/>
                    </a:cubicBezTo>
                    <a:cubicBezTo>
                      <a:pt x="51229" y="504694"/>
                      <a:pt x="51229" y="494815"/>
                      <a:pt x="49433" y="490325"/>
                    </a:cubicBezTo>
                    <a:cubicBezTo>
                      <a:pt x="48535" y="488529"/>
                      <a:pt x="43148" y="483141"/>
                      <a:pt x="42251" y="481345"/>
                    </a:cubicBezTo>
                    <a:cubicBezTo>
                      <a:pt x="38659" y="474161"/>
                      <a:pt x="42251" y="472365"/>
                      <a:pt x="42251" y="472365"/>
                    </a:cubicBezTo>
                    <a:cubicBezTo>
                      <a:pt x="42251" y="472365"/>
                      <a:pt x="36863" y="466977"/>
                      <a:pt x="33272" y="458894"/>
                    </a:cubicBezTo>
                    <a:cubicBezTo>
                      <a:pt x="27885" y="449016"/>
                      <a:pt x="23396" y="436443"/>
                      <a:pt x="16213" y="420279"/>
                    </a:cubicBezTo>
                    <a:cubicBezTo>
                      <a:pt x="9929" y="405012"/>
                      <a:pt x="-845" y="395134"/>
                      <a:pt x="53" y="369091"/>
                    </a:cubicBezTo>
                    <a:cubicBezTo>
                      <a:pt x="53" y="353824"/>
                      <a:pt x="3644" y="329578"/>
                      <a:pt x="9031" y="310719"/>
                    </a:cubicBezTo>
                    <a:cubicBezTo>
                      <a:pt x="18009" y="281084"/>
                      <a:pt x="25192" y="231692"/>
                      <a:pt x="34170" y="184097"/>
                    </a:cubicBezTo>
                    <a:cubicBezTo>
                      <a:pt x="38659" y="158053"/>
                      <a:pt x="43148" y="127520"/>
                      <a:pt x="53025" y="107764"/>
                    </a:cubicBezTo>
                    <a:cubicBezTo>
                      <a:pt x="59309" y="96089"/>
                      <a:pt x="65594" y="91599"/>
                      <a:pt x="74572" y="85313"/>
                    </a:cubicBezTo>
                    <a:cubicBezTo>
                      <a:pt x="90733" y="74537"/>
                      <a:pt x="111383" y="66454"/>
                      <a:pt x="125748" y="59270"/>
                    </a:cubicBezTo>
                    <a:cubicBezTo>
                      <a:pt x="153580" y="45799"/>
                      <a:pt x="170639" y="30533"/>
                      <a:pt x="170639" y="30533"/>
                    </a:cubicBezTo>
                    <a:cubicBezTo>
                      <a:pt x="170639" y="30533"/>
                      <a:pt x="173333" y="23349"/>
                      <a:pt x="177822" y="16164"/>
                    </a:cubicBezTo>
                    <a:cubicBezTo>
                      <a:pt x="182311" y="8980"/>
                      <a:pt x="189493" y="0"/>
                      <a:pt x="189493" y="0"/>
                    </a:cubicBezTo>
                  </a:path>
                </a:pathLst>
              </a:custGeom>
              <a:solidFill>
                <a:srgbClr val="FFFFFF"/>
              </a:solidFill>
              <a:ln w="8971" cap="flat">
                <a:noFill/>
                <a:prstDash val="solid"/>
                <a:miter/>
              </a:ln>
            </p:spPr>
            <p:txBody>
              <a:bodyPr rtlCol="0" anchor="ctr"/>
              <a:lstStyle/>
              <a:p>
                <a:endParaRPr lang="en-US"/>
              </a:p>
            </p:txBody>
          </p:sp>
          <p:sp>
            <p:nvSpPr>
              <p:cNvPr id="1238" name="Freeform 1237">
                <a:extLst>
                  <a:ext uri="{FF2B5EF4-FFF2-40B4-BE49-F238E27FC236}">
                    <a16:creationId xmlns:a16="http://schemas.microsoft.com/office/drawing/2014/main" id="{0486B3BD-100A-03DD-AF01-2C90D781253A}"/>
                  </a:ext>
                </a:extLst>
              </p:cNvPr>
              <p:cNvSpPr/>
              <p:nvPr/>
            </p:nvSpPr>
            <p:spPr>
              <a:xfrm>
                <a:off x="12187649" y="5175812"/>
                <a:ext cx="97932" cy="248094"/>
              </a:xfrm>
              <a:custGeom>
                <a:avLst/>
                <a:gdLst>
                  <a:gd name="connsiteX0" fmla="*/ 44961 w 97932"/>
                  <a:gd name="connsiteY0" fmla="*/ 898 h 248094"/>
                  <a:gd name="connsiteX1" fmla="*/ 51246 w 97932"/>
                  <a:gd name="connsiteY1" fmla="*/ 19757 h 248094"/>
                  <a:gd name="connsiteX2" fmla="*/ 56632 w 97932"/>
                  <a:gd name="connsiteY2" fmla="*/ 81721 h 248094"/>
                  <a:gd name="connsiteX3" fmla="*/ 71896 w 97932"/>
                  <a:gd name="connsiteY3" fmla="*/ 36819 h 248094"/>
                  <a:gd name="connsiteX4" fmla="*/ 88954 w 97932"/>
                  <a:gd name="connsiteY4" fmla="*/ 8082 h 248094"/>
                  <a:gd name="connsiteX5" fmla="*/ 87159 w 97932"/>
                  <a:gd name="connsiteY5" fmla="*/ 42207 h 248094"/>
                  <a:gd name="connsiteX6" fmla="*/ 80874 w 97932"/>
                  <a:gd name="connsiteY6" fmla="*/ 120336 h 248094"/>
                  <a:gd name="connsiteX7" fmla="*/ 97932 w 97932"/>
                  <a:gd name="connsiteY7" fmla="*/ 205649 h 248094"/>
                  <a:gd name="connsiteX8" fmla="*/ 58428 w 97932"/>
                  <a:gd name="connsiteY8" fmla="*/ 240672 h 248094"/>
                  <a:gd name="connsiteX9" fmla="*/ 27902 w 97932"/>
                  <a:gd name="connsiteY9" fmla="*/ 247857 h 248094"/>
                  <a:gd name="connsiteX10" fmla="*/ 967 w 97932"/>
                  <a:gd name="connsiteY10" fmla="*/ 233488 h 248094"/>
                  <a:gd name="connsiteX11" fmla="*/ 14435 w 97932"/>
                  <a:gd name="connsiteY11" fmla="*/ 172422 h 248094"/>
                  <a:gd name="connsiteX12" fmla="*/ 4559 w 97932"/>
                  <a:gd name="connsiteY12" fmla="*/ 132909 h 248094"/>
                  <a:gd name="connsiteX13" fmla="*/ 7252 w 97932"/>
                  <a:gd name="connsiteY13" fmla="*/ 114050 h 248094"/>
                  <a:gd name="connsiteX14" fmla="*/ 70 w 97932"/>
                  <a:gd name="connsiteY14" fmla="*/ 84415 h 248094"/>
                  <a:gd name="connsiteX15" fmla="*/ 11741 w 97932"/>
                  <a:gd name="connsiteY15" fmla="*/ 74537 h 248094"/>
                  <a:gd name="connsiteX16" fmla="*/ 19822 w 97932"/>
                  <a:gd name="connsiteY16" fmla="*/ 67352 h 248094"/>
                  <a:gd name="connsiteX17" fmla="*/ 31494 w 97932"/>
                  <a:gd name="connsiteY17" fmla="*/ 74537 h 248094"/>
                  <a:gd name="connsiteX18" fmla="*/ 35084 w 97932"/>
                  <a:gd name="connsiteY18" fmla="*/ 62862 h 248094"/>
                  <a:gd name="connsiteX19" fmla="*/ 37778 w 97932"/>
                  <a:gd name="connsiteY19" fmla="*/ 17063 h 248094"/>
                  <a:gd name="connsiteX20" fmla="*/ 45858 w 97932"/>
                  <a:gd name="connsiteY20" fmla="*/ 0 h 248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7932" h="248094">
                    <a:moveTo>
                      <a:pt x="44961" y="898"/>
                    </a:moveTo>
                    <a:cubicBezTo>
                      <a:pt x="47654" y="898"/>
                      <a:pt x="51246" y="898"/>
                      <a:pt x="51246" y="19757"/>
                    </a:cubicBezTo>
                    <a:cubicBezTo>
                      <a:pt x="51246" y="43105"/>
                      <a:pt x="50348" y="82619"/>
                      <a:pt x="56632" y="81721"/>
                    </a:cubicBezTo>
                    <a:cubicBezTo>
                      <a:pt x="64713" y="80823"/>
                      <a:pt x="65611" y="52984"/>
                      <a:pt x="71896" y="36819"/>
                    </a:cubicBezTo>
                    <a:cubicBezTo>
                      <a:pt x="78180" y="19757"/>
                      <a:pt x="84465" y="3592"/>
                      <a:pt x="88954" y="8082"/>
                    </a:cubicBezTo>
                    <a:cubicBezTo>
                      <a:pt x="93443" y="12572"/>
                      <a:pt x="88954" y="22451"/>
                      <a:pt x="87159" y="42207"/>
                    </a:cubicBezTo>
                    <a:cubicBezTo>
                      <a:pt x="83567" y="65556"/>
                      <a:pt x="80874" y="99682"/>
                      <a:pt x="80874" y="120336"/>
                    </a:cubicBezTo>
                    <a:cubicBezTo>
                      <a:pt x="80874" y="174218"/>
                      <a:pt x="97932" y="205649"/>
                      <a:pt x="97932" y="205649"/>
                    </a:cubicBezTo>
                    <a:lnTo>
                      <a:pt x="58428" y="240672"/>
                    </a:lnTo>
                    <a:cubicBezTo>
                      <a:pt x="58428" y="240672"/>
                      <a:pt x="42268" y="249653"/>
                      <a:pt x="27902" y="247857"/>
                    </a:cubicBezTo>
                    <a:cubicBezTo>
                      <a:pt x="13537" y="246061"/>
                      <a:pt x="967" y="233488"/>
                      <a:pt x="967" y="233488"/>
                    </a:cubicBezTo>
                    <a:cubicBezTo>
                      <a:pt x="967" y="233488"/>
                      <a:pt x="9048" y="210139"/>
                      <a:pt x="14435" y="172422"/>
                    </a:cubicBezTo>
                    <a:cubicBezTo>
                      <a:pt x="15333" y="162544"/>
                      <a:pt x="3661" y="145481"/>
                      <a:pt x="4559" y="132909"/>
                    </a:cubicBezTo>
                    <a:lnTo>
                      <a:pt x="7252" y="114050"/>
                    </a:lnTo>
                    <a:cubicBezTo>
                      <a:pt x="7252" y="114050"/>
                      <a:pt x="-828" y="94293"/>
                      <a:pt x="70" y="84415"/>
                    </a:cubicBezTo>
                    <a:cubicBezTo>
                      <a:pt x="967" y="74537"/>
                      <a:pt x="11741" y="74537"/>
                      <a:pt x="11741" y="74537"/>
                    </a:cubicBezTo>
                    <a:cubicBezTo>
                      <a:pt x="11741" y="74537"/>
                      <a:pt x="15333" y="67352"/>
                      <a:pt x="19822" y="67352"/>
                    </a:cubicBezTo>
                    <a:cubicBezTo>
                      <a:pt x="25209" y="67352"/>
                      <a:pt x="31494" y="74537"/>
                      <a:pt x="31494" y="74537"/>
                    </a:cubicBezTo>
                    <a:cubicBezTo>
                      <a:pt x="31494" y="74537"/>
                      <a:pt x="34187" y="71843"/>
                      <a:pt x="35084" y="62862"/>
                    </a:cubicBezTo>
                    <a:cubicBezTo>
                      <a:pt x="35983" y="50290"/>
                      <a:pt x="35084" y="29635"/>
                      <a:pt x="37778" y="17063"/>
                    </a:cubicBezTo>
                    <a:cubicBezTo>
                      <a:pt x="39574" y="7184"/>
                      <a:pt x="44063" y="0"/>
                      <a:pt x="45858" y="0"/>
                    </a:cubicBezTo>
                  </a:path>
                </a:pathLst>
              </a:custGeom>
              <a:solidFill>
                <a:srgbClr val="FBDABF"/>
              </a:solidFill>
              <a:ln w="8971" cap="flat">
                <a:noFill/>
                <a:prstDash val="solid"/>
                <a:miter/>
              </a:ln>
            </p:spPr>
            <p:txBody>
              <a:bodyPr rtlCol="0" anchor="ctr"/>
              <a:lstStyle/>
              <a:p>
                <a:endParaRPr lang="en-US"/>
              </a:p>
            </p:txBody>
          </p:sp>
          <p:sp>
            <p:nvSpPr>
              <p:cNvPr id="1239" name="Freeform 1238">
                <a:extLst>
                  <a:ext uri="{FF2B5EF4-FFF2-40B4-BE49-F238E27FC236}">
                    <a16:creationId xmlns:a16="http://schemas.microsoft.com/office/drawing/2014/main" id="{DBFE3204-6D29-203F-5713-394F46F75C27}"/>
                  </a:ext>
                </a:extLst>
              </p:cNvPr>
              <p:cNvSpPr/>
              <p:nvPr/>
            </p:nvSpPr>
            <p:spPr>
              <a:xfrm>
                <a:off x="11598746" y="5912198"/>
                <a:ext cx="291792" cy="162745"/>
              </a:xfrm>
              <a:custGeom>
                <a:avLst/>
                <a:gdLst>
                  <a:gd name="connsiteX0" fmla="*/ 898 w 291792"/>
                  <a:gd name="connsiteY0" fmla="*/ 898 h 162745"/>
                  <a:gd name="connsiteX1" fmla="*/ 144550 w 291792"/>
                  <a:gd name="connsiteY1" fmla="*/ 14369 h 162745"/>
                  <a:gd name="connsiteX2" fmla="*/ 154426 w 291792"/>
                  <a:gd name="connsiteY2" fmla="*/ 105070 h 162745"/>
                  <a:gd name="connsiteX3" fmla="*/ 157119 w 291792"/>
                  <a:gd name="connsiteY3" fmla="*/ 21553 h 162745"/>
                  <a:gd name="connsiteX4" fmla="*/ 291793 w 291792"/>
                  <a:gd name="connsiteY4" fmla="*/ 2694 h 162745"/>
                  <a:gd name="connsiteX5" fmla="*/ 256778 w 291792"/>
                  <a:gd name="connsiteY5" fmla="*/ 153563 h 162745"/>
                  <a:gd name="connsiteX6" fmla="*/ 149937 w 291792"/>
                  <a:gd name="connsiteY6" fmla="*/ 162544 h 162745"/>
                  <a:gd name="connsiteX7" fmla="*/ 41300 w 291792"/>
                  <a:gd name="connsiteY7" fmla="*/ 147277 h 162745"/>
                  <a:gd name="connsiteX8" fmla="*/ 27833 w 291792"/>
                  <a:gd name="connsiteY8" fmla="*/ 93395 h 162745"/>
                  <a:gd name="connsiteX9" fmla="*/ 0 w 291792"/>
                  <a:gd name="connsiteY9" fmla="*/ 0 h 162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1792" h="162745">
                    <a:moveTo>
                      <a:pt x="898" y="898"/>
                    </a:moveTo>
                    <a:lnTo>
                      <a:pt x="144550" y="14369"/>
                    </a:lnTo>
                    <a:lnTo>
                      <a:pt x="154426" y="105070"/>
                    </a:lnTo>
                    <a:lnTo>
                      <a:pt x="157119" y="21553"/>
                    </a:lnTo>
                    <a:lnTo>
                      <a:pt x="291793" y="2694"/>
                    </a:lnTo>
                    <a:lnTo>
                      <a:pt x="256778" y="153563"/>
                    </a:lnTo>
                    <a:cubicBezTo>
                      <a:pt x="256778" y="153563"/>
                      <a:pt x="203806" y="164340"/>
                      <a:pt x="149937" y="162544"/>
                    </a:cubicBezTo>
                    <a:cubicBezTo>
                      <a:pt x="96067" y="160748"/>
                      <a:pt x="41300" y="147277"/>
                      <a:pt x="41300" y="147277"/>
                    </a:cubicBezTo>
                    <a:cubicBezTo>
                      <a:pt x="41300" y="147277"/>
                      <a:pt x="38607" y="130215"/>
                      <a:pt x="27833" y="93395"/>
                    </a:cubicBezTo>
                    <a:cubicBezTo>
                      <a:pt x="17059" y="56576"/>
                      <a:pt x="0" y="0"/>
                      <a:pt x="0" y="0"/>
                    </a:cubicBezTo>
                  </a:path>
                </a:pathLst>
              </a:custGeom>
              <a:solidFill>
                <a:srgbClr val="FFEDDE"/>
              </a:solidFill>
              <a:ln w="8971" cap="flat">
                <a:noFill/>
                <a:prstDash val="solid"/>
                <a:miter/>
              </a:ln>
            </p:spPr>
            <p:txBody>
              <a:bodyPr rtlCol="0" anchor="ctr"/>
              <a:lstStyle/>
              <a:p>
                <a:endParaRPr lang="en-US"/>
              </a:p>
            </p:txBody>
          </p:sp>
          <p:sp>
            <p:nvSpPr>
              <p:cNvPr id="1240" name="Freeform 1239">
                <a:extLst>
                  <a:ext uri="{FF2B5EF4-FFF2-40B4-BE49-F238E27FC236}">
                    <a16:creationId xmlns:a16="http://schemas.microsoft.com/office/drawing/2014/main" id="{084B2474-64BD-2BE8-9547-5D0A99D5D1DA}"/>
                  </a:ext>
                </a:extLst>
              </p:cNvPr>
              <p:cNvSpPr/>
              <p:nvPr/>
            </p:nvSpPr>
            <p:spPr>
              <a:xfrm>
                <a:off x="11578096" y="5622134"/>
                <a:ext cx="326808" cy="317026"/>
              </a:xfrm>
              <a:custGeom>
                <a:avLst/>
                <a:gdLst>
                  <a:gd name="connsiteX0" fmla="*/ 44891 w 326808"/>
                  <a:gd name="connsiteY0" fmla="*/ 0 h 317026"/>
                  <a:gd name="connsiteX1" fmla="*/ 281019 w 326808"/>
                  <a:gd name="connsiteY1" fmla="*/ 10776 h 317026"/>
                  <a:gd name="connsiteX2" fmla="*/ 310647 w 326808"/>
                  <a:gd name="connsiteY2" fmla="*/ 161646 h 317026"/>
                  <a:gd name="connsiteX3" fmla="*/ 319626 w 326808"/>
                  <a:gd name="connsiteY3" fmla="*/ 249653 h 317026"/>
                  <a:gd name="connsiteX4" fmla="*/ 326808 w 326808"/>
                  <a:gd name="connsiteY4" fmla="*/ 286472 h 317026"/>
                  <a:gd name="connsiteX5" fmla="*/ 284610 w 326808"/>
                  <a:gd name="connsiteY5" fmla="*/ 300841 h 317026"/>
                  <a:gd name="connsiteX6" fmla="*/ 173280 w 326808"/>
                  <a:gd name="connsiteY6" fmla="*/ 317005 h 317026"/>
                  <a:gd name="connsiteX7" fmla="*/ 20650 w 326808"/>
                  <a:gd name="connsiteY7" fmla="*/ 290064 h 317026"/>
                  <a:gd name="connsiteX8" fmla="*/ 0 w 326808"/>
                  <a:gd name="connsiteY8" fmla="*/ 280186 h 317026"/>
                  <a:gd name="connsiteX9" fmla="*/ 1796 w 326808"/>
                  <a:gd name="connsiteY9" fmla="*/ 228100 h 317026"/>
                  <a:gd name="connsiteX10" fmla="*/ 7183 w 326808"/>
                  <a:gd name="connsiteY10" fmla="*/ 145481 h 317026"/>
                  <a:gd name="connsiteX11" fmla="*/ 37709 w 326808"/>
                  <a:gd name="connsiteY11" fmla="*/ 23349 h 317026"/>
                  <a:gd name="connsiteX12" fmla="*/ 43994 w 326808"/>
                  <a:gd name="connsiteY12" fmla="*/ 0 h 31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6808" h="317026">
                    <a:moveTo>
                      <a:pt x="44891" y="0"/>
                    </a:moveTo>
                    <a:lnTo>
                      <a:pt x="281019" y="10776"/>
                    </a:lnTo>
                    <a:cubicBezTo>
                      <a:pt x="281019" y="10776"/>
                      <a:pt x="300771" y="101478"/>
                      <a:pt x="310647" y="161646"/>
                    </a:cubicBezTo>
                    <a:cubicBezTo>
                      <a:pt x="320523" y="220916"/>
                      <a:pt x="319626" y="249653"/>
                      <a:pt x="319626" y="249653"/>
                    </a:cubicBezTo>
                    <a:lnTo>
                      <a:pt x="326808" y="286472"/>
                    </a:lnTo>
                    <a:cubicBezTo>
                      <a:pt x="326808" y="286472"/>
                      <a:pt x="310647" y="293657"/>
                      <a:pt x="284610" y="300841"/>
                    </a:cubicBezTo>
                    <a:cubicBezTo>
                      <a:pt x="254982" y="308923"/>
                      <a:pt x="213682" y="316107"/>
                      <a:pt x="173280" y="317005"/>
                    </a:cubicBezTo>
                    <a:cubicBezTo>
                      <a:pt x="96965" y="317903"/>
                      <a:pt x="20650" y="290064"/>
                      <a:pt x="20650" y="290064"/>
                    </a:cubicBezTo>
                    <a:lnTo>
                      <a:pt x="0" y="280186"/>
                    </a:lnTo>
                    <a:cubicBezTo>
                      <a:pt x="0" y="280186"/>
                      <a:pt x="0" y="259531"/>
                      <a:pt x="1796" y="228100"/>
                    </a:cubicBezTo>
                    <a:cubicBezTo>
                      <a:pt x="1796" y="204751"/>
                      <a:pt x="2694" y="175116"/>
                      <a:pt x="7183" y="145481"/>
                    </a:cubicBezTo>
                    <a:cubicBezTo>
                      <a:pt x="15263" y="96988"/>
                      <a:pt x="29628" y="50290"/>
                      <a:pt x="37709" y="23349"/>
                    </a:cubicBezTo>
                    <a:cubicBezTo>
                      <a:pt x="41300" y="11675"/>
                      <a:pt x="43994" y="0"/>
                      <a:pt x="43994" y="0"/>
                    </a:cubicBezTo>
                  </a:path>
                </a:pathLst>
              </a:custGeom>
              <a:solidFill>
                <a:srgbClr val="64BED8"/>
              </a:solidFill>
              <a:ln w="8971" cap="rnd">
                <a:solidFill>
                  <a:srgbClr val="1D1D1B"/>
                </a:solidFill>
                <a:prstDash val="solid"/>
                <a:round/>
              </a:ln>
            </p:spPr>
            <p:txBody>
              <a:bodyPr rtlCol="0" anchor="ctr"/>
              <a:lstStyle/>
              <a:p>
                <a:endParaRPr lang="en-US"/>
              </a:p>
            </p:txBody>
          </p:sp>
          <p:sp>
            <p:nvSpPr>
              <p:cNvPr id="1241" name="Freeform 1240">
                <a:extLst>
                  <a:ext uri="{FF2B5EF4-FFF2-40B4-BE49-F238E27FC236}">
                    <a16:creationId xmlns:a16="http://schemas.microsoft.com/office/drawing/2014/main" id="{5730718C-59F9-1269-8431-E2241FFF60CE}"/>
                  </a:ext>
                </a:extLst>
              </p:cNvPr>
              <p:cNvSpPr/>
              <p:nvPr/>
            </p:nvSpPr>
            <p:spPr>
              <a:xfrm>
                <a:off x="11534831" y="4912689"/>
                <a:ext cx="368277" cy="722726"/>
              </a:xfrm>
              <a:custGeom>
                <a:avLst/>
                <a:gdLst>
                  <a:gd name="connsiteX0" fmla="*/ 170 w 368277"/>
                  <a:gd name="connsiteY0" fmla="*/ 3592 h 722726"/>
                  <a:gd name="connsiteX1" fmla="*/ 29798 w 368277"/>
                  <a:gd name="connsiteY1" fmla="*/ 15267 h 722726"/>
                  <a:gd name="connsiteX2" fmla="*/ 55835 w 368277"/>
                  <a:gd name="connsiteY2" fmla="*/ 0 h 722726"/>
                  <a:gd name="connsiteX3" fmla="*/ 63915 w 368277"/>
                  <a:gd name="connsiteY3" fmla="*/ 59270 h 722726"/>
                  <a:gd name="connsiteX4" fmla="*/ 80974 w 368277"/>
                  <a:gd name="connsiteY4" fmla="*/ 159850 h 722726"/>
                  <a:gd name="connsiteX5" fmla="*/ 94442 w 368277"/>
                  <a:gd name="connsiteY5" fmla="*/ 246959 h 722726"/>
                  <a:gd name="connsiteX6" fmla="*/ 246174 w 368277"/>
                  <a:gd name="connsiteY6" fmla="*/ 398726 h 722726"/>
                  <a:gd name="connsiteX7" fmla="*/ 307226 w 368277"/>
                  <a:gd name="connsiteY7" fmla="*/ 395134 h 722726"/>
                  <a:gd name="connsiteX8" fmla="*/ 339547 w 368277"/>
                  <a:gd name="connsiteY8" fmla="*/ 409503 h 722726"/>
                  <a:gd name="connsiteX9" fmla="*/ 368278 w 368277"/>
                  <a:gd name="connsiteY9" fmla="*/ 435545 h 722726"/>
                  <a:gd name="connsiteX10" fmla="*/ 346730 w 368277"/>
                  <a:gd name="connsiteY10" fmla="*/ 550494 h 722726"/>
                  <a:gd name="connsiteX11" fmla="*/ 335956 w 368277"/>
                  <a:gd name="connsiteY11" fmla="*/ 537921 h 722726"/>
                  <a:gd name="connsiteX12" fmla="*/ 321591 w 368277"/>
                  <a:gd name="connsiteY12" fmla="*/ 607070 h 722726"/>
                  <a:gd name="connsiteX13" fmla="*/ 317102 w 368277"/>
                  <a:gd name="connsiteY13" fmla="*/ 657359 h 722726"/>
                  <a:gd name="connsiteX14" fmla="*/ 317102 w 368277"/>
                  <a:gd name="connsiteY14" fmla="*/ 669932 h 722726"/>
                  <a:gd name="connsiteX15" fmla="*/ 322489 w 368277"/>
                  <a:gd name="connsiteY15" fmla="*/ 688791 h 722726"/>
                  <a:gd name="connsiteX16" fmla="*/ 321591 w 368277"/>
                  <a:gd name="connsiteY16" fmla="*/ 700465 h 722726"/>
                  <a:gd name="connsiteX17" fmla="*/ 304532 w 368277"/>
                  <a:gd name="connsiteY17" fmla="*/ 717528 h 722726"/>
                  <a:gd name="connsiteX18" fmla="*/ 170757 w 368277"/>
                  <a:gd name="connsiteY18" fmla="*/ 721120 h 722726"/>
                  <a:gd name="connsiteX19" fmla="*/ 95339 w 368277"/>
                  <a:gd name="connsiteY19" fmla="*/ 687892 h 722726"/>
                  <a:gd name="connsiteX20" fmla="*/ 90850 w 368277"/>
                  <a:gd name="connsiteY20" fmla="*/ 669034 h 722726"/>
                  <a:gd name="connsiteX21" fmla="*/ 93544 w 368277"/>
                  <a:gd name="connsiteY21" fmla="*/ 608866 h 722726"/>
                  <a:gd name="connsiteX22" fmla="*/ 85463 w 368277"/>
                  <a:gd name="connsiteY22" fmla="*/ 520858 h 722726"/>
                  <a:gd name="connsiteX23" fmla="*/ 58529 w 368277"/>
                  <a:gd name="connsiteY23" fmla="*/ 410401 h 722726"/>
                  <a:gd name="connsiteX24" fmla="*/ 36981 w 368277"/>
                  <a:gd name="connsiteY24" fmla="*/ 313413 h 722726"/>
                  <a:gd name="connsiteX25" fmla="*/ 20820 w 368277"/>
                  <a:gd name="connsiteY25" fmla="*/ 181403 h 722726"/>
                  <a:gd name="connsiteX26" fmla="*/ 6455 w 368277"/>
                  <a:gd name="connsiteY26" fmla="*/ 96988 h 722726"/>
                  <a:gd name="connsiteX27" fmla="*/ 170 w 368277"/>
                  <a:gd name="connsiteY27" fmla="*/ 4490 h 722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68277" h="722726">
                    <a:moveTo>
                      <a:pt x="170" y="3592"/>
                    </a:moveTo>
                    <a:cubicBezTo>
                      <a:pt x="170" y="3592"/>
                      <a:pt x="16331" y="16165"/>
                      <a:pt x="29798" y="15267"/>
                    </a:cubicBezTo>
                    <a:cubicBezTo>
                      <a:pt x="44163" y="15267"/>
                      <a:pt x="55835" y="0"/>
                      <a:pt x="55835" y="0"/>
                    </a:cubicBezTo>
                    <a:lnTo>
                      <a:pt x="63915" y="59270"/>
                    </a:lnTo>
                    <a:lnTo>
                      <a:pt x="80974" y="159850"/>
                    </a:lnTo>
                    <a:lnTo>
                      <a:pt x="94442" y="246959"/>
                    </a:lnTo>
                    <a:lnTo>
                      <a:pt x="246174" y="398726"/>
                    </a:lnTo>
                    <a:lnTo>
                      <a:pt x="307226" y="395134"/>
                    </a:lnTo>
                    <a:cubicBezTo>
                      <a:pt x="307226" y="395134"/>
                      <a:pt x="324284" y="399624"/>
                      <a:pt x="339547" y="409503"/>
                    </a:cubicBezTo>
                    <a:cubicBezTo>
                      <a:pt x="354810" y="419381"/>
                      <a:pt x="368278" y="435545"/>
                      <a:pt x="368278" y="435545"/>
                    </a:cubicBezTo>
                    <a:lnTo>
                      <a:pt x="346730" y="550494"/>
                    </a:lnTo>
                    <a:lnTo>
                      <a:pt x="335956" y="537921"/>
                    </a:lnTo>
                    <a:lnTo>
                      <a:pt x="321591" y="607070"/>
                    </a:lnTo>
                    <a:lnTo>
                      <a:pt x="317102" y="657359"/>
                    </a:lnTo>
                    <a:lnTo>
                      <a:pt x="317102" y="669932"/>
                    </a:lnTo>
                    <a:cubicBezTo>
                      <a:pt x="318000" y="669932"/>
                      <a:pt x="321591" y="681606"/>
                      <a:pt x="322489" y="688791"/>
                    </a:cubicBezTo>
                    <a:cubicBezTo>
                      <a:pt x="322489" y="695975"/>
                      <a:pt x="321591" y="700465"/>
                      <a:pt x="321591" y="700465"/>
                    </a:cubicBezTo>
                    <a:cubicBezTo>
                      <a:pt x="321591" y="700465"/>
                      <a:pt x="319795" y="713935"/>
                      <a:pt x="304532" y="717528"/>
                    </a:cubicBezTo>
                    <a:cubicBezTo>
                      <a:pt x="273109" y="724712"/>
                      <a:pt x="209363" y="722916"/>
                      <a:pt x="170757" y="721120"/>
                    </a:cubicBezTo>
                    <a:cubicBezTo>
                      <a:pt x="114194" y="717528"/>
                      <a:pt x="95339" y="687892"/>
                      <a:pt x="95339" y="687892"/>
                    </a:cubicBezTo>
                    <a:cubicBezTo>
                      <a:pt x="95339" y="687892"/>
                      <a:pt x="90850" y="678912"/>
                      <a:pt x="90850" y="669034"/>
                    </a:cubicBezTo>
                    <a:cubicBezTo>
                      <a:pt x="90850" y="654665"/>
                      <a:pt x="94442" y="636705"/>
                      <a:pt x="93544" y="608866"/>
                    </a:cubicBezTo>
                    <a:cubicBezTo>
                      <a:pt x="93544" y="584619"/>
                      <a:pt x="89952" y="551392"/>
                      <a:pt x="85463" y="520858"/>
                    </a:cubicBezTo>
                    <a:cubicBezTo>
                      <a:pt x="78281" y="471467"/>
                      <a:pt x="67507" y="442730"/>
                      <a:pt x="58529" y="410401"/>
                    </a:cubicBezTo>
                    <a:cubicBezTo>
                      <a:pt x="50448" y="381664"/>
                      <a:pt x="41470" y="349335"/>
                      <a:pt x="36981" y="313413"/>
                    </a:cubicBezTo>
                    <a:cubicBezTo>
                      <a:pt x="31594" y="273900"/>
                      <a:pt x="25309" y="216426"/>
                      <a:pt x="20820" y="181403"/>
                    </a:cubicBezTo>
                    <a:cubicBezTo>
                      <a:pt x="17229" y="155360"/>
                      <a:pt x="9148" y="117642"/>
                      <a:pt x="6455" y="96988"/>
                    </a:cubicBezTo>
                    <a:cubicBezTo>
                      <a:pt x="-1626" y="26941"/>
                      <a:pt x="170" y="4490"/>
                      <a:pt x="170" y="4490"/>
                    </a:cubicBezTo>
                  </a:path>
                </a:pathLst>
              </a:custGeom>
              <a:solidFill>
                <a:srgbClr val="F08821"/>
              </a:solidFill>
              <a:ln w="8971" cap="flat">
                <a:noFill/>
                <a:prstDash val="solid"/>
                <a:miter/>
              </a:ln>
            </p:spPr>
            <p:txBody>
              <a:bodyPr rtlCol="0" anchor="ctr"/>
              <a:lstStyle/>
              <a:p>
                <a:endParaRPr lang="en-US"/>
              </a:p>
            </p:txBody>
          </p:sp>
          <p:sp>
            <p:nvSpPr>
              <p:cNvPr id="1242" name="Freeform 1241">
                <a:extLst>
                  <a:ext uri="{FF2B5EF4-FFF2-40B4-BE49-F238E27FC236}">
                    <a16:creationId xmlns:a16="http://schemas.microsoft.com/office/drawing/2014/main" id="{16C4223F-290A-6016-CB97-6D543520E8C5}"/>
                  </a:ext>
                </a:extLst>
              </p:cNvPr>
              <p:cNvSpPr/>
              <p:nvPr/>
            </p:nvSpPr>
            <p:spPr>
              <a:xfrm>
                <a:off x="11974289" y="5672424"/>
                <a:ext cx="337329" cy="590006"/>
              </a:xfrm>
              <a:custGeom>
                <a:avLst/>
                <a:gdLst>
                  <a:gd name="connsiteX0" fmla="*/ 146991 w 337329"/>
                  <a:gd name="connsiteY0" fmla="*/ 389746 h 590006"/>
                  <a:gd name="connsiteX1" fmla="*/ 150582 w 337329"/>
                  <a:gd name="connsiteY1" fmla="*/ 308923 h 590006"/>
                  <a:gd name="connsiteX2" fmla="*/ 163151 w 337329"/>
                  <a:gd name="connsiteY2" fmla="*/ 228998 h 590006"/>
                  <a:gd name="connsiteX3" fmla="*/ 177517 w 337329"/>
                  <a:gd name="connsiteY3" fmla="*/ 293657 h 590006"/>
                  <a:gd name="connsiteX4" fmla="*/ 222408 w 337329"/>
                  <a:gd name="connsiteY4" fmla="*/ 590007 h 590006"/>
                  <a:gd name="connsiteX5" fmla="*/ 337329 w 337329"/>
                  <a:gd name="connsiteY5" fmla="*/ 590007 h 590006"/>
                  <a:gd name="connsiteX6" fmla="*/ 291540 w 337329"/>
                  <a:gd name="connsiteY6" fmla="*/ 149971 h 590006"/>
                  <a:gd name="connsiteX7" fmla="*/ 294234 w 337329"/>
                  <a:gd name="connsiteY7" fmla="*/ 22451 h 590006"/>
                  <a:gd name="connsiteX8" fmla="*/ 287051 w 337329"/>
                  <a:gd name="connsiteY8" fmla="*/ 898 h 590006"/>
                  <a:gd name="connsiteX9" fmla="*/ 278971 w 337329"/>
                  <a:gd name="connsiteY9" fmla="*/ 898 h 590006"/>
                  <a:gd name="connsiteX10" fmla="*/ 274482 w 337329"/>
                  <a:gd name="connsiteY10" fmla="*/ 7184 h 590006"/>
                  <a:gd name="connsiteX11" fmla="*/ 188291 w 337329"/>
                  <a:gd name="connsiteY11" fmla="*/ 24247 h 590006"/>
                  <a:gd name="connsiteX12" fmla="*/ 74267 w 337329"/>
                  <a:gd name="connsiteY12" fmla="*/ 15267 h 590006"/>
                  <a:gd name="connsiteX13" fmla="*/ 25784 w 337329"/>
                  <a:gd name="connsiteY13" fmla="*/ 0 h 590006"/>
                  <a:gd name="connsiteX14" fmla="*/ 25784 w 337329"/>
                  <a:gd name="connsiteY14" fmla="*/ 10776 h 590006"/>
                  <a:gd name="connsiteX15" fmla="*/ 21295 w 337329"/>
                  <a:gd name="connsiteY15" fmla="*/ 40411 h 590006"/>
                  <a:gd name="connsiteX16" fmla="*/ 645 w 337329"/>
                  <a:gd name="connsiteY16" fmla="*/ 182301 h 590006"/>
                  <a:gd name="connsiteX17" fmla="*/ 9624 w 337329"/>
                  <a:gd name="connsiteY17" fmla="*/ 437342 h 590006"/>
                  <a:gd name="connsiteX18" fmla="*/ 145195 w 337329"/>
                  <a:gd name="connsiteY18" fmla="*/ 391542 h 590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37329" h="590006">
                    <a:moveTo>
                      <a:pt x="146991" y="389746"/>
                    </a:moveTo>
                    <a:cubicBezTo>
                      <a:pt x="146991" y="389746"/>
                      <a:pt x="146991" y="349334"/>
                      <a:pt x="150582" y="308923"/>
                    </a:cubicBezTo>
                    <a:cubicBezTo>
                      <a:pt x="155071" y="268511"/>
                      <a:pt x="163151" y="228998"/>
                      <a:pt x="163151" y="228998"/>
                    </a:cubicBezTo>
                    <a:cubicBezTo>
                      <a:pt x="163151" y="228998"/>
                      <a:pt x="170334" y="255041"/>
                      <a:pt x="177517" y="293657"/>
                    </a:cubicBezTo>
                    <a:cubicBezTo>
                      <a:pt x="183802" y="327782"/>
                      <a:pt x="214327" y="536125"/>
                      <a:pt x="222408" y="590007"/>
                    </a:cubicBezTo>
                    <a:lnTo>
                      <a:pt x="337329" y="590007"/>
                    </a:lnTo>
                    <a:lnTo>
                      <a:pt x="291540" y="149971"/>
                    </a:lnTo>
                    <a:lnTo>
                      <a:pt x="294234" y="22451"/>
                    </a:lnTo>
                    <a:lnTo>
                      <a:pt x="287051" y="898"/>
                    </a:lnTo>
                    <a:lnTo>
                      <a:pt x="278971" y="898"/>
                    </a:lnTo>
                    <a:cubicBezTo>
                      <a:pt x="278971" y="898"/>
                      <a:pt x="274482" y="7184"/>
                      <a:pt x="274482" y="7184"/>
                    </a:cubicBezTo>
                    <a:cubicBezTo>
                      <a:pt x="274482" y="7184"/>
                      <a:pt x="238569" y="21553"/>
                      <a:pt x="188291" y="24247"/>
                    </a:cubicBezTo>
                    <a:cubicBezTo>
                      <a:pt x="138012" y="26043"/>
                      <a:pt x="74267" y="15267"/>
                      <a:pt x="74267" y="15267"/>
                    </a:cubicBezTo>
                    <a:lnTo>
                      <a:pt x="25784" y="0"/>
                    </a:lnTo>
                    <a:lnTo>
                      <a:pt x="25784" y="10776"/>
                    </a:lnTo>
                    <a:cubicBezTo>
                      <a:pt x="25784" y="10776"/>
                      <a:pt x="21295" y="40411"/>
                      <a:pt x="21295" y="40411"/>
                    </a:cubicBezTo>
                    <a:cubicBezTo>
                      <a:pt x="21295" y="40411"/>
                      <a:pt x="4237" y="96090"/>
                      <a:pt x="645" y="182301"/>
                    </a:cubicBezTo>
                    <a:cubicBezTo>
                      <a:pt x="-2946" y="268511"/>
                      <a:pt x="9624" y="437342"/>
                      <a:pt x="9624" y="437342"/>
                    </a:cubicBezTo>
                    <a:lnTo>
                      <a:pt x="145195" y="391542"/>
                    </a:lnTo>
                  </a:path>
                </a:pathLst>
              </a:custGeom>
              <a:solidFill>
                <a:srgbClr val="9AA98B"/>
              </a:solidFill>
              <a:ln w="8971" cap="flat">
                <a:noFill/>
                <a:prstDash val="solid"/>
                <a:miter/>
              </a:ln>
            </p:spPr>
            <p:txBody>
              <a:bodyPr rtlCol="0" anchor="ctr"/>
              <a:lstStyle/>
              <a:p>
                <a:endParaRPr lang="en-US"/>
              </a:p>
            </p:txBody>
          </p:sp>
          <p:sp>
            <p:nvSpPr>
              <p:cNvPr id="1243" name="Freeform 1242">
                <a:extLst>
                  <a:ext uri="{FF2B5EF4-FFF2-40B4-BE49-F238E27FC236}">
                    <a16:creationId xmlns:a16="http://schemas.microsoft.com/office/drawing/2014/main" id="{D56ACCE1-27E8-80D2-6A05-8070CD37FA8B}"/>
                  </a:ext>
                </a:extLst>
              </p:cNvPr>
              <p:cNvSpPr/>
              <p:nvPr/>
            </p:nvSpPr>
            <p:spPr>
              <a:xfrm>
                <a:off x="12390627" y="5229694"/>
                <a:ext cx="123899" cy="48493"/>
              </a:xfrm>
              <a:custGeom>
                <a:avLst/>
                <a:gdLst>
                  <a:gd name="connsiteX0" fmla="*/ 9876 w 123899"/>
                  <a:gd name="connsiteY0" fmla="*/ 6286 h 48493"/>
                  <a:gd name="connsiteX1" fmla="*/ 24241 w 123899"/>
                  <a:gd name="connsiteY1" fmla="*/ 24247 h 48493"/>
                  <a:gd name="connsiteX2" fmla="*/ 56563 w 123899"/>
                  <a:gd name="connsiteY2" fmla="*/ 29635 h 48493"/>
                  <a:gd name="connsiteX3" fmla="*/ 101454 w 123899"/>
                  <a:gd name="connsiteY3" fmla="*/ 14369 h 48493"/>
                  <a:gd name="connsiteX4" fmla="*/ 114024 w 123899"/>
                  <a:gd name="connsiteY4" fmla="*/ 0 h 48493"/>
                  <a:gd name="connsiteX5" fmla="*/ 123900 w 123899"/>
                  <a:gd name="connsiteY5" fmla="*/ 5388 h 48493"/>
                  <a:gd name="connsiteX6" fmla="*/ 105943 w 123899"/>
                  <a:gd name="connsiteY6" fmla="*/ 27839 h 48493"/>
                  <a:gd name="connsiteX7" fmla="*/ 59257 w 123899"/>
                  <a:gd name="connsiteY7" fmla="*/ 48494 h 48493"/>
                  <a:gd name="connsiteX8" fmla="*/ 19752 w 123899"/>
                  <a:gd name="connsiteY8" fmla="*/ 40411 h 48493"/>
                  <a:gd name="connsiteX9" fmla="*/ 0 w 123899"/>
                  <a:gd name="connsiteY9" fmla="*/ 11674 h 48493"/>
                  <a:gd name="connsiteX10" fmla="*/ 10774 w 123899"/>
                  <a:gd name="connsiteY10" fmla="*/ 5388 h 4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899" h="48493">
                    <a:moveTo>
                      <a:pt x="9876" y="6286"/>
                    </a:moveTo>
                    <a:cubicBezTo>
                      <a:pt x="9876" y="6286"/>
                      <a:pt x="13467" y="17961"/>
                      <a:pt x="24241" y="24247"/>
                    </a:cubicBezTo>
                    <a:cubicBezTo>
                      <a:pt x="32322" y="29635"/>
                      <a:pt x="44891" y="30533"/>
                      <a:pt x="56563" y="29635"/>
                    </a:cubicBezTo>
                    <a:cubicBezTo>
                      <a:pt x="70030" y="29635"/>
                      <a:pt x="89782" y="21553"/>
                      <a:pt x="101454" y="14369"/>
                    </a:cubicBezTo>
                    <a:cubicBezTo>
                      <a:pt x="111330" y="7184"/>
                      <a:pt x="114024" y="0"/>
                      <a:pt x="114024" y="0"/>
                    </a:cubicBezTo>
                    <a:lnTo>
                      <a:pt x="123900" y="5388"/>
                    </a:lnTo>
                    <a:cubicBezTo>
                      <a:pt x="123900" y="5388"/>
                      <a:pt x="116717" y="18859"/>
                      <a:pt x="105943" y="27839"/>
                    </a:cubicBezTo>
                    <a:cubicBezTo>
                      <a:pt x="93374" y="39513"/>
                      <a:pt x="75417" y="47596"/>
                      <a:pt x="59257" y="48494"/>
                    </a:cubicBezTo>
                    <a:cubicBezTo>
                      <a:pt x="46687" y="48494"/>
                      <a:pt x="28730" y="46697"/>
                      <a:pt x="19752" y="40411"/>
                    </a:cubicBezTo>
                    <a:cubicBezTo>
                      <a:pt x="4489" y="29635"/>
                      <a:pt x="0" y="11674"/>
                      <a:pt x="0" y="11674"/>
                    </a:cubicBezTo>
                    <a:lnTo>
                      <a:pt x="10774" y="5388"/>
                    </a:lnTo>
                  </a:path>
                </a:pathLst>
              </a:custGeom>
              <a:solidFill>
                <a:srgbClr val="FFFFFF"/>
              </a:solidFill>
              <a:ln w="8971" cap="flat">
                <a:noFill/>
                <a:prstDash val="solid"/>
                <a:miter/>
              </a:ln>
            </p:spPr>
            <p:txBody>
              <a:bodyPr rtlCol="0" anchor="ctr"/>
              <a:lstStyle/>
              <a:p>
                <a:endParaRPr lang="en-US"/>
              </a:p>
            </p:txBody>
          </p:sp>
          <p:sp>
            <p:nvSpPr>
              <p:cNvPr id="1244" name="Freeform 1243">
                <a:extLst>
                  <a:ext uri="{FF2B5EF4-FFF2-40B4-BE49-F238E27FC236}">
                    <a16:creationId xmlns:a16="http://schemas.microsoft.com/office/drawing/2014/main" id="{3B8086E9-1039-582D-B917-AECF0A8A7957}"/>
                  </a:ext>
                </a:extLst>
              </p:cNvPr>
              <p:cNvSpPr/>
              <p:nvPr/>
            </p:nvSpPr>
            <p:spPr>
              <a:xfrm>
                <a:off x="12255953" y="5801740"/>
                <a:ext cx="342968" cy="67376"/>
              </a:xfrm>
              <a:custGeom>
                <a:avLst/>
                <a:gdLst>
                  <a:gd name="connsiteX0" fmla="*/ 1796 w 342968"/>
                  <a:gd name="connsiteY0" fmla="*/ 8980 h 67376"/>
                  <a:gd name="connsiteX1" fmla="*/ 70030 w 342968"/>
                  <a:gd name="connsiteY1" fmla="*/ 19757 h 67376"/>
                  <a:gd name="connsiteX2" fmla="*/ 177769 w 342968"/>
                  <a:gd name="connsiteY2" fmla="*/ 33227 h 67376"/>
                  <a:gd name="connsiteX3" fmla="*/ 287304 w 342968"/>
                  <a:gd name="connsiteY3" fmla="*/ 17961 h 67376"/>
                  <a:gd name="connsiteX4" fmla="*/ 337582 w 342968"/>
                  <a:gd name="connsiteY4" fmla="*/ 0 h 67376"/>
                  <a:gd name="connsiteX5" fmla="*/ 342969 w 342968"/>
                  <a:gd name="connsiteY5" fmla="*/ 27839 h 67376"/>
                  <a:gd name="connsiteX6" fmla="*/ 327706 w 342968"/>
                  <a:gd name="connsiteY6" fmla="*/ 39514 h 67376"/>
                  <a:gd name="connsiteX7" fmla="*/ 176871 w 342968"/>
                  <a:gd name="connsiteY7" fmla="*/ 67352 h 67376"/>
                  <a:gd name="connsiteX8" fmla="*/ 12570 w 342968"/>
                  <a:gd name="connsiteY8" fmla="*/ 44004 h 67376"/>
                  <a:gd name="connsiteX9" fmla="*/ 0 w 342968"/>
                  <a:gd name="connsiteY9" fmla="*/ 40411 h 67376"/>
                  <a:gd name="connsiteX10" fmla="*/ 2693 w 342968"/>
                  <a:gd name="connsiteY10" fmla="*/ 8980 h 67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2968" h="67376">
                    <a:moveTo>
                      <a:pt x="1796" y="8980"/>
                    </a:moveTo>
                    <a:cubicBezTo>
                      <a:pt x="1796" y="8980"/>
                      <a:pt x="28730" y="12573"/>
                      <a:pt x="70030" y="19757"/>
                    </a:cubicBezTo>
                    <a:cubicBezTo>
                      <a:pt x="100556" y="25145"/>
                      <a:pt x="141856" y="34125"/>
                      <a:pt x="177769" y="33227"/>
                    </a:cubicBezTo>
                    <a:cubicBezTo>
                      <a:pt x="218171" y="32329"/>
                      <a:pt x="258573" y="26043"/>
                      <a:pt x="287304" y="17961"/>
                    </a:cubicBezTo>
                    <a:cubicBezTo>
                      <a:pt x="318727" y="9878"/>
                      <a:pt x="337582" y="0"/>
                      <a:pt x="337582" y="0"/>
                    </a:cubicBezTo>
                    <a:lnTo>
                      <a:pt x="342969" y="27839"/>
                    </a:lnTo>
                    <a:lnTo>
                      <a:pt x="327706" y="39514"/>
                    </a:lnTo>
                    <a:cubicBezTo>
                      <a:pt x="327706" y="39514"/>
                      <a:pt x="255880" y="65556"/>
                      <a:pt x="176871" y="67352"/>
                    </a:cubicBezTo>
                    <a:cubicBezTo>
                      <a:pt x="97863" y="68250"/>
                      <a:pt x="12570" y="44004"/>
                      <a:pt x="12570" y="44004"/>
                    </a:cubicBezTo>
                    <a:lnTo>
                      <a:pt x="0" y="40411"/>
                    </a:lnTo>
                    <a:lnTo>
                      <a:pt x="2693" y="8980"/>
                    </a:lnTo>
                  </a:path>
                </a:pathLst>
              </a:custGeom>
              <a:solidFill>
                <a:srgbClr val="FFFFFF"/>
              </a:solidFill>
              <a:ln w="8971" cap="flat">
                <a:noFill/>
                <a:prstDash val="solid"/>
                <a:miter/>
              </a:ln>
            </p:spPr>
            <p:txBody>
              <a:bodyPr rtlCol="0" anchor="ctr"/>
              <a:lstStyle/>
              <a:p>
                <a:endParaRPr lang="en-US"/>
              </a:p>
            </p:txBody>
          </p:sp>
          <p:sp>
            <p:nvSpPr>
              <p:cNvPr id="1245" name="Freeform 1244">
                <a:extLst>
                  <a:ext uri="{FF2B5EF4-FFF2-40B4-BE49-F238E27FC236}">
                    <a16:creationId xmlns:a16="http://schemas.microsoft.com/office/drawing/2014/main" id="{CD25D28E-1C5F-5331-F9E1-6BD789C51E2E}"/>
                  </a:ext>
                </a:extLst>
              </p:cNvPr>
              <p:cNvSpPr/>
              <p:nvPr/>
            </p:nvSpPr>
            <p:spPr>
              <a:xfrm>
                <a:off x="12258846" y="5832274"/>
                <a:ext cx="360725" cy="428361"/>
              </a:xfrm>
              <a:custGeom>
                <a:avLst/>
                <a:gdLst>
                  <a:gd name="connsiteX0" fmla="*/ 30326 w 360725"/>
                  <a:gd name="connsiteY0" fmla="*/ 292758 h 428361"/>
                  <a:gd name="connsiteX1" fmla="*/ 65342 w 360725"/>
                  <a:gd name="connsiteY1" fmla="*/ 226304 h 428361"/>
                  <a:gd name="connsiteX2" fmla="*/ 157818 w 360725"/>
                  <a:gd name="connsiteY2" fmla="*/ 227202 h 428361"/>
                  <a:gd name="connsiteX3" fmla="*/ 159613 w 360725"/>
                  <a:gd name="connsiteY3" fmla="*/ 151767 h 428361"/>
                  <a:gd name="connsiteX4" fmla="*/ 168592 w 360725"/>
                  <a:gd name="connsiteY4" fmla="*/ 100579 h 428361"/>
                  <a:gd name="connsiteX5" fmla="*/ 183854 w 360725"/>
                  <a:gd name="connsiteY5" fmla="*/ 147277 h 428361"/>
                  <a:gd name="connsiteX6" fmla="*/ 201811 w 360725"/>
                  <a:gd name="connsiteY6" fmla="*/ 230794 h 428361"/>
                  <a:gd name="connsiteX7" fmla="*/ 251191 w 360725"/>
                  <a:gd name="connsiteY7" fmla="*/ 428361 h 428361"/>
                  <a:gd name="connsiteX8" fmla="*/ 360725 w 360725"/>
                  <a:gd name="connsiteY8" fmla="*/ 428361 h 428361"/>
                  <a:gd name="connsiteX9" fmla="*/ 346360 w 360725"/>
                  <a:gd name="connsiteY9" fmla="*/ 110458 h 428361"/>
                  <a:gd name="connsiteX10" fmla="*/ 333791 w 360725"/>
                  <a:gd name="connsiteY10" fmla="*/ 0 h 428361"/>
                  <a:gd name="connsiteX11" fmla="*/ 266454 w 360725"/>
                  <a:gd name="connsiteY11" fmla="*/ 15266 h 428361"/>
                  <a:gd name="connsiteX12" fmla="*/ 176672 w 360725"/>
                  <a:gd name="connsiteY12" fmla="*/ 30533 h 428361"/>
                  <a:gd name="connsiteX13" fmla="*/ 1596 w 360725"/>
                  <a:gd name="connsiteY13" fmla="*/ 10776 h 428361"/>
                  <a:gd name="connsiteX14" fmla="*/ 1596 w 360725"/>
                  <a:gd name="connsiteY14" fmla="*/ 96987 h 428361"/>
                  <a:gd name="connsiteX15" fmla="*/ 31224 w 360725"/>
                  <a:gd name="connsiteY15" fmla="*/ 292758 h 428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0725" h="428361">
                    <a:moveTo>
                      <a:pt x="30326" y="292758"/>
                    </a:moveTo>
                    <a:cubicBezTo>
                      <a:pt x="30326" y="292758"/>
                      <a:pt x="30326" y="223610"/>
                      <a:pt x="65342" y="226304"/>
                    </a:cubicBezTo>
                    <a:cubicBezTo>
                      <a:pt x="100357" y="228998"/>
                      <a:pt x="157818" y="227202"/>
                      <a:pt x="157818" y="227202"/>
                    </a:cubicBezTo>
                    <a:cubicBezTo>
                      <a:pt x="157818" y="227202"/>
                      <a:pt x="157818" y="183198"/>
                      <a:pt x="159613" y="151767"/>
                    </a:cubicBezTo>
                    <a:cubicBezTo>
                      <a:pt x="162307" y="120336"/>
                      <a:pt x="168592" y="100579"/>
                      <a:pt x="168592" y="100579"/>
                    </a:cubicBezTo>
                    <a:cubicBezTo>
                      <a:pt x="168592" y="100579"/>
                      <a:pt x="175774" y="114948"/>
                      <a:pt x="183854" y="147277"/>
                    </a:cubicBezTo>
                    <a:cubicBezTo>
                      <a:pt x="191935" y="179606"/>
                      <a:pt x="201811" y="230794"/>
                      <a:pt x="201811" y="230794"/>
                    </a:cubicBezTo>
                    <a:cubicBezTo>
                      <a:pt x="201811" y="230794"/>
                      <a:pt x="221563" y="387051"/>
                      <a:pt x="251191" y="428361"/>
                    </a:cubicBezTo>
                    <a:lnTo>
                      <a:pt x="360725" y="428361"/>
                    </a:lnTo>
                    <a:cubicBezTo>
                      <a:pt x="358930" y="378071"/>
                      <a:pt x="349951" y="161646"/>
                      <a:pt x="346360" y="110458"/>
                    </a:cubicBezTo>
                    <a:cubicBezTo>
                      <a:pt x="342769" y="52086"/>
                      <a:pt x="333791" y="0"/>
                      <a:pt x="333791" y="0"/>
                    </a:cubicBezTo>
                    <a:cubicBezTo>
                      <a:pt x="333791" y="0"/>
                      <a:pt x="302367" y="6286"/>
                      <a:pt x="266454" y="15266"/>
                    </a:cubicBezTo>
                    <a:cubicBezTo>
                      <a:pt x="239519" y="21553"/>
                      <a:pt x="212585" y="29635"/>
                      <a:pt x="176672" y="30533"/>
                    </a:cubicBezTo>
                    <a:cubicBezTo>
                      <a:pt x="93174" y="33227"/>
                      <a:pt x="1596" y="10776"/>
                      <a:pt x="1596" y="10776"/>
                    </a:cubicBezTo>
                    <a:cubicBezTo>
                      <a:pt x="1596" y="10776"/>
                      <a:pt x="-1995" y="44902"/>
                      <a:pt x="1596" y="96987"/>
                    </a:cubicBezTo>
                    <a:cubicBezTo>
                      <a:pt x="5187" y="149073"/>
                      <a:pt x="31224" y="292758"/>
                      <a:pt x="31224" y="292758"/>
                    </a:cubicBezTo>
                  </a:path>
                </a:pathLst>
              </a:custGeom>
              <a:solidFill>
                <a:srgbClr val="9AC8E2"/>
              </a:solidFill>
              <a:ln w="8971" cap="flat">
                <a:noFill/>
                <a:prstDash val="solid"/>
                <a:miter/>
              </a:ln>
            </p:spPr>
            <p:txBody>
              <a:bodyPr rtlCol="0" anchor="ctr"/>
              <a:lstStyle/>
              <a:p>
                <a:endParaRPr lang="en-US"/>
              </a:p>
            </p:txBody>
          </p:sp>
          <p:sp>
            <p:nvSpPr>
              <p:cNvPr id="1246" name="Freeform 1245">
                <a:extLst>
                  <a:ext uri="{FF2B5EF4-FFF2-40B4-BE49-F238E27FC236}">
                    <a16:creationId xmlns:a16="http://schemas.microsoft.com/office/drawing/2014/main" id="{5E3688EE-339E-3AB3-735D-C10F9E79960D}"/>
                  </a:ext>
                </a:extLst>
              </p:cNvPr>
              <p:cNvSpPr/>
              <p:nvPr/>
            </p:nvSpPr>
            <p:spPr>
              <a:xfrm>
                <a:off x="12591739" y="5277290"/>
                <a:ext cx="502810" cy="623666"/>
              </a:xfrm>
              <a:custGeom>
                <a:avLst/>
                <a:gdLst>
                  <a:gd name="connsiteX0" fmla="*/ 33220 w 502810"/>
                  <a:gd name="connsiteY0" fmla="*/ 88905 h 623666"/>
                  <a:gd name="connsiteX1" fmla="*/ 43095 w 502810"/>
                  <a:gd name="connsiteY1" fmla="*/ 17961 h 623666"/>
                  <a:gd name="connsiteX2" fmla="*/ 84395 w 502810"/>
                  <a:gd name="connsiteY2" fmla="*/ 1796 h 623666"/>
                  <a:gd name="connsiteX3" fmla="*/ 105943 w 502810"/>
                  <a:gd name="connsiteY3" fmla="*/ 22451 h 623666"/>
                  <a:gd name="connsiteX4" fmla="*/ 129286 w 502810"/>
                  <a:gd name="connsiteY4" fmla="*/ 39513 h 623666"/>
                  <a:gd name="connsiteX5" fmla="*/ 166995 w 502810"/>
                  <a:gd name="connsiteY5" fmla="*/ 69149 h 623666"/>
                  <a:gd name="connsiteX6" fmla="*/ 204704 w 502810"/>
                  <a:gd name="connsiteY6" fmla="*/ 28737 h 623666"/>
                  <a:gd name="connsiteX7" fmla="*/ 243310 w 502810"/>
                  <a:gd name="connsiteY7" fmla="*/ 0 h 623666"/>
                  <a:gd name="connsiteX8" fmla="*/ 269347 w 502810"/>
                  <a:gd name="connsiteY8" fmla="*/ 7184 h 623666"/>
                  <a:gd name="connsiteX9" fmla="*/ 322318 w 502810"/>
                  <a:gd name="connsiteY9" fmla="*/ 27839 h 623666"/>
                  <a:gd name="connsiteX10" fmla="*/ 386064 w 502810"/>
                  <a:gd name="connsiteY10" fmla="*/ 98783 h 623666"/>
                  <a:gd name="connsiteX11" fmla="*/ 462379 w 502810"/>
                  <a:gd name="connsiteY11" fmla="*/ 201159 h 623666"/>
                  <a:gd name="connsiteX12" fmla="*/ 502781 w 502810"/>
                  <a:gd name="connsiteY12" fmla="*/ 277492 h 623666"/>
                  <a:gd name="connsiteX13" fmla="*/ 433649 w 502810"/>
                  <a:gd name="connsiteY13" fmla="*/ 354723 h 623666"/>
                  <a:gd name="connsiteX14" fmla="*/ 402225 w 502810"/>
                  <a:gd name="connsiteY14" fmla="*/ 377173 h 623666"/>
                  <a:gd name="connsiteX15" fmla="*/ 377984 w 502810"/>
                  <a:gd name="connsiteY15" fmla="*/ 362805 h 623666"/>
                  <a:gd name="connsiteX16" fmla="*/ 369903 w 502810"/>
                  <a:gd name="connsiteY16" fmla="*/ 319699 h 623666"/>
                  <a:gd name="connsiteX17" fmla="*/ 403122 w 502810"/>
                  <a:gd name="connsiteY17" fmla="*/ 284676 h 623666"/>
                  <a:gd name="connsiteX18" fmla="*/ 395042 w 502810"/>
                  <a:gd name="connsiteY18" fmla="*/ 277492 h 623666"/>
                  <a:gd name="connsiteX19" fmla="*/ 388758 w 502810"/>
                  <a:gd name="connsiteY19" fmla="*/ 260429 h 623666"/>
                  <a:gd name="connsiteX20" fmla="*/ 370801 w 502810"/>
                  <a:gd name="connsiteY20" fmla="*/ 247857 h 623666"/>
                  <a:gd name="connsiteX21" fmla="*/ 348355 w 502810"/>
                  <a:gd name="connsiteY21" fmla="*/ 214630 h 623666"/>
                  <a:gd name="connsiteX22" fmla="*/ 326807 w 502810"/>
                  <a:gd name="connsiteY22" fmla="*/ 196669 h 623666"/>
                  <a:gd name="connsiteX23" fmla="*/ 319625 w 502810"/>
                  <a:gd name="connsiteY23" fmla="*/ 225406 h 623666"/>
                  <a:gd name="connsiteX24" fmla="*/ 310647 w 502810"/>
                  <a:gd name="connsiteY24" fmla="*/ 288268 h 623666"/>
                  <a:gd name="connsiteX25" fmla="*/ 294486 w 502810"/>
                  <a:gd name="connsiteY25" fmla="*/ 327782 h 623666"/>
                  <a:gd name="connsiteX26" fmla="*/ 291793 w 502810"/>
                  <a:gd name="connsiteY26" fmla="*/ 355621 h 623666"/>
                  <a:gd name="connsiteX27" fmla="*/ 298975 w 502810"/>
                  <a:gd name="connsiteY27" fmla="*/ 422973 h 623666"/>
                  <a:gd name="connsiteX28" fmla="*/ 307056 w 502810"/>
                  <a:gd name="connsiteY28" fmla="*/ 489427 h 623666"/>
                  <a:gd name="connsiteX29" fmla="*/ 308851 w 502810"/>
                  <a:gd name="connsiteY29" fmla="*/ 545105 h 623666"/>
                  <a:gd name="connsiteX30" fmla="*/ 310647 w 502810"/>
                  <a:gd name="connsiteY30" fmla="*/ 590905 h 623666"/>
                  <a:gd name="connsiteX31" fmla="*/ 274734 w 502810"/>
                  <a:gd name="connsiteY31" fmla="*/ 612458 h 623666"/>
                  <a:gd name="connsiteX32" fmla="*/ 151732 w 502810"/>
                  <a:gd name="connsiteY32" fmla="*/ 620540 h 623666"/>
                  <a:gd name="connsiteX33" fmla="*/ 139163 w 502810"/>
                  <a:gd name="connsiteY33" fmla="*/ 574740 h 623666"/>
                  <a:gd name="connsiteX34" fmla="*/ 125695 w 502810"/>
                  <a:gd name="connsiteY34" fmla="*/ 616948 h 623666"/>
                  <a:gd name="connsiteX35" fmla="*/ 86191 w 502810"/>
                  <a:gd name="connsiteY35" fmla="*/ 616050 h 623666"/>
                  <a:gd name="connsiteX36" fmla="*/ 5387 w 502810"/>
                  <a:gd name="connsiteY36" fmla="*/ 597191 h 623666"/>
                  <a:gd name="connsiteX37" fmla="*/ 0 w 502810"/>
                  <a:gd name="connsiteY37" fmla="*/ 539717 h 623666"/>
                  <a:gd name="connsiteX38" fmla="*/ 7182 w 502810"/>
                  <a:gd name="connsiteY38" fmla="*/ 460690 h 623666"/>
                  <a:gd name="connsiteX39" fmla="*/ 24241 w 502810"/>
                  <a:gd name="connsiteY39" fmla="*/ 377173 h 623666"/>
                  <a:gd name="connsiteX40" fmla="*/ 24241 w 502810"/>
                  <a:gd name="connsiteY40" fmla="*/ 347538 h 623666"/>
                  <a:gd name="connsiteX41" fmla="*/ 38606 w 502810"/>
                  <a:gd name="connsiteY41" fmla="*/ 281084 h 623666"/>
                  <a:gd name="connsiteX42" fmla="*/ 35015 w 502810"/>
                  <a:gd name="connsiteY42" fmla="*/ 193975 h 623666"/>
                  <a:gd name="connsiteX43" fmla="*/ 30526 w 502810"/>
                  <a:gd name="connsiteY43" fmla="*/ 87109 h 623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502810" h="623666">
                    <a:moveTo>
                      <a:pt x="33220" y="88905"/>
                    </a:moveTo>
                    <a:lnTo>
                      <a:pt x="43095" y="17961"/>
                    </a:lnTo>
                    <a:lnTo>
                      <a:pt x="84395" y="1796"/>
                    </a:lnTo>
                    <a:cubicBezTo>
                      <a:pt x="84395" y="1796"/>
                      <a:pt x="93373" y="12572"/>
                      <a:pt x="105943" y="22451"/>
                    </a:cubicBezTo>
                    <a:cubicBezTo>
                      <a:pt x="118513" y="33227"/>
                      <a:pt x="129286" y="39513"/>
                      <a:pt x="129286" y="39513"/>
                    </a:cubicBezTo>
                    <a:lnTo>
                      <a:pt x="166995" y="69149"/>
                    </a:lnTo>
                    <a:lnTo>
                      <a:pt x="204704" y="28737"/>
                    </a:lnTo>
                    <a:lnTo>
                      <a:pt x="243310" y="0"/>
                    </a:lnTo>
                    <a:cubicBezTo>
                      <a:pt x="243310" y="0"/>
                      <a:pt x="257676" y="4490"/>
                      <a:pt x="269347" y="7184"/>
                    </a:cubicBezTo>
                    <a:cubicBezTo>
                      <a:pt x="285508" y="10776"/>
                      <a:pt x="303464" y="15267"/>
                      <a:pt x="322318" y="27839"/>
                    </a:cubicBezTo>
                    <a:cubicBezTo>
                      <a:pt x="354640" y="50290"/>
                      <a:pt x="386064" y="98783"/>
                      <a:pt x="386064" y="98783"/>
                    </a:cubicBezTo>
                    <a:cubicBezTo>
                      <a:pt x="386064" y="98783"/>
                      <a:pt x="423773" y="147277"/>
                      <a:pt x="462379" y="201159"/>
                    </a:cubicBezTo>
                    <a:cubicBezTo>
                      <a:pt x="483927" y="231692"/>
                      <a:pt x="503679" y="256837"/>
                      <a:pt x="502781" y="277492"/>
                    </a:cubicBezTo>
                    <a:cubicBezTo>
                      <a:pt x="502781" y="299943"/>
                      <a:pt x="463277" y="332272"/>
                      <a:pt x="433649" y="354723"/>
                    </a:cubicBezTo>
                    <a:cubicBezTo>
                      <a:pt x="417488" y="366397"/>
                      <a:pt x="404918" y="376275"/>
                      <a:pt x="402225" y="377173"/>
                    </a:cubicBezTo>
                    <a:cubicBezTo>
                      <a:pt x="395042" y="379868"/>
                      <a:pt x="382473" y="369091"/>
                      <a:pt x="377984" y="362805"/>
                    </a:cubicBezTo>
                    <a:cubicBezTo>
                      <a:pt x="367210" y="346640"/>
                      <a:pt x="369903" y="319699"/>
                      <a:pt x="369903" y="319699"/>
                    </a:cubicBezTo>
                    <a:lnTo>
                      <a:pt x="403122" y="284676"/>
                    </a:lnTo>
                    <a:lnTo>
                      <a:pt x="395042" y="277492"/>
                    </a:lnTo>
                    <a:lnTo>
                      <a:pt x="388758" y="260429"/>
                    </a:lnTo>
                    <a:lnTo>
                      <a:pt x="370801" y="247857"/>
                    </a:lnTo>
                    <a:cubicBezTo>
                      <a:pt x="370801" y="247857"/>
                      <a:pt x="359129" y="227202"/>
                      <a:pt x="348355" y="214630"/>
                    </a:cubicBezTo>
                    <a:cubicBezTo>
                      <a:pt x="337581" y="202057"/>
                      <a:pt x="326807" y="196669"/>
                      <a:pt x="326807" y="196669"/>
                    </a:cubicBezTo>
                    <a:cubicBezTo>
                      <a:pt x="326807" y="196669"/>
                      <a:pt x="324114" y="202955"/>
                      <a:pt x="319625" y="225406"/>
                    </a:cubicBezTo>
                    <a:cubicBezTo>
                      <a:pt x="315136" y="247857"/>
                      <a:pt x="313340" y="276594"/>
                      <a:pt x="310647" y="288268"/>
                    </a:cubicBezTo>
                    <a:cubicBezTo>
                      <a:pt x="306158" y="309821"/>
                      <a:pt x="294486" y="327782"/>
                      <a:pt x="294486" y="327782"/>
                    </a:cubicBezTo>
                    <a:lnTo>
                      <a:pt x="291793" y="355621"/>
                    </a:lnTo>
                    <a:lnTo>
                      <a:pt x="298975" y="422973"/>
                    </a:lnTo>
                    <a:cubicBezTo>
                      <a:pt x="298975" y="422973"/>
                      <a:pt x="304362" y="474161"/>
                      <a:pt x="307056" y="489427"/>
                    </a:cubicBezTo>
                    <a:cubicBezTo>
                      <a:pt x="309749" y="504694"/>
                      <a:pt x="308851" y="532533"/>
                      <a:pt x="308851" y="545105"/>
                    </a:cubicBezTo>
                    <a:cubicBezTo>
                      <a:pt x="308851" y="558576"/>
                      <a:pt x="315136" y="581925"/>
                      <a:pt x="310647" y="590905"/>
                    </a:cubicBezTo>
                    <a:cubicBezTo>
                      <a:pt x="305260" y="601681"/>
                      <a:pt x="290895" y="607070"/>
                      <a:pt x="274734" y="612458"/>
                    </a:cubicBezTo>
                    <a:cubicBezTo>
                      <a:pt x="237923" y="625030"/>
                      <a:pt x="184054" y="625928"/>
                      <a:pt x="151732" y="620540"/>
                    </a:cubicBezTo>
                    <a:cubicBezTo>
                      <a:pt x="133775" y="617846"/>
                      <a:pt x="139163" y="574740"/>
                      <a:pt x="139163" y="574740"/>
                    </a:cubicBezTo>
                    <a:cubicBezTo>
                      <a:pt x="139163" y="574740"/>
                      <a:pt x="137367" y="610662"/>
                      <a:pt x="125695" y="616948"/>
                    </a:cubicBezTo>
                    <a:cubicBezTo>
                      <a:pt x="117615" y="620540"/>
                      <a:pt x="99658" y="616948"/>
                      <a:pt x="86191" y="616050"/>
                    </a:cubicBezTo>
                    <a:cubicBezTo>
                      <a:pt x="48482" y="612458"/>
                      <a:pt x="5387" y="597191"/>
                      <a:pt x="5387" y="597191"/>
                    </a:cubicBezTo>
                    <a:cubicBezTo>
                      <a:pt x="5387" y="597191"/>
                      <a:pt x="0" y="568454"/>
                      <a:pt x="0" y="539717"/>
                    </a:cubicBezTo>
                    <a:cubicBezTo>
                      <a:pt x="0" y="512776"/>
                      <a:pt x="4489" y="487631"/>
                      <a:pt x="7182" y="460690"/>
                    </a:cubicBezTo>
                    <a:cubicBezTo>
                      <a:pt x="12569" y="405910"/>
                      <a:pt x="24241" y="377173"/>
                      <a:pt x="24241" y="377173"/>
                    </a:cubicBezTo>
                    <a:lnTo>
                      <a:pt x="24241" y="347538"/>
                    </a:lnTo>
                    <a:cubicBezTo>
                      <a:pt x="26037" y="328680"/>
                      <a:pt x="37709" y="298147"/>
                      <a:pt x="38606" y="281084"/>
                    </a:cubicBezTo>
                    <a:cubicBezTo>
                      <a:pt x="40402" y="251449"/>
                      <a:pt x="35015" y="216426"/>
                      <a:pt x="35015" y="193975"/>
                    </a:cubicBezTo>
                    <a:cubicBezTo>
                      <a:pt x="34117" y="117642"/>
                      <a:pt x="30526" y="87109"/>
                      <a:pt x="30526" y="87109"/>
                    </a:cubicBezTo>
                  </a:path>
                </a:pathLst>
              </a:custGeom>
              <a:solidFill>
                <a:srgbClr val="FFF2DA"/>
              </a:solidFill>
              <a:ln w="8971" cap="flat">
                <a:noFill/>
                <a:prstDash val="solid"/>
                <a:miter/>
              </a:ln>
            </p:spPr>
            <p:txBody>
              <a:bodyPr rtlCol="0" anchor="ctr"/>
              <a:lstStyle/>
              <a:p>
                <a:endParaRPr lang="en-US"/>
              </a:p>
            </p:txBody>
          </p:sp>
          <p:sp>
            <p:nvSpPr>
              <p:cNvPr id="1247" name="Freeform 1246">
                <a:extLst>
                  <a:ext uri="{FF2B5EF4-FFF2-40B4-BE49-F238E27FC236}">
                    <a16:creationId xmlns:a16="http://schemas.microsoft.com/office/drawing/2014/main" id="{B172CB3B-8BCD-BA19-DE58-C1338BFF5547}"/>
                  </a:ext>
                </a:extLst>
              </p:cNvPr>
              <p:cNvSpPr/>
              <p:nvPr/>
            </p:nvSpPr>
            <p:spPr>
              <a:xfrm>
                <a:off x="12654041" y="5034766"/>
                <a:ext cx="197169" cy="563121"/>
              </a:xfrm>
              <a:custGeom>
                <a:avLst/>
                <a:gdLst>
                  <a:gd name="connsiteX0" fmla="*/ 16707 w 197169"/>
                  <a:gd name="connsiteY0" fmla="*/ 42263 h 563121"/>
                  <a:gd name="connsiteX1" fmla="*/ 92124 w 197169"/>
                  <a:gd name="connsiteY1" fmla="*/ 55 h 563121"/>
                  <a:gd name="connsiteX2" fmla="*/ 148687 w 197169"/>
                  <a:gd name="connsiteY2" fmla="*/ 33283 h 563121"/>
                  <a:gd name="connsiteX3" fmla="*/ 171133 w 197169"/>
                  <a:gd name="connsiteY3" fmla="*/ 79980 h 563121"/>
                  <a:gd name="connsiteX4" fmla="*/ 190885 w 197169"/>
                  <a:gd name="connsiteY4" fmla="*/ 152721 h 563121"/>
                  <a:gd name="connsiteX5" fmla="*/ 180111 w 197169"/>
                  <a:gd name="connsiteY5" fmla="*/ 219175 h 563121"/>
                  <a:gd name="connsiteX6" fmla="*/ 189089 w 197169"/>
                  <a:gd name="connsiteY6" fmla="*/ 229951 h 563121"/>
                  <a:gd name="connsiteX7" fmla="*/ 197169 w 197169"/>
                  <a:gd name="connsiteY7" fmla="*/ 245218 h 563121"/>
                  <a:gd name="connsiteX8" fmla="*/ 184600 w 197169"/>
                  <a:gd name="connsiteY8" fmla="*/ 241626 h 563121"/>
                  <a:gd name="connsiteX9" fmla="*/ 157665 w 197169"/>
                  <a:gd name="connsiteY9" fmla="*/ 258689 h 563121"/>
                  <a:gd name="connsiteX10" fmla="*/ 98409 w 197169"/>
                  <a:gd name="connsiteY10" fmla="*/ 290120 h 563121"/>
                  <a:gd name="connsiteX11" fmla="*/ 67883 w 197169"/>
                  <a:gd name="connsiteY11" fmla="*/ 282935 h 563121"/>
                  <a:gd name="connsiteX12" fmla="*/ 72372 w 197169"/>
                  <a:gd name="connsiteY12" fmla="*/ 376331 h 563121"/>
                  <a:gd name="connsiteX13" fmla="*/ 28378 w 197169"/>
                  <a:gd name="connsiteY13" fmla="*/ 563121 h 563121"/>
                  <a:gd name="connsiteX14" fmla="*/ 18503 w 197169"/>
                  <a:gd name="connsiteY14" fmla="*/ 550549 h 563121"/>
                  <a:gd name="connsiteX15" fmla="*/ 6831 w 197169"/>
                  <a:gd name="connsiteY15" fmla="*/ 546957 h 563121"/>
                  <a:gd name="connsiteX16" fmla="*/ 4137 w 197169"/>
                  <a:gd name="connsiteY16" fmla="*/ 442785 h 563121"/>
                  <a:gd name="connsiteX17" fmla="*/ 9524 w 197169"/>
                  <a:gd name="connsiteY17" fmla="*/ 279343 h 563121"/>
                  <a:gd name="connsiteX18" fmla="*/ 18503 w 197169"/>
                  <a:gd name="connsiteY18" fmla="*/ 237136 h 563121"/>
                  <a:gd name="connsiteX19" fmla="*/ 7729 w 197169"/>
                  <a:gd name="connsiteY19" fmla="*/ 212889 h 563121"/>
                  <a:gd name="connsiteX20" fmla="*/ 546 w 197169"/>
                  <a:gd name="connsiteY20" fmla="*/ 112309 h 563121"/>
                  <a:gd name="connsiteX21" fmla="*/ 16707 w 197169"/>
                  <a:gd name="connsiteY21" fmla="*/ 41365 h 56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7169" h="563121">
                    <a:moveTo>
                      <a:pt x="16707" y="42263"/>
                    </a:moveTo>
                    <a:cubicBezTo>
                      <a:pt x="38255" y="9036"/>
                      <a:pt x="63394" y="-843"/>
                      <a:pt x="92124" y="55"/>
                    </a:cubicBezTo>
                    <a:cubicBezTo>
                      <a:pt x="111876" y="953"/>
                      <a:pt x="130731" y="7240"/>
                      <a:pt x="148687" y="33283"/>
                    </a:cubicBezTo>
                    <a:cubicBezTo>
                      <a:pt x="158563" y="48549"/>
                      <a:pt x="165745" y="66510"/>
                      <a:pt x="171133" y="79980"/>
                    </a:cubicBezTo>
                    <a:cubicBezTo>
                      <a:pt x="181009" y="104227"/>
                      <a:pt x="185498" y="122188"/>
                      <a:pt x="190885" y="152721"/>
                    </a:cubicBezTo>
                    <a:cubicBezTo>
                      <a:pt x="198965" y="199418"/>
                      <a:pt x="180111" y="219175"/>
                      <a:pt x="180111" y="219175"/>
                    </a:cubicBezTo>
                    <a:cubicBezTo>
                      <a:pt x="180111" y="219175"/>
                      <a:pt x="184600" y="223665"/>
                      <a:pt x="189089" y="229951"/>
                    </a:cubicBezTo>
                    <a:cubicBezTo>
                      <a:pt x="193578" y="236238"/>
                      <a:pt x="197169" y="245218"/>
                      <a:pt x="197169" y="245218"/>
                    </a:cubicBezTo>
                    <a:lnTo>
                      <a:pt x="184600" y="241626"/>
                    </a:lnTo>
                    <a:cubicBezTo>
                      <a:pt x="184600" y="241626"/>
                      <a:pt x="163950" y="254198"/>
                      <a:pt x="157665" y="258689"/>
                    </a:cubicBezTo>
                    <a:cubicBezTo>
                      <a:pt x="140606" y="273057"/>
                      <a:pt x="119957" y="291018"/>
                      <a:pt x="98409" y="290120"/>
                    </a:cubicBezTo>
                    <a:cubicBezTo>
                      <a:pt x="92124" y="290120"/>
                      <a:pt x="67883" y="282935"/>
                      <a:pt x="67883" y="282935"/>
                    </a:cubicBezTo>
                    <a:lnTo>
                      <a:pt x="72372" y="376331"/>
                    </a:lnTo>
                    <a:lnTo>
                      <a:pt x="28378" y="563121"/>
                    </a:lnTo>
                    <a:lnTo>
                      <a:pt x="18503" y="550549"/>
                    </a:lnTo>
                    <a:lnTo>
                      <a:pt x="6831" y="546957"/>
                    </a:lnTo>
                    <a:lnTo>
                      <a:pt x="4137" y="442785"/>
                    </a:lnTo>
                    <a:lnTo>
                      <a:pt x="9524" y="279343"/>
                    </a:lnTo>
                    <a:lnTo>
                      <a:pt x="18503" y="237136"/>
                    </a:lnTo>
                    <a:cubicBezTo>
                      <a:pt x="18503" y="237136"/>
                      <a:pt x="13115" y="233544"/>
                      <a:pt x="7729" y="212889"/>
                    </a:cubicBezTo>
                    <a:cubicBezTo>
                      <a:pt x="1444" y="185948"/>
                      <a:pt x="-1250" y="149129"/>
                      <a:pt x="546" y="112309"/>
                    </a:cubicBezTo>
                    <a:cubicBezTo>
                      <a:pt x="1444" y="88960"/>
                      <a:pt x="6831" y="55733"/>
                      <a:pt x="16707" y="41365"/>
                    </a:cubicBezTo>
                  </a:path>
                </a:pathLst>
              </a:custGeom>
              <a:solidFill>
                <a:srgbClr val="64BED8"/>
              </a:solidFill>
              <a:ln w="8971" cap="rnd">
                <a:solidFill>
                  <a:srgbClr val="1D1D1B"/>
                </a:solidFill>
                <a:prstDash val="solid"/>
                <a:round/>
              </a:ln>
            </p:spPr>
            <p:txBody>
              <a:bodyPr rtlCol="0" anchor="ctr"/>
              <a:lstStyle/>
              <a:p>
                <a:endParaRPr lang="en-US"/>
              </a:p>
            </p:txBody>
          </p:sp>
          <p:sp>
            <p:nvSpPr>
              <p:cNvPr id="1248" name="Freeform 1247">
                <a:extLst>
                  <a:ext uri="{FF2B5EF4-FFF2-40B4-BE49-F238E27FC236}">
                    <a16:creationId xmlns:a16="http://schemas.microsoft.com/office/drawing/2014/main" id="{56E25223-68BB-1C66-F265-F956312101E3}"/>
                  </a:ext>
                </a:extLst>
              </p:cNvPr>
              <p:cNvSpPr/>
              <p:nvPr/>
            </p:nvSpPr>
            <p:spPr>
              <a:xfrm>
                <a:off x="12677033" y="5059829"/>
                <a:ext cx="126929" cy="177048"/>
              </a:xfrm>
              <a:custGeom>
                <a:avLst/>
                <a:gdLst>
                  <a:gd name="connsiteX0" fmla="*/ 26037 w 126929"/>
                  <a:gd name="connsiteY0" fmla="*/ 11811 h 177048"/>
                  <a:gd name="connsiteX1" fmla="*/ 75417 w 126929"/>
                  <a:gd name="connsiteY1" fmla="*/ 1035 h 177048"/>
                  <a:gd name="connsiteX2" fmla="*/ 108636 w 126929"/>
                  <a:gd name="connsiteY2" fmla="*/ 21690 h 177048"/>
                  <a:gd name="connsiteX3" fmla="*/ 125695 w 126929"/>
                  <a:gd name="connsiteY3" fmla="*/ 67489 h 177048"/>
                  <a:gd name="connsiteX4" fmla="*/ 123900 w 126929"/>
                  <a:gd name="connsiteY4" fmla="*/ 115085 h 177048"/>
                  <a:gd name="connsiteX5" fmla="*/ 16161 w 126929"/>
                  <a:gd name="connsiteY5" fmla="*/ 141128 h 177048"/>
                  <a:gd name="connsiteX6" fmla="*/ 17956 w 126929"/>
                  <a:gd name="connsiteY6" fmla="*/ 177049 h 177048"/>
                  <a:gd name="connsiteX7" fmla="*/ 6285 w 126929"/>
                  <a:gd name="connsiteY7" fmla="*/ 138434 h 177048"/>
                  <a:gd name="connsiteX8" fmla="*/ 0 w 126929"/>
                  <a:gd name="connsiteY8" fmla="*/ 66591 h 177048"/>
                  <a:gd name="connsiteX9" fmla="*/ 26037 w 126929"/>
                  <a:gd name="connsiteY9" fmla="*/ 11811 h 177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929" h="177048">
                    <a:moveTo>
                      <a:pt x="26037" y="11811"/>
                    </a:moveTo>
                    <a:cubicBezTo>
                      <a:pt x="37709" y="3729"/>
                      <a:pt x="56563" y="-2557"/>
                      <a:pt x="75417" y="1035"/>
                    </a:cubicBezTo>
                    <a:cubicBezTo>
                      <a:pt x="87089" y="3729"/>
                      <a:pt x="98761" y="11811"/>
                      <a:pt x="108636" y="21690"/>
                    </a:cubicBezTo>
                    <a:cubicBezTo>
                      <a:pt x="117615" y="31568"/>
                      <a:pt x="123900" y="52223"/>
                      <a:pt x="125695" y="67489"/>
                    </a:cubicBezTo>
                    <a:cubicBezTo>
                      <a:pt x="129286" y="93532"/>
                      <a:pt x="123900" y="115085"/>
                      <a:pt x="123900" y="115085"/>
                    </a:cubicBezTo>
                    <a:lnTo>
                      <a:pt x="16161" y="141128"/>
                    </a:lnTo>
                    <a:lnTo>
                      <a:pt x="17956" y="177049"/>
                    </a:lnTo>
                    <a:cubicBezTo>
                      <a:pt x="17956" y="177049"/>
                      <a:pt x="10774" y="162680"/>
                      <a:pt x="6285" y="138434"/>
                    </a:cubicBezTo>
                    <a:cubicBezTo>
                      <a:pt x="1796" y="116881"/>
                      <a:pt x="0" y="88144"/>
                      <a:pt x="0" y="66591"/>
                    </a:cubicBezTo>
                    <a:cubicBezTo>
                      <a:pt x="0" y="34262"/>
                      <a:pt x="17956" y="17199"/>
                      <a:pt x="26037" y="11811"/>
                    </a:cubicBezTo>
                  </a:path>
                </a:pathLst>
              </a:custGeom>
              <a:solidFill>
                <a:srgbClr val="C3C92F"/>
              </a:solidFill>
              <a:ln w="8971" cap="flat">
                <a:noFill/>
                <a:prstDash val="solid"/>
                <a:miter/>
              </a:ln>
            </p:spPr>
            <p:txBody>
              <a:bodyPr rtlCol="0" anchor="ctr"/>
              <a:lstStyle/>
              <a:p>
                <a:endParaRPr lang="en-US"/>
              </a:p>
            </p:txBody>
          </p:sp>
          <p:sp>
            <p:nvSpPr>
              <p:cNvPr id="1249" name="Freeform 1248">
                <a:extLst>
                  <a:ext uri="{FF2B5EF4-FFF2-40B4-BE49-F238E27FC236}">
                    <a16:creationId xmlns:a16="http://schemas.microsoft.com/office/drawing/2014/main" id="{905128BA-3172-6126-2E9C-24F6B0A32DF2}"/>
                  </a:ext>
                </a:extLst>
              </p:cNvPr>
              <p:cNvSpPr/>
              <p:nvPr/>
            </p:nvSpPr>
            <p:spPr>
              <a:xfrm>
                <a:off x="12158988" y="5235082"/>
                <a:ext cx="627937" cy="601003"/>
              </a:xfrm>
              <a:custGeom>
                <a:avLst/>
                <a:gdLst>
                  <a:gd name="connsiteX0" fmla="*/ 230741 w 627937"/>
                  <a:gd name="connsiteY0" fmla="*/ 6286 h 601003"/>
                  <a:gd name="connsiteX1" fmla="*/ 262165 w 627937"/>
                  <a:gd name="connsiteY1" fmla="*/ 38615 h 601003"/>
                  <a:gd name="connsiteX2" fmla="*/ 318727 w 627937"/>
                  <a:gd name="connsiteY2" fmla="*/ 35023 h 601003"/>
                  <a:gd name="connsiteX3" fmla="*/ 357334 w 627937"/>
                  <a:gd name="connsiteY3" fmla="*/ 0 h 601003"/>
                  <a:gd name="connsiteX4" fmla="*/ 455197 w 627937"/>
                  <a:gd name="connsiteY4" fmla="*/ 37717 h 601003"/>
                  <a:gd name="connsiteX5" fmla="*/ 524329 w 627937"/>
                  <a:gd name="connsiteY5" fmla="*/ 104171 h 601003"/>
                  <a:gd name="connsiteX6" fmla="*/ 576403 w 627937"/>
                  <a:gd name="connsiteY6" fmla="*/ 187689 h 601003"/>
                  <a:gd name="connsiteX7" fmla="*/ 621294 w 627937"/>
                  <a:gd name="connsiteY7" fmla="*/ 262225 h 601003"/>
                  <a:gd name="connsiteX8" fmla="*/ 627579 w 627937"/>
                  <a:gd name="connsiteY8" fmla="*/ 291860 h 601003"/>
                  <a:gd name="connsiteX9" fmla="*/ 610520 w 627937"/>
                  <a:gd name="connsiteY9" fmla="*/ 349334 h 601003"/>
                  <a:gd name="connsiteX10" fmla="*/ 539592 w 627937"/>
                  <a:gd name="connsiteY10" fmla="*/ 475957 h 601003"/>
                  <a:gd name="connsiteX11" fmla="*/ 524329 w 627937"/>
                  <a:gd name="connsiteY11" fmla="*/ 482243 h 601003"/>
                  <a:gd name="connsiteX12" fmla="*/ 491110 w 627937"/>
                  <a:gd name="connsiteY12" fmla="*/ 433749 h 601003"/>
                  <a:gd name="connsiteX13" fmla="*/ 514453 w 627937"/>
                  <a:gd name="connsiteY13" fmla="*/ 386154 h 601003"/>
                  <a:gd name="connsiteX14" fmla="*/ 536898 w 627937"/>
                  <a:gd name="connsiteY14" fmla="*/ 318801 h 601003"/>
                  <a:gd name="connsiteX15" fmla="*/ 553059 w 627937"/>
                  <a:gd name="connsiteY15" fmla="*/ 290962 h 601003"/>
                  <a:gd name="connsiteX16" fmla="*/ 466868 w 627937"/>
                  <a:gd name="connsiteY16" fmla="*/ 206547 h 601003"/>
                  <a:gd name="connsiteX17" fmla="*/ 437240 w 627937"/>
                  <a:gd name="connsiteY17" fmla="*/ 343946 h 601003"/>
                  <a:gd name="connsiteX18" fmla="*/ 430058 w 627937"/>
                  <a:gd name="connsiteY18" fmla="*/ 427463 h 601003"/>
                  <a:gd name="connsiteX19" fmla="*/ 425569 w 627937"/>
                  <a:gd name="connsiteY19" fmla="*/ 450812 h 601003"/>
                  <a:gd name="connsiteX20" fmla="*/ 430955 w 627937"/>
                  <a:gd name="connsiteY20" fmla="*/ 521756 h 601003"/>
                  <a:gd name="connsiteX21" fmla="*/ 439036 w 627937"/>
                  <a:gd name="connsiteY21" fmla="*/ 563964 h 601003"/>
                  <a:gd name="connsiteX22" fmla="*/ 412999 w 627937"/>
                  <a:gd name="connsiteY22" fmla="*/ 575638 h 601003"/>
                  <a:gd name="connsiteX23" fmla="*/ 270245 w 627937"/>
                  <a:gd name="connsiteY23" fmla="*/ 600783 h 601003"/>
                  <a:gd name="connsiteX24" fmla="*/ 212784 w 627937"/>
                  <a:gd name="connsiteY24" fmla="*/ 594497 h 601003"/>
                  <a:gd name="connsiteX25" fmla="*/ 154426 w 627937"/>
                  <a:gd name="connsiteY25" fmla="*/ 582823 h 601003"/>
                  <a:gd name="connsiteX26" fmla="*/ 96067 w 627937"/>
                  <a:gd name="connsiteY26" fmla="*/ 570250 h 601003"/>
                  <a:gd name="connsiteX27" fmla="*/ 96067 w 627937"/>
                  <a:gd name="connsiteY27" fmla="*/ 549595 h 601003"/>
                  <a:gd name="connsiteX28" fmla="*/ 109535 w 627937"/>
                  <a:gd name="connsiteY28" fmla="*/ 452608 h 601003"/>
                  <a:gd name="connsiteX29" fmla="*/ 124798 w 627937"/>
                  <a:gd name="connsiteY29" fmla="*/ 337660 h 601003"/>
                  <a:gd name="connsiteX30" fmla="*/ 127491 w 627937"/>
                  <a:gd name="connsiteY30" fmla="*/ 252347 h 601003"/>
                  <a:gd name="connsiteX31" fmla="*/ 78111 w 627937"/>
                  <a:gd name="connsiteY31" fmla="*/ 340354 h 601003"/>
                  <a:gd name="connsiteX32" fmla="*/ 16161 w 627937"/>
                  <a:gd name="connsiteY32" fmla="*/ 362805 h 601003"/>
                  <a:gd name="connsiteX33" fmla="*/ 0 w 627937"/>
                  <a:gd name="connsiteY33" fmla="*/ 305331 h 601003"/>
                  <a:gd name="connsiteX34" fmla="*/ 9876 w 627937"/>
                  <a:gd name="connsiteY34" fmla="*/ 235284 h 601003"/>
                  <a:gd name="connsiteX35" fmla="*/ 17956 w 627937"/>
                  <a:gd name="connsiteY35" fmla="*/ 167932 h 601003"/>
                  <a:gd name="connsiteX36" fmla="*/ 35913 w 627937"/>
                  <a:gd name="connsiteY36" fmla="*/ 146379 h 601003"/>
                  <a:gd name="connsiteX37" fmla="*/ 28730 w 627937"/>
                  <a:gd name="connsiteY37" fmla="*/ 172422 h 601003"/>
                  <a:gd name="connsiteX38" fmla="*/ 57461 w 627937"/>
                  <a:gd name="connsiteY38" fmla="*/ 186791 h 601003"/>
                  <a:gd name="connsiteX39" fmla="*/ 87987 w 627937"/>
                  <a:gd name="connsiteY39" fmla="*/ 178708 h 601003"/>
                  <a:gd name="connsiteX40" fmla="*/ 91578 w 627937"/>
                  <a:gd name="connsiteY40" fmla="*/ 132909 h 601003"/>
                  <a:gd name="connsiteX41" fmla="*/ 104147 w 627937"/>
                  <a:gd name="connsiteY41" fmla="*/ 80823 h 601003"/>
                  <a:gd name="connsiteX42" fmla="*/ 107739 w 627937"/>
                  <a:gd name="connsiteY42" fmla="*/ 60168 h 601003"/>
                  <a:gd name="connsiteX43" fmla="*/ 140958 w 627937"/>
                  <a:gd name="connsiteY43" fmla="*/ 38615 h 601003"/>
                  <a:gd name="connsiteX44" fmla="*/ 231638 w 627937"/>
                  <a:gd name="connsiteY44" fmla="*/ 6286 h 601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627937" h="601003">
                    <a:moveTo>
                      <a:pt x="230741" y="6286"/>
                    </a:moveTo>
                    <a:cubicBezTo>
                      <a:pt x="230741" y="6286"/>
                      <a:pt x="240617" y="34125"/>
                      <a:pt x="262165" y="38615"/>
                    </a:cubicBezTo>
                    <a:cubicBezTo>
                      <a:pt x="282814" y="44004"/>
                      <a:pt x="294486" y="44004"/>
                      <a:pt x="318727" y="35023"/>
                    </a:cubicBezTo>
                    <a:cubicBezTo>
                      <a:pt x="342071" y="25145"/>
                      <a:pt x="357334" y="0"/>
                      <a:pt x="357334" y="0"/>
                    </a:cubicBezTo>
                    <a:lnTo>
                      <a:pt x="455197" y="37717"/>
                    </a:lnTo>
                    <a:cubicBezTo>
                      <a:pt x="455197" y="37717"/>
                      <a:pt x="483029" y="46697"/>
                      <a:pt x="524329" y="104171"/>
                    </a:cubicBezTo>
                    <a:cubicBezTo>
                      <a:pt x="543183" y="130215"/>
                      <a:pt x="561140" y="162544"/>
                      <a:pt x="576403" y="187689"/>
                    </a:cubicBezTo>
                    <a:cubicBezTo>
                      <a:pt x="595257" y="218222"/>
                      <a:pt x="610520" y="239774"/>
                      <a:pt x="621294" y="262225"/>
                    </a:cubicBezTo>
                    <a:cubicBezTo>
                      <a:pt x="623987" y="267613"/>
                      <a:pt x="629374" y="276594"/>
                      <a:pt x="627579" y="291860"/>
                    </a:cubicBezTo>
                    <a:cubicBezTo>
                      <a:pt x="626681" y="307127"/>
                      <a:pt x="619498" y="327782"/>
                      <a:pt x="610520" y="349334"/>
                    </a:cubicBezTo>
                    <a:cubicBezTo>
                      <a:pt x="591666" y="395134"/>
                      <a:pt x="553957" y="450812"/>
                      <a:pt x="539592" y="475957"/>
                    </a:cubicBezTo>
                    <a:cubicBezTo>
                      <a:pt x="532409" y="488529"/>
                      <a:pt x="524329" y="482243"/>
                      <a:pt x="524329" y="482243"/>
                    </a:cubicBezTo>
                    <a:lnTo>
                      <a:pt x="491110" y="433749"/>
                    </a:lnTo>
                    <a:lnTo>
                      <a:pt x="514453" y="386154"/>
                    </a:lnTo>
                    <a:lnTo>
                      <a:pt x="536898" y="318801"/>
                    </a:lnTo>
                    <a:lnTo>
                      <a:pt x="553059" y="290962"/>
                    </a:lnTo>
                    <a:lnTo>
                      <a:pt x="466868" y="206547"/>
                    </a:lnTo>
                    <a:cubicBezTo>
                      <a:pt x="466868" y="206547"/>
                      <a:pt x="448014" y="282880"/>
                      <a:pt x="437240" y="343946"/>
                    </a:cubicBezTo>
                    <a:cubicBezTo>
                      <a:pt x="431853" y="377173"/>
                      <a:pt x="431853" y="408604"/>
                      <a:pt x="430058" y="427463"/>
                    </a:cubicBezTo>
                    <a:cubicBezTo>
                      <a:pt x="429160" y="442730"/>
                      <a:pt x="425569" y="450812"/>
                      <a:pt x="425569" y="450812"/>
                    </a:cubicBezTo>
                    <a:lnTo>
                      <a:pt x="430955" y="521756"/>
                    </a:lnTo>
                    <a:lnTo>
                      <a:pt x="439036" y="563964"/>
                    </a:lnTo>
                    <a:cubicBezTo>
                      <a:pt x="439036" y="563964"/>
                      <a:pt x="426466" y="569352"/>
                      <a:pt x="412999" y="575638"/>
                    </a:cubicBezTo>
                    <a:cubicBezTo>
                      <a:pt x="399532" y="581925"/>
                      <a:pt x="324114" y="597191"/>
                      <a:pt x="270245" y="600783"/>
                    </a:cubicBezTo>
                    <a:cubicBezTo>
                      <a:pt x="254982" y="601681"/>
                      <a:pt x="237026" y="599885"/>
                      <a:pt x="212784" y="594497"/>
                    </a:cubicBezTo>
                    <a:cubicBezTo>
                      <a:pt x="194828" y="590905"/>
                      <a:pt x="171484" y="585517"/>
                      <a:pt x="154426" y="582823"/>
                    </a:cubicBezTo>
                    <a:cubicBezTo>
                      <a:pt x="128389" y="578332"/>
                      <a:pt x="99658" y="575638"/>
                      <a:pt x="96067" y="570250"/>
                    </a:cubicBezTo>
                    <a:cubicBezTo>
                      <a:pt x="91578" y="562168"/>
                      <a:pt x="95169" y="561270"/>
                      <a:pt x="96067" y="549595"/>
                    </a:cubicBezTo>
                    <a:cubicBezTo>
                      <a:pt x="99658" y="524451"/>
                      <a:pt x="105045" y="487631"/>
                      <a:pt x="109535" y="452608"/>
                    </a:cubicBezTo>
                    <a:cubicBezTo>
                      <a:pt x="113126" y="424769"/>
                      <a:pt x="120309" y="387950"/>
                      <a:pt x="124798" y="337660"/>
                    </a:cubicBezTo>
                    <a:cubicBezTo>
                      <a:pt x="129287" y="287370"/>
                      <a:pt x="127491" y="252347"/>
                      <a:pt x="127491" y="252347"/>
                    </a:cubicBezTo>
                    <a:cubicBezTo>
                      <a:pt x="127491" y="252347"/>
                      <a:pt x="106841" y="307127"/>
                      <a:pt x="78111" y="340354"/>
                    </a:cubicBezTo>
                    <a:cubicBezTo>
                      <a:pt x="55665" y="366397"/>
                      <a:pt x="26037" y="374479"/>
                      <a:pt x="16161" y="362805"/>
                    </a:cubicBezTo>
                    <a:cubicBezTo>
                      <a:pt x="10774" y="356518"/>
                      <a:pt x="0" y="324189"/>
                      <a:pt x="0" y="305331"/>
                    </a:cubicBezTo>
                    <a:cubicBezTo>
                      <a:pt x="0" y="283778"/>
                      <a:pt x="4489" y="259531"/>
                      <a:pt x="9876" y="235284"/>
                    </a:cubicBezTo>
                    <a:cubicBezTo>
                      <a:pt x="14365" y="216425"/>
                      <a:pt x="13467" y="183198"/>
                      <a:pt x="17956" y="167932"/>
                    </a:cubicBezTo>
                    <a:cubicBezTo>
                      <a:pt x="24241" y="146379"/>
                      <a:pt x="35913" y="146379"/>
                      <a:pt x="35913" y="146379"/>
                    </a:cubicBezTo>
                    <a:lnTo>
                      <a:pt x="28730" y="172422"/>
                    </a:lnTo>
                    <a:cubicBezTo>
                      <a:pt x="28730" y="172422"/>
                      <a:pt x="43095" y="184994"/>
                      <a:pt x="57461" y="186791"/>
                    </a:cubicBezTo>
                    <a:cubicBezTo>
                      <a:pt x="79907" y="188587"/>
                      <a:pt x="87987" y="178708"/>
                      <a:pt x="87987" y="178708"/>
                    </a:cubicBezTo>
                    <a:cubicBezTo>
                      <a:pt x="87987" y="178708"/>
                      <a:pt x="86191" y="162544"/>
                      <a:pt x="91578" y="132909"/>
                    </a:cubicBezTo>
                    <a:cubicBezTo>
                      <a:pt x="95169" y="114050"/>
                      <a:pt x="100556" y="96089"/>
                      <a:pt x="104147" y="80823"/>
                    </a:cubicBezTo>
                    <a:cubicBezTo>
                      <a:pt x="105943" y="71843"/>
                      <a:pt x="107739" y="60168"/>
                      <a:pt x="107739" y="60168"/>
                    </a:cubicBezTo>
                    <a:cubicBezTo>
                      <a:pt x="107739" y="60168"/>
                      <a:pt x="109535" y="52086"/>
                      <a:pt x="140958" y="38615"/>
                    </a:cubicBezTo>
                    <a:cubicBezTo>
                      <a:pt x="171484" y="25145"/>
                      <a:pt x="231638" y="6286"/>
                      <a:pt x="231638" y="6286"/>
                    </a:cubicBezTo>
                  </a:path>
                </a:pathLst>
              </a:custGeom>
              <a:solidFill>
                <a:srgbClr val="E75025"/>
              </a:solidFill>
              <a:ln w="8971" cap="rnd">
                <a:solidFill>
                  <a:srgbClr val="1D1D1B"/>
                </a:solidFill>
                <a:prstDash val="solid"/>
                <a:round/>
              </a:ln>
            </p:spPr>
            <p:txBody>
              <a:bodyPr rtlCol="0" anchor="ctr"/>
              <a:lstStyle/>
              <a:p>
                <a:endParaRPr lang="en-US"/>
              </a:p>
            </p:txBody>
          </p:sp>
          <p:sp>
            <p:nvSpPr>
              <p:cNvPr id="1250" name="Freeform 1249">
                <a:extLst>
                  <a:ext uri="{FF2B5EF4-FFF2-40B4-BE49-F238E27FC236}">
                    <a16:creationId xmlns:a16="http://schemas.microsoft.com/office/drawing/2014/main" id="{8701BFF0-A29B-742D-5C86-0AF6F247A03A}"/>
                  </a:ext>
                </a:extLst>
              </p:cNvPr>
              <p:cNvSpPr/>
              <p:nvPr/>
            </p:nvSpPr>
            <p:spPr>
              <a:xfrm>
                <a:off x="12528892" y="5222452"/>
                <a:ext cx="85741" cy="53005"/>
              </a:xfrm>
              <a:custGeom>
                <a:avLst/>
                <a:gdLst>
                  <a:gd name="connsiteX0" fmla="*/ 0 w 85741"/>
                  <a:gd name="connsiteY0" fmla="*/ 15324 h 53005"/>
                  <a:gd name="connsiteX1" fmla="*/ 12569 w 85741"/>
                  <a:gd name="connsiteY1" fmla="*/ 4548 h 53005"/>
                  <a:gd name="connsiteX2" fmla="*/ 26935 w 85741"/>
                  <a:gd name="connsiteY2" fmla="*/ 9038 h 53005"/>
                  <a:gd name="connsiteX3" fmla="*/ 39504 w 85741"/>
                  <a:gd name="connsiteY3" fmla="*/ 58 h 53005"/>
                  <a:gd name="connsiteX4" fmla="*/ 50278 w 85741"/>
                  <a:gd name="connsiteY4" fmla="*/ 11732 h 53005"/>
                  <a:gd name="connsiteX5" fmla="*/ 61052 w 85741"/>
                  <a:gd name="connsiteY5" fmla="*/ 9038 h 53005"/>
                  <a:gd name="connsiteX6" fmla="*/ 69133 w 85741"/>
                  <a:gd name="connsiteY6" fmla="*/ 18018 h 53005"/>
                  <a:gd name="connsiteX7" fmla="*/ 80804 w 85741"/>
                  <a:gd name="connsiteY7" fmla="*/ 19815 h 53005"/>
                  <a:gd name="connsiteX8" fmla="*/ 84395 w 85741"/>
                  <a:gd name="connsiteY8" fmla="*/ 34183 h 53005"/>
                  <a:gd name="connsiteX9" fmla="*/ 84395 w 85741"/>
                  <a:gd name="connsiteY9" fmla="*/ 51246 h 53005"/>
                  <a:gd name="connsiteX10" fmla="*/ 70928 w 85741"/>
                  <a:gd name="connsiteY10" fmla="*/ 44959 h 53005"/>
                  <a:gd name="connsiteX11" fmla="*/ 63745 w 85741"/>
                  <a:gd name="connsiteY11" fmla="*/ 51246 h 53005"/>
                  <a:gd name="connsiteX12" fmla="*/ 53869 w 85741"/>
                  <a:gd name="connsiteY12" fmla="*/ 43163 h 53005"/>
                  <a:gd name="connsiteX13" fmla="*/ 45789 w 85741"/>
                  <a:gd name="connsiteY13" fmla="*/ 44959 h 53005"/>
                  <a:gd name="connsiteX14" fmla="*/ 36811 w 85741"/>
                  <a:gd name="connsiteY14" fmla="*/ 33285 h 53005"/>
                  <a:gd name="connsiteX15" fmla="*/ 26037 w 85741"/>
                  <a:gd name="connsiteY15" fmla="*/ 40469 h 53005"/>
                  <a:gd name="connsiteX16" fmla="*/ 12569 w 85741"/>
                  <a:gd name="connsiteY16" fmla="*/ 18916 h 53005"/>
                  <a:gd name="connsiteX17" fmla="*/ 2693 w 85741"/>
                  <a:gd name="connsiteY17" fmla="*/ 14426 h 5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5741" h="53005">
                    <a:moveTo>
                      <a:pt x="0" y="15324"/>
                    </a:moveTo>
                    <a:cubicBezTo>
                      <a:pt x="0" y="15324"/>
                      <a:pt x="5387" y="6344"/>
                      <a:pt x="12569" y="4548"/>
                    </a:cubicBezTo>
                    <a:cubicBezTo>
                      <a:pt x="18854" y="2752"/>
                      <a:pt x="26935" y="9038"/>
                      <a:pt x="26935" y="9038"/>
                    </a:cubicBezTo>
                    <a:cubicBezTo>
                      <a:pt x="26935" y="9038"/>
                      <a:pt x="34117" y="-840"/>
                      <a:pt x="39504" y="58"/>
                    </a:cubicBezTo>
                    <a:cubicBezTo>
                      <a:pt x="44891" y="58"/>
                      <a:pt x="50278" y="11732"/>
                      <a:pt x="50278" y="11732"/>
                    </a:cubicBezTo>
                    <a:cubicBezTo>
                      <a:pt x="50278" y="11732"/>
                      <a:pt x="55665" y="7242"/>
                      <a:pt x="61052" y="9038"/>
                    </a:cubicBezTo>
                    <a:cubicBezTo>
                      <a:pt x="65541" y="10834"/>
                      <a:pt x="69133" y="18018"/>
                      <a:pt x="69133" y="18018"/>
                    </a:cubicBezTo>
                    <a:cubicBezTo>
                      <a:pt x="69133" y="18018"/>
                      <a:pt x="74519" y="10834"/>
                      <a:pt x="80804" y="19815"/>
                    </a:cubicBezTo>
                    <a:cubicBezTo>
                      <a:pt x="82600" y="22508"/>
                      <a:pt x="83497" y="30591"/>
                      <a:pt x="84395" y="34183"/>
                    </a:cubicBezTo>
                    <a:cubicBezTo>
                      <a:pt x="86191" y="42265"/>
                      <a:pt x="86191" y="46755"/>
                      <a:pt x="84395" y="51246"/>
                    </a:cubicBezTo>
                    <a:cubicBezTo>
                      <a:pt x="81702" y="57532"/>
                      <a:pt x="70928" y="44959"/>
                      <a:pt x="70928" y="44959"/>
                    </a:cubicBezTo>
                    <a:cubicBezTo>
                      <a:pt x="70928" y="44959"/>
                      <a:pt x="68234" y="52144"/>
                      <a:pt x="63745" y="51246"/>
                    </a:cubicBezTo>
                    <a:cubicBezTo>
                      <a:pt x="59256" y="50348"/>
                      <a:pt x="53869" y="43163"/>
                      <a:pt x="53869" y="43163"/>
                    </a:cubicBezTo>
                    <a:lnTo>
                      <a:pt x="45789" y="44959"/>
                    </a:lnTo>
                    <a:lnTo>
                      <a:pt x="36811" y="33285"/>
                    </a:lnTo>
                    <a:cubicBezTo>
                      <a:pt x="36811" y="33285"/>
                      <a:pt x="32321" y="44061"/>
                      <a:pt x="26037" y="40469"/>
                    </a:cubicBezTo>
                    <a:cubicBezTo>
                      <a:pt x="19752" y="36877"/>
                      <a:pt x="12569" y="18916"/>
                      <a:pt x="12569" y="18916"/>
                    </a:cubicBezTo>
                    <a:lnTo>
                      <a:pt x="2693" y="14426"/>
                    </a:lnTo>
                  </a:path>
                </a:pathLst>
              </a:custGeom>
              <a:solidFill>
                <a:srgbClr val="F7C09E"/>
              </a:solidFill>
              <a:ln w="8971" cap="flat">
                <a:noFill/>
                <a:prstDash val="solid"/>
                <a:miter/>
              </a:ln>
            </p:spPr>
            <p:txBody>
              <a:bodyPr rtlCol="0" anchor="ctr"/>
              <a:lstStyle/>
              <a:p>
                <a:endParaRPr lang="en-US"/>
              </a:p>
            </p:txBody>
          </p:sp>
          <p:sp>
            <p:nvSpPr>
              <p:cNvPr id="1251" name="Freeform 1250">
                <a:extLst>
                  <a:ext uri="{FF2B5EF4-FFF2-40B4-BE49-F238E27FC236}">
                    <a16:creationId xmlns:a16="http://schemas.microsoft.com/office/drawing/2014/main" id="{63307BAB-6BEC-F2D2-370D-A54D5FD28545}"/>
                  </a:ext>
                </a:extLst>
              </p:cNvPr>
              <p:cNvSpPr/>
              <p:nvPr/>
            </p:nvSpPr>
            <p:spPr>
              <a:xfrm>
                <a:off x="12598024" y="5873583"/>
                <a:ext cx="138264" cy="388847"/>
              </a:xfrm>
              <a:custGeom>
                <a:avLst/>
                <a:gdLst>
                  <a:gd name="connsiteX0" fmla="*/ 31424 w 138264"/>
                  <a:gd name="connsiteY0" fmla="*/ 232590 h 388847"/>
                  <a:gd name="connsiteX1" fmla="*/ 49380 w 138264"/>
                  <a:gd name="connsiteY1" fmla="*/ 332272 h 388847"/>
                  <a:gd name="connsiteX2" fmla="*/ 56563 w 138264"/>
                  <a:gd name="connsiteY2" fmla="*/ 388848 h 388847"/>
                  <a:gd name="connsiteX3" fmla="*/ 138265 w 138264"/>
                  <a:gd name="connsiteY3" fmla="*/ 388848 h 388847"/>
                  <a:gd name="connsiteX4" fmla="*/ 135571 w 138264"/>
                  <a:gd name="connsiteY4" fmla="*/ 307127 h 388847"/>
                  <a:gd name="connsiteX5" fmla="*/ 128389 w 138264"/>
                  <a:gd name="connsiteY5" fmla="*/ 204751 h 388847"/>
                  <a:gd name="connsiteX6" fmla="*/ 132878 w 138264"/>
                  <a:gd name="connsiteY6" fmla="*/ 92497 h 388847"/>
                  <a:gd name="connsiteX7" fmla="*/ 134674 w 138264"/>
                  <a:gd name="connsiteY7" fmla="*/ 0 h 388847"/>
                  <a:gd name="connsiteX8" fmla="*/ 128389 w 138264"/>
                  <a:gd name="connsiteY8" fmla="*/ 17961 h 388847"/>
                  <a:gd name="connsiteX9" fmla="*/ 103250 w 138264"/>
                  <a:gd name="connsiteY9" fmla="*/ 23349 h 388847"/>
                  <a:gd name="connsiteX10" fmla="*/ 43095 w 138264"/>
                  <a:gd name="connsiteY10" fmla="*/ 14369 h 388847"/>
                  <a:gd name="connsiteX11" fmla="*/ 0 w 138264"/>
                  <a:gd name="connsiteY11" fmla="*/ 898 h 388847"/>
                  <a:gd name="connsiteX12" fmla="*/ 17058 w 138264"/>
                  <a:gd name="connsiteY12" fmla="*/ 144583 h 388847"/>
                  <a:gd name="connsiteX13" fmla="*/ 31424 w 138264"/>
                  <a:gd name="connsiteY13" fmla="*/ 231692 h 38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8264" h="388847">
                    <a:moveTo>
                      <a:pt x="31424" y="232590"/>
                    </a:moveTo>
                    <a:cubicBezTo>
                      <a:pt x="38606" y="280186"/>
                      <a:pt x="44891" y="302637"/>
                      <a:pt x="49380" y="332272"/>
                    </a:cubicBezTo>
                    <a:cubicBezTo>
                      <a:pt x="52971" y="355621"/>
                      <a:pt x="55665" y="378072"/>
                      <a:pt x="56563" y="388848"/>
                    </a:cubicBezTo>
                    <a:lnTo>
                      <a:pt x="138265" y="388848"/>
                    </a:lnTo>
                    <a:cubicBezTo>
                      <a:pt x="138265" y="374479"/>
                      <a:pt x="137367" y="345742"/>
                      <a:pt x="135571" y="307127"/>
                    </a:cubicBezTo>
                    <a:cubicBezTo>
                      <a:pt x="133775" y="278390"/>
                      <a:pt x="129286" y="237081"/>
                      <a:pt x="128389" y="204751"/>
                    </a:cubicBezTo>
                    <a:cubicBezTo>
                      <a:pt x="128389" y="160748"/>
                      <a:pt x="131082" y="127521"/>
                      <a:pt x="132878" y="92497"/>
                    </a:cubicBezTo>
                    <a:cubicBezTo>
                      <a:pt x="134674" y="49392"/>
                      <a:pt x="134674" y="0"/>
                      <a:pt x="134674" y="0"/>
                    </a:cubicBezTo>
                    <a:cubicBezTo>
                      <a:pt x="134674" y="0"/>
                      <a:pt x="130184" y="15267"/>
                      <a:pt x="128389" y="17961"/>
                    </a:cubicBezTo>
                    <a:cubicBezTo>
                      <a:pt x="126593" y="21553"/>
                      <a:pt x="114023" y="24247"/>
                      <a:pt x="103250" y="23349"/>
                    </a:cubicBezTo>
                    <a:cubicBezTo>
                      <a:pt x="87987" y="23349"/>
                      <a:pt x="62848" y="18859"/>
                      <a:pt x="43095" y="14369"/>
                    </a:cubicBezTo>
                    <a:cubicBezTo>
                      <a:pt x="18854" y="8980"/>
                      <a:pt x="0" y="898"/>
                      <a:pt x="0" y="898"/>
                    </a:cubicBezTo>
                    <a:cubicBezTo>
                      <a:pt x="0" y="898"/>
                      <a:pt x="5387" y="64658"/>
                      <a:pt x="17058" y="144583"/>
                    </a:cubicBezTo>
                    <a:cubicBezTo>
                      <a:pt x="20650" y="169728"/>
                      <a:pt x="28730" y="208343"/>
                      <a:pt x="31424" y="231692"/>
                    </a:cubicBezTo>
                  </a:path>
                </a:pathLst>
              </a:custGeom>
              <a:solidFill>
                <a:srgbClr val="6B82A9"/>
              </a:solidFill>
              <a:ln w="8971" cap="flat">
                <a:noFill/>
                <a:prstDash val="solid"/>
                <a:miter/>
              </a:ln>
            </p:spPr>
            <p:txBody>
              <a:bodyPr rtlCol="0" anchor="ctr"/>
              <a:lstStyle/>
              <a:p>
                <a:endParaRPr lang="en-US"/>
              </a:p>
            </p:txBody>
          </p:sp>
          <p:sp>
            <p:nvSpPr>
              <p:cNvPr id="1252" name="Freeform 1251">
                <a:extLst>
                  <a:ext uri="{FF2B5EF4-FFF2-40B4-BE49-F238E27FC236}">
                    <a16:creationId xmlns:a16="http://schemas.microsoft.com/office/drawing/2014/main" id="{7C0DD5CA-0577-5D96-5DAD-D9CFF9C238A0}"/>
                  </a:ext>
                </a:extLst>
              </p:cNvPr>
              <p:cNvSpPr/>
              <p:nvPr/>
            </p:nvSpPr>
            <p:spPr>
              <a:xfrm>
                <a:off x="12689708" y="5098581"/>
                <a:ext cx="110326" cy="151767"/>
              </a:xfrm>
              <a:custGeom>
                <a:avLst/>
                <a:gdLst>
                  <a:gd name="connsiteX0" fmla="*/ 43888 w 110326"/>
                  <a:gd name="connsiteY0" fmla="*/ 898 h 151767"/>
                  <a:gd name="connsiteX1" fmla="*/ 100450 w 110326"/>
                  <a:gd name="connsiteY1" fmla="*/ 48494 h 151767"/>
                  <a:gd name="connsiteX2" fmla="*/ 110327 w 110326"/>
                  <a:gd name="connsiteY2" fmla="*/ 74537 h 151767"/>
                  <a:gd name="connsiteX3" fmla="*/ 103144 w 110326"/>
                  <a:gd name="connsiteY3" fmla="*/ 104172 h 151767"/>
                  <a:gd name="connsiteX4" fmla="*/ 84290 w 110326"/>
                  <a:gd name="connsiteY4" fmla="*/ 135603 h 151767"/>
                  <a:gd name="connsiteX5" fmla="*/ 46581 w 110326"/>
                  <a:gd name="connsiteY5" fmla="*/ 151767 h 151767"/>
                  <a:gd name="connsiteX6" fmla="*/ 24135 w 110326"/>
                  <a:gd name="connsiteY6" fmla="*/ 135603 h 151767"/>
                  <a:gd name="connsiteX7" fmla="*/ 3485 w 110326"/>
                  <a:gd name="connsiteY7" fmla="*/ 103274 h 151767"/>
                  <a:gd name="connsiteX8" fmla="*/ 5281 w 110326"/>
                  <a:gd name="connsiteY8" fmla="*/ 44902 h 151767"/>
                  <a:gd name="connsiteX9" fmla="*/ 43888 w 110326"/>
                  <a:gd name="connsiteY9" fmla="*/ 0 h 151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326" h="151767">
                    <a:moveTo>
                      <a:pt x="43888" y="898"/>
                    </a:moveTo>
                    <a:cubicBezTo>
                      <a:pt x="43888" y="898"/>
                      <a:pt x="88779" y="14369"/>
                      <a:pt x="100450" y="48494"/>
                    </a:cubicBezTo>
                    <a:cubicBezTo>
                      <a:pt x="104042" y="57474"/>
                      <a:pt x="110327" y="74537"/>
                      <a:pt x="110327" y="74537"/>
                    </a:cubicBezTo>
                    <a:cubicBezTo>
                      <a:pt x="110327" y="74537"/>
                      <a:pt x="110327" y="88905"/>
                      <a:pt x="103144" y="104172"/>
                    </a:cubicBezTo>
                    <a:cubicBezTo>
                      <a:pt x="100450" y="110458"/>
                      <a:pt x="94165" y="128418"/>
                      <a:pt x="84290" y="135603"/>
                    </a:cubicBezTo>
                    <a:cubicBezTo>
                      <a:pt x="68129" y="149073"/>
                      <a:pt x="46581" y="151767"/>
                      <a:pt x="46581" y="151767"/>
                    </a:cubicBezTo>
                    <a:cubicBezTo>
                      <a:pt x="46581" y="151767"/>
                      <a:pt x="34909" y="147277"/>
                      <a:pt x="24135" y="135603"/>
                    </a:cubicBezTo>
                    <a:cubicBezTo>
                      <a:pt x="16953" y="127521"/>
                      <a:pt x="8872" y="117642"/>
                      <a:pt x="3485" y="103274"/>
                    </a:cubicBezTo>
                    <a:cubicBezTo>
                      <a:pt x="-1004" y="90701"/>
                      <a:pt x="-1901" y="61964"/>
                      <a:pt x="5281" y="44902"/>
                    </a:cubicBezTo>
                    <a:cubicBezTo>
                      <a:pt x="17850" y="16164"/>
                      <a:pt x="43888" y="0"/>
                      <a:pt x="43888" y="0"/>
                    </a:cubicBezTo>
                  </a:path>
                </a:pathLst>
              </a:custGeom>
              <a:solidFill>
                <a:srgbClr val="F7C09E"/>
              </a:solidFill>
              <a:ln w="8971" cap="flat">
                <a:noFill/>
                <a:prstDash val="solid"/>
                <a:miter/>
              </a:ln>
            </p:spPr>
            <p:txBody>
              <a:bodyPr rtlCol="0" anchor="ctr"/>
              <a:lstStyle/>
              <a:p>
                <a:endParaRPr lang="en-US"/>
              </a:p>
            </p:txBody>
          </p:sp>
          <p:sp>
            <p:nvSpPr>
              <p:cNvPr id="1253" name="Freeform 1252">
                <a:extLst>
                  <a:ext uri="{FF2B5EF4-FFF2-40B4-BE49-F238E27FC236}">
                    <a16:creationId xmlns:a16="http://schemas.microsoft.com/office/drawing/2014/main" id="{8EAC609E-C688-ACEB-E6C7-79445B44964B}"/>
                  </a:ext>
                </a:extLst>
              </p:cNvPr>
              <p:cNvSpPr/>
              <p:nvPr/>
            </p:nvSpPr>
            <p:spPr>
              <a:xfrm>
                <a:off x="12721026" y="5306027"/>
                <a:ext cx="79008" cy="158053"/>
              </a:xfrm>
              <a:custGeom>
                <a:avLst/>
                <a:gdLst>
                  <a:gd name="connsiteX0" fmla="*/ 0 w 79008"/>
                  <a:gd name="connsiteY0" fmla="*/ 12572 h 158053"/>
                  <a:gd name="connsiteX1" fmla="*/ 40402 w 79008"/>
                  <a:gd name="connsiteY1" fmla="*/ 17961 h 158053"/>
                  <a:gd name="connsiteX2" fmla="*/ 79009 w 79008"/>
                  <a:gd name="connsiteY2" fmla="*/ 0 h 158053"/>
                  <a:gd name="connsiteX3" fmla="*/ 64643 w 79008"/>
                  <a:gd name="connsiteY3" fmla="*/ 73638 h 158053"/>
                  <a:gd name="connsiteX4" fmla="*/ 39504 w 79008"/>
                  <a:gd name="connsiteY4" fmla="*/ 158054 h 158053"/>
                  <a:gd name="connsiteX5" fmla="*/ 4489 w 79008"/>
                  <a:gd name="connsiteY5" fmla="*/ 105070 h 158053"/>
                  <a:gd name="connsiteX6" fmla="*/ 898 w 79008"/>
                  <a:gd name="connsiteY6" fmla="*/ 61066 h 158053"/>
                  <a:gd name="connsiteX7" fmla="*/ 0 w 79008"/>
                  <a:gd name="connsiteY7" fmla="*/ 12572 h 15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008" h="158053">
                    <a:moveTo>
                      <a:pt x="0" y="12572"/>
                    </a:moveTo>
                    <a:cubicBezTo>
                      <a:pt x="0" y="12572"/>
                      <a:pt x="20650" y="21553"/>
                      <a:pt x="40402" y="17961"/>
                    </a:cubicBezTo>
                    <a:cubicBezTo>
                      <a:pt x="60154" y="15266"/>
                      <a:pt x="79009" y="0"/>
                      <a:pt x="79009" y="0"/>
                    </a:cubicBezTo>
                    <a:cubicBezTo>
                      <a:pt x="79009" y="0"/>
                      <a:pt x="74520" y="34125"/>
                      <a:pt x="64643" y="73638"/>
                    </a:cubicBezTo>
                    <a:cubicBezTo>
                      <a:pt x="54768" y="113152"/>
                      <a:pt x="39504" y="158054"/>
                      <a:pt x="39504" y="158054"/>
                    </a:cubicBezTo>
                    <a:lnTo>
                      <a:pt x="4489" y="105070"/>
                    </a:lnTo>
                    <a:cubicBezTo>
                      <a:pt x="4489" y="105070"/>
                      <a:pt x="1796" y="83517"/>
                      <a:pt x="898" y="61066"/>
                    </a:cubicBezTo>
                    <a:cubicBezTo>
                      <a:pt x="0" y="37717"/>
                      <a:pt x="0" y="12572"/>
                      <a:pt x="0" y="12572"/>
                    </a:cubicBezTo>
                  </a:path>
                </a:pathLst>
              </a:custGeom>
              <a:solidFill>
                <a:srgbClr val="FFFFFF"/>
              </a:solidFill>
              <a:ln w="8971" cap="flat">
                <a:noFill/>
                <a:prstDash val="solid"/>
                <a:miter/>
              </a:ln>
            </p:spPr>
            <p:txBody>
              <a:bodyPr rtlCol="0" anchor="ctr"/>
              <a:lstStyle/>
              <a:p>
                <a:endParaRPr lang="en-US"/>
              </a:p>
            </p:txBody>
          </p:sp>
          <p:sp>
            <p:nvSpPr>
              <p:cNvPr id="1254" name="Freeform 1253">
                <a:extLst>
                  <a:ext uri="{FF2B5EF4-FFF2-40B4-BE49-F238E27FC236}">
                    <a16:creationId xmlns:a16="http://schemas.microsoft.com/office/drawing/2014/main" id="{C4789DBD-DBC5-E658-04C1-BC9174780C66}"/>
                  </a:ext>
                </a:extLst>
              </p:cNvPr>
              <p:cNvSpPr/>
              <p:nvPr/>
            </p:nvSpPr>
            <p:spPr>
              <a:xfrm>
                <a:off x="12790158" y="5605969"/>
                <a:ext cx="197521" cy="112367"/>
              </a:xfrm>
              <a:custGeom>
                <a:avLst/>
                <a:gdLst>
                  <a:gd name="connsiteX0" fmla="*/ 96067 w 197521"/>
                  <a:gd name="connsiteY0" fmla="*/ 9878 h 112367"/>
                  <a:gd name="connsiteX1" fmla="*/ 105943 w 197521"/>
                  <a:gd name="connsiteY1" fmla="*/ 16164 h 112367"/>
                  <a:gd name="connsiteX2" fmla="*/ 131083 w 197521"/>
                  <a:gd name="connsiteY2" fmla="*/ 26043 h 112367"/>
                  <a:gd name="connsiteX3" fmla="*/ 172382 w 197521"/>
                  <a:gd name="connsiteY3" fmla="*/ 0 h 112367"/>
                  <a:gd name="connsiteX4" fmla="*/ 179565 w 197521"/>
                  <a:gd name="connsiteY4" fmla="*/ 33227 h 112367"/>
                  <a:gd name="connsiteX5" fmla="*/ 197521 w 197521"/>
                  <a:gd name="connsiteY5" fmla="*/ 49392 h 112367"/>
                  <a:gd name="connsiteX6" fmla="*/ 128389 w 197521"/>
                  <a:gd name="connsiteY6" fmla="*/ 90701 h 112367"/>
                  <a:gd name="connsiteX7" fmla="*/ 93374 w 197521"/>
                  <a:gd name="connsiteY7" fmla="*/ 100580 h 112367"/>
                  <a:gd name="connsiteX8" fmla="*/ 44891 w 197521"/>
                  <a:gd name="connsiteY8" fmla="*/ 112254 h 112367"/>
                  <a:gd name="connsiteX9" fmla="*/ 46687 w 197521"/>
                  <a:gd name="connsiteY9" fmla="*/ 103274 h 112367"/>
                  <a:gd name="connsiteX10" fmla="*/ 79008 w 197521"/>
                  <a:gd name="connsiteY10" fmla="*/ 85313 h 112367"/>
                  <a:gd name="connsiteX11" fmla="*/ 35015 w 197521"/>
                  <a:gd name="connsiteY11" fmla="*/ 93395 h 112367"/>
                  <a:gd name="connsiteX12" fmla="*/ 3592 w 197521"/>
                  <a:gd name="connsiteY12" fmla="*/ 88007 h 112367"/>
                  <a:gd name="connsiteX13" fmla="*/ 63746 w 197521"/>
                  <a:gd name="connsiteY13" fmla="*/ 65556 h 112367"/>
                  <a:gd name="connsiteX14" fmla="*/ 14366 w 197521"/>
                  <a:gd name="connsiteY14" fmla="*/ 75435 h 112367"/>
                  <a:gd name="connsiteX15" fmla="*/ 0 w 197521"/>
                  <a:gd name="connsiteY15" fmla="*/ 70944 h 112367"/>
                  <a:gd name="connsiteX16" fmla="*/ 26935 w 197521"/>
                  <a:gd name="connsiteY16" fmla="*/ 56576 h 112367"/>
                  <a:gd name="connsiteX17" fmla="*/ 61052 w 197521"/>
                  <a:gd name="connsiteY17" fmla="*/ 44902 h 112367"/>
                  <a:gd name="connsiteX18" fmla="*/ 14366 w 197521"/>
                  <a:gd name="connsiteY18" fmla="*/ 40411 h 112367"/>
                  <a:gd name="connsiteX19" fmla="*/ 3592 w 197521"/>
                  <a:gd name="connsiteY19" fmla="*/ 31431 h 112367"/>
                  <a:gd name="connsiteX20" fmla="*/ 28730 w 197521"/>
                  <a:gd name="connsiteY20" fmla="*/ 26941 h 112367"/>
                  <a:gd name="connsiteX21" fmla="*/ 71826 w 197521"/>
                  <a:gd name="connsiteY21" fmla="*/ 26941 h 112367"/>
                  <a:gd name="connsiteX22" fmla="*/ 96965 w 197521"/>
                  <a:gd name="connsiteY22" fmla="*/ 28737 h 112367"/>
                  <a:gd name="connsiteX23" fmla="*/ 96965 w 197521"/>
                  <a:gd name="connsiteY23" fmla="*/ 8980 h 112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97521" h="112367">
                    <a:moveTo>
                      <a:pt x="96067" y="9878"/>
                    </a:moveTo>
                    <a:cubicBezTo>
                      <a:pt x="96067" y="9878"/>
                      <a:pt x="100556" y="12572"/>
                      <a:pt x="105943" y="16164"/>
                    </a:cubicBezTo>
                    <a:cubicBezTo>
                      <a:pt x="112228" y="20655"/>
                      <a:pt x="120309" y="26941"/>
                      <a:pt x="131083" y="26043"/>
                    </a:cubicBezTo>
                    <a:cubicBezTo>
                      <a:pt x="149937" y="23349"/>
                      <a:pt x="172382" y="0"/>
                      <a:pt x="172382" y="0"/>
                    </a:cubicBezTo>
                    <a:cubicBezTo>
                      <a:pt x="172382" y="0"/>
                      <a:pt x="173280" y="20655"/>
                      <a:pt x="179565" y="33227"/>
                    </a:cubicBezTo>
                    <a:cubicBezTo>
                      <a:pt x="185850" y="45800"/>
                      <a:pt x="197521" y="49392"/>
                      <a:pt x="197521" y="49392"/>
                    </a:cubicBezTo>
                    <a:cubicBezTo>
                      <a:pt x="197521" y="49392"/>
                      <a:pt x="166996" y="72741"/>
                      <a:pt x="128389" y="90701"/>
                    </a:cubicBezTo>
                    <a:cubicBezTo>
                      <a:pt x="119410" y="95191"/>
                      <a:pt x="102352" y="96987"/>
                      <a:pt x="93374" y="100580"/>
                    </a:cubicBezTo>
                    <a:cubicBezTo>
                      <a:pt x="73622" y="108662"/>
                      <a:pt x="52074" y="113152"/>
                      <a:pt x="44891" y="112254"/>
                    </a:cubicBezTo>
                    <a:cubicBezTo>
                      <a:pt x="43095" y="112254"/>
                      <a:pt x="38606" y="107764"/>
                      <a:pt x="46687" y="103274"/>
                    </a:cubicBezTo>
                    <a:cubicBezTo>
                      <a:pt x="58359" y="96090"/>
                      <a:pt x="83497" y="86211"/>
                      <a:pt x="79008" y="85313"/>
                    </a:cubicBezTo>
                    <a:cubicBezTo>
                      <a:pt x="71826" y="83517"/>
                      <a:pt x="52972" y="91599"/>
                      <a:pt x="35015" y="93395"/>
                    </a:cubicBezTo>
                    <a:cubicBezTo>
                      <a:pt x="17059" y="96090"/>
                      <a:pt x="-898" y="93395"/>
                      <a:pt x="3592" y="88007"/>
                    </a:cubicBezTo>
                    <a:cubicBezTo>
                      <a:pt x="5387" y="86211"/>
                      <a:pt x="64643" y="69149"/>
                      <a:pt x="63746" y="65556"/>
                    </a:cubicBezTo>
                    <a:cubicBezTo>
                      <a:pt x="63746" y="63760"/>
                      <a:pt x="33220" y="73639"/>
                      <a:pt x="14366" y="75435"/>
                    </a:cubicBezTo>
                    <a:cubicBezTo>
                      <a:pt x="5387" y="76333"/>
                      <a:pt x="0" y="72741"/>
                      <a:pt x="0" y="70944"/>
                    </a:cubicBezTo>
                    <a:cubicBezTo>
                      <a:pt x="0" y="67352"/>
                      <a:pt x="14366" y="60168"/>
                      <a:pt x="26935" y="56576"/>
                    </a:cubicBezTo>
                    <a:cubicBezTo>
                      <a:pt x="43994" y="51188"/>
                      <a:pt x="61052" y="49392"/>
                      <a:pt x="61052" y="44902"/>
                    </a:cubicBezTo>
                    <a:cubicBezTo>
                      <a:pt x="61052" y="41310"/>
                      <a:pt x="30526" y="42208"/>
                      <a:pt x="14366" y="40411"/>
                    </a:cubicBezTo>
                    <a:cubicBezTo>
                      <a:pt x="898" y="38615"/>
                      <a:pt x="898" y="32329"/>
                      <a:pt x="3592" y="31431"/>
                    </a:cubicBezTo>
                    <a:cubicBezTo>
                      <a:pt x="9876" y="27839"/>
                      <a:pt x="20650" y="27839"/>
                      <a:pt x="28730" y="26941"/>
                    </a:cubicBezTo>
                    <a:cubicBezTo>
                      <a:pt x="43994" y="26043"/>
                      <a:pt x="57461" y="26043"/>
                      <a:pt x="71826" y="26941"/>
                    </a:cubicBezTo>
                    <a:cubicBezTo>
                      <a:pt x="83497" y="28737"/>
                      <a:pt x="96965" y="28737"/>
                      <a:pt x="96965" y="28737"/>
                    </a:cubicBezTo>
                    <a:lnTo>
                      <a:pt x="96965" y="8980"/>
                    </a:lnTo>
                  </a:path>
                </a:pathLst>
              </a:custGeom>
              <a:solidFill>
                <a:srgbClr val="F7C09E"/>
              </a:solidFill>
              <a:ln w="8971" cap="flat">
                <a:noFill/>
                <a:prstDash val="solid"/>
                <a:miter/>
              </a:ln>
            </p:spPr>
            <p:txBody>
              <a:bodyPr rtlCol="0" anchor="ctr"/>
              <a:lstStyle/>
              <a:p>
                <a:endParaRPr lang="en-US"/>
              </a:p>
            </p:txBody>
          </p:sp>
          <p:sp>
            <p:nvSpPr>
              <p:cNvPr id="1255" name="Freeform 1254">
                <a:extLst>
                  <a:ext uri="{FF2B5EF4-FFF2-40B4-BE49-F238E27FC236}">
                    <a16:creationId xmlns:a16="http://schemas.microsoft.com/office/drawing/2014/main" id="{188791D8-5DD1-DCF1-89F1-774AFCFF6CB0}"/>
                  </a:ext>
                </a:extLst>
              </p:cNvPr>
              <p:cNvSpPr/>
              <p:nvPr/>
            </p:nvSpPr>
            <p:spPr>
              <a:xfrm>
                <a:off x="12528439" y="5670628"/>
                <a:ext cx="162061" cy="98852"/>
              </a:xfrm>
              <a:custGeom>
                <a:avLst/>
                <a:gdLst>
                  <a:gd name="connsiteX0" fmla="*/ 4942 w 162061"/>
                  <a:gd name="connsiteY0" fmla="*/ 11674 h 98852"/>
                  <a:gd name="connsiteX1" fmla="*/ 22001 w 162061"/>
                  <a:gd name="connsiteY1" fmla="*/ 11674 h 98852"/>
                  <a:gd name="connsiteX2" fmla="*/ 42651 w 162061"/>
                  <a:gd name="connsiteY2" fmla="*/ 13470 h 98852"/>
                  <a:gd name="connsiteX3" fmla="*/ 89337 w 162061"/>
                  <a:gd name="connsiteY3" fmla="*/ 28737 h 98852"/>
                  <a:gd name="connsiteX4" fmla="*/ 123455 w 162061"/>
                  <a:gd name="connsiteY4" fmla="*/ 0 h 98852"/>
                  <a:gd name="connsiteX5" fmla="*/ 147696 w 162061"/>
                  <a:gd name="connsiteY5" fmla="*/ 8980 h 98852"/>
                  <a:gd name="connsiteX6" fmla="*/ 162061 w 162061"/>
                  <a:gd name="connsiteY6" fmla="*/ 36819 h 98852"/>
                  <a:gd name="connsiteX7" fmla="*/ 110885 w 162061"/>
                  <a:gd name="connsiteY7" fmla="*/ 88905 h 98852"/>
                  <a:gd name="connsiteX8" fmla="*/ 68688 w 162061"/>
                  <a:gd name="connsiteY8" fmla="*/ 89803 h 98852"/>
                  <a:gd name="connsiteX9" fmla="*/ 23796 w 162061"/>
                  <a:gd name="connsiteY9" fmla="*/ 98783 h 98852"/>
                  <a:gd name="connsiteX10" fmla="*/ 25592 w 162061"/>
                  <a:gd name="connsiteY10" fmla="*/ 88007 h 98852"/>
                  <a:gd name="connsiteX11" fmla="*/ 6738 w 162061"/>
                  <a:gd name="connsiteY11" fmla="*/ 82619 h 98852"/>
                  <a:gd name="connsiteX12" fmla="*/ 24695 w 162061"/>
                  <a:gd name="connsiteY12" fmla="*/ 69148 h 98852"/>
                  <a:gd name="connsiteX13" fmla="*/ 37264 w 162061"/>
                  <a:gd name="connsiteY13" fmla="*/ 58372 h 98852"/>
                  <a:gd name="connsiteX14" fmla="*/ 10329 w 162061"/>
                  <a:gd name="connsiteY14" fmla="*/ 60168 h 98852"/>
                  <a:gd name="connsiteX15" fmla="*/ 453 w 162061"/>
                  <a:gd name="connsiteY15" fmla="*/ 53882 h 98852"/>
                  <a:gd name="connsiteX16" fmla="*/ 26490 w 162061"/>
                  <a:gd name="connsiteY16" fmla="*/ 42207 h 98852"/>
                  <a:gd name="connsiteX17" fmla="*/ 47140 w 162061"/>
                  <a:gd name="connsiteY17" fmla="*/ 33227 h 98852"/>
                  <a:gd name="connsiteX18" fmla="*/ 31877 w 162061"/>
                  <a:gd name="connsiteY18" fmla="*/ 26043 h 98852"/>
                  <a:gd name="connsiteX19" fmla="*/ 8533 w 162061"/>
                  <a:gd name="connsiteY19" fmla="*/ 20655 h 98852"/>
                  <a:gd name="connsiteX20" fmla="*/ 5840 w 162061"/>
                  <a:gd name="connsiteY20" fmla="*/ 10776 h 98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061" h="98852">
                    <a:moveTo>
                      <a:pt x="4942" y="11674"/>
                    </a:moveTo>
                    <a:cubicBezTo>
                      <a:pt x="7636" y="10776"/>
                      <a:pt x="16614" y="11674"/>
                      <a:pt x="22001" y="11674"/>
                    </a:cubicBezTo>
                    <a:cubicBezTo>
                      <a:pt x="29184" y="11674"/>
                      <a:pt x="32775" y="9878"/>
                      <a:pt x="42651" y="13470"/>
                    </a:cubicBezTo>
                    <a:cubicBezTo>
                      <a:pt x="57914" y="18858"/>
                      <a:pt x="75870" y="30533"/>
                      <a:pt x="89337" y="28737"/>
                    </a:cubicBezTo>
                    <a:cubicBezTo>
                      <a:pt x="118966" y="26043"/>
                      <a:pt x="123455" y="0"/>
                      <a:pt x="123455" y="0"/>
                    </a:cubicBezTo>
                    <a:cubicBezTo>
                      <a:pt x="123455" y="0"/>
                      <a:pt x="137820" y="0"/>
                      <a:pt x="147696" y="8980"/>
                    </a:cubicBezTo>
                    <a:cubicBezTo>
                      <a:pt x="157572" y="17961"/>
                      <a:pt x="162061" y="36819"/>
                      <a:pt x="162061" y="36819"/>
                    </a:cubicBezTo>
                    <a:cubicBezTo>
                      <a:pt x="162061" y="36819"/>
                      <a:pt x="129739" y="79027"/>
                      <a:pt x="110885" y="88905"/>
                    </a:cubicBezTo>
                    <a:cubicBezTo>
                      <a:pt x="95622" y="96987"/>
                      <a:pt x="82155" y="88905"/>
                      <a:pt x="68688" y="89803"/>
                    </a:cubicBezTo>
                    <a:cubicBezTo>
                      <a:pt x="50731" y="91599"/>
                      <a:pt x="32775" y="99681"/>
                      <a:pt x="23796" y="98783"/>
                    </a:cubicBezTo>
                    <a:cubicBezTo>
                      <a:pt x="16614" y="96987"/>
                      <a:pt x="25592" y="88007"/>
                      <a:pt x="25592" y="88007"/>
                    </a:cubicBezTo>
                    <a:cubicBezTo>
                      <a:pt x="25592" y="88007"/>
                      <a:pt x="4044" y="89803"/>
                      <a:pt x="6738" y="82619"/>
                    </a:cubicBezTo>
                    <a:cubicBezTo>
                      <a:pt x="8533" y="78129"/>
                      <a:pt x="16614" y="74537"/>
                      <a:pt x="24695" y="69148"/>
                    </a:cubicBezTo>
                    <a:cubicBezTo>
                      <a:pt x="30081" y="65556"/>
                      <a:pt x="37264" y="58372"/>
                      <a:pt x="37264" y="58372"/>
                    </a:cubicBezTo>
                    <a:cubicBezTo>
                      <a:pt x="37264" y="58372"/>
                      <a:pt x="21103" y="61066"/>
                      <a:pt x="10329" y="60168"/>
                    </a:cubicBezTo>
                    <a:cubicBezTo>
                      <a:pt x="2249" y="60168"/>
                      <a:pt x="-1343" y="56576"/>
                      <a:pt x="453" y="53882"/>
                    </a:cubicBezTo>
                    <a:cubicBezTo>
                      <a:pt x="1351" y="50290"/>
                      <a:pt x="13921" y="46697"/>
                      <a:pt x="26490" y="42207"/>
                    </a:cubicBezTo>
                    <a:cubicBezTo>
                      <a:pt x="35468" y="38615"/>
                      <a:pt x="47140" y="33227"/>
                      <a:pt x="47140" y="33227"/>
                    </a:cubicBezTo>
                    <a:cubicBezTo>
                      <a:pt x="47140" y="33227"/>
                      <a:pt x="39059" y="27839"/>
                      <a:pt x="31877" y="26043"/>
                    </a:cubicBezTo>
                    <a:cubicBezTo>
                      <a:pt x="22899" y="24247"/>
                      <a:pt x="13921" y="24247"/>
                      <a:pt x="8533" y="20655"/>
                    </a:cubicBezTo>
                    <a:cubicBezTo>
                      <a:pt x="4044" y="17961"/>
                      <a:pt x="-445" y="13470"/>
                      <a:pt x="5840" y="10776"/>
                    </a:cubicBezTo>
                  </a:path>
                </a:pathLst>
              </a:custGeom>
              <a:solidFill>
                <a:srgbClr val="FBDABF"/>
              </a:solidFill>
              <a:ln w="8971" cap="flat">
                <a:noFill/>
                <a:prstDash val="solid"/>
                <a:miter/>
              </a:ln>
            </p:spPr>
            <p:txBody>
              <a:bodyPr rtlCol="0" anchor="ctr"/>
              <a:lstStyle/>
              <a:p>
                <a:endParaRPr lang="en-US"/>
              </a:p>
            </p:txBody>
          </p:sp>
          <p:sp>
            <p:nvSpPr>
              <p:cNvPr id="1256" name="Freeform 1255">
                <a:extLst>
                  <a:ext uri="{FF2B5EF4-FFF2-40B4-BE49-F238E27FC236}">
                    <a16:creationId xmlns:a16="http://schemas.microsoft.com/office/drawing/2014/main" id="{362EDD76-58D6-6D58-F51D-752C06040598}"/>
                  </a:ext>
                </a:extLst>
              </p:cNvPr>
              <p:cNvSpPr/>
              <p:nvPr/>
            </p:nvSpPr>
            <p:spPr>
              <a:xfrm>
                <a:off x="12750654" y="5882563"/>
                <a:ext cx="141856" cy="378969"/>
              </a:xfrm>
              <a:custGeom>
                <a:avLst/>
                <a:gdLst>
                  <a:gd name="connsiteX0" fmla="*/ 11672 w 141856"/>
                  <a:gd name="connsiteY0" fmla="*/ 214630 h 378969"/>
                  <a:gd name="connsiteX1" fmla="*/ 23343 w 141856"/>
                  <a:gd name="connsiteY1" fmla="*/ 293657 h 378969"/>
                  <a:gd name="connsiteX2" fmla="*/ 26935 w 141856"/>
                  <a:gd name="connsiteY2" fmla="*/ 378970 h 378969"/>
                  <a:gd name="connsiteX3" fmla="*/ 110432 w 141856"/>
                  <a:gd name="connsiteY3" fmla="*/ 378970 h 378969"/>
                  <a:gd name="connsiteX4" fmla="*/ 114023 w 141856"/>
                  <a:gd name="connsiteY4" fmla="*/ 318801 h 378969"/>
                  <a:gd name="connsiteX5" fmla="*/ 117615 w 141856"/>
                  <a:gd name="connsiteY5" fmla="*/ 179606 h 378969"/>
                  <a:gd name="connsiteX6" fmla="*/ 131980 w 141856"/>
                  <a:gd name="connsiteY6" fmla="*/ 74537 h 378969"/>
                  <a:gd name="connsiteX7" fmla="*/ 141856 w 141856"/>
                  <a:gd name="connsiteY7" fmla="*/ 0 h 378969"/>
                  <a:gd name="connsiteX8" fmla="*/ 78110 w 141856"/>
                  <a:gd name="connsiteY8" fmla="*/ 17063 h 378969"/>
                  <a:gd name="connsiteX9" fmla="*/ 0 w 141856"/>
                  <a:gd name="connsiteY9" fmla="*/ 18859 h 378969"/>
                  <a:gd name="connsiteX10" fmla="*/ 8080 w 141856"/>
                  <a:gd name="connsiteY10" fmla="*/ 106866 h 378969"/>
                  <a:gd name="connsiteX11" fmla="*/ 12569 w 141856"/>
                  <a:gd name="connsiteY11" fmla="*/ 214630 h 378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1856" h="378969">
                    <a:moveTo>
                      <a:pt x="11672" y="214630"/>
                    </a:moveTo>
                    <a:cubicBezTo>
                      <a:pt x="14365" y="243367"/>
                      <a:pt x="19752" y="250551"/>
                      <a:pt x="23343" y="293657"/>
                    </a:cubicBezTo>
                    <a:cubicBezTo>
                      <a:pt x="26037" y="325088"/>
                      <a:pt x="26935" y="361009"/>
                      <a:pt x="26935" y="378970"/>
                    </a:cubicBezTo>
                    <a:lnTo>
                      <a:pt x="110432" y="378970"/>
                    </a:lnTo>
                    <a:cubicBezTo>
                      <a:pt x="111330" y="369091"/>
                      <a:pt x="113126" y="350232"/>
                      <a:pt x="114023" y="318801"/>
                    </a:cubicBezTo>
                    <a:cubicBezTo>
                      <a:pt x="114921" y="281084"/>
                      <a:pt x="114023" y="222712"/>
                      <a:pt x="117615" y="179606"/>
                    </a:cubicBezTo>
                    <a:cubicBezTo>
                      <a:pt x="121206" y="132011"/>
                      <a:pt x="127491" y="106866"/>
                      <a:pt x="131980" y="74537"/>
                    </a:cubicBezTo>
                    <a:cubicBezTo>
                      <a:pt x="137367" y="40411"/>
                      <a:pt x="141856" y="0"/>
                      <a:pt x="141856" y="0"/>
                    </a:cubicBezTo>
                    <a:cubicBezTo>
                      <a:pt x="141856" y="0"/>
                      <a:pt x="114023" y="12573"/>
                      <a:pt x="78110" y="17063"/>
                    </a:cubicBezTo>
                    <a:cubicBezTo>
                      <a:pt x="42197" y="21553"/>
                      <a:pt x="0" y="18859"/>
                      <a:pt x="0" y="18859"/>
                    </a:cubicBezTo>
                    <a:cubicBezTo>
                      <a:pt x="0" y="18859"/>
                      <a:pt x="5387" y="57474"/>
                      <a:pt x="8080" y="106866"/>
                    </a:cubicBezTo>
                    <a:cubicBezTo>
                      <a:pt x="11672" y="156258"/>
                      <a:pt x="8978" y="180504"/>
                      <a:pt x="12569" y="214630"/>
                    </a:cubicBezTo>
                  </a:path>
                </a:pathLst>
              </a:custGeom>
              <a:solidFill>
                <a:srgbClr val="6B82A9"/>
              </a:solidFill>
              <a:ln w="8971" cap="flat">
                <a:noFill/>
                <a:prstDash val="solid"/>
                <a:miter/>
              </a:ln>
            </p:spPr>
            <p:txBody>
              <a:bodyPr rtlCol="0" anchor="ctr"/>
              <a:lstStyle/>
              <a:p>
                <a:endParaRPr lang="en-US"/>
              </a:p>
            </p:txBody>
          </p:sp>
          <p:sp>
            <p:nvSpPr>
              <p:cNvPr id="1257" name="Freeform 1256">
                <a:extLst>
                  <a:ext uri="{FF2B5EF4-FFF2-40B4-BE49-F238E27FC236}">
                    <a16:creationId xmlns:a16="http://schemas.microsoft.com/office/drawing/2014/main" id="{5E52AFE6-3A73-E109-2F59-9FF95D641A08}"/>
                  </a:ext>
                </a:extLst>
              </p:cNvPr>
              <p:cNvSpPr/>
              <p:nvPr/>
            </p:nvSpPr>
            <p:spPr>
              <a:xfrm>
                <a:off x="12745267" y="5771207"/>
                <a:ext cx="19752" cy="25145"/>
              </a:xfrm>
              <a:custGeom>
                <a:avLst/>
                <a:gdLst>
                  <a:gd name="connsiteX0" fmla="*/ 0 w 19752"/>
                  <a:gd name="connsiteY0" fmla="*/ 12572 h 25145"/>
                  <a:gd name="connsiteX1" fmla="*/ 9876 w 19752"/>
                  <a:gd name="connsiteY1" fmla="*/ 0 h 25145"/>
                  <a:gd name="connsiteX2" fmla="*/ 19752 w 19752"/>
                  <a:gd name="connsiteY2" fmla="*/ 12572 h 25145"/>
                  <a:gd name="connsiteX3" fmla="*/ 9876 w 19752"/>
                  <a:gd name="connsiteY3" fmla="*/ 25145 h 25145"/>
                  <a:gd name="connsiteX4" fmla="*/ 0 w 19752"/>
                  <a:gd name="connsiteY4" fmla="*/ 12572 h 251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52" h="25145">
                    <a:moveTo>
                      <a:pt x="0" y="12572"/>
                    </a:moveTo>
                    <a:cubicBezTo>
                      <a:pt x="0" y="6286"/>
                      <a:pt x="4489" y="0"/>
                      <a:pt x="9876" y="0"/>
                    </a:cubicBezTo>
                    <a:cubicBezTo>
                      <a:pt x="15263" y="0"/>
                      <a:pt x="19752" y="5388"/>
                      <a:pt x="19752" y="12572"/>
                    </a:cubicBezTo>
                    <a:cubicBezTo>
                      <a:pt x="19752" y="19757"/>
                      <a:pt x="15263" y="25145"/>
                      <a:pt x="9876" y="25145"/>
                    </a:cubicBezTo>
                    <a:cubicBezTo>
                      <a:pt x="4489" y="25145"/>
                      <a:pt x="0" y="19757"/>
                      <a:pt x="0" y="12572"/>
                    </a:cubicBezTo>
                  </a:path>
                </a:pathLst>
              </a:custGeom>
              <a:solidFill>
                <a:srgbClr val="9AA98B"/>
              </a:solidFill>
              <a:ln w="8971" cap="flat">
                <a:noFill/>
                <a:prstDash val="solid"/>
                <a:miter/>
              </a:ln>
            </p:spPr>
            <p:txBody>
              <a:bodyPr rtlCol="0" anchor="ctr"/>
              <a:lstStyle/>
              <a:p>
                <a:endParaRPr lang="en-US"/>
              </a:p>
            </p:txBody>
          </p:sp>
          <p:sp>
            <p:nvSpPr>
              <p:cNvPr id="1258" name="Freeform 1257">
                <a:extLst>
                  <a:ext uri="{FF2B5EF4-FFF2-40B4-BE49-F238E27FC236}">
                    <a16:creationId xmlns:a16="http://schemas.microsoft.com/office/drawing/2014/main" id="{8F4FDD8B-43EC-4077-73E8-688CDA77433F}"/>
                  </a:ext>
                </a:extLst>
              </p:cNvPr>
              <p:cNvSpPr/>
              <p:nvPr/>
            </p:nvSpPr>
            <p:spPr>
              <a:xfrm>
                <a:off x="12749756" y="5673322"/>
                <a:ext cx="19752" cy="25144"/>
              </a:xfrm>
              <a:custGeom>
                <a:avLst/>
                <a:gdLst>
                  <a:gd name="connsiteX0" fmla="*/ 0 w 19752"/>
                  <a:gd name="connsiteY0" fmla="*/ 12572 h 25144"/>
                  <a:gd name="connsiteX1" fmla="*/ 9876 w 19752"/>
                  <a:gd name="connsiteY1" fmla="*/ 0 h 25144"/>
                  <a:gd name="connsiteX2" fmla="*/ 19752 w 19752"/>
                  <a:gd name="connsiteY2" fmla="*/ 12572 h 25144"/>
                  <a:gd name="connsiteX3" fmla="*/ 9876 w 19752"/>
                  <a:gd name="connsiteY3" fmla="*/ 25145 h 25144"/>
                  <a:gd name="connsiteX4" fmla="*/ 0 w 19752"/>
                  <a:gd name="connsiteY4" fmla="*/ 12572 h 25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52" h="25144">
                    <a:moveTo>
                      <a:pt x="0" y="12572"/>
                    </a:moveTo>
                    <a:cubicBezTo>
                      <a:pt x="0" y="6286"/>
                      <a:pt x="4489" y="0"/>
                      <a:pt x="9876" y="0"/>
                    </a:cubicBezTo>
                    <a:cubicBezTo>
                      <a:pt x="15263" y="0"/>
                      <a:pt x="19752" y="5388"/>
                      <a:pt x="19752" y="12572"/>
                    </a:cubicBezTo>
                    <a:cubicBezTo>
                      <a:pt x="19752" y="19757"/>
                      <a:pt x="15263" y="25145"/>
                      <a:pt x="9876" y="25145"/>
                    </a:cubicBezTo>
                    <a:cubicBezTo>
                      <a:pt x="4489" y="25145"/>
                      <a:pt x="0" y="19757"/>
                      <a:pt x="0" y="12572"/>
                    </a:cubicBezTo>
                  </a:path>
                </a:pathLst>
              </a:custGeom>
              <a:solidFill>
                <a:srgbClr val="9AA98B"/>
              </a:solidFill>
              <a:ln w="8971" cap="flat">
                <a:noFill/>
                <a:prstDash val="solid"/>
                <a:miter/>
              </a:ln>
            </p:spPr>
            <p:txBody>
              <a:bodyPr rtlCol="0" anchor="ctr"/>
              <a:lstStyle/>
              <a:p>
                <a:endParaRPr lang="en-US"/>
              </a:p>
            </p:txBody>
          </p:sp>
          <p:sp>
            <p:nvSpPr>
              <p:cNvPr id="1259" name="Freeform 1258">
                <a:extLst>
                  <a:ext uri="{FF2B5EF4-FFF2-40B4-BE49-F238E27FC236}">
                    <a16:creationId xmlns:a16="http://schemas.microsoft.com/office/drawing/2014/main" id="{F3B147E2-7709-E809-F964-3579CB090C93}"/>
                  </a:ext>
                </a:extLst>
              </p:cNvPr>
              <p:cNvSpPr/>
              <p:nvPr/>
            </p:nvSpPr>
            <p:spPr>
              <a:xfrm>
                <a:off x="12759357" y="5584417"/>
                <a:ext cx="12844" cy="21552"/>
              </a:xfrm>
              <a:custGeom>
                <a:avLst/>
                <a:gdLst>
                  <a:gd name="connsiteX0" fmla="*/ 1173 w 12844"/>
                  <a:gd name="connsiteY0" fmla="*/ 17961 h 21552"/>
                  <a:gd name="connsiteX1" fmla="*/ 9253 w 12844"/>
                  <a:gd name="connsiteY1" fmla="*/ 0 h 21552"/>
                  <a:gd name="connsiteX2" fmla="*/ 12844 w 12844"/>
                  <a:gd name="connsiteY2" fmla="*/ 8980 h 21552"/>
                  <a:gd name="connsiteX3" fmla="*/ 2968 w 12844"/>
                  <a:gd name="connsiteY3" fmla="*/ 21553 h 21552"/>
                  <a:gd name="connsiteX4" fmla="*/ 1173 w 12844"/>
                  <a:gd name="connsiteY4" fmla="*/ 17961 h 215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44" h="21552">
                    <a:moveTo>
                      <a:pt x="1173" y="17961"/>
                    </a:moveTo>
                    <a:lnTo>
                      <a:pt x="9253" y="0"/>
                    </a:lnTo>
                    <a:cubicBezTo>
                      <a:pt x="11049" y="1796"/>
                      <a:pt x="12844" y="5388"/>
                      <a:pt x="12844" y="8980"/>
                    </a:cubicBezTo>
                    <a:cubicBezTo>
                      <a:pt x="12844" y="15266"/>
                      <a:pt x="8355" y="21553"/>
                      <a:pt x="2968" y="21553"/>
                    </a:cubicBezTo>
                    <a:cubicBezTo>
                      <a:pt x="-2419" y="21553"/>
                      <a:pt x="1173" y="17961"/>
                      <a:pt x="1173" y="17961"/>
                    </a:cubicBezTo>
                  </a:path>
                </a:pathLst>
              </a:custGeom>
              <a:solidFill>
                <a:srgbClr val="9AA98B"/>
              </a:solidFill>
              <a:ln w="8971" cap="flat">
                <a:noFill/>
                <a:prstDash val="solid"/>
                <a:miter/>
              </a:ln>
            </p:spPr>
            <p:txBody>
              <a:bodyPr rtlCol="0" anchor="ctr"/>
              <a:lstStyle/>
              <a:p>
                <a:endParaRPr lang="en-US"/>
              </a:p>
            </p:txBody>
          </p:sp>
          <p:sp>
            <p:nvSpPr>
              <p:cNvPr id="1260" name="Freeform 1259">
                <a:extLst>
                  <a:ext uri="{FF2B5EF4-FFF2-40B4-BE49-F238E27FC236}">
                    <a16:creationId xmlns:a16="http://schemas.microsoft.com/office/drawing/2014/main" id="{CA398007-EC94-E938-3AC6-65FFC0E10989}"/>
                  </a:ext>
                </a:extLst>
              </p:cNvPr>
              <p:cNvSpPr/>
              <p:nvPr/>
            </p:nvSpPr>
            <p:spPr>
              <a:xfrm>
                <a:off x="12364627" y="5002492"/>
                <a:ext cx="176833" cy="126622"/>
              </a:xfrm>
              <a:custGeom>
                <a:avLst/>
                <a:gdLst>
                  <a:gd name="connsiteX0" fmla="*/ 2656 w 176833"/>
                  <a:gd name="connsiteY0" fmla="*/ 75435 h 126622"/>
                  <a:gd name="connsiteX1" fmla="*/ 861 w 176833"/>
                  <a:gd name="connsiteY1" fmla="*/ 56576 h 126622"/>
                  <a:gd name="connsiteX2" fmla="*/ 9839 w 176833"/>
                  <a:gd name="connsiteY2" fmla="*/ 45800 h 126622"/>
                  <a:gd name="connsiteX3" fmla="*/ 15226 w 176833"/>
                  <a:gd name="connsiteY3" fmla="*/ 26941 h 126622"/>
                  <a:gd name="connsiteX4" fmla="*/ 31387 w 176833"/>
                  <a:gd name="connsiteY4" fmla="*/ 19757 h 126622"/>
                  <a:gd name="connsiteX5" fmla="*/ 49343 w 176833"/>
                  <a:gd name="connsiteY5" fmla="*/ 5388 h 126622"/>
                  <a:gd name="connsiteX6" fmla="*/ 68197 w 176833"/>
                  <a:gd name="connsiteY6" fmla="*/ 5388 h 126622"/>
                  <a:gd name="connsiteX7" fmla="*/ 86154 w 176833"/>
                  <a:gd name="connsiteY7" fmla="*/ 0 h 126622"/>
                  <a:gd name="connsiteX8" fmla="*/ 102315 w 176833"/>
                  <a:gd name="connsiteY8" fmla="*/ 7184 h 126622"/>
                  <a:gd name="connsiteX9" fmla="*/ 134637 w 176833"/>
                  <a:gd name="connsiteY9" fmla="*/ 10776 h 126622"/>
                  <a:gd name="connsiteX10" fmla="*/ 143615 w 176833"/>
                  <a:gd name="connsiteY10" fmla="*/ 22451 h 126622"/>
                  <a:gd name="connsiteX11" fmla="*/ 162469 w 176833"/>
                  <a:gd name="connsiteY11" fmla="*/ 30533 h 126622"/>
                  <a:gd name="connsiteX12" fmla="*/ 166060 w 176833"/>
                  <a:gd name="connsiteY12" fmla="*/ 51188 h 126622"/>
                  <a:gd name="connsiteX13" fmla="*/ 176834 w 176833"/>
                  <a:gd name="connsiteY13" fmla="*/ 67352 h 126622"/>
                  <a:gd name="connsiteX14" fmla="*/ 176834 w 176833"/>
                  <a:gd name="connsiteY14" fmla="*/ 80823 h 126622"/>
                  <a:gd name="connsiteX15" fmla="*/ 171447 w 176833"/>
                  <a:gd name="connsiteY15" fmla="*/ 97886 h 126622"/>
                  <a:gd name="connsiteX16" fmla="*/ 161571 w 176833"/>
                  <a:gd name="connsiteY16" fmla="*/ 126623 h 126622"/>
                  <a:gd name="connsiteX17" fmla="*/ 131045 w 176833"/>
                  <a:gd name="connsiteY17" fmla="*/ 114948 h 126622"/>
                  <a:gd name="connsiteX18" fmla="*/ 105008 w 176833"/>
                  <a:gd name="connsiteY18" fmla="*/ 88007 h 126622"/>
                  <a:gd name="connsiteX19" fmla="*/ 98724 w 176833"/>
                  <a:gd name="connsiteY19" fmla="*/ 70945 h 126622"/>
                  <a:gd name="connsiteX20" fmla="*/ 95132 w 176833"/>
                  <a:gd name="connsiteY20" fmla="*/ 55678 h 126622"/>
                  <a:gd name="connsiteX21" fmla="*/ 80767 w 176833"/>
                  <a:gd name="connsiteY21" fmla="*/ 61066 h 126622"/>
                  <a:gd name="connsiteX22" fmla="*/ 67300 w 176833"/>
                  <a:gd name="connsiteY22" fmla="*/ 67352 h 126622"/>
                  <a:gd name="connsiteX23" fmla="*/ 51138 w 176833"/>
                  <a:gd name="connsiteY23" fmla="*/ 101478 h 126622"/>
                  <a:gd name="connsiteX24" fmla="*/ 26898 w 176833"/>
                  <a:gd name="connsiteY24" fmla="*/ 116744 h 126622"/>
                  <a:gd name="connsiteX25" fmla="*/ 14328 w 176833"/>
                  <a:gd name="connsiteY25" fmla="*/ 123929 h 126622"/>
                  <a:gd name="connsiteX26" fmla="*/ 6247 w 176833"/>
                  <a:gd name="connsiteY26" fmla="*/ 99682 h 126622"/>
                  <a:gd name="connsiteX27" fmla="*/ 2656 w 176833"/>
                  <a:gd name="connsiteY27" fmla="*/ 75435 h 126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6833" h="126622">
                    <a:moveTo>
                      <a:pt x="2656" y="75435"/>
                    </a:moveTo>
                    <a:cubicBezTo>
                      <a:pt x="2656" y="75435"/>
                      <a:pt x="-1833" y="64658"/>
                      <a:pt x="861" y="56576"/>
                    </a:cubicBezTo>
                    <a:cubicBezTo>
                      <a:pt x="3554" y="48494"/>
                      <a:pt x="4452" y="52984"/>
                      <a:pt x="9839" y="45800"/>
                    </a:cubicBezTo>
                    <a:cubicBezTo>
                      <a:pt x="12532" y="42208"/>
                      <a:pt x="9839" y="32329"/>
                      <a:pt x="15226" y="26941"/>
                    </a:cubicBezTo>
                    <a:cubicBezTo>
                      <a:pt x="18817" y="21553"/>
                      <a:pt x="28693" y="19757"/>
                      <a:pt x="31387" y="19757"/>
                    </a:cubicBezTo>
                    <a:cubicBezTo>
                      <a:pt x="35876" y="19757"/>
                      <a:pt x="43956" y="5388"/>
                      <a:pt x="49343" y="5388"/>
                    </a:cubicBezTo>
                    <a:cubicBezTo>
                      <a:pt x="53832" y="5388"/>
                      <a:pt x="63708" y="5388"/>
                      <a:pt x="68197" y="5388"/>
                    </a:cubicBezTo>
                    <a:cubicBezTo>
                      <a:pt x="73584" y="5388"/>
                      <a:pt x="80767" y="0"/>
                      <a:pt x="86154" y="0"/>
                    </a:cubicBezTo>
                    <a:cubicBezTo>
                      <a:pt x="92439" y="0"/>
                      <a:pt x="96928" y="7184"/>
                      <a:pt x="102315" y="7184"/>
                    </a:cubicBezTo>
                    <a:cubicBezTo>
                      <a:pt x="119373" y="7184"/>
                      <a:pt x="123863" y="898"/>
                      <a:pt x="134637" y="10776"/>
                    </a:cubicBezTo>
                    <a:cubicBezTo>
                      <a:pt x="137330" y="13470"/>
                      <a:pt x="140921" y="17961"/>
                      <a:pt x="143615" y="22451"/>
                    </a:cubicBezTo>
                    <a:cubicBezTo>
                      <a:pt x="145410" y="25145"/>
                      <a:pt x="160673" y="26941"/>
                      <a:pt x="162469" y="30533"/>
                    </a:cubicBezTo>
                    <a:cubicBezTo>
                      <a:pt x="164265" y="35023"/>
                      <a:pt x="165162" y="46698"/>
                      <a:pt x="166060" y="51188"/>
                    </a:cubicBezTo>
                    <a:cubicBezTo>
                      <a:pt x="166958" y="54780"/>
                      <a:pt x="176834" y="62862"/>
                      <a:pt x="176834" y="67352"/>
                    </a:cubicBezTo>
                    <a:cubicBezTo>
                      <a:pt x="176834" y="70945"/>
                      <a:pt x="176834" y="77231"/>
                      <a:pt x="176834" y="80823"/>
                    </a:cubicBezTo>
                    <a:cubicBezTo>
                      <a:pt x="176834" y="89803"/>
                      <a:pt x="174140" y="90701"/>
                      <a:pt x="171447" y="97886"/>
                    </a:cubicBezTo>
                    <a:cubicBezTo>
                      <a:pt x="166958" y="111356"/>
                      <a:pt x="161571" y="126623"/>
                      <a:pt x="161571" y="126623"/>
                    </a:cubicBezTo>
                    <a:cubicBezTo>
                      <a:pt x="161571" y="126623"/>
                      <a:pt x="145410" y="124827"/>
                      <a:pt x="131045" y="114948"/>
                    </a:cubicBezTo>
                    <a:cubicBezTo>
                      <a:pt x="120271" y="107764"/>
                      <a:pt x="112191" y="95191"/>
                      <a:pt x="105008" y="88007"/>
                    </a:cubicBezTo>
                    <a:cubicBezTo>
                      <a:pt x="96030" y="78129"/>
                      <a:pt x="97825" y="76333"/>
                      <a:pt x="98724" y="70945"/>
                    </a:cubicBezTo>
                    <a:cubicBezTo>
                      <a:pt x="98724" y="66455"/>
                      <a:pt x="98724" y="57474"/>
                      <a:pt x="95132" y="55678"/>
                    </a:cubicBezTo>
                    <a:cubicBezTo>
                      <a:pt x="91541" y="52984"/>
                      <a:pt x="83460" y="61964"/>
                      <a:pt x="80767" y="61066"/>
                    </a:cubicBezTo>
                    <a:cubicBezTo>
                      <a:pt x="75380" y="59270"/>
                      <a:pt x="69095" y="58372"/>
                      <a:pt x="67300" y="67352"/>
                    </a:cubicBezTo>
                    <a:cubicBezTo>
                      <a:pt x="65504" y="77231"/>
                      <a:pt x="64606" y="94293"/>
                      <a:pt x="51138" y="101478"/>
                    </a:cubicBezTo>
                    <a:cubicBezTo>
                      <a:pt x="43058" y="105968"/>
                      <a:pt x="34080" y="104172"/>
                      <a:pt x="26898" y="116744"/>
                    </a:cubicBezTo>
                    <a:cubicBezTo>
                      <a:pt x="19715" y="129317"/>
                      <a:pt x="14328" y="123929"/>
                      <a:pt x="14328" y="123929"/>
                    </a:cubicBezTo>
                    <a:lnTo>
                      <a:pt x="6247" y="99682"/>
                    </a:lnTo>
                    <a:lnTo>
                      <a:pt x="2656" y="75435"/>
                    </a:lnTo>
                  </a:path>
                </a:pathLst>
              </a:custGeom>
              <a:solidFill>
                <a:srgbClr val="F8B567"/>
              </a:solidFill>
              <a:ln w="8971" cap="flat">
                <a:noFill/>
                <a:prstDash val="solid"/>
                <a:miter/>
              </a:ln>
            </p:spPr>
            <p:txBody>
              <a:bodyPr rtlCol="0" anchor="ctr"/>
              <a:lstStyle/>
              <a:p>
                <a:endParaRPr lang="en-US"/>
              </a:p>
            </p:txBody>
          </p:sp>
          <p:sp>
            <p:nvSpPr>
              <p:cNvPr id="1261" name="Freeform 1260">
                <a:extLst>
                  <a:ext uri="{FF2B5EF4-FFF2-40B4-BE49-F238E27FC236}">
                    <a16:creationId xmlns:a16="http://schemas.microsoft.com/office/drawing/2014/main" id="{DA66DA0D-14E6-766A-7892-1C0FF0075CE4}"/>
                  </a:ext>
                </a:extLst>
              </p:cNvPr>
              <p:cNvSpPr/>
              <p:nvPr/>
            </p:nvSpPr>
            <p:spPr>
              <a:xfrm>
                <a:off x="12028804" y="4994405"/>
                <a:ext cx="163474" cy="126826"/>
              </a:xfrm>
              <a:custGeom>
                <a:avLst/>
                <a:gdLst>
                  <a:gd name="connsiteX0" fmla="*/ 13467 w 163474"/>
                  <a:gd name="connsiteY0" fmla="*/ 42212 h 126826"/>
                  <a:gd name="connsiteX1" fmla="*/ 27832 w 163474"/>
                  <a:gd name="connsiteY1" fmla="*/ 17067 h 126826"/>
                  <a:gd name="connsiteX2" fmla="*/ 72723 w 163474"/>
                  <a:gd name="connsiteY2" fmla="*/ 1801 h 126826"/>
                  <a:gd name="connsiteX3" fmla="*/ 124798 w 163474"/>
                  <a:gd name="connsiteY3" fmla="*/ 8087 h 126826"/>
                  <a:gd name="connsiteX4" fmla="*/ 162506 w 163474"/>
                  <a:gd name="connsiteY4" fmla="*/ 61969 h 126826"/>
                  <a:gd name="connsiteX5" fmla="*/ 154426 w 163474"/>
                  <a:gd name="connsiteY5" fmla="*/ 126627 h 126826"/>
                  <a:gd name="connsiteX6" fmla="*/ 148141 w 163474"/>
                  <a:gd name="connsiteY6" fmla="*/ 126627 h 126826"/>
                  <a:gd name="connsiteX7" fmla="*/ 148141 w 163474"/>
                  <a:gd name="connsiteY7" fmla="*/ 101482 h 126826"/>
                  <a:gd name="connsiteX8" fmla="*/ 131082 w 163474"/>
                  <a:gd name="connsiteY8" fmla="*/ 97890 h 126826"/>
                  <a:gd name="connsiteX9" fmla="*/ 112228 w 163474"/>
                  <a:gd name="connsiteY9" fmla="*/ 88910 h 126826"/>
                  <a:gd name="connsiteX10" fmla="*/ 90680 w 163474"/>
                  <a:gd name="connsiteY10" fmla="*/ 84419 h 126826"/>
                  <a:gd name="connsiteX11" fmla="*/ 64643 w 163474"/>
                  <a:gd name="connsiteY11" fmla="*/ 63765 h 126826"/>
                  <a:gd name="connsiteX12" fmla="*/ 47585 w 163474"/>
                  <a:gd name="connsiteY12" fmla="*/ 92502 h 126826"/>
                  <a:gd name="connsiteX13" fmla="*/ 35913 w 163474"/>
                  <a:gd name="connsiteY13" fmla="*/ 108666 h 126826"/>
                  <a:gd name="connsiteX14" fmla="*/ 26935 w 163474"/>
                  <a:gd name="connsiteY14" fmla="*/ 124831 h 126826"/>
                  <a:gd name="connsiteX15" fmla="*/ 8081 w 163474"/>
                  <a:gd name="connsiteY15" fmla="*/ 124831 h 126826"/>
                  <a:gd name="connsiteX16" fmla="*/ 0 w 163474"/>
                  <a:gd name="connsiteY16" fmla="*/ 79031 h 126826"/>
                  <a:gd name="connsiteX17" fmla="*/ 11672 w 163474"/>
                  <a:gd name="connsiteY17" fmla="*/ 42212 h 12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474" h="126826">
                    <a:moveTo>
                      <a:pt x="13467" y="42212"/>
                    </a:moveTo>
                    <a:cubicBezTo>
                      <a:pt x="18854" y="36824"/>
                      <a:pt x="21548" y="22455"/>
                      <a:pt x="27832" y="17067"/>
                    </a:cubicBezTo>
                    <a:cubicBezTo>
                      <a:pt x="41300" y="4495"/>
                      <a:pt x="56563" y="4495"/>
                      <a:pt x="72723" y="1801"/>
                    </a:cubicBezTo>
                    <a:cubicBezTo>
                      <a:pt x="87987" y="-894"/>
                      <a:pt x="112228" y="-1791"/>
                      <a:pt x="124798" y="8087"/>
                    </a:cubicBezTo>
                    <a:cubicBezTo>
                      <a:pt x="145448" y="25150"/>
                      <a:pt x="158915" y="30538"/>
                      <a:pt x="162506" y="61969"/>
                    </a:cubicBezTo>
                    <a:cubicBezTo>
                      <a:pt x="166995" y="100584"/>
                      <a:pt x="154426" y="126627"/>
                      <a:pt x="154426" y="126627"/>
                    </a:cubicBezTo>
                    <a:lnTo>
                      <a:pt x="148141" y="126627"/>
                    </a:lnTo>
                    <a:cubicBezTo>
                      <a:pt x="148141" y="126627"/>
                      <a:pt x="148141" y="101482"/>
                      <a:pt x="148141" y="101482"/>
                    </a:cubicBezTo>
                    <a:cubicBezTo>
                      <a:pt x="148141" y="101482"/>
                      <a:pt x="140060" y="101482"/>
                      <a:pt x="131082" y="97890"/>
                    </a:cubicBezTo>
                    <a:cubicBezTo>
                      <a:pt x="122104" y="94298"/>
                      <a:pt x="112228" y="88910"/>
                      <a:pt x="112228" y="88910"/>
                    </a:cubicBezTo>
                    <a:cubicBezTo>
                      <a:pt x="112228" y="88910"/>
                      <a:pt x="96965" y="88910"/>
                      <a:pt x="90680" y="84419"/>
                    </a:cubicBezTo>
                    <a:cubicBezTo>
                      <a:pt x="77213" y="77235"/>
                      <a:pt x="73622" y="61071"/>
                      <a:pt x="64643" y="63765"/>
                    </a:cubicBezTo>
                    <a:cubicBezTo>
                      <a:pt x="57461" y="65561"/>
                      <a:pt x="52972" y="81725"/>
                      <a:pt x="47585" y="92502"/>
                    </a:cubicBezTo>
                    <a:cubicBezTo>
                      <a:pt x="43095" y="103278"/>
                      <a:pt x="35913" y="108666"/>
                      <a:pt x="35913" y="108666"/>
                    </a:cubicBezTo>
                    <a:cubicBezTo>
                      <a:pt x="35913" y="108666"/>
                      <a:pt x="34117" y="121239"/>
                      <a:pt x="26935" y="124831"/>
                    </a:cubicBezTo>
                    <a:cubicBezTo>
                      <a:pt x="19752" y="129321"/>
                      <a:pt x="8081" y="124831"/>
                      <a:pt x="8081" y="124831"/>
                    </a:cubicBezTo>
                    <a:cubicBezTo>
                      <a:pt x="8081" y="124831"/>
                      <a:pt x="1796" y="99686"/>
                      <a:pt x="0" y="79031"/>
                    </a:cubicBezTo>
                    <a:cubicBezTo>
                      <a:pt x="0" y="64663"/>
                      <a:pt x="0" y="54784"/>
                      <a:pt x="11672" y="42212"/>
                    </a:cubicBezTo>
                  </a:path>
                </a:pathLst>
              </a:custGeom>
              <a:solidFill>
                <a:srgbClr val="FCD7A6"/>
              </a:solidFill>
              <a:ln w="8971" cap="flat">
                <a:noFill/>
                <a:prstDash val="solid"/>
                <a:miter/>
              </a:ln>
            </p:spPr>
            <p:txBody>
              <a:bodyPr rtlCol="0" anchor="ctr"/>
              <a:lstStyle/>
              <a:p>
                <a:endParaRPr lang="en-US"/>
              </a:p>
            </p:txBody>
          </p:sp>
          <p:sp>
            <p:nvSpPr>
              <p:cNvPr id="1262" name="Freeform 1261">
                <a:extLst>
                  <a:ext uri="{FF2B5EF4-FFF2-40B4-BE49-F238E27FC236}">
                    <a16:creationId xmlns:a16="http://schemas.microsoft.com/office/drawing/2014/main" id="{EDA0A6A7-02FC-6468-3CEC-4C79D1DDAD3C}"/>
                  </a:ext>
                </a:extLst>
              </p:cNvPr>
              <p:cNvSpPr/>
              <p:nvPr/>
            </p:nvSpPr>
            <p:spPr>
              <a:xfrm>
                <a:off x="11631068" y="5060046"/>
                <a:ext cx="221414" cy="232510"/>
              </a:xfrm>
              <a:custGeom>
                <a:avLst/>
                <a:gdLst>
                  <a:gd name="connsiteX0" fmla="*/ 40402 w 221414"/>
                  <a:gd name="connsiteY0" fmla="*/ 22371 h 232510"/>
                  <a:gd name="connsiteX1" fmla="*/ 105045 w 221414"/>
                  <a:gd name="connsiteY1" fmla="*/ 3512 h 232510"/>
                  <a:gd name="connsiteX2" fmla="*/ 172382 w 221414"/>
                  <a:gd name="connsiteY2" fmla="*/ 33147 h 232510"/>
                  <a:gd name="connsiteX3" fmla="*/ 191236 w 221414"/>
                  <a:gd name="connsiteY3" fmla="*/ 58292 h 232510"/>
                  <a:gd name="connsiteX4" fmla="*/ 208295 w 221414"/>
                  <a:gd name="connsiteY4" fmla="*/ 80743 h 232510"/>
                  <a:gd name="connsiteX5" fmla="*/ 210989 w 221414"/>
                  <a:gd name="connsiteY5" fmla="*/ 114868 h 232510"/>
                  <a:gd name="connsiteX6" fmla="*/ 220864 w 221414"/>
                  <a:gd name="connsiteY6" fmla="*/ 137319 h 232510"/>
                  <a:gd name="connsiteX7" fmla="*/ 215478 w 221414"/>
                  <a:gd name="connsiteY7" fmla="*/ 175934 h 232510"/>
                  <a:gd name="connsiteX8" fmla="*/ 179565 w 221414"/>
                  <a:gd name="connsiteY8" fmla="*/ 201978 h 232510"/>
                  <a:gd name="connsiteX9" fmla="*/ 156221 w 221414"/>
                  <a:gd name="connsiteY9" fmla="*/ 208264 h 232510"/>
                  <a:gd name="connsiteX10" fmla="*/ 79906 w 221414"/>
                  <a:gd name="connsiteY10" fmla="*/ 232511 h 232510"/>
                  <a:gd name="connsiteX11" fmla="*/ 40402 w 221414"/>
                  <a:gd name="connsiteY11" fmla="*/ 203773 h 232510"/>
                  <a:gd name="connsiteX12" fmla="*/ 17058 w 221414"/>
                  <a:gd name="connsiteY12" fmla="*/ 159770 h 232510"/>
                  <a:gd name="connsiteX13" fmla="*/ 0 w 221414"/>
                  <a:gd name="connsiteY13" fmla="*/ 97806 h 232510"/>
                  <a:gd name="connsiteX14" fmla="*/ 20650 w 221414"/>
                  <a:gd name="connsiteY14" fmla="*/ 67273 h 232510"/>
                  <a:gd name="connsiteX15" fmla="*/ 41300 w 221414"/>
                  <a:gd name="connsiteY15" fmla="*/ 23269 h 232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21414" h="232510">
                    <a:moveTo>
                      <a:pt x="40402" y="22371"/>
                    </a:moveTo>
                    <a:cubicBezTo>
                      <a:pt x="68234" y="-978"/>
                      <a:pt x="70928" y="-3672"/>
                      <a:pt x="105045" y="3512"/>
                    </a:cubicBezTo>
                    <a:cubicBezTo>
                      <a:pt x="123900" y="8003"/>
                      <a:pt x="147243" y="-14448"/>
                      <a:pt x="172382" y="33147"/>
                    </a:cubicBezTo>
                    <a:cubicBezTo>
                      <a:pt x="174177" y="35842"/>
                      <a:pt x="182258" y="47516"/>
                      <a:pt x="191236" y="58292"/>
                    </a:cubicBezTo>
                    <a:cubicBezTo>
                      <a:pt x="196623" y="65477"/>
                      <a:pt x="202908" y="68171"/>
                      <a:pt x="208295" y="80743"/>
                    </a:cubicBezTo>
                    <a:cubicBezTo>
                      <a:pt x="210989" y="87029"/>
                      <a:pt x="208295" y="108582"/>
                      <a:pt x="210989" y="114868"/>
                    </a:cubicBezTo>
                    <a:cubicBezTo>
                      <a:pt x="212784" y="120257"/>
                      <a:pt x="219967" y="131931"/>
                      <a:pt x="220864" y="137319"/>
                    </a:cubicBezTo>
                    <a:cubicBezTo>
                      <a:pt x="223558" y="148993"/>
                      <a:pt x="215478" y="166954"/>
                      <a:pt x="215478" y="175934"/>
                    </a:cubicBezTo>
                    <a:cubicBezTo>
                      <a:pt x="215478" y="197487"/>
                      <a:pt x="183156" y="197487"/>
                      <a:pt x="179565" y="201978"/>
                    </a:cubicBezTo>
                    <a:cubicBezTo>
                      <a:pt x="176871" y="205570"/>
                      <a:pt x="156221" y="208264"/>
                      <a:pt x="156221" y="208264"/>
                    </a:cubicBezTo>
                    <a:lnTo>
                      <a:pt x="79906" y="232511"/>
                    </a:lnTo>
                    <a:lnTo>
                      <a:pt x="40402" y="203773"/>
                    </a:lnTo>
                    <a:cubicBezTo>
                      <a:pt x="40402" y="203773"/>
                      <a:pt x="26935" y="186711"/>
                      <a:pt x="17058" y="159770"/>
                    </a:cubicBezTo>
                    <a:cubicBezTo>
                      <a:pt x="7182" y="132829"/>
                      <a:pt x="0" y="97806"/>
                      <a:pt x="0" y="97806"/>
                    </a:cubicBezTo>
                    <a:cubicBezTo>
                      <a:pt x="0" y="97806"/>
                      <a:pt x="10774" y="87029"/>
                      <a:pt x="20650" y="67273"/>
                    </a:cubicBezTo>
                    <a:cubicBezTo>
                      <a:pt x="26935" y="54700"/>
                      <a:pt x="30526" y="32249"/>
                      <a:pt x="41300" y="23269"/>
                    </a:cubicBezTo>
                  </a:path>
                </a:pathLst>
              </a:custGeom>
              <a:solidFill>
                <a:srgbClr val="754D25"/>
              </a:solidFill>
              <a:ln w="8971" cap="flat">
                <a:noFill/>
                <a:prstDash val="solid"/>
                <a:miter/>
              </a:ln>
            </p:spPr>
            <p:txBody>
              <a:bodyPr rtlCol="0" anchor="ctr"/>
              <a:lstStyle/>
              <a:p>
                <a:endParaRPr lang="en-US"/>
              </a:p>
            </p:txBody>
          </p:sp>
          <p:sp>
            <p:nvSpPr>
              <p:cNvPr id="1263" name="Freeform 1262">
                <a:extLst>
                  <a:ext uri="{FF2B5EF4-FFF2-40B4-BE49-F238E27FC236}">
                    <a16:creationId xmlns:a16="http://schemas.microsoft.com/office/drawing/2014/main" id="{7D33F55C-C183-7B71-8DF9-5DDFD45FA968}"/>
                  </a:ext>
                </a:extLst>
              </p:cNvPr>
              <p:cNvSpPr/>
              <p:nvPr/>
            </p:nvSpPr>
            <p:spPr>
              <a:xfrm>
                <a:off x="11706522" y="5416285"/>
                <a:ext cx="182291" cy="160049"/>
              </a:xfrm>
              <a:custGeom>
                <a:avLst/>
                <a:gdLst>
                  <a:gd name="connsiteX0" fmla="*/ 32285 w 182291"/>
                  <a:gd name="connsiteY0" fmla="*/ 36121 h 160049"/>
                  <a:gd name="connsiteX1" fmla="*/ 22409 w 182291"/>
                  <a:gd name="connsiteY1" fmla="*/ 27140 h 160049"/>
                  <a:gd name="connsiteX2" fmla="*/ 4452 w 182291"/>
                  <a:gd name="connsiteY2" fmla="*/ 18160 h 160049"/>
                  <a:gd name="connsiteX3" fmla="*/ 1759 w 182291"/>
                  <a:gd name="connsiteY3" fmla="*/ 10078 h 160049"/>
                  <a:gd name="connsiteX4" fmla="*/ 3555 w 182291"/>
                  <a:gd name="connsiteY4" fmla="*/ 3792 h 160049"/>
                  <a:gd name="connsiteX5" fmla="*/ 9840 w 182291"/>
                  <a:gd name="connsiteY5" fmla="*/ 1996 h 160049"/>
                  <a:gd name="connsiteX6" fmla="*/ 30489 w 182291"/>
                  <a:gd name="connsiteY6" fmla="*/ 1996 h 160049"/>
                  <a:gd name="connsiteX7" fmla="*/ 60117 w 182291"/>
                  <a:gd name="connsiteY7" fmla="*/ 19058 h 160049"/>
                  <a:gd name="connsiteX8" fmla="*/ 68198 w 182291"/>
                  <a:gd name="connsiteY8" fmla="*/ 14568 h 160049"/>
                  <a:gd name="connsiteX9" fmla="*/ 83461 w 182291"/>
                  <a:gd name="connsiteY9" fmla="*/ 42407 h 160049"/>
                  <a:gd name="connsiteX10" fmla="*/ 91541 w 182291"/>
                  <a:gd name="connsiteY10" fmla="*/ 65756 h 160049"/>
                  <a:gd name="connsiteX11" fmla="*/ 105907 w 182291"/>
                  <a:gd name="connsiteY11" fmla="*/ 92697 h 160049"/>
                  <a:gd name="connsiteX12" fmla="*/ 175039 w 182291"/>
                  <a:gd name="connsiteY12" fmla="*/ 110658 h 160049"/>
                  <a:gd name="connsiteX13" fmla="*/ 182222 w 182291"/>
                  <a:gd name="connsiteY13" fmla="*/ 141191 h 160049"/>
                  <a:gd name="connsiteX14" fmla="*/ 170550 w 182291"/>
                  <a:gd name="connsiteY14" fmla="*/ 160049 h 160049"/>
                  <a:gd name="connsiteX15" fmla="*/ 117578 w 182291"/>
                  <a:gd name="connsiteY15" fmla="*/ 147477 h 160049"/>
                  <a:gd name="connsiteX16" fmla="*/ 70891 w 182291"/>
                  <a:gd name="connsiteY16" fmla="*/ 125924 h 160049"/>
                  <a:gd name="connsiteX17" fmla="*/ 41263 w 182291"/>
                  <a:gd name="connsiteY17" fmla="*/ 68450 h 160049"/>
                  <a:gd name="connsiteX18" fmla="*/ 26000 w 182291"/>
                  <a:gd name="connsiteY18" fmla="*/ 52285 h 160049"/>
                  <a:gd name="connsiteX19" fmla="*/ 2657 w 182291"/>
                  <a:gd name="connsiteY19" fmla="*/ 42407 h 160049"/>
                  <a:gd name="connsiteX20" fmla="*/ 19715 w 182291"/>
                  <a:gd name="connsiteY20" fmla="*/ 37019 h 160049"/>
                  <a:gd name="connsiteX21" fmla="*/ 32285 w 182291"/>
                  <a:gd name="connsiteY21" fmla="*/ 38815 h 16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291" h="160049">
                    <a:moveTo>
                      <a:pt x="32285" y="36121"/>
                    </a:moveTo>
                    <a:cubicBezTo>
                      <a:pt x="32285" y="36121"/>
                      <a:pt x="28694" y="30732"/>
                      <a:pt x="22409" y="27140"/>
                    </a:cubicBezTo>
                    <a:cubicBezTo>
                      <a:pt x="17022" y="23548"/>
                      <a:pt x="8044" y="20854"/>
                      <a:pt x="4452" y="18160"/>
                    </a:cubicBezTo>
                    <a:cubicBezTo>
                      <a:pt x="-3628" y="11874"/>
                      <a:pt x="1759" y="10078"/>
                      <a:pt x="1759" y="10078"/>
                    </a:cubicBezTo>
                    <a:cubicBezTo>
                      <a:pt x="1759" y="10078"/>
                      <a:pt x="1759" y="6486"/>
                      <a:pt x="3555" y="3792"/>
                    </a:cubicBezTo>
                    <a:cubicBezTo>
                      <a:pt x="5350" y="1996"/>
                      <a:pt x="9840" y="1996"/>
                      <a:pt x="9840" y="1996"/>
                    </a:cubicBezTo>
                    <a:cubicBezTo>
                      <a:pt x="9840" y="1996"/>
                      <a:pt x="17920" y="-2495"/>
                      <a:pt x="30489" y="1996"/>
                    </a:cubicBezTo>
                    <a:cubicBezTo>
                      <a:pt x="43059" y="5588"/>
                      <a:pt x="60117" y="19058"/>
                      <a:pt x="60117" y="19058"/>
                    </a:cubicBezTo>
                    <a:cubicBezTo>
                      <a:pt x="60117" y="19058"/>
                      <a:pt x="62811" y="9180"/>
                      <a:pt x="68198" y="14568"/>
                    </a:cubicBezTo>
                    <a:cubicBezTo>
                      <a:pt x="74483" y="20854"/>
                      <a:pt x="83461" y="42407"/>
                      <a:pt x="83461" y="42407"/>
                    </a:cubicBezTo>
                    <a:cubicBezTo>
                      <a:pt x="83461" y="42407"/>
                      <a:pt x="87950" y="54081"/>
                      <a:pt x="91541" y="65756"/>
                    </a:cubicBezTo>
                    <a:cubicBezTo>
                      <a:pt x="94235" y="75634"/>
                      <a:pt x="95133" y="84614"/>
                      <a:pt x="105907" y="92697"/>
                    </a:cubicBezTo>
                    <a:cubicBezTo>
                      <a:pt x="128352" y="109759"/>
                      <a:pt x="175039" y="110658"/>
                      <a:pt x="175039" y="110658"/>
                    </a:cubicBezTo>
                    <a:cubicBezTo>
                      <a:pt x="175039" y="110658"/>
                      <a:pt x="183119" y="128618"/>
                      <a:pt x="182222" y="141191"/>
                    </a:cubicBezTo>
                    <a:cubicBezTo>
                      <a:pt x="181324" y="153763"/>
                      <a:pt x="170550" y="160049"/>
                      <a:pt x="170550" y="160049"/>
                    </a:cubicBezTo>
                    <a:cubicBezTo>
                      <a:pt x="170550" y="160049"/>
                      <a:pt x="145411" y="155559"/>
                      <a:pt x="117578" y="147477"/>
                    </a:cubicBezTo>
                    <a:cubicBezTo>
                      <a:pt x="101418" y="142986"/>
                      <a:pt x="77176" y="132210"/>
                      <a:pt x="70891" y="125924"/>
                    </a:cubicBezTo>
                    <a:cubicBezTo>
                      <a:pt x="58322" y="114250"/>
                      <a:pt x="51139" y="85512"/>
                      <a:pt x="41263" y="68450"/>
                    </a:cubicBezTo>
                    <a:cubicBezTo>
                      <a:pt x="38570" y="64858"/>
                      <a:pt x="32285" y="55878"/>
                      <a:pt x="26000" y="52285"/>
                    </a:cubicBezTo>
                    <a:cubicBezTo>
                      <a:pt x="15226" y="45999"/>
                      <a:pt x="3555" y="45101"/>
                      <a:pt x="2657" y="42407"/>
                    </a:cubicBezTo>
                    <a:cubicBezTo>
                      <a:pt x="-1832" y="32529"/>
                      <a:pt x="9840" y="35223"/>
                      <a:pt x="19715" y="37019"/>
                    </a:cubicBezTo>
                    <a:cubicBezTo>
                      <a:pt x="26898" y="37917"/>
                      <a:pt x="32285" y="38815"/>
                      <a:pt x="32285" y="38815"/>
                    </a:cubicBezTo>
                  </a:path>
                </a:pathLst>
              </a:custGeom>
              <a:solidFill>
                <a:srgbClr val="FFEDDE"/>
              </a:solidFill>
              <a:ln w="8971" cap="flat">
                <a:noFill/>
                <a:prstDash val="solid"/>
                <a:miter/>
              </a:ln>
            </p:spPr>
            <p:txBody>
              <a:bodyPr rtlCol="0" anchor="ctr"/>
              <a:lstStyle/>
              <a:p>
                <a:endParaRPr lang="en-US"/>
              </a:p>
            </p:txBody>
          </p:sp>
          <p:sp>
            <p:nvSpPr>
              <p:cNvPr id="1264" name="Freeform 1263">
                <a:extLst>
                  <a:ext uri="{FF2B5EF4-FFF2-40B4-BE49-F238E27FC236}">
                    <a16:creationId xmlns:a16="http://schemas.microsoft.com/office/drawing/2014/main" id="{23D64364-AF43-DC0B-4C0C-28A9191435E0}"/>
                  </a:ext>
                </a:extLst>
              </p:cNvPr>
              <p:cNvSpPr/>
              <p:nvPr/>
            </p:nvSpPr>
            <p:spPr>
              <a:xfrm>
                <a:off x="11668398" y="5124624"/>
                <a:ext cx="174555" cy="193436"/>
              </a:xfrm>
              <a:custGeom>
                <a:avLst/>
                <a:gdLst>
                  <a:gd name="connsiteX0" fmla="*/ 14743 w 174555"/>
                  <a:gd name="connsiteY0" fmla="*/ 57474 h 193436"/>
                  <a:gd name="connsiteX1" fmla="*/ 36291 w 174555"/>
                  <a:gd name="connsiteY1" fmla="*/ 39513 h 193436"/>
                  <a:gd name="connsiteX2" fmla="*/ 78489 w 174555"/>
                  <a:gd name="connsiteY2" fmla="*/ 0 h 193436"/>
                  <a:gd name="connsiteX3" fmla="*/ 105423 w 174555"/>
                  <a:gd name="connsiteY3" fmla="*/ 12572 h 193436"/>
                  <a:gd name="connsiteX4" fmla="*/ 123380 w 174555"/>
                  <a:gd name="connsiteY4" fmla="*/ 24247 h 193436"/>
                  <a:gd name="connsiteX5" fmla="*/ 127869 w 174555"/>
                  <a:gd name="connsiteY5" fmla="*/ 80823 h 193436"/>
                  <a:gd name="connsiteX6" fmla="*/ 117096 w 174555"/>
                  <a:gd name="connsiteY6" fmla="*/ 117642 h 193436"/>
                  <a:gd name="connsiteX7" fmla="*/ 127869 w 174555"/>
                  <a:gd name="connsiteY7" fmla="*/ 154462 h 193436"/>
                  <a:gd name="connsiteX8" fmla="*/ 174556 w 174555"/>
                  <a:gd name="connsiteY8" fmla="*/ 182301 h 193436"/>
                  <a:gd name="connsiteX9" fmla="*/ 154804 w 174555"/>
                  <a:gd name="connsiteY9" fmla="*/ 191281 h 193436"/>
                  <a:gd name="connsiteX10" fmla="*/ 90161 w 174555"/>
                  <a:gd name="connsiteY10" fmla="*/ 188587 h 193436"/>
                  <a:gd name="connsiteX11" fmla="*/ 7561 w 174555"/>
                  <a:gd name="connsiteY11" fmla="*/ 139195 h 193436"/>
                  <a:gd name="connsiteX12" fmla="*/ 21028 w 174555"/>
                  <a:gd name="connsiteY12" fmla="*/ 139195 h 193436"/>
                  <a:gd name="connsiteX13" fmla="*/ 25517 w 174555"/>
                  <a:gd name="connsiteY13" fmla="*/ 117642 h 193436"/>
                  <a:gd name="connsiteX14" fmla="*/ 12948 w 174555"/>
                  <a:gd name="connsiteY14" fmla="*/ 101478 h 193436"/>
                  <a:gd name="connsiteX15" fmla="*/ 10254 w 174555"/>
                  <a:gd name="connsiteY15" fmla="*/ 87109 h 193436"/>
                  <a:gd name="connsiteX16" fmla="*/ 378 w 174555"/>
                  <a:gd name="connsiteY16" fmla="*/ 64658 h 193436"/>
                  <a:gd name="connsiteX17" fmla="*/ 13846 w 174555"/>
                  <a:gd name="connsiteY17" fmla="*/ 56576 h 193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74555" h="193436">
                    <a:moveTo>
                      <a:pt x="14743" y="57474"/>
                    </a:moveTo>
                    <a:cubicBezTo>
                      <a:pt x="14743" y="57474"/>
                      <a:pt x="27313" y="51188"/>
                      <a:pt x="36291" y="39513"/>
                    </a:cubicBezTo>
                    <a:cubicBezTo>
                      <a:pt x="49759" y="22451"/>
                      <a:pt x="56941" y="898"/>
                      <a:pt x="78489" y="0"/>
                    </a:cubicBezTo>
                    <a:cubicBezTo>
                      <a:pt x="84774" y="0"/>
                      <a:pt x="95548" y="7184"/>
                      <a:pt x="105423" y="12572"/>
                    </a:cubicBezTo>
                    <a:cubicBezTo>
                      <a:pt x="115300" y="17961"/>
                      <a:pt x="122482" y="17961"/>
                      <a:pt x="123380" y="24247"/>
                    </a:cubicBezTo>
                    <a:cubicBezTo>
                      <a:pt x="124278" y="32329"/>
                      <a:pt x="129665" y="57474"/>
                      <a:pt x="127869" y="80823"/>
                    </a:cubicBezTo>
                    <a:cubicBezTo>
                      <a:pt x="126074" y="104172"/>
                      <a:pt x="117096" y="117642"/>
                      <a:pt x="117096" y="117642"/>
                    </a:cubicBezTo>
                    <a:cubicBezTo>
                      <a:pt x="117096" y="117642"/>
                      <a:pt x="113504" y="138297"/>
                      <a:pt x="127869" y="154462"/>
                    </a:cubicBezTo>
                    <a:cubicBezTo>
                      <a:pt x="142235" y="170626"/>
                      <a:pt x="174556" y="182301"/>
                      <a:pt x="174556" y="182301"/>
                    </a:cubicBezTo>
                    <a:cubicBezTo>
                      <a:pt x="174556" y="182301"/>
                      <a:pt x="168271" y="188587"/>
                      <a:pt x="154804" y="191281"/>
                    </a:cubicBezTo>
                    <a:cubicBezTo>
                      <a:pt x="138643" y="194873"/>
                      <a:pt x="112606" y="193975"/>
                      <a:pt x="90161" y="188587"/>
                    </a:cubicBezTo>
                    <a:cubicBezTo>
                      <a:pt x="49759" y="178708"/>
                      <a:pt x="7561" y="139195"/>
                      <a:pt x="7561" y="139195"/>
                    </a:cubicBezTo>
                    <a:cubicBezTo>
                      <a:pt x="7561" y="139195"/>
                      <a:pt x="21926" y="146379"/>
                      <a:pt x="21028" y="139195"/>
                    </a:cubicBezTo>
                    <a:cubicBezTo>
                      <a:pt x="21028" y="132011"/>
                      <a:pt x="25517" y="124826"/>
                      <a:pt x="25517" y="117642"/>
                    </a:cubicBezTo>
                    <a:cubicBezTo>
                      <a:pt x="25517" y="111356"/>
                      <a:pt x="16539" y="107764"/>
                      <a:pt x="12948" y="101478"/>
                    </a:cubicBezTo>
                    <a:cubicBezTo>
                      <a:pt x="8459" y="95191"/>
                      <a:pt x="10254" y="87109"/>
                      <a:pt x="10254" y="87109"/>
                    </a:cubicBezTo>
                    <a:cubicBezTo>
                      <a:pt x="10254" y="87109"/>
                      <a:pt x="-2315" y="78129"/>
                      <a:pt x="378" y="64658"/>
                    </a:cubicBezTo>
                    <a:cubicBezTo>
                      <a:pt x="2174" y="52086"/>
                      <a:pt x="13846" y="56576"/>
                      <a:pt x="13846" y="56576"/>
                    </a:cubicBezTo>
                  </a:path>
                </a:pathLst>
              </a:custGeom>
              <a:solidFill>
                <a:srgbClr val="FFEDDE"/>
              </a:solidFill>
              <a:ln w="8971" cap="flat">
                <a:noFill/>
                <a:prstDash val="solid"/>
                <a:miter/>
              </a:ln>
            </p:spPr>
            <p:txBody>
              <a:bodyPr rtlCol="0" anchor="ctr"/>
              <a:lstStyle/>
              <a:p>
                <a:endParaRPr lang="en-US"/>
              </a:p>
            </p:txBody>
          </p:sp>
          <p:sp>
            <p:nvSpPr>
              <p:cNvPr id="1265" name="Freeform 1264">
                <a:extLst>
                  <a:ext uri="{FF2B5EF4-FFF2-40B4-BE49-F238E27FC236}">
                    <a16:creationId xmlns:a16="http://schemas.microsoft.com/office/drawing/2014/main" id="{CB678A9B-4EB4-1FF9-44CD-F5398591248B}"/>
                  </a:ext>
                </a:extLst>
              </p:cNvPr>
              <p:cNvSpPr/>
              <p:nvPr/>
            </p:nvSpPr>
            <p:spPr>
              <a:xfrm>
                <a:off x="11622466" y="5599683"/>
                <a:ext cx="236648" cy="55296"/>
              </a:xfrm>
              <a:custGeom>
                <a:avLst/>
                <a:gdLst>
                  <a:gd name="connsiteX0" fmla="*/ 6806 w 236648"/>
                  <a:gd name="connsiteY0" fmla="*/ 0 h 55296"/>
                  <a:gd name="connsiteX1" fmla="*/ 58880 w 236648"/>
                  <a:gd name="connsiteY1" fmla="*/ 27839 h 55296"/>
                  <a:gd name="connsiteX2" fmla="*/ 137888 w 236648"/>
                  <a:gd name="connsiteY2" fmla="*/ 27839 h 55296"/>
                  <a:gd name="connsiteX3" fmla="*/ 208817 w 236648"/>
                  <a:gd name="connsiteY3" fmla="*/ 23349 h 55296"/>
                  <a:gd name="connsiteX4" fmla="*/ 232160 w 236648"/>
                  <a:gd name="connsiteY4" fmla="*/ 14369 h 55296"/>
                  <a:gd name="connsiteX5" fmla="*/ 236649 w 236648"/>
                  <a:gd name="connsiteY5" fmla="*/ 34125 h 55296"/>
                  <a:gd name="connsiteX6" fmla="*/ 160334 w 236648"/>
                  <a:gd name="connsiteY6" fmla="*/ 54780 h 55296"/>
                  <a:gd name="connsiteX7" fmla="*/ 22967 w 236648"/>
                  <a:gd name="connsiteY7" fmla="*/ 35921 h 55296"/>
                  <a:gd name="connsiteX8" fmla="*/ 521 w 236648"/>
                  <a:gd name="connsiteY8" fmla="*/ 16165 h 55296"/>
                  <a:gd name="connsiteX9" fmla="*/ 5909 w 236648"/>
                  <a:gd name="connsiteY9" fmla="*/ 0 h 55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648" h="55296">
                    <a:moveTo>
                      <a:pt x="6806" y="0"/>
                    </a:moveTo>
                    <a:cubicBezTo>
                      <a:pt x="6806" y="0"/>
                      <a:pt x="29252" y="20655"/>
                      <a:pt x="58880" y="27839"/>
                    </a:cubicBezTo>
                    <a:cubicBezTo>
                      <a:pt x="83121" y="33227"/>
                      <a:pt x="111852" y="27839"/>
                      <a:pt x="137888" y="27839"/>
                    </a:cubicBezTo>
                    <a:cubicBezTo>
                      <a:pt x="163925" y="27839"/>
                      <a:pt x="192656" y="27839"/>
                      <a:pt x="208817" y="23349"/>
                    </a:cubicBezTo>
                    <a:cubicBezTo>
                      <a:pt x="222284" y="20655"/>
                      <a:pt x="232160" y="14369"/>
                      <a:pt x="232160" y="14369"/>
                    </a:cubicBezTo>
                    <a:lnTo>
                      <a:pt x="236649" y="34125"/>
                    </a:lnTo>
                    <a:cubicBezTo>
                      <a:pt x="236649" y="34125"/>
                      <a:pt x="217795" y="52984"/>
                      <a:pt x="160334" y="54780"/>
                    </a:cubicBezTo>
                    <a:cubicBezTo>
                      <a:pt x="95691" y="57474"/>
                      <a:pt x="62471" y="49392"/>
                      <a:pt x="22967" y="35921"/>
                    </a:cubicBezTo>
                    <a:cubicBezTo>
                      <a:pt x="521" y="27839"/>
                      <a:pt x="-1274" y="23349"/>
                      <a:pt x="521" y="16165"/>
                    </a:cubicBezTo>
                    <a:cubicBezTo>
                      <a:pt x="2317" y="10776"/>
                      <a:pt x="5909" y="0"/>
                      <a:pt x="5909" y="0"/>
                    </a:cubicBezTo>
                  </a:path>
                </a:pathLst>
              </a:custGeom>
              <a:solidFill>
                <a:srgbClr val="FFF2DA"/>
              </a:solidFill>
              <a:ln w="8971" cap="flat">
                <a:noFill/>
                <a:prstDash val="solid"/>
                <a:miter/>
              </a:ln>
            </p:spPr>
            <p:txBody>
              <a:bodyPr rtlCol="0" anchor="ctr"/>
              <a:lstStyle/>
              <a:p>
                <a:endParaRPr lang="en-US"/>
              </a:p>
            </p:txBody>
          </p:sp>
          <p:sp>
            <p:nvSpPr>
              <p:cNvPr id="1266" name="Freeform 1265">
                <a:extLst>
                  <a:ext uri="{FF2B5EF4-FFF2-40B4-BE49-F238E27FC236}">
                    <a16:creationId xmlns:a16="http://schemas.microsoft.com/office/drawing/2014/main" id="{71CC6791-A481-2060-D91F-BBA177D0F4AD}"/>
                  </a:ext>
                </a:extLst>
              </p:cNvPr>
              <p:cNvSpPr/>
              <p:nvPr/>
            </p:nvSpPr>
            <p:spPr>
              <a:xfrm>
                <a:off x="11738767" y="5625354"/>
                <a:ext cx="47342" cy="32801"/>
              </a:xfrm>
              <a:custGeom>
                <a:avLst/>
                <a:gdLst>
                  <a:gd name="connsiteX0" fmla="*/ 5426 w 47342"/>
                  <a:gd name="connsiteY0" fmla="*/ 2168 h 32801"/>
                  <a:gd name="connsiteX1" fmla="*/ 46726 w 47342"/>
                  <a:gd name="connsiteY1" fmla="*/ 3066 h 32801"/>
                  <a:gd name="connsiteX2" fmla="*/ 36850 w 47342"/>
                  <a:gd name="connsiteY2" fmla="*/ 7557 h 32801"/>
                  <a:gd name="connsiteX3" fmla="*/ 12609 w 47342"/>
                  <a:gd name="connsiteY3" fmla="*/ 12945 h 32801"/>
                  <a:gd name="connsiteX4" fmla="*/ 17996 w 47342"/>
                  <a:gd name="connsiteY4" fmla="*/ 22823 h 32801"/>
                  <a:gd name="connsiteX5" fmla="*/ 39543 w 47342"/>
                  <a:gd name="connsiteY5" fmla="*/ 25517 h 32801"/>
                  <a:gd name="connsiteX6" fmla="*/ 46726 w 47342"/>
                  <a:gd name="connsiteY6" fmla="*/ 28211 h 32801"/>
                  <a:gd name="connsiteX7" fmla="*/ 27872 w 47342"/>
                  <a:gd name="connsiteY7" fmla="*/ 32701 h 32801"/>
                  <a:gd name="connsiteX8" fmla="*/ 4529 w 47342"/>
                  <a:gd name="connsiteY8" fmla="*/ 30007 h 32801"/>
                  <a:gd name="connsiteX9" fmla="*/ 4529 w 47342"/>
                  <a:gd name="connsiteY9" fmla="*/ 3066 h 32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342" h="32801">
                    <a:moveTo>
                      <a:pt x="5426" y="2168"/>
                    </a:moveTo>
                    <a:cubicBezTo>
                      <a:pt x="14404" y="-2322"/>
                      <a:pt x="44032" y="1270"/>
                      <a:pt x="46726" y="3066"/>
                    </a:cubicBezTo>
                    <a:cubicBezTo>
                      <a:pt x="48522" y="3964"/>
                      <a:pt x="46726" y="7557"/>
                      <a:pt x="36850" y="7557"/>
                    </a:cubicBezTo>
                    <a:cubicBezTo>
                      <a:pt x="26974" y="7557"/>
                      <a:pt x="13507" y="7557"/>
                      <a:pt x="12609" y="12945"/>
                    </a:cubicBezTo>
                    <a:cubicBezTo>
                      <a:pt x="11711" y="16537"/>
                      <a:pt x="12609" y="21027"/>
                      <a:pt x="17996" y="22823"/>
                    </a:cubicBezTo>
                    <a:cubicBezTo>
                      <a:pt x="23383" y="24619"/>
                      <a:pt x="33259" y="24619"/>
                      <a:pt x="39543" y="25517"/>
                    </a:cubicBezTo>
                    <a:cubicBezTo>
                      <a:pt x="44931" y="25517"/>
                      <a:pt x="47624" y="26415"/>
                      <a:pt x="46726" y="28211"/>
                    </a:cubicBezTo>
                    <a:cubicBezTo>
                      <a:pt x="45828" y="30905"/>
                      <a:pt x="38646" y="31803"/>
                      <a:pt x="27872" y="32701"/>
                    </a:cubicBezTo>
                    <a:cubicBezTo>
                      <a:pt x="19792" y="32701"/>
                      <a:pt x="8120" y="33599"/>
                      <a:pt x="4529" y="30007"/>
                    </a:cubicBezTo>
                    <a:cubicBezTo>
                      <a:pt x="-3552" y="21027"/>
                      <a:pt x="937" y="4863"/>
                      <a:pt x="4529" y="3066"/>
                    </a:cubicBezTo>
                  </a:path>
                </a:pathLst>
              </a:custGeom>
              <a:solidFill>
                <a:srgbClr val="FEDE87"/>
              </a:solidFill>
              <a:ln w="8971" cap="flat">
                <a:noFill/>
                <a:prstDash val="solid"/>
                <a:miter/>
              </a:ln>
            </p:spPr>
            <p:txBody>
              <a:bodyPr rtlCol="0" anchor="ctr"/>
              <a:lstStyle/>
              <a:p>
                <a:endParaRPr lang="en-US"/>
              </a:p>
            </p:txBody>
          </p:sp>
          <p:sp>
            <p:nvSpPr>
              <p:cNvPr id="1267" name="Freeform 1266">
                <a:extLst>
                  <a:ext uri="{FF2B5EF4-FFF2-40B4-BE49-F238E27FC236}">
                    <a16:creationId xmlns:a16="http://schemas.microsoft.com/office/drawing/2014/main" id="{A20F3A53-07B3-A958-3D2D-BC40C069C149}"/>
                  </a:ext>
                </a:extLst>
              </p:cNvPr>
              <p:cNvSpPr/>
              <p:nvPr/>
            </p:nvSpPr>
            <p:spPr>
              <a:xfrm>
                <a:off x="11874378" y="5476653"/>
                <a:ext cx="110699" cy="102175"/>
              </a:xfrm>
              <a:custGeom>
                <a:avLst/>
                <a:gdLst>
                  <a:gd name="connsiteX0" fmla="*/ 6285 w 110699"/>
                  <a:gd name="connsiteY0" fmla="*/ 45800 h 102175"/>
                  <a:gd name="connsiteX1" fmla="*/ 47585 w 110699"/>
                  <a:gd name="connsiteY1" fmla="*/ 41310 h 102175"/>
                  <a:gd name="connsiteX2" fmla="*/ 82600 w 110699"/>
                  <a:gd name="connsiteY2" fmla="*/ 32329 h 102175"/>
                  <a:gd name="connsiteX3" fmla="*/ 94271 w 110699"/>
                  <a:gd name="connsiteY3" fmla="*/ 0 h 102175"/>
                  <a:gd name="connsiteX4" fmla="*/ 100556 w 110699"/>
                  <a:gd name="connsiteY4" fmla="*/ 41310 h 102175"/>
                  <a:gd name="connsiteX5" fmla="*/ 110432 w 110699"/>
                  <a:gd name="connsiteY5" fmla="*/ 86211 h 102175"/>
                  <a:gd name="connsiteX6" fmla="*/ 87089 w 110699"/>
                  <a:gd name="connsiteY6" fmla="*/ 100579 h 102175"/>
                  <a:gd name="connsiteX7" fmla="*/ 0 w 110699"/>
                  <a:gd name="connsiteY7" fmla="*/ 100579 h 102175"/>
                  <a:gd name="connsiteX8" fmla="*/ 12570 w 110699"/>
                  <a:gd name="connsiteY8" fmla="*/ 76333 h 102175"/>
                  <a:gd name="connsiteX9" fmla="*/ 5387 w 110699"/>
                  <a:gd name="connsiteY9" fmla="*/ 45800 h 102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699" h="102175">
                    <a:moveTo>
                      <a:pt x="6285" y="45800"/>
                    </a:moveTo>
                    <a:cubicBezTo>
                      <a:pt x="6285" y="45800"/>
                      <a:pt x="28730" y="42207"/>
                      <a:pt x="47585" y="41310"/>
                    </a:cubicBezTo>
                    <a:cubicBezTo>
                      <a:pt x="62848" y="41310"/>
                      <a:pt x="82600" y="32329"/>
                      <a:pt x="82600" y="32329"/>
                    </a:cubicBezTo>
                    <a:lnTo>
                      <a:pt x="94271" y="0"/>
                    </a:lnTo>
                    <a:cubicBezTo>
                      <a:pt x="94271" y="0"/>
                      <a:pt x="96067" y="19757"/>
                      <a:pt x="100556" y="41310"/>
                    </a:cubicBezTo>
                    <a:cubicBezTo>
                      <a:pt x="105045" y="62862"/>
                      <a:pt x="110432" y="86211"/>
                      <a:pt x="110432" y="86211"/>
                    </a:cubicBezTo>
                    <a:cubicBezTo>
                      <a:pt x="110432" y="86211"/>
                      <a:pt x="114921" y="96987"/>
                      <a:pt x="87089" y="100579"/>
                    </a:cubicBezTo>
                    <a:cubicBezTo>
                      <a:pt x="59257" y="104172"/>
                      <a:pt x="0" y="100579"/>
                      <a:pt x="0" y="100579"/>
                    </a:cubicBezTo>
                    <a:cubicBezTo>
                      <a:pt x="0" y="100579"/>
                      <a:pt x="10774" y="89803"/>
                      <a:pt x="12570" y="76333"/>
                    </a:cubicBezTo>
                    <a:cubicBezTo>
                      <a:pt x="14366" y="62862"/>
                      <a:pt x="5387" y="45800"/>
                      <a:pt x="5387" y="45800"/>
                    </a:cubicBezTo>
                  </a:path>
                </a:pathLst>
              </a:custGeom>
              <a:solidFill>
                <a:srgbClr val="F28B62"/>
              </a:solidFill>
              <a:ln w="8971" cap="flat">
                <a:noFill/>
                <a:prstDash val="solid"/>
                <a:miter/>
              </a:ln>
            </p:spPr>
            <p:txBody>
              <a:bodyPr rtlCol="0" anchor="ctr"/>
              <a:lstStyle/>
              <a:p>
                <a:endParaRPr lang="en-US"/>
              </a:p>
            </p:txBody>
          </p:sp>
          <p:sp>
            <p:nvSpPr>
              <p:cNvPr id="1268" name="Freeform 1267">
                <a:extLst>
                  <a:ext uri="{FF2B5EF4-FFF2-40B4-BE49-F238E27FC236}">
                    <a16:creationId xmlns:a16="http://schemas.microsoft.com/office/drawing/2014/main" id="{2CE18EED-401B-FC8B-6D15-10D010EB2FB3}"/>
                  </a:ext>
                </a:extLst>
              </p:cNvPr>
              <p:cNvSpPr/>
              <p:nvPr/>
            </p:nvSpPr>
            <p:spPr>
              <a:xfrm>
                <a:off x="11929146" y="5676016"/>
                <a:ext cx="139458" cy="123928"/>
              </a:xfrm>
              <a:custGeom>
                <a:avLst/>
                <a:gdLst>
                  <a:gd name="connsiteX0" fmla="*/ 898 w 139458"/>
                  <a:gd name="connsiteY0" fmla="*/ 25145 h 123928"/>
                  <a:gd name="connsiteX1" fmla="*/ 28730 w 139458"/>
                  <a:gd name="connsiteY1" fmla="*/ 15267 h 123928"/>
                  <a:gd name="connsiteX2" fmla="*/ 47585 w 139458"/>
                  <a:gd name="connsiteY2" fmla="*/ 0 h 123928"/>
                  <a:gd name="connsiteX3" fmla="*/ 71826 w 139458"/>
                  <a:gd name="connsiteY3" fmla="*/ 38616 h 123928"/>
                  <a:gd name="connsiteX4" fmla="*/ 100556 w 139458"/>
                  <a:gd name="connsiteY4" fmla="*/ 52984 h 123928"/>
                  <a:gd name="connsiteX5" fmla="*/ 126593 w 139458"/>
                  <a:gd name="connsiteY5" fmla="*/ 75435 h 123928"/>
                  <a:gd name="connsiteX6" fmla="*/ 138265 w 139458"/>
                  <a:gd name="connsiteY6" fmla="*/ 86211 h 123928"/>
                  <a:gd name="connsiteX7" fmla="*/ 124797 w 139458"/>
                  <a:gd name="connsiteY7" fmla="*/ 94293 h 123928"/>
                  <a:gd name="connsiteX8" fmla="*/ 103250 w 139458"/>
                  <a:gd name="connsiteY8" fmla="*/ 82619 h 123928"/>
                  <a:gd name="connsiteX9" fmla="*/ 92476 w 139458"/>
                  <a:gd name="connsiteY9" fmla="*/ 79027 h 123928"/>
                  <a:gd name="connsiteX10" fmla="*/ 81702 w 139458"/>
                  <a:gd name="connsiteY10" fmla="*/ 101478 h 123928"/>
                  <a:gd name="connsiteX11" fmla="*/ 65541 w 139458"/>
                  <a:gd name="connsiteY11" fmla="*/ 123929 h 123928"/>
                  <a:gd name="connsiteX12" fmla="*/ 27832 w 139458"/>
                  <a:gd name="connsiteY12" fmla="*/ 78129 h 123928"/>
                  <a:gd name="connsiteX13" fmla="*/ 10773 w 139458"/>
                  <a:gd name="connsiteY13" fmla="*/ 44004 h 123928"/>
                  <a:gd name="connsiteX14" fmla="*/ 0 w 139458"/>
                  <a:gd name="connsiteY14" fmla="*/ 25145 h 123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9458" h="123928">
                    <a:moveTo>
                      <a:pt x="898" y="25145"/>
                    </a:moveTo>
                    <a:cubicBezTo>
                      <a:pt x="898" y="25145"/>
                      <a:pt x="17058" y="21553"/>
                      <a:pt x="28730" y="15267"/>
                    </a:cubicBezTo>
                    <a:cubicBezTo>
                      <a:pt x="40402" y="8980"/>
                      <a:pt x="47585" y="0"/>
                      <a:pt x="47585" y="0"/>
                    </a:cubicBezTo>
                    <a:cubicBezTo>
                      <a:pt x="47585" y="0"/>
                      <a:pt x="56563" y="25145"/>
                      <a:pt x="71826" y="38616"/>
                    </a:cubicBezTo>
                    <a:cubicBezTo>
                      <a:pt x="81702" y="47596"/>
                      <a:pt x="89782" y="45800"/>
                      <a:pt x="100556" y="52984"/>
                    </a:cubicBezTo>
                    <a:cubicBezTo>
                      <a:pt x="109534" y="58372"/>
                      <a:pt x="119410" y="68250"/>
                      <a:pt x="126593" y="75435"/>
                    </a:cubicBezTo>
                    <a:cubicBezTo>
                      <a:pt x="131980" y="79925"/>
                      <a:pt x="136469" y="82619"/>
                      <a:pt x="138265" y="86211"/>
                    </a:cubicBezTo>
                    <a:cubicBezTo>
                      <a:pt x="142754" y="94293"/>
                      <a:pt x="133775" y="96988"/>
                      <a:pt x="124797" y="94293"/>
                    </a:cubicBezTo>
                    <a:cubicBezTo>
                      <a:pt x="116717" y="92497"/>
                      <a:pt x="109534" y="86211"/>
                      <a:pt x="103250" y="82619"/>
                    </a:cubicBezTo>
                    <a:cubicBezTo>
                      <a:pt x="97862" y="79925"/>
                      <a:pt x="92476" y="79027"/>
                      <a:pt x="92476" y="79027"/>
                    </a:cubicBezTo>
                    <a:cubicBezTo>
                      <a:pt x="92476" y="79027"/>
                      <a:pt x="88884" y="90701"/>
                      <a:pt x="81702" y="101478"/>
                    </a:cubicBezTo>
                    <a:cubicBezTo>
                      <a:pt x="74519" y="113152"/>
                      <a:pt x="65541" y="123929"/>
                      <a:pt x="65541" y="123929"/>
                    </a:cubicBezTo>
                    <a:cubicBezTo>
                      <a:pt x="65541" y="123929"/>
                      <a:pt x="43993" y="103274"/>
                      <a:pt x="27832" y="78129"/>
                    </a:cubicBezTo>
                    <a:cubicBezTo>
                      <a:pt x="19752" y="65556"/>
                      <a:pt x="16161" y="53882"/>
                      <a:pt x="10773" y="44004"/>
                    </a:cubicBezTo>
                    <a:cubicBezTo>
                      <a:pt x="6284" y="34125"/>
                      <a:pt x="0" y="25145"/>
                      <a:pt x="0" y="25145"/>
                    </a:cubicBezTo>
                  </a:path>
                </a:pathLst>
              </a:custGeom>
              <a:solidFill>
                <a:srgbClr val="FFEDDE"/>
              </a:solidFill>
              <a:ln w="8971" cap="flat">
                <a:noFill/>
                <a:prstDash val="solid"/>
                <a:miter/>
              </a:ln>
            </p:spPr>
            <p:txBody>
              <a:bodyPr rtlCol="0" anchor="ctr"/>
              <a:lstStyle/>
              <a:p>
                <a:endParaRPr lang="en-US"/>
              </a:p>
            </p:txBody>
          </p:sp>
          <p:sp>
            <p:nvSpPr>
              <p:cNvPr id="1269" name="Freeform 1268">
                <a:extLst>
                  <a:ext uri="{FF2B5EF4-FFF2-40B4-BE49-F238E27FC236}">
                    <a16:creationId xmlns:a16="http://schemas.microsoft.com/office/drawing/2014/main" id="{36E35F62-B19C-A72D-10F0-F2274F79C3E8}"/>
                  </a:ext>
                </a:extLst>
              </p:cNvPr>
              <p:cNvSpPr/>
              <p:nvPr/>
            </p:nvSpPr>
            <p:spPr>
              <a:xfrm>
                <a:off x="12784524" y="5627971"/>
                <a:ext cx="200462" cy="92048"/>
              </a:xfrm>
              <a:custGeom>
                <a:avLst/>
                <a:gdLst>
                  <a:gd name="connsiteX0" fmla="*/ 54117 w 200462"/>
                  <a:gd name="connsiteY0" fmla="*/ 92048 h 92048"/>
                  <a:gd name="connsiteX1" fmla="*/ 46036 w 200462"/>
                  <a:gd name="connsiteY1" fmla="*/ 89354 h 92048"/>
                  <a:gd name="connsiteX2" fmla="*/ 43343 w 200462"/>
                  <a:gd name="connsiteY2" fmla="*/ 83966 h 92048"/>
                  <a:gd name="connsiteX3" fmla="*/ 55015 w 200462"/>
                  <a:gd name="connsiteY3" fmla="*/ 74088 h 92048"/>
                  <a:gd name="connsiteX4" fmla="*/ 64891 w 200462"/>
                  <a:gd name="connsiteY4" fmla="*/ 70495 h 92048"/>
                  <a:gd name="connsiteX5" fmla="*/ 80154 w 200462"/>
                  <a:gd name="connsiteY5" fmla="*/ 63311 h 92048"/>
                  <a:gd name="connsiteX6" fmla="*/ 69380 w 200462"/>
                  <a:gd name="connsiteY6" fmla="*/ 65107 h 92048"/>
                  <a:gd name="connsiteX7" fmla="*/ 26284 w 200462"/>
                  <a:gd name="connsiteY7" fmla="*/ 72292 h 92048"/>
                  <a:gd name="connsiteX8" fmla="*/ 24489 w 200462"/>
                  <a:gd name="connsiteY8" fmla="*/ 72292 h 92048"/>
                  <a:gd name="connsiteX9" fmla="*/ 5634 w 200462"/>
                  <a:gd name="connsiteY9" fmla="*/ 66005 h 92048"/>
                  <a:gd name="connsiteX10" fmla="*/ 5634 w 200462"/>
                  <a:gd name="connsiteY10" fmla="*/ 61515 h 92048"/>
                  <a:gd name="connsiteX11" fmla="*/ 17306 w 200462"/>
                  <a:gd name="connsiteY11" fmla="*/ 55229 h 92048"/>
                  <a:gd name="connsiteX12" fmla="*/ 56810 w 200462"/>
                  <a:gd name="connsiteY12" fmla="*/ 44453 h 92048"/>
                  <a:gd name="connsiteX13" fmla="*/ 33467 w 200462"/>
                  <a:gd name="connsiteY13" fmla="*/ 49841 h 92048"/>
                  <a:gd name="connsiteX14" fmla="*/ 21795 w 200462"/>
                  <a:gd name="connsiteY14" fmla="*/ 52535 h 92048"/>
                  <a:gd name="connsiteX15" fmla="*/ 248 w 200462"/>
                  <a:gd name="connsiteY15" fmla="*/ 47147 h 92048"/>
                  <a:gd name="connsiteX16" fmla="*/ 20897 w 200462"/>
                  <a:gd name="connsiteY16" fmla="*/ 31880 h 92048"/>
                  <a:gd name="connsiteX17" fmla="*/ 47832 w 200462"/>
                  <a:gd name="connsiteY17" fmla="*/ 23798 h 92048"/>
                  <a:gd name="connsiteX18" fmla="*/ 57708 w 200462"/>
                  <a:gd name="connsiteY18" fmla="*/ 21104 h 92048"/>
                  <a:gd name="connsiteX19" fmla="*/ 45139 w 200462"/>
                  <a:gd name="connsiteY19" fmla="*/ 19308 h 92048"/>
                  <a:gd name="connsiteX20" fmla="*/ 32569 w 200462"/>
                  <a:gd name="connsiteY20" fmla="*/ 19308 h 92048"/>
                  <a:gd name="connsiteX21" fmla="*/ 24489 w 200462"/>
                  <a:gd name="connsiteY21" fmla="*/ 19308 h 92048"/>
                  <a:gd name="connsiteX22" fmla="*/ 2941 w 200462"/>
                  <a:gd name="connsiteY22" fmla="*/ 10327 h 92048"/>
                  <a:gd name="connsiteX23" fmla="*/ 3839 w 200462"/>
                  <a:gd name="connsiteY23" fmla="*/ 5837 h 92048"/>
                  <a:gd name="connsiteX24" fmla="*/ 23591 w 200462"/>
                  <a:gd name="connsiteY24" fmla="*/ 1347 h 92048"/>
                  <a:gd name="connsiteX25" fmla="*/ 32569 w 200462"/>
                  <a:gd name="connsiteY25" fmla="*/ 1347 h 92048"/>
                  <a:gd name="connsiteX26" fmla="*/ 63095 w 200462"/>
                  <a:gd name="connsiteY26" fmla="*/ 1347 h 92048"/>
                  <a:gd name="connsiteX27" fmla="*/ 65789 w 200462"/>
                  <a:gd name="connsiteY27" fmla="*/ 1347 h 92048"/>
                  <a:gd name="connsiteX28" fmla="*/ 102599 w 200462"/>
                  <a:gd name="connsiteY28" fmla="*/ 4041 h 92048"/>
                  <a:gd name="connsiteX29" fmla="*/ 105293 w 200462"/>
                  <a:gd name="connsiteY29" fmla="*/ 5837 h 92048"/>
                  <a:gd name="connsiteX30" fmla="*/ 103497 w 200462"/>
                  <a:gd name="connsiteY30" fmla="*/ 8531 h 92048"/>
                  <a:gd name="connsiteX31" fmla="*/ 64891 w 200462"/>
                  <a:gd name="connsiteY31" fmla="*/ 5837 h 92048"/>
                  <a:gd name="connsiteX32" fmla="*/ 62197 w 200462"/>
                  <a:gd name="connsiteY32" fmla="*/ 5837 h 92048"/>
                  <a:gd name="connsiteX33" fmla="*/ 33467 w 200462"/>
                  <a:gd name="connsiteY33" fmla="*/ 5837 h 92048"/>
                  <a:gd name="connsiteX34" fmla="*/ 23591 w 200462"/>
                  <a:gd name="connsiteY34" fmla="*/ 5837 h 92048"/>
                  <a:gd name="connsiteX35" fmla="*/ 7430 w 200462"/>
                  <a:gd name="connsiteY35" fmla="*/ 8531 h 92048"/>
                  <a:gd name="connsiteX36" fmla="*/ 24489 w 200462"/>
                  <a:gd name="connsiteY36" fmla="*/ 13920 h 92048"/>
                  <a:gd name="connsiteX37" fmla="*/ 32569 w 200462"/>
                  <a:gd name="connsiteY37" fmla="*/ 13920 h 92048"/>
                  <a:gd name="connsiteX38" fmla="*/ 45139 w 200462"/>
                  <a:gd name="connsiteY38" fmla="*/ 13920 h 92048"/>
                  <a:gd name="connsiteX39" fmla="*/ 66686 w 200462"/>
                  <a:gd name="connsiteY39" fmla="*/ 18410 h 92048"/>
                  <a:gd name="connsiteX40" fmla="*/ 67584 w 200462"/>
                  <a:gd name="connsiteY40" fmla="*/ 21104 h 92048"/>
                  <a:gd name="connsiteX41" fmla="*/ 47832 w 200462"/>
                  <a:gd name="connsiteY41" fmla="*/ 29186 h 92048"/>
                  <a:gd name="connsiteX42" fmla="*/ 20897 w 200462"/>
                  <a:gd name="connsiteY42" fmla="*/ 37268 h 92048"/>
                  <a:gd name="connsiteX43" fmla="*/ 3839 w 200462"/>
                  <a:gd name="connsiteY43" fmla="*/ 46249 h 92048"/>
                  <a:gd name="connsiteX44" fmla="*/ 19102 w 200462"/>
                  <a:gd name="connsiteY44" fmla="*/ 48045 h 92048"/>
                  <a:gd name="connsiteX45" fmla="*/ 30773 w 200462"/>
                  <a:gd name="connsiteY45" fmla="*/ 45351 h 92048"/>
                  <a:gd name="connsiteX46" fmla="*/ 70278 w 200462"/>
                  <a:gd name="connsiteY46" fmla="*/ 38166 h 92048"/>
                  <a:gd name="connsiteX47" fmla="*/ 72074 w 200462"/>
                  <a:gd name="connsiteY47" fmla="*/ 39962 h 92048"/>
                  <a:gd name="connsiteX48" fmla="*/ 17306 w 200462"/>
                  <a:gd name="connsiteY48" fmla="*/ 59719 h 92048"/>
                  <a:gd name="connsiteX49" fmla="*/ 9226 w 200462"/>
                  <a:gd name="connsiteY49" fmla="*/ 63311 h 92048"/>
                  <a:gd name="connsiteX50" fmla="*/ 9226 w 200462"/>
                  <a:gd name="connsiteY50" fmla="*/ 63311 h 92048"/>
                  <a:gd name="connsiteX51" fmla="*/ 22693 w 200462"/>
                  <a:gd name="connsiteY51" fmla="*/ 65107 h 92048"/>
                  <a:gd name="connsiteX52" fmla="*/ 24489 w 200462"/>
                  <a:gd name="connsiteY52" fmla="*/ 65107 h 92048"/>
                  <a:gd name="connsiteX53" fmla="*/ 65789 w 200462"/>
                  <a:gd name="connsiteY53" fmla="*/ 57923 h 92048"/>
                  <a:gd name="connsiteX54" fmla="*/ 81052 w 200462"/>
                  <a:gd name="connsiteY54" fmla="*/ 56127 h 92048"/>
                  <a:gd name="connsiteX55" fmla="*/ 82848 w 200462"/>
                  <a:gd name="connsiteY55" fmla="*/ 58821 h 92048"/>
                  <a:gd name="connsiteX56" fmla="*/ 63993 w 200462"/>
                  <a:gd name="connsiteY56" fmla="*/ 72292 h 92048"/>
                  <a:gd name="connsiteX57" fmla="*/ 54117 w 200462"/>
                  <a:gd name="connsiteY57" fmla="*/ 75884 h 92048"/>
                  <a:gd name="connsiteX58" fmla="*/ 46036 w 200462"/>
                  <a:gd name="connsiteY58" fmla="*/ 82170 h 92048"/>
                  <a:gd name="connsiteX59" fmla="*/ 46036 w 200462"/>
                  <a:gd name="connsiteY59" fmla="*/ 82170 h 92048"/>
                  <a:gd name="connsiteX60" fmla="*/ 63095 w 200462"/>
                  <a:gd name="connsiteY60" fmla="*/ 82170 h 92048"/>
                  <a:gd name="connsiteX61" fmla="*/ 66686 w 200462"/>
                  <a:gd name="connsiteY61" fmla="*/ 82170 h 92048"/>
                  <a:gd name="connsiteX62" fmla="*/ 86439 w 200462"/>
                  <a:gd name="connsiteY62" fmla="*/ 74986 h 92048"/>
                  <a:gd name="connsiteX63" fmla="*/ 109782 w 200462"/>
                  <a:gd name="connsiteY63" fmla="*/ 67801 h 92048"/>
                  <a:gd name="connsiteX64" fmla="*/ 145695 w 200462"/>
                  <a:gd name="connsiteY64" fmla="*/ 53433 h 92048"/>
                  <a:gd name="connsiteX65" fmla="*/ 149286 w 200462"/>
                  <a:gd name="connsiteY65" fmla="*/ 51637 h 92048"/>
                  <a:gd name="connsiteX66" fmla="*/ 196871 w 200462"/>
                  <a:gd name="connsiteY66" fmla="*/ 22002 h 92048"/>
                  <a:gd name="connsiteX67" fmla="*/ 200462 w 200462"/>
                  <a:gd name="connsiteY67" fmla="*/ 22002 h 92048"/>
                  <a:gd name="connsiteX68" fmla="*/ 200462 w 200462"/>
                  <a:gd name="connsiteY68" fmla="*/ 25594 h 92048"/>
                  <a:gd name="connsiteX69" fmla="*/ 152878 w 200462"/>
                  <a:gd name="connsiteY69" fmla="*/ 56127 h 92048"/>
                  <a:gd name="connsiteX70" fmla="*/ 149286 w 200462"/>
                  <a:gd name="connsiteY70" fmla="*/ 57923 h 92048"/>
                  <a:gd name="connsiteX71" fmla="*/ 112476 w 200462"/>
                  <a:gd name="connsiteY71" fmla="*/ 72292 h 92048"/>
                  <a:gd name="connsiteX72" fmla="*/ 90030 w 200462"/>
                  <a:gd name="connsiteY72" fmla="*/ 79476 h 92048"/>
                  <a:gd name="connsiteX73" fmla="*/ 69380 w 200462"/>
                  <a:gd name="connsiteY73" fmla="*/ 86660 h 92048"/>
                  <a:gd name="connsiteX74" fmla="*/ 65789 w 200462"/>
                  <a:gd name="connsiteY74" fmla="*/ 86660 h 92048"/>
                  <a:gd name="connsiteX75" fmla="*/ 52321 w 200462"/>
                  <a:gd name="connsiteY75" fmla="*/ 89354 h 92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200462" h="92048">
                    <a:moveTo>
                      <a:pt x="54117" y="92048"/>
                    </a:moveTo>
                    <a:cubicBezTo>
                      <a:pt x="51424" y="92048"/>
                      <a:pt x="48730" y="92048"/>
                      <a:pt x="46036" y="89354"/>
                    </a:cubicBezTo>
                    <a:cubicBezTo>
                      <a:pt x="44241" y="87558"/>
                      <a:pt x="43343" y="85762"/>
                      <a:pt x="43343" y="83966"/>
                    </a:cubicBezTo>
                    <a:cubicBezTo>
                      <a:pt x="43343" y="80374"/>
                      <a:pt x="47832" y="76782"/>
                      <a:pt x="55015" y="74088"/>
                    </a:cubicBezTo>
                    <a:cubicBezTo>
                      <a:pt x="58606" y="72292"/>
                      <a:pt x="62197" y="71394"/>
                      <a:pt x="64891" y="70495"/>
                    </a:cubicBezTo>
                    <a:cubicBezTo>
                      <a:pt x="71175" y="68700"/>
                      <a:pt x="78358" y="65107"/>
                      <a:pt x="80154" y="63311"/>
                    </a:cubicBezTo>
                    <a:cubicBezTo>
                      <a:pt x="78358" y="63311"/>
                      <a:pt x="74767" y="63311"/>
                      <a:pt x="69380" y="65107"/>
                    </a:cubicBezTo>
                    <a:cubicBezTo>
                      <a:pt x="55913" y="69598"/>
                      <a:pt x="37058" y="73190"/>
                      <a:pt x="26284" y="72292"/>
                    </a:cubicBezTo>
                    <a:lnTo>
                      <a:pt x="24489" y="72292"/>
                    </a:lnTo>
                    <a:cubicBezTo>
                      <a:pt x="14613" y="72292"/>
                      <a:pt x="7430" y="71394"/>
                      <a:pt x="5634" y="66005"/>
                    </a:cubicBezTo>
                    <a:cubicBezTo>
                      <a:pt x="5634" y="64209"/>
                      <a:pt x="5634" y="62413"/>
                      <a:pt x="5634" y="61515"/>
                    </a:cubicBezTo>
                    <a:cubicBezTo>
                      <a:pt x="7430" y="57923"/>
                      <a:pt x="12817" y="56127"/>
                      <a:pt x="17306" y="55229"/>
                    </a:cubicBezTo>
                    <a:cubicBezTo>
                      <a:pt x="28978" y="52535"/>
                      <a:pt x="45139" y="48045"/>
                      <a:pt x="56810" y="44453"/>
                    </a:cubicBezTo>
                    <a:cubicBezTo>
                      <a:pt x="48730" y="46249"/>
                      <a:pt x="39752" y="48943"/>
                      <a:pt x="33467" y="49841"/>
                    </a:cubicBezTo>
                    <a:cubicBezTo>
                      <a:pt x="28080" y="50739"/>
                      <a:pt x="24489" y="52535"/>
                      <a:pt x="21795" y="52535"/>
                    </a:cubicBezTo>
                    <a:cubicBezTo>
                      <a:pt x="11022" y="55229"/>
                      <a:pt x="2043" y="52535"/>
                      <a:pt x="248" y="47147"/>
                    </a:cubicBezTo>
                    <a:cubicBezTo>
                      <a:pt x="-1548" y="41759"/>
                      <a:pt x="6533" y="37268"/>
                      <a:pt x="20897" y="31880"/>
                    </a:cubicBezTo>
                    <a:cubicBezTo>
                      <a:pt x="27182" y="29186"/>
                      <a:pt x="37956" y="26492"/>
                      <a:pt x="47832" y="23798"/>
                    </a:cubicBezTo>
                    <a:cubicBezTo>
                      <a:pt x="51424" y="22900"/>
                      <a:pt x="55015" y="22002"/>
                      <a:pt x="57708" y="21104"/>
                    </a:cubicBezTo>
                    <a:cubicBezTo>
                      <a:pt x="54117" y="21104"/>
                      <a:pt x="50526" y="20206"/>
                      <a:pt x="45139" y="19308"/>
                    </a:cubicBezTo>
                    <a:cubicBezTo>
                      <a:pt x="38854" y="19308"/>
                      <a:pt x="36161" y="19308"/>
                      <a:pt x="32569" y="19308"/>
                    </a:cubicBezTo>
                    <a:cubicBezTo>
                      <a:pt x="29876" y="19308"/>
                      <a:pt x="28080" y="19308"/>
                      <a:pt x="24489" y="19308"/>
                    </a:cubicBezTo>
                    <a:cubicBezTo>
                      <a:pt x="15511" y="19308"/>
                      <a:pt x="4737" y="18410"/>
                      <a:pt x="2941" y="10327"/>
                    </a:cubicBezTo>
                    <a:cubicBezTo>
                      <a:pt x="2941" y="8531"/>
                      <a:pt x="2941" y="7633"/>
                      <a:pt x="3839" y="5837"/>
                    </a:cubicBezTo>
                    <a:cubicBezTo>
                      <a:pt x="6533" y="2245"/>
                      <a:pt x="12817" y="1347"/>
                      <a:pt x="23591" y="1347"/>
                    </a:cubicBezTo>
                    <a:cubicBezTo>
                      <a:pt x="27182" y="1347"/>
                      <a:pt x="29876" y="1347"/>
                      <a:pt x="32569" y="1347"/>
                    </a:cubicBezTo>
                    <a:cubicBezTo>
                      <a:pt x="45139" y="-449"/>
                      <a:pt x="48730" y="-449"/>
                      <a:pt x="63095" y="1347"/>
                    </a:cubicBezTo>
                    <a:lnTo>
                      <a:pt x="65789" y="1347"/>
                    </a:lnTo>
                    <a:cubicBezTo>
                      <a:pt x="74767" y="2245"/>
                      <a:pt x="98110" y="4939"/>
                      <a:pt x="102599" y="4041"/>
                    </a:cubicBezTo>
                    <a:cubicBezTo>
                      <a:pt x="104395" y="4041"/>
                      <a:pt x="105293" y="4041"/>
                      <a:pt x="105293" y="5837"/>
                    </a:cubicBezTo>
                    <a:cubicBezTo>
                      <a:pt x="105293" y="7633"/>
                      <a:pt x="105293" y="8531"/>
                      <a:pt x="103497" y="8531"/>
                    </a:cubicBezTo>
                    <a:cubicBezTo>
                      <a:pt x="99008" y="9429"/>
                      <a:pt x="81949" y="8531"/>
                      <a:pt x="64891" y="5837"/>
                    </a:cubicBezTo>
                    <a:lnTo>
                      <a:pt x="62197" y="5837"/>
                    </a:lnTo>
                    <a:cubicBezTo>
                      <a:pt x="47832" y="4041"/>
                      <a:pt x="45139" y="4041"/>
                      <a:pt x="33467" y="5837"/>
                    </a:cubicBezTo>
                    <a:cubicBezTo>
                      <a:pt x="29876" y="5837"/>
                      <a:pt x="26284" y="5837"/>
                      <a:pt x="23591" y="5837"/>
                    </a:cubicBezTo>
                    <a:cubicBezTo>
                      <a:pt x="18204" y="5837"/>
                      <a:pt x="8328" y="6735"/>
                      <a:pt x="7430" y="8531"/>
                    </a:cubicBezTo>
                    <a:cubicBezTo>
                      <a:pt x="7430" y="13021"/>
                      <a:pt x="17306" y="13021"/>
                      <a:pt x="24489" y="13920"/>
                    </a:cubicBezTo>
                    <a:cubicBezTo>
                      <a:pt x="28080" y="13920"/>
                      <a:pt x="30773" y="13920"/>
                      <a:pt x="32569" y="13920"/>
                    </a:cubicBezTo>
                    <a:cubicBezTo>
                      <a:pt x="36161" y="13920"/>
                      <a:pt x="38854" y="13920"/>
                      <a:pt x="45139" y="13920"/>
                    </a:cubicBezTo>
                    <a:cubicBezTo>
                      <a:pt x="55015" y="13920"/>
                      <a:pt x="63095" y="16614"/>
                      <a:pt x="66686" y="18410"/>
                    </a:cubicBezTo>
                    <a:cubicBezTo>
                      <a:pt x="66686" y="18410"/>
                      <a:pt x="68482" y="20206"/>
                      <a:pt x="67584" y="21104"/>
                    </a:cubicBezTo>
                    <a:cubicBezTo>
                      <a:pt x="67584" y="22301"/>
                      <a:pt x="61000" y="24995"/>
                      <a:pt x="47832" y="29186"/>
                    </a:cubicBezTo>
                    <a:cubicBezTo>
                      <a:pt x="37956" y="31880"/>
                      <a:pt x="27182" y="35472"/>
                      <a:pt x="20897" y="37268"/>
                    </a:cubicBezTo>
                    <a:cubicBezTo>
                      <a:pt x="5634" y="42657"/>
                      <a:pt x="3839" y="45351"/>
                      <a:pt x="3839" y="46249"/>
                    </a:cubicBezTo>
                    <a:cubicBezTo>
                      <a:pt x="3839" y="48045"/>
                      <a:pt x="10123" y="49841"/>
                      <a:pt x="19102" y="48045"/>
                    </a:cubicBezTo>
                    <a:cubicBezTo>
                      <a:pt x="21795" y="48045"/>
                      <a:pt x="25387" y="46249"/>
                      <a:pt x="30773" y="45351"/>
                    </a:cubicBezTo>
                    <a:cubicBezTo>
                      <a:pt x="59504" y="38166"/>
                      <a:pt x="67584" y="36370"/>
                      <a:pt x="70278" y="38166"/>
                    </a:cubicBezTo>
                    <a:cubicBezTo>
                      <a:pt x="70278" y="38166"/>
                      <a:pt x="71175" y="39962"/>
                      <a:pt x="72074" y="39962"/>
                    </a:cubicBezTo>
                    <a:cubicBezTo>
                      <a:pt x="72074" y="46249"/>
                      <a:pt x="42445" y="54331"/>
                      <a:pt x="17306" y="59719"/>
                    </a:cubicBezTo>
                    <a:cubicBezTo>
                      <a:pt x="11022" y="61515"/>
                      <a:pt x="9226" y="62413"/>
                      <a:pt x="9226" y="63311"/>
                    </a:cubicBezTo>
                    <a:cubicBezTo>
                      <a:pt x="9226" y="63311"/>
                      <a:pt x="9226" y="63311"/>
                      <a:pt x="9226" y="63311"/>
                    </a:cubicBezTo>
                    <a:cubicBezTo>
                      <a:pt x="9226" y="65107"/>
                      <a:pt x="17306" y="65107"/>
                      <a:pt x="22693" y="65107"/>
                    </a:cubicBezTo>
                    <a:lnTo>
                      <a:pt x="24489" y="65107"/>
                    </a:lnTo>
                    <a:cubicBezTo>
                      <a:pt x="33467" y="65107"/>
                      <a:pt x="50526" y="62413"/>
                      <a:pt x="65789" y="57923"/>
                    </a:cubicBezTo>
                    <a:cubicBezTo>
                      <a:pt x="73869" y="55229"/>
                      <a:pt x="79256" y="55229"/>
                      <a:pt x="81052" y="56127"/>
                    </a:cubicBezTo>
                    <a:cubicBezTo>
                      <a:pt x="81949" y="56127"/>
                      <a:pt x="82848" y="57923"/>
                      <a:pt x="82848" y="58821"/>
                    </a:cubicBezTo>
                    <a:cubicBezTo>
                      <a:pt x="84643" y="65107"/>
                      <a:pt x="76563" y="67801"/>
                      <a:pt x="63993" y="72292"/>
                    </a:cubicBezTo>
                    <a:cubicBezTo>
                      <a:pt x="61300" y="73190"/>
                      <a:pt x="57708" y="74986"/>
                      <a:pt x="54117" y="75884"/>
                    </a:cubicBezTo>
                    <a:cubicBezTo>
                      <a:pt x="48730" y="77680"/>
                      <a:pt x="46036" y="80374"/>
                      <a:pt x="46036" y="82170"/>
                    </a:cubicBezTo>
                    <a:cubicBezTo>
                      <a:pt x="46036" y="82170"/>
                      <a:pt x="46036" y="82170"/>
                      <a:pt x="46036" y="82170"/>
                    </a:cubicBezTo>
                    <a:cubicBezTo>
                      <a:pt x="48730" y="84864"/>
                      <a:pt x="52321" y="83966"/>
                      <a:pt x="63095" y="82170"/>
                    </a:cubicBezTo>
                    <a:lnTo>
                      <a:pt x="66686" y="82170"/>
                    </a:lnTo>
                    <a:cubicBezTo>
                      <a:pt x="72971" y="80374"/>
                      <a:pt x="79256" y="77680"/>
                      <a:pt x="86439" y="74986"/>
                    </a:cubicBezTo>
                    <a:cubicBezTo>
                      <a:pt x="94519" y="72292"/>
                      <a:pt x="102599" y="68700"/>
                      <a:pt x="109782" y="67801"/>
                    </a:cubicBezTo>
                    <a:cubicBezTo>
                      <a:pt x="122351" y="66005"/>
                      <a:pt x="135819" y="58821"/>
                      <a:pt x="145695" y="53433"/>
                    </a:cubicBezTo>
                    <a:lnTo>
                      <a:pt x="149286" y="51637"/>
                    </a:lnTo>
                    <a:cubicBezTo>
                      <a:pt x="158264" y="47147"/>
                      <a:pt x="181608" y="31880"/>
                      <a:pt x="196871" y="22002"/>
                    </a:cubicBezTo>
                    <a:cubicBezTo>
                      <a:pt x="197769" y="22002"/>
                      <a:pt x="199565" y="22002"/>
                      <a:pt x="200462" y="22002"/>
                    </a:cubicBezTo>
                    <a:cubicBezTo>
                      <a:pt x="200462" y="22900"/>
                      <a:pt x="200462" y="24696"/>
                      <a:pt x="200462" y="25594"/>
                    </a:cubicBezTo>
                    <a:cubicBezTo>
                      <a:pt x="185199" y="36370"/>
                      <a:pt x="161856" y="50739"/>
                      <a:pt x="152878" y="56127"/>
                    </a:cubicBezTo>
                    <a:lnTo>
                      <a:pt x="149286" y="57923"/>
                    </a:lnTo>
                    <a:cubicBezTo>
                      <a:pt x="140308" y="62413"/>
                      <a:pt x="125943" y="70495"/>
                      <a:pt x="112476" y="72292"/>
                    </a:cubicBezTo>
                    <a:cubicBezTo>
                      <a:pt x="105293" y="73190"/>
                      <a:pt x="97212" y="76782"/>
                      <a:pt x="90030" y="79476"/>
                    </a:cubicBezTo>
                    <a:cubicBezTo>
                      <a:pt x="82848" y="82170"/>
                      <a:pt x="75665" y="84864"/>
                      <a:pt x="69380" y="86660"/>
                    </a:cubicBezTo>
                    <a:lnTo>
                      <a:pt x="65789" y="86660"/>
                    </a:lnTo>
                    <a:cubicBezTo>
                      <a:pt x="59504" y="88456"/>
                      <a:pt x="55913" y="89354"/>
                      <a:pt x="52321" y="89354"/>
                    </a:cubicBezTo>
                  </a:path>
                </a:pathLst>
              </a:custGeom>
              <a:solidFill>
                <a:srgbClr val="5B2816"/>
              </a:solidFill>
              <a:ln w="8971" cap="flat">
                <a:noFill/>
                <a:prstDash val="solid"/>
                <a:miter/>
              </a:ln>
            </p:spPr>
            <p:txBody>
              <a:bodyPr rtlCol="0" anchor="ctr"/>
              <a:lstStyle/>
              <a:p>
                <a:endParaRPr lang="en-US"/>
              </a:p>
            </p:txBody>
          </p:sp>
          <p:sp>
            <p:nvSpPr>
              <p:cNvPr id="1270" name="Freeform 1269">
                <a:extLst>
                  <a:ext uri="{FF2B5EF4-FFF2-40B4-BE49-F238E27FC236}">
                    <a16:creationId xmlns:a16="http://schemas.microsoft.com/office/drawing/2014/main" id="{4BDF5C2D-8375-C025-B45B-A609E222C221}"/>
                  </a:ext>
                </a:extLst>
              </p:cNvPr>
              <p:cNvSpPr/>
              <p:nvPr/>
            </p:nvSpPr>
            <p:spPr>
              <a:xfrm>
                <a:off x="12887649" y="5602876"/>
                <a:ext cx="78881" cy="30932"/>
              </a:xfrm>
              <a:custGeom>
                <a:avLst/>
                <a:gdLst>
                  <a:gd name="connsiteX0" fmla="*/ 29103 w 78881"/>
                  <a:gd name="connsiteY0" fmla="*/ 30932 h 30932"/>
                  <a:gd name="connsiteX1" fmla="*/ 28204 w 78881"/>
                  <a:gd name="connsiteY1" fmla="*/ 30932 h 30932"/>
                  <a:gd name="connsiteX2" fmla="*/ 7555 w 78881"/>
                  <a:gd name="connsiteY2" fmla="*/ 21054 h 30932"/>
                  <a:gd name="connsiteX3" fmla="*/ 1270 w 78881"/>
                  <a:gd name="connsiteY3" fmla="*/ 15666 h 30932"/>
                  <a:gd name="connsiteX4" fmla="*/ 372 w 78881"/>
                  <a:gd name="connsiteY4" fmla="*/ 12073 h 30932"/>
                  <a:gd name="connsiteX5" fmla="*/ 3963 w 78881"/>
                  <a:gd name="connsiteY5" fmla="*/ 11175 h 30932"/>
                  <a:gd name="connsiteX6" fmla="*/ 11146 w 78881"/>
                  <a:gd name="connsiteY6" fmla="*/ 17462 h 30932"/>
                  <a:gd name="connsiteX7" fmla="*/ 29103 w 78881"/>
                  <a:gd name="connsiteY7" fmla="*/ 25544 h 30932"/>
                  <a:gd name="connsiteX8" fmla="*/ 74891 w 78881"/>
                  <a:gd name="connsiteY8" fmla="*/ 399 h 30932"/>
                  <a:gd name="connsiteX9" fmla="*/ 78483 w 78881"/>
                  <a:gd name="connsiteY9" fmla="*/ 399 h 30932"/>
                  <a:gd name="connsiteX10" fmla="*/ 78483 w 78881"/>
                  <a:gd name="connsiteY10" fmla="*/ 3991 h 30932"/>
                  <a:gd name="connsiteX11" fmla="*/ 30898 w 78881"/>
                  <a:gd name="connsiteY11" fmla="*/ 30932 h 30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8881" h="30932">
                    <a:moveTo>
                      <a:pt x="29103" y="30932"/>
                    </a:moveTo>
                    <a:cubicBezTo>
                      <a:pt x="29103" y="30932"/>
                      <a:pt x="29103" y="30932"/>
                      <a:pt x="28204" y="30932"/>
                    </a:cubicBezTo>
                    <a:cubicBezTo>
                      <a:pt x="16533" y="30932"/>
                      <a:pt x="11146" y="25544"/>
                      <a:pt x="7555" y="21054"/>
                    </a:cubicBezTo>
                    <a:cubicBezTo>
                      <a:pt x="5759" y="19258"/>
                      <a:pt x="3963" y="17462"/>
                      <a:pt x="1270" y="15666"/>
                    </a:cubicBezTo>
                    <a:cubicBezTo>
                      <a:pt x="372" y="15666"/>
                      <a:pt x="-526" y="12972"/>
                      <a:pt x="372" y="12073"/>
                    </a:cubicBezTo>
                    <a:cubicBezTo>
                      <a:pt x="372" y="11175"/>
                      <a:pt x="3065" y="10277"/>
                      <a:pt x="3963" y="11175"/>
                    </a:cubicBezTo>
                    <a:cubicBezTo>
                      <a:pt x="7555" y="12972"/>
                      <a:pt x="9350" y="15666"/>
                      <a:pt x="11146" y="17462"/>
                    </a:cubicBezTo>
                    <a:cubicBezTo>
                      <a:pt x="15635" y="21952"/>
                      <a:pt x="19226" y="25544"/>
                      <a:pt x="29103" y="25544"/>
                    </a:cubicBezTo>
                    <a:cubicBezTo>
                      <a:pt x="41672" y="25544"/>
                      <a:pt x="56037" y="16564"/>
                      <a:pt x="74891" y="399"/>
                    </a:cubicBezTo>
                    <a:cubicBezTo>
                      <a:pt x="75789" y="-499"/>
                      <a:pt x="77585" y="399"/>
                      <a:pt x="78483" y="399"/>
                    </a:cubicBezTo>
                    <a:cubicBezTo>
                      <a:pt x="79380" y="1297"/>
                      <a:pt x="78483" y="3093"/>
                      <a:pt x="78483" y="3991"/>
                    </a:cubicBezTo>
                    <a:cubicBezTo>
                      <a:pt x="59628" y="20156"/>
                      <a:pt x="44365" y="30932"/>
                      <a:pt x="30898" y="30932"/>
                    </a:cubicBezTo>
                  </a:path>
                </a:pathLst>
              </a:custGeom>
              <a:solidFill>
                <a:srgbClr val="5B2816"/>
              </a:solidFill>
              <a:ln w="8971" cap="flat">
                <a:noFill/>
                <a:prstDash val="solid"/>
                <a:miter/>
              </a:ln>
            </p:spPr>
            <p:txBody>
              <a:bodyPr rtlCol="0" anchor="ctr"/>
              <a:lstStyle/>
              <a:p>
                <a:endParaRPr lang="en-US"/>
              </a:p>
            </p:txBody>
          </p:sp>
          <p:sp>
            <p:nvSpPr>
              <p:cNvPr id="1271" name="Freeform 1270">
                <a:extLst>
                  <a:ext uri="{FF2B5EF4-FFF2-40B4-BE49-F238E27FC236}">
                    <a16:creationId xmlns:a16="http://schemas.microsoft.com/office/drawing/2014/main" id="{41D3B0F1-C798-76E7-B36D-DB76682480B9}"/>
                  </a:ext>
                </a:extLst>
              </p:cNvPr>
              <p:cNvSpPr/>
              <p:nvPr/>
            </p:nvSpPr>
            <p:spPr>
              <a:xfrm>
                <a:off x="12858393" y="5879869"/>
                <a:ext cx="34117" cy="381663"/>
              </a:xfrm>
              <a:custGeom>
                <a:avLst/>
                <a:gdLst>
                  <a:gd name="connsiteX0" fmla="*/ 0 w 34117"/>
                  <a:gd name="connsiteY0" fmla="*/ 381664 h 381663"/>
                  <a:gd name="connsiteX1" fmla="*/ 5387 w 34117"/>
                  <a:gd name="connsiteY1" fmla="*/ 381664 h 381663"/>
                  <a:gd name="connsiteX2" fmla="*/ 8978 w 34117"/>
                  <a:gd name="connsiteY2" fmla="*/ 267613 h 381663"/>
                  <a:gd name="connsiteX3" fmla="*/ 17956 w 34117"/>
                  <a:gd name="connsiteY3" fmla="*/ 130215 h 381663"/>
                  <a:gd name="connsiteX4" fmla="*/ 31424 w 34117"/>
                  <a:gd name="connsiteY4" fmla="*/ 29635 h 381663"/>
                  <a:gd name="connsiteX5" fmla="*/ 34117 w 34117"/>
                  <a:gd name="connsiteY5" fmla="*/ 2694 h 381663"/>
                  <a:gd name="connsiteX6" fmla="*/ 32321 w 34117"/>
                  <a:gd name="connsiteY6" fmla="*/ 0 h 381663"/>
                  <a:gd name="connsiteX7" fmla="*/ 29628 w 34117"/>
                  <a:gd name="connsiteY7" fmla="*/ 1796 h 381663"/>
                  <a:gd name="connsiteX8" fmla="*/ 26935 w 34117"/>
                  <a:gd name="connsiteY8" fmla="*/ 28737 h 381663"/>
                  <a:gd name="connsiteX9" fmla="*/ 13467 w 34117"/>
                  <a:gd name="connsiteY9" fmla="*/ 129317 h 381663"/>
                  <a:gd name="connsiteX10" fmla="*/ 4489 w 34117"/>
                  <a:gd name="connsiteY10" fmla="*/ 267613 h 381663"/>
                  <a:gd name="connsiteX11" fmla="*/ 898 w 34117"/>
                  <a:gd name="connsiteY11" fmla="*/ 381664 h 381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117" h="381663">
                    <a:moveTo>
                      <a:pt x="0" y="381664"/>
                    </a:moveTo>
                    <a:lnTo>
                      <a:pt x="5387" y="381664"/>
                    </a:lnTo>
                    <a:cubicBezTo>
                      <a:pt x="8978" y="335864"/>
                      <a:pt x="8978" y="299943"/>
                      <a:pt x="8978" y="267613"/>
                    </a:cubicBezTo>
                    <a:cubicBezTo>
                      <a:pt x="8978" y="222712"/>
                      <a:pt x="8978" y="184097"/>
                      <a:pt x="17956" y="130215"/>
                    </a:cubicBezTo>
                    <a:cubicBezTo>
                      <a:pt x="22446" y="102376"/>
                      <a:pt x="27832" y="60168"/>
                      <a:pt x="31424" y="29635"/>
                    </a:cubicBezTo>
                    <a:cubicBezTo>
                      <a:pt x="32321" y="19757"/>
                      <a:pt x="33219" y="9878"/>
                      <a:pt x="34117" y="2694"/>
                    </a:cubicBezTo>
                    <a:cubicBezTo>
                      <a:pt x="34117" y="898"/>
                      <a:pt x="34117" y="0"/>
                      <a:pt x="32321" y="0"/>
                    </a:cubicBezTo>
                    <a:cubicBezTo>
                      <a:pt x="30526" y="0"/>
                      <a:pt x="29628" y="0"/>
                      <a:pt x="29628" y="1796"/>
                    </a:cubicBezTo>
                    <a:cubicBezTo>
                      <a:pt x="29628" y="8980"/>
                      <a:pt x="27832" y="17961"/>
                      <a:pt x="26935" y="28737"/>
                    </a:cubicBezTo>
                    <a:cubicBezTo>
                      <a:pt x="23343" y="59270"/>
                      <a:pt x="18854" y="101477"/>
                      <a:pt x="13467" y="129317"/>
                    </a:cubicBezTo>
                    <a:cubicBezTo>
                      <a:pt x="3591" y="184097"/>
                      <a:pt x="4489" y="224508"/>
                      <a:pt x="4489" y="267613"/>
                    </a:cubicBezTo>
                    <a:cubicBezTo>
                      <a:pt x="4489" y="301738"/>
                      <a:pt x="4489" y="335864"/>
                      <a:pt x="898" y="381664"/>
                    </a:cubicBezTo>
                  </a:path>
                </a:pathLst>
              </a:custGeom>
              <a:solidFill>
                <a:srgbClr val="5B2816"/>
              </a:solidFill>
              <a:ln w="8971" cap="flat">
                <a:noFill/>
                <a:prstDash val="solid"/>
                <a:miter/>
              </a:ln>
            </p:spPr>
            <p:txBody>
              <a:bodyPr rtlCol="0" anchor="ctr"/>
              <a:lstStyle/>
              <a:p>
                <a:endParaRPr lang="en-US"/>
              </a:p>
            </p:txBody>
          </p:sp>
          <p:sp>
            <p:nvSpPr>
              <p:cNvPr id="1272" name="Freeform 1271">
                <a:extLst>
                  <a:ext uri="{FF2B5EF4-FFF2-40B4-BE49-F238E27FC236}">
                    <a16:creationId xmlns:a16="http://schemas.microsoft.com/office/drawing/2014/main" id="{5DF49A5F-6E06-DE87-3A3B-13D471A08F18}"/>
                  </a:ext>
                </a:extLst>
              </p:cNvPr>
              <p:cNvSpPr/>
              <p:nvPr/>
            </p:nvSpPr>
            <p:spPr>
              <a:xfrm>
                <a:off x="12747608" y="5899274"/>
                <a:ext cx="32674" cy="362259"/>
              </a:xfrm>
              <a:custGeom>
                <a:avLst/>
                <a:gdLst>
                  <a:gd name="connsiteX0" fmla="*/ 10229 w 32674"/>
                  <a:gd name="connsiteY0" fmla="*/ 164692 h 362259"/>
                  <a:gd name="connsiteX1" fmla="*/ 18309 w 32674"/>
                  <a:gd name="connsiteY1" fmla="*/ 240127 h 362259"/>
                  <a:gd name="connsiteX2" fmla="*/ 27287 w 32674"/>
                  <a:gd name="connsiteY2" fmla="*/ 362259 h 362259"/>
                  <a:gd name="connsiteX3" fmla="*/ 32674 w 32674"/>
                  <a:gd name="connsiteY3" fmla="*/ 362259 h 362259"/>
                  <a:gd name="connsiteX4" fmla="*/ 23696 w 32674"/>
                  <a:gd name="connsiteY4" fmla="*/ 239229 h 362259"/>
                  <a:gd name="connsiteX5" fmla="*/ 15615 w 32674"/>
                  <a:gd name="connsiteY5" fmla="*/ 163794 h 362259"/>
                  <a:gd name="connsiteX6" fmla="*/ 15615 w 32674"/>
                  <a:gd name="connsiteY6" fmla="*/ 146731 h 362259"/>
                  <a:gd name="connsiteX7" fmla="*/ 4841 w 32674"/>
                  <a:gd name="connsiteY7" fmla="*/ 2148 h 362259"/>
                  <a:gd name="connsiteX8" fmla="*/ 2148 w 32674"/>
                  <a:gd name="connsiteY8" fmla="*/ 352 h 362259"/>
                  <a:gd name="connsiteX9" fmla="*/ 352 w 32674"/>
                  <a:gd name="connsiteY9" fmla="*/ 3046 h 362259"/>
                  <a:gd name="connsiteX10" fmla="*/ 11126 w 32674"/>
                  <a:gd name="connsiteY10" fmla="*/ 147629 h 362259"/>
                  <a:gd name="connsiteX11" fmla="*/ 11126 w 32674"/>
                  <a:gd name="connsiteY11" fmla="*/ 164692 h 362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674" h="362259">
                    <a:moveTo>
                      <a:pt x="10229" y="164692"/>
                    </a:moveTo>
                    <a:cubicBezTo>
                      <a:pt x="12024" y="199715"/>
                      <a:pt x="14718" y="220370"/>
                      <a:pt x="18309" y="240127"/>
                    </a:cubicBezTo>
                    <a:cubicBezTo>
                      <a:pt x="22798" y="267068"/>
                      <a:pt x="27287" y="294907"/>
                      <a:pt x="27287" y="362259"/>
                    </a:cubicBezTo>
                    <a:lnTo>
                      <a:pt x="32674" y="362259"/>
                    </a:lnTo>
                    <a:cubicBezTo>
                      <a:pt x="32674" y="294907"/>
                      <a:pt x="28185" y="266170"/>
                      <a:pt x="23696" y="239229"/>
                    </a:cubicBezTo>
                    <a:cubicBezTo>
                      <a:pt x="20104" y="219472"/>
                      <a:pt x="17411" y="198817"/>
                      <a:pt x="15615" y="163794"/>
                    </a:cubicBezTo>
                    <a:cubicBezTo>
                      <a:pt x="15615" y="158406"/>
                      <a:pt x="15615" y="152120"/>
                      <a:pt x="15615" y="146731"/>
                    </a:cubicBezTo>
                    <a:cubicBezTo>
                      <a:pt x="13819" y="106320"/>
                      <a:pt x="12024" y="50642"/>
                      <a:pt x="4841" y="2148"/>
                    </a:cubicBezTo>
                    <a:cubicBezTo>
                      <a:pt x="4841" y="352"/>
                      <a:pt x="3046" y="-546"/>
                      <a:pt x="2148" y="352"/>
                    </a:cubicBezTo>
                    <a:cubicBezTo>
                      <a:pt x="352" y="352"/>
                      <a:pt x="-545" y="2148"/>
                      <a:pt x="352" y="3046"/>
                    </a:cubicBezTo>
                    <a:cubicBezTo>
                      <a:pt x="7535" y="51540"/>
                      <a:pt x="9330" y="107218"/>
                      <a:pt x="11126" y="147629"/>
                    </a:cubicBezTo>
                    <a:cubicBezTo>
                      <a:pt x="11126" y="153916"/>
                      <a:pt x="11126" y="159304"/>
                      <a:pt x="11126" y="164692"/>
                    </a:cubicBezTo>
                  </a:path>
                </a:pathLst>
              </a:custGeom>
              <a:solidFill>
                <a:srgbClr val="5B2816"/>
              </a:solidFill>
              <a:ln w="8971" cap="flat">
                <a:noFill/>
                <a:prstDash val="solid"/>
                <a:miter/>
              </a:ln>
            </p:spPr>
            <p:txBody>
              <a:bodyPr rtlCol="0" anchor="ctr"/>
              <a:lstStyle/>
              <a:p>
                <a:endParaRPr lang="en-US"/>
              </a:p>
            </p:txBody>
          </p:sp>
          <p:sp>
            <p:nvSpPr>
              <p:cNvPr id="1273" name="Freeform 1272">
                <a:extLst>
                  <a:ext uri="{FF2B5EF4-FFF2-40B4-BE49-F238E27FC236}">
                    <a16:creationId xmlns:a16="http://schemas.microsoft.com/office/drawing/2014/main" id="{956827C8-B925-7D34-35B2-CF5F54E277C0}"/>
                  </a:ext>
                </a:extLst>
              </p:cNvPr>
              <p:cNvSpPr/>
              <p:nvPr/>
            </p:nvSpPr>
            <p:spPr>
              <a:xfrm>
                <a:off x="12747960" y="5132666"/>
                <a:ext cx="24613" cy="8123"/>
              </a:xfrm>
              <a:custGeom>
                <a:avLst/>
                <a:gdLst>
                  <a:gd name="connsiteX0" fmla="*/ 2694 w 24613"/>
                  <a:gd name="connsiteY0" fmla="*/ 8123 h 8123"/>
                  <a:gd name="connsiteX1" fmla="*/ 0 w 24613"/>
                  <a:gd name="connsiteY1" fmla="*/ 6327 h 8123"/>
                  <a:gd name="connsiteX2" fmla="*/ 898 w 24613"/>
                  <a:gd name="connsiteY2" fmla="*/ 2735 h 8123"/>
                  <a:gd name="connsiteX3" fmla="*/ 23344 w 24613"/>
                  <a:gd name="connsiteY3" fmla="*/ 2735 h 8123"/>
                  <a:gd name="connsiteX4" fmla="*/ 24241 w 24613"/>
                  <a:gd name="connsiteY4" fmla="*/ 6327 h 8123"/>
                  <a:gd name="connsiteX5" fmla="*/ 20650 w 24613"/>
                  <a:gd name="connsiteY5" fmla="*/ 7225 h 8123"/>
                  <a:gd name="connsiteX6" fmla="*/ 3592 w 24613"/>
                  <a:gd name="connsiteY6" fmla="*/ 7225 h 8123"/>
                  <a:gd name="connsiteX7" fmla="*/ 2694 w 24613"/>
                  <a:gd name="connsiteY7" fmla="*/ 7225 h 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613" h="8123">
                    <a:moveTo>
                      <a:pt x="2694" y="8123"/>
                    </a:moveTo>
                    <a:cubicBezTo>
                      <a:pt x="1796" y="8123"/>
                      <a:pt x="898" y="8123"/>
                      <a:pt x="0" y="6327"/>
                    </a:cubicBezTo>
                    <a:cubicBezTo>
                      <a:pt x="0" y="5429"/>
                      <a:pt x="0" y="3633"/>
                      <a:pt x="898" y="2735"/>
                    </a:cubicBezTo>
                    <a:cubicBezTo>
                      <a:pt x="7183" y="41"/>
                      <a:pt x="17059" y="-1755"/>
                      <a:pt x="23344" y="2735"/>
                    </a:cubicBezTo>
                    <a:cubicBezTo>
                      <a:pt x="24241" y="2735"/>
                      <a:pt x="25140" y="4531"/>
                      <a:pt x="24241" y="6327"/>
                    </a:cubicBezTo>
                    <a:cubicBezTo>
                      <a:pt x="24241" y="7225"/>
                      <a:pt x="22446" y="8123"/>
                      <a:pt x="20650" y="7225"/>
                    </a:cubicBezTo>
                    <a:cubicBezTo>
                      <a:pt x="16161" y="4531"/>
                      <a:pt x="8081" y="5429"/>
                      <a:pt x="3592" y="7225"/>
                    </a:cubicBezTo>
                    <a:cubicBezTo>
                      <a:pt x="3592" y="7225"/>
                      <a:pt x="3592" y="7225"/>
                      <a:pt x="2694" y="7225"/>
                    </a:cubicBezTo>
                  </a:path>
                </a:pathLst>
              </a:custGeom>
              <a:solidFill>
                <a:srgbClr val="1D1D1B"/>
              </a:solidFill>
              <a:ln w="8971" cap="flat">
                <a:noFill/>
                <a:prstDash val="solid"/>
                <a:miter/>
              </a:ln>
            </p:spPr>
            <p:txBody>
              <a:bodyPr rtlCol="0" anchor="ctr"/>
              <a:lstStyle/>
              <a:p>
                <a:endParaRPr lang="en-US"/>
              </a:p>
            </p:txBody>
          </p:sp>
          <p:sp>
            <p:nvSpPr>
              <p:cNvPr id="1274" name="Freeform 1273">
                <a:extLst>
                  <a:ext uri="{FF2B5EF4-FFF2-40B4-BE49-F238E27FC236}">
                    <a16:creationId xmlns:a16="http://schemas.microsoft.com/office/drawing/2014/main" id="{8A265A07-D793-22D9-533B-5DAA7CC279FA}"/>
                  </a:ext>
                </a:extLst>
              </p:cNvPr>
              <p:cNvSpPr/>
              <p:nvPr/>
            </p:nvSpPr>
            <p:spPr>
              <a:xfrm>
                <a:off x="12733224" y="5158750"/>
                <a:ext cx="11145" cy="26042"/>
              </a:xfrm>
              <a:custGeom>
                <a:avLst/>
                <a:gdLst>
                  <a:gd name="connsiteX0" fmla="*/ 7554 w 11145"/>
                  <a:gd name="connsiteY0" fmla="*/ 26043 h 26042"/>
                  <a:gd name="connsiteX1" fmla="*/ 7554 w 11145"/>
                  <a:gd name="connsiteY1" fmla="*/ 26043 h 26042"/>
                  <a:gd name="connsiteX2" fmla="*/ 372 w 11145"/>
                  <a:gd name="connsiteY2" fmla="*/ 20655 h 26042"/>
                  <a:gd name="connsiteX3" fmla="*/ 1269 w 11145"/>
                  <a:gd name="connsiteY3" fmla="*/ 12572 h 26042"/>
                  <a:gd name="connsiteX4" fmla="*/ 1269 w 11145"/>
                  <a:gd name="connsiteY4" fmla="*/ 3592 h 26042"/>
                  <a:gd name="connsiteX5" fmla="*/ 2168 w 11145"/>
                  <a:gd name="connsiteY5" fmla="*/ 0 h 26042"/>
                  <a:gd name="connsiteX6" fmla="*/ 5759 w 11145"/>
                  <a:gd name="connsiteY6" fmla="*/ 898 h 26042"/>
                  <a:gd name="connsiteX7" fmla="*/ 5759 w 11145"/>
                  <a:gd name="connsiteY7" fmla="*/ 14368 h 26042"/>
                  <a:gd name="connsiteX8" fmla="*/ 4861 w 11145"/>
                  <a:gd name="connsiteY8" fmla="*/ 17961 h 26042"/>
                  <a:gd name="connsiteX9" fmla="*/ 9350 w 11145"/>
                  <a:gd name="connsiteY9" fmla="*/ 20655 h 26042"/>
                  <a:gd name="connsiteX10" fmla="*/ 11146 w 11145"/>
                  <a:gd name="connsiteY10" fmla="*/ 24247 h 26042"/>
                  <a:gd name="connsiteX11" fmla="*/ 8452 w 11145"/>
                  <a:gd name="connsiteY11" fmla="*/ 26043 h 2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145" h="26042">
                    <a:moveTo>
                      <a:pt x="7554" y="26043"/>
                    </a:moveTo>
                    <a:cubicBezTo>
                      <a:pt x="7554" y="26043"/>
                      <a:pt x="7554" y="26043"/>
                      <a:pt x="7554" y="26043"/>
                    </a:cubicBezTo>
                    <a:cubicBezTo>
                      <a:pt x="3065" y="24247"/>
                      <a:pt x="1269" y="22451"/>
                      <a:pt x="372" y="20655"/>
                    </a:cubicBezTo>
                    <a:cubicBezTo>
                      <a:pt x="-526" y="17961"/>
                      <a:pt x="372" y="15266"/>
                      <a:pt x="1269" y="12572"/>
                    </a:cubicBezTo>
                    <a:cubicBezTo>
                      <a:pt x="2168" y="9878"/>
                      <a:pt x="3963" y="7184"/>
                      <a:pt x="1269" y="3592"/>
                    </a:cubicBezTo>
                    <a:cubicBezTo>
                      <a:pt x="1269" y="2694"/>
                      <a:pt x="1269" y="898"/>
                      <a:pt x="2168" y="0"/>
                    </a:cubicBezTo>
                    <a:cubicBezTo>
                      <a:pt x="3065" y="0"/>
                      <a:pt x="4861" y="0"/>
                      <a:pt x="5759" y="898"/>
                    </a:cubicBezTo>
                    <a:cubicBezTo>
                      <a:pt x="8452" y="6286"/>
                      <a:pt x="6657" y="10776"/>
                      <a:pt x="5759" y="14368"/>
                    </a:cubicBezTo>
                    <a:cubicBezTo>
                      <a:pt x="5759" y="16164"/>
                      <a:pt x="4861" y="17063"/>
                      <a:pt x="4861" y="17961"/>
                    </a:cubicBezTo>
                    <a:cubicBezTo>
                      <a:pt x="4861" y="17961"/>
                      <a:pt x="5759" y="19757"/>
                      <a:pt x="9350" y="20655"/>
                    </a:cubicBezTo>
                    <a:cubicBezTo>
                      <a:pt x="10248" y="20655"/>
                      <a:pt x="11146" y="22451"/>
                      <a:pt x="11146" y="24247"/>
                    </a:cubicBezTo>
                    <a:cubicBezTo>
                      <a:pt x="11146" y="25145"/>
                      <a:pt x="9350" y="26043"/>
                      <a:pt x="8452" y="26043"/>
                    </a:cubicBezTo>
                  </a:path>
                </a:pathLst>
              </a:custGeom>
              <a:solidFill>
                <a:srgbClr val="1D1D1B"/>
              </a:solidFill>
              <a:ln w="8971" cap="flat">
                <a:noFill/>
                <a:prstDash val="solid"/>
                <a:miter/>
              </a:ln>
            </p:spPr>
            <p:txBody>
              <a:bodyPr rtlCol="0" anchor="ctr"/>
              <a:lstStyle/>
              <a:p>
                <a:endParaRPr lang="en-US"/>
              </a:p>
            </p:txBody>
          </p:sp>
          <p:sp>
            <p:nvSpPr>
              <p:cNvPr id="1276" name="Freeform 1275">
                <a:extLst>
                  <a:ext uri="{FF2B5EF4-FFF2-40B4-BE49-F238E27FC236}">
                    <a16:creationId xmlns:a16="http://schemas.microsoft.com/office/drawing/2014/main" id="{A8AF5DBD-C800-5B95-01C7-1393D2DC3E8E}"/>
                  </a:ext>
                </a:extLst>
              </p:cNvPr>
              <p:cNvSpPr/>
              <p:nvPr/>
            </p:nvSpPr>
            <p:spPr>
              <a:xfrm>
                <a:off x="12759399" y="5152463"/>
                <a:ext cx="9445" cy="11674"/>
              </a:xfrm>
              <a:custGeom>
                <a:avLst/>
                <a:gdLst>
                  <a:gd name="connsiteX0" fmla="*/ 9212 w 9445"/>
                  <a:gd name="connsiteY0" fmla="*/ 5388 h 11674"/>
                  <a:gd name="connsiteX1" fmla="*/ 3825 w 9445"/>
                  <a:gd name="connsiteY1" fmla="*/ 0 h 11674"/>
                  <a:gd name="connsiteX2" fmla="*/ 234 w 9445"/>
                  <a:gd name="connsiteY2" fmla="*/ 6286 h 11674"/>
                  <a:gd name="connsiteX3" fmla="*/ 5620 w 9445"/>
                  <a:gd name="connsiteY3" fmla="*/ 11674 h 11674"/>
                  <a:gd name="connsiteX4" fmla="*/ 9212 w 9445"/>
                  <a:gd name="connsiteY4" fmla="*/ 5388 h 11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45" h="11674">
                    <a:moveTo>
                      <a:pt x="9212" y="5388"/>
                    </a:moveTo>
                    <a:cubicBezTo>
                      <a:pt x="9212" y="1796"/>
                      <a:pt x="6518" y="0"/>
                      <a:pt x="3825" y="0"/>
                    </a:cubicBezTo>
                    <a:cubicBezTo>
                      <a:pt x="1131" y="0"/>
                      <a:pt x="-664" y="3592"/>
                      <a:pt x="234" y="6286"/>
                    </a:cubicBezTo>
                    <a:cubicBezTo>
                      <a:pt x="234" y="9878"/>
                      <a:pt x="2927" y="11674"/>
                      <a:pt x="5620" y="11674"/>
                    </a:cubicBezTo>
                    <a:cubicBezTo>
                      <a:pt x="8314" y="11674"/>
                      <a:pt x="10110" y="8082"/>
                      <a:pt x="9212" y="5388"/>
                    </a:cubicBezTo>
                  </a:path>
                </a:pathLst>
              </a:custGeom>
              <a:solidFill>
                <a:srgbClr val="1D1D1B"/>
              </a:solidFill>
              <a:ln w="8971" cap="flat">
                <a:noFill/>
                <a:prstDash val="solid"/>
                <a:miter/>
              </a:ln>
            </p:spPr>
            <p:txBody>
              <a:bodyPr rtlCol="0" anchor="ctr"/>
              <a:lstStyle/>
              <a:p>
                <a:endParaRPr lang="en-US"/>
              </a:p>
            </p:txBody>
          </p:sp>
          <p:sp>
            <p:nvSpPr>
              <p:cNvPr id="1277" name="Freeform 1276">
                <a:extLst>
                  <a:ext uri="{FF2B5EF4-FFF2-40B4-BE49-F238E27FC236}">
                    <a16:creationId xmlns:a16="http://schemas.microsoft.com/office/drawing/2014/main" id="{ED2AB975-93C6-AF1B-CE36-B3493CA0CD7E}"/>
                  </a:ext>
                </a:extLst>
              </p:cNvPr>
              <p:cNvSpPr/>
              <p:nvPr/>
            </p:nvSpPr>
            <p:spPr>
              <a:xfrm>
                <a:off x="12689602" y="5169526"/>
                <a:ext cx="113126" cy="74536"/>
              </a:xfrm>
              <a:custGeom>
                <a:avLst/>
                <a:gdLst>
                  <a:gd name="connsiteX0" fmla="*/ 53869 w 113126"/>
                  <a:gd name="connsiteY0" fmla="*/ 74537 h 74536"/>
                  <a:gd name="connsiteX1" fmla="*/ 13467 w 113126"/>
                  <a:gd name="connsiteY1" fmla="*/ 53882 h 74536"/>
                  <a:gd name="connsiteX2" fmla="*/ 0 w 113126"/>
                  <a:gd name="connsiteY2" fmla="*/ 28737 h 74536"/>
                  <a:gd name="connsiteX3" fmla="*/ 1796 w 113126"/>
                  <a:gd name="connsiteY3" fmla="*/ 25145 h 74536"/>
                  <a:gd name="connsiteX4" fmla="*/ 5387 w 113126"/>
                  <a:gd name="connsiteY4" fmla="*/ 26941 h 74536"/>
                  <a:gd name="connsiteX5" fmla="*/ 17956 w 113126"/>
                  <a:gd name="connsiteY5" fmla="*/ 50290 h 74536"/>
                  <a:gd name="connsiteX6" fmla="*/ 56563 w 113126"/>
                  <a:gd name="connsiteY6" fmla="*/ 69149 h 74536"/>
                  <a:gd name="connsiteX7" fmla="*/ 93374 w 113126"/>
                  <a:gd name="connsiteY7" fmla="*/ 48494 h 74536"/>
                  <a:gd name="connsiteX8" fmla="*/ 107739 w 113126"/>
                  <a:gd name="connsiteY8" fmla="*/ 2694 h 74536"/>
                  <a:gd name="connsiteX9" fmla="*/ 110433 w 113126"/>
                  <a:gd name="connsiteY9" fmla="*/ 0 h 74536"/>
                  <a:gd name="connsiteX10" fmla="*/ 110433 w 113126"/>
                  <a:gd name="connsiteY10" fmla="*/ 0 h 74536"/>
                  <a:gd name="connsiteX11" fmla="*/ 113126 w 113126"/>
                  <a:gd name="connsiteY11" fmla="*/ 2694 h 74536"/>
                  <a:gd name="connsiteX12" fmla="*/ 96965 w 113126"/>
                  <a:gd name="connsiteY12" fmla="*/ 51188 h 74536"/>
                  <a:gd name="connsiteX13" fmla="*/ 56563 w 113126"/>
                  <a:gd name="connsiteY13" fmla="*/ 73639 h 74536"/>
                  <a:gd name="connsiteX14" fmla="*/ 53869 w 113126"/>
                  <a:gd name="connsiteY14" fmla="*/ 73639 h 74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126" h="74536">
                    <a:moveTo>
                      <a:pt x="53869" y="74537"/>
                    </a:moveTo>
                    <a:cubicBezTo>
                      <a:pt x="38607" y="74537"/>
                      <a:pt x="21548" y="63760"/>
                      <a:pt x="13467" y="53882"/>
                    </a:cubicBezTo>
                    <a:cubicBezTo>
                      <a:pt x="7183" y="44902"/>
                      <a:pt x="2694" y="37717"/>
                      <a:pt x="0" y="28737"/>
                    </a:cubicBezTo>
                    <a:cubicBezTo>
                      <a:pt x="0" y="26941"/>
                      <a:pt x="0" y="26043"/>
                      <a:pt x="1796" y="25145"/>
                    </a:cubicBezTo>
                    <a:cubicBezTo>
                      <a:pt x="3592" y="25145"/>
                      <a:pt x="4489" y="25145"/>
                      <a:pt x="5387" y="26941"/>
                    </a:cubicBezTo>
                    <a:cubicBezTo>
                      <a:pt x="8081" y="35023"/>
                      <a:pt x="11672" y="42208"/>
                      <a:pt x="17956" y="50290"/>
                    </a:cubicBezTo>
                    <a:cubicBezTo>
                      <a:pt x="25140" y="60168"/>
                      <a:pt x="43096" y="70047"/>
                      <a:pt x="56563" y="69149"/>
                    </a:cubicBezTo>
                    <a:cubicBezTo>
                      <a:pt x="70031" y="68250"/>
                      <a:pt x="82600" y="61066"/>
                      <a:pt x="93374" y="48494"/>
                    </a:cubicBezTo>
                    <a:cubicBezTo>
                      <a:pt x="96965" y="44004"/>
                      <a:pt x="106841" y="30533"/>
                      <a:pt x="107739" y="2694"/>
                    </a:cubicBezTo>
                    <a:cubicBezTo>
                      <a:pt x="107739" y="898"/>
                      <a:pt x="108637" y="0"/>
                      <a:pt x="110433" y="0"/>
                    </a:cubicBezTo>
                    <a:lnTo>
                      <a:pt x="110433" y="0"/>
                    </a:lnTo>
                    <a:cubicBezTo>
                      <a:pt x="112228" y="0"/>
                      <a:pt x="113126" y="898"/>
                      <a:pt x="113126" y="2694"/>
                    </a:cubicBezTo>
                    <a:cubicBezTo>
                      <a:pt x="112228" y="32329"/>
                      <a:pt x="101455" y="46698"/>
                      <a:pt x="96965" y="51188"/>
                    </a:cubicBezTo>
                    <a:cubicBezTo>
                      <a:pt x="85293" y="64658"/>
                      <a:pt x="70928" y="72741"/>
                      <a:pt x="56563" y="73639"/>
                    </a:cubicBezTo>
                    <a:cubicBezTo>
                      <a:pt x="56563" y="73639"/>
                      <a:pt x="54768" y="73639"/>
                      <a:pt x="53869" y="73639"/>
                    </a:cubicBezTo>
                  </a:path>
                </a:pathLst>
              </a:custGeom>
              <a:solidFill>
                <a:srgbClr val="1D1D1B"/>
              </a:solidFill>
              <a:ln w="8971" cap="flat">
                <a:noFill/>
                <a:prstDash val="solid"/>
                <a:miter/>
              </a:ln>
            </p:spPr>
            <p:txBody>
              <a:bodyPr rtlCol="0" anchor="ctr"/>
              <a:lstStyle/>
              <a:p>
                <a:endParaRPr lang="en-US"/>
              </a:p>
            </p:txBody>
          </p:sp>
          <p:sp>
            <p:nvSpPr>
              <p:cNvPr id="1278" name="Freeform 1277">
                <a:extLst>
                  <a:ext uri="{FF2B5EF4-FFF2-40B4-BE49-F238E27FC236}">
                    <a16:creationId xmlns:a16="http://schemas.microsoft.com/office/drawing/2014/main" id="{AEE55A27-B3D2-2E6D-4A00-F59BC1EB9DEF}"/>
                  </a:ext>
                </a:extLst>
              </p:cNvPr>
              <p:cNvSpPr/>
              <p:nvPr/>
            </p:nvSpPr>
            <p:spPr>
              <a:xfrm>
                <a:off x="12695887" y="5139456"/>
                <a:ext cx="22817" cy="7618"/>
              </a:xfrm>
              <a:custGeom>
                <a:avLst/>
                <a:gdLst>
                  <a:gd name="connsiteX0" fmla="*/ 1796 w 22817"/>
                  <a:gd name="connsiteY0" fmla="*/ 7619 h 7618"/>
                  <a:gd name="connsiteX1" fmla="*/ 0 w 22817"/>
                  <a:gd name="connsiteY1" fmla="*/ 6721 h 7618"/>
                  <a:gd name="connsiteX2" fmla="*/ 0 w 22817"/>
                  <a:gd name="connsiteY2" fmla="*/ 3129 h 7618"/>
                  <a:gd name="connsiteX3" fmla="*/ 21548 w 22817"/>
                  <a:gd name="connsiteY3" fmla="*/ 1333 h 7618"/>
                  <a:gd name="connsiteX4" fmla="*/ 22446 w 22817"/>
                  <a:gd name="connsiteY4" fmla="*/ 4925 h 7618"/>
                  <a:gd name="connsiteX5" fmla="*/ 18855 w 22817"/>
                  <a:gd name="connsiteY5" fmla="*/ 5823 h 7618"/>
                  <a:gd name="connsiteX6" fmla="*/ 2693 w 22817"/>
                  <a:gd name="connsiteY6" fmla="*/ 6721 h 7618"/>
                  <a:gd name="connsiteX7" fmla="*/ 1796 w 22817"/>
                  <a:gd name="connsiteY7" fmla="*/ 6721 h 7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817" h="7618">
                    <a:moveTo>
                      <a:pt x="1796" y="7619"/>
                    </a:moveTo>
                    <a:cubicBezTo>
                      <a:pt x="1796" y="7619"/>
                      <a:pt x="0" y="7619"/>
                      <a:pt x="0" y="6721"/>
                    </a:cubicBezTo>
                    <a:cubicBezTo>
                      <a:pt x="0" y="5823"/>
                      <a:pt x="0" y="4027"/>
                      <a:pt x="0" y="3129"/>
                    </a:cubicBezTo>
                    <a:cubicBezTo>
                      <a:pt x="4489" y="435"/>
                      <a:pt x="14366" y="-1361"/>
                      <a:pt x="21548" y="1333"/>
                    </a:cubicBezTo>
                    <a:cubicBezTo>
                      <a:pt x="22446" y="1333"/>
                      <a:pt x="23344" y="3129"/>
                      <a:pt x="22446" y="4925"/>
                    </a:cubicBezTo>
                    <a:cubicBezTo>
                      <a:pt x="21548" y="6721"/>
                      <a:pt x="20650" y="6721"/>
                      <a:pt x="18855" y="5823"/>
                    </a:cubicBezTo>
                    <a:cubicBezTo>
                      <a:pt x="13467" y="3129"/>
                      <a:pt x="6285" y="5823"/>
                      <a:pt x="2693" y="6721"/>
                    </a:cubicBezTo>
                    <a:cubicBezTo>
                      <a:pt x="2693" y="6721"/>
                      <a:pt x="2693" y="6721"/>
                      <a:pt x="1796" y="6721"/>
                    </a:cubicBezTo>
                  </a:path>
                </a:pathLst>
              </a:custGeom>
              <a:solidFill>
                <a:srgbClr val="1D1D1B"/>
              </a:solidFill>
              <a:ln w="8971" cap="flat">
                <a:noFill/>
                <a:prstDash val="solid"/>
                <a:miter/>
              </a:ln>
            </p:spPr>
            <p:txBody>
              <a:bodyPr rtlCol="0" anchor="ctr"/>
              <a:lstStyle/>
              <a:p>
                <a:endParaRPr lang="en-US"/>
              </a:p>
            </p:txBody>
          </p:sp>
          <p:sp>
            <p:nvSpPr>
              <p:cNvPr id="1279" name="Freeform 1278">
                <a:extLst>
                  <a:ext uri="{FF2B5EF4-FFF2-40B4-BE49-F238E27FC236}">
                    <a16:creationId xmlns:a16="http://schemas.microsoft.com/office/drawing/2014/main" id="{96E812F5-4961-AE8A-C73F-A02A37BCBE45}"/>
                  </a:ext>
                </a:extLst>
              </p:cNvPr>
              <p:cNvSpPr/>
              <p:nvPr/>
            </p:nvSpPr>
            <p:spPr>
              <a:xfrm>
                <a:off x="12724617" y="5194671"/>
                <a:ext cx="37708" cy="22566"/>
              </a:xfrm>
              <a:custGeom>
                <a:avLst/>
                <a:gdLst>
                  <a:gd name="connsiteX0" fmla="*/ 0 w 37708"/>
                  <a:gd name="connsiteY0" fmla="*/ 4490 h 22566"/>
                  <a:gd name="connsiteX1" fmla="*/ 21548 w 37708"/>
                  <a:gd name="connsiteY1" fmla="*/ 22451 h 22566"/>
                  <a:gd name="connsiteX2" fmla="*/ 37709 w 37708"/>
                  <a:gd name="connsiteY2" fmla="*/ 0 h 22566"/>
                  <a:gd name="connsiteX3" fmla="*/ 17956 w 37708"/>
                  <a:gd name="connsiteY3" fmla="*/ 4490 h 22566"/>
                  <a:gd name="connsiteX4" fmla="*/ 898 w 37708"/>
                  <a:gd name="connsiteY4" fmla="*/ 4490 h 22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08" h="22566">
                    <a:moveTo>
                      <a:pt x="0" y="4490"/>
                    </a:moveTo>
                    <a:cubicBezTo>
                      <a:pt x="0" y="4490"/>
                      <a:pt x="7182" y="24247"/>
                      <a:pt x="21548" y="22451"/>
                    </a:cubicBezTo>
                    <a:cubicBezTo>
                      <a:pt x="36811" y="20655"/>
                      <a:pt x="37709" y="0"/>
                      <a:pt x="37709" y="0"/>
                    </a:cubicBezTo>
                    <a:cubicBezTo>
                      <a:pt x="37709" y="0"/>
                      <a:pt x="26037" y="3592"/>
                      <a:pt x="17956" y="4490"/>
                    </a:cubicBezTo>
                    <a:cubicBezTo>
                      <a:pt x="8978" y="4490"/>
                      <a:pt x="898" y="4490"/>
                      <a:pt x="898" y="4490"/>
                    </a:cubicBezTo>
                  </a:path>
                </a:pathLst>
              </a:custGeom>
              <a:solidFill>
                <a:srgbClr val="FFFFFF"/>
              </a:solidFill>
              <a:ln w="8971" cap="flat">
                <a:noFill/>
                <a:prstDash val="solid"/>
                <a:miter/>
              </a:ln>
            </p:spPr>
            <p:txBody>
              <a:bodyPr rtlCol="0" anchor="ctr"/>
              <a:lstStyle/>
              <a:p>
                <a:endParaRPr lang="en-US"/>
              </a:p>
            </p:txBody>
          </p:sp>
          <p:sp>
            <p:nvSpPr>
              <p:cNvPr id="1280" name="Freeform 1279">
                <a:extLst>
                  <a:ext uri="{FF2B5EF4-FFF2-40B4-BE49-F238E27FC236}">
                    <a16:creationId xmlns:a16="http://schemas.microsoft.com/office/drawing/2014/main" id="{A3E94DD3-68F2-90A8-F9DB-B3586B1313FA}"/>
                  </a:ext>
                </a:extLst>
              </p:cNvPr>
              <p:cNvSpPr/>
              <p:nvPr/>
            </p:nvSpPr>
            <p:spPr>
              <a:xfrm>
                <a:off x="12722821" y="5192875"/>
                <a:ext cx="42197" cy="26940"/>
              </a:xfrm>
              <a:custGeom>
                <a:avLst/>
                <a:gdLst>
                  <a:gd name="connsiteX0" fmla="*/ 6285 w 42197"/>
                  <a:gd name="connsiteY0" fmla="*/ 8980 h 26940"/>
                  <a:gd name="connsiteX1" fmla="*/ 23344 w 42197"/>
                  <a:gd name="connsiteY1" fmla="*/ 21553 h 26940"/>
                  <a:gd name="connsiteX2" fmla="*/ 36811 w 42197"/>
                  <a:gd name="connsiteY2" fmla="*/ 5388 h 26940"/>
                  <a:gd name="connsiteX3" fmla="*/ 19752 w 42197"/>
                  <a:gd name="connsiteY3" fmla="*/ 8980 h 26940"/>
                  <a:gd name="connsiteX4" fmla="*/ 6285 w 42197"/>
                  <a:gd name="connsiteY4" fmla="*/ 8980 h 26940"/>
                  <a:gd name="connsiteX5" fmla="*/ 21548 w 42197"/>
                  <a:gd name="connsiteY5" fmla="*/ 26941 h 26940"/>
                  <a:gd name="connsiteX6" fmla="*/ 0 w 42197"/>
                  <a:gd name="connsiteY6" fmla="*/ 7184 h 26940"/>
                  <a:gd name="connsiteX7" fmla="*/ 0 w 42197"/>
                  <a:gd name="connsiteY7" fmla="*/ 4490 h 26940"/>
                  <a:gd name="connsiteX8" fmla="*/ 2693 w 42197"/>
                  <a:gd name="connsiteY8" fmla="*/ 3592 h 26940"/>
                  <a:gd name="connsiteX9" fmla="*/ 18855 w 42197"/>
                  <a:gd name="connsiteY9" fmla="*/ 3592 h 26940"/>
                  <a:gd name="connsiteX10" fmla="*/ 38606 w 42197"/>
                  <a:gd name="connsiteY10" fmla="*/ 0 h 26940"/>
                  <a:gd name="connsiteX11" fmla="*/ 41300 w 42197"/>
                  <a:gd name="connsiteY11" fmla="*/ 0 h 26940"/>
                  <a:gd name="connsiteX12" fmla="*/ 42198 w 42197"/>
                  <a:gd name="connsiteY12" fmla="*/ 1796 h 26940"/>
                  <a:gd name="connsiteX13" fmla="*/ 24241 w 42197"/>
                  <a:gd name="connsiteY13" fmla="*/ 26043 h 26940"/>
                  <a:gd name="connsiteX14" fmla="*/ 22446 w 42197"/>
                  <a:gd name="connsiteY14" fmla="*/ 26043 h 26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2197" h="26940">
                    <a:moveTo>
                      <a:pt x="6285" y="8980"/>
                    </a:moveTo>
                    <a:cubicBezTo>
                      <a:pt x="8978" y="14369"/>
                      <a:pt x="14366" y="22451"/>
                      <a:pt x="23344" y="21553"/>
                    </a:cubicBezTo>
                    <a:cubicBezTo>
                      <a:pt x="32322" y="20655"/>
                      <a:pt x="35015" y="10776"/>
                      <a:pt x="36811" y="5388"/>
                    </a:cubicBezTo>
                    <a:cubicBezTo>
                      <a:pt x="32322" y="6286"/>
                      <a:pt x="26037" y="8082"/>
                      <a:pt x="19752" y="8980"/>
                    </a:cubicBezTo>
                    <a:cubicBezTo>
                      <a:pt x="14366" y="8980"/>
                      <a:pt x="9876" y="8980"/>
                      <a:pt x="6285" y="8980"/>
                    </a:cubicBezTo>
                    <a:close/>
                    <a:moveTo>
                      <a:pt x="21548" y="26941"/>
                    </a:moveTo>
                    <a:cubicBezTo>
                      <a:pt x="7182" y="26941"/>
                      <a:pt x="0" y="8082"/>
                      <a:pt x="0" y="7184"/>
                    </a:cubicBezTo>
                    <a:cubicBezTo>
                      <a:pt x="0" y="7184"/>
                      <a:pt x="0" y="5388"/>
                      <a:pt x="0" y="4490"/>
                    </a:cubicBezTo>
                    <a:cubicBezTo>
                      <a:pt x="0" y="4490"/>
                      <a:pt x="1796" y="3592"/>
                      <a:pt x="2693" y="3592"/>
                    </a:cubicBezTo>
                    <a:cubicBezTo>
                      <a:pt x="2693" y="3592"/>
                      <a:pt x="10774" y="3592"/>
                      <a:pt x="18855" y="3592"/>
                    </a:cubicBezTo>
                    <a:cubicBezTo>
                      <a:pt x="26935" y="3592"/>
                      <a:pt x="38606" y="0"/>
                      <a:pt x="38606" y="0"/>
                    </a:cubicBezTo>
                    <a:cubicBezTo>
                      <a:pt x="38606" y="0"/>
                      <a:pt x="40402" y="0"/>
                      <a:pt x="41300" y="0"/>
                    </a:cubicBezTo>
                    <a:cubicBezTo>
                      <a:pt x="41300" y="0"/>
                      <a:pt x="42198" y="898"/>
                      <a:pt x="42198" y="1796"/>
                    </a:cubicBezTo>
                    <a:cubicBezTo>
                      <a:pt x="42198" y="2694"/>
                      <a:pt x="40402" y="24247"/>
                      <a:pt x="24241" y="26043"/>
                    </a:cubicBezTo>
                    <a:cubicBezTo>
                      <a:pt x="24241" y="26043"/>
                      <a:pt x="22446" y="26043"/>
                      <a:pt x="22446" y="26043"/>
                    </a:cubicBezTo>
                  </a:path>
                </a:pathLst>
              </a:custGeom>
              <a:solidFill>
                <a:srgbClr val="1D1D1B"/>
              </a:solidFill>
              <a:ln w="8971" cap="flat">
                <a:noFill/>
                <a:prstDash val="solid"/>
                <a:miter/>
              </a:ln>
            </p:spPr>
            <p:txBody>
              <a:bodyPr rtlCol="0" anchor="ctr"/>
              <a:lstStyle/>
              <a:p>
                <a:endParaRPr lang="en-US"/>
              </a:p>
            </p:txBody>
          </p:sp>
          <p:sp>
            <p:nvSpPr>
              <p:cNvPr id="1281" name="Freeform 1280">
                <a:extLst>
                  <a:ext uri="{FF2B5EF4-FFF2-40B4-BE49-F238E27FC236}">
                    <a16:creationId xmlns:a16="http://schemas.microsoft.com/office/drawing/2014/main" id="{EDA6F74E-8D5B-D007-70C0-1D59E38E7675}"/>
                  </a:ext>
                </a:extLst>
              </p:cNvPr>
              <p:cNvSpPr/>
              <p:nvPr/>
            </p:nvSpPr>
            <p:spPr>
              <a:xfrm>
                <a:off x="12706427" y="5158750"/>
                <a:ext cx="9445" cy="11674"/>
              </a:xfrm>
              <a:custGeom>
                <a:avLst/>
                <a:gdLst>
                  <a:gd name="connsiteX0" fmla="*/ 9212 w 9445"/>
                  <a:gd name="connsiteY0" fmla="*/ 5388 h 11674"/>
                  <a:gd name="connsiteX1" fmla="*/ 3825 w 9445"/>
                  <a:gd name="connsiteY1" fmla="*/ 0 h 11674"/>
                  <a:gd name="connsiteX2" fmla="*/ 233 w 9445"/>
                  <a:gd name="connsiteY2" fmla="*/ 6286 h 11674"/>
                  <a:gd name="connsiteX3" fmla="*/ 5620 w 9445"/>
                  <a:gd name="connsiteY3" fmla="*/ 11674 h 11674"/>
                  <a:gd name="connsiteX4" fmla="*/ 9212 w 9445"/>
                  <a:gd name="connsiteY4" fmla="*/ 5388 h 11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45" h="11674">
                    <a:moveTo>
                      <a:pt x="9212" y="5388"/>
                    </a:moveTo>
                    <a:cubicBezTo>
                      <a:pt x="9212" y="1796"/>
                      <a:pt x="6518" y="0"/>
                      <a:pt x="3825" y="0"/>
                    </a:cubicBezTo>
                    <a:cubicBezTo>
                      <a:pt x="1131" y="0"/>
                      <a:pt x="-664" y="3592"/>
                      <a:pt x="233" y="6286"/>
                    </a:cubicBezTo>
                    <a:cubicBezTo>
                      <a:pt x="233" y="9878"/>
                      <a:pt x="2927" y="11674"/>
                      <a:pt x="5620" y="11674"/>
                    </a:cubicBezTo>
                    <a:cubicBezTo>
                      <a:pt x="8314" y="11674"/>
                      <a:pt x="10109" y="8082"/>
                      <a:pt x="9212" y="5388"/>
                    </a:cubicBezTo>
                  </a:path>
                </a:pathLst>
              </a:custGeom>
              <a:solidFill>
                <a:srgbClr val="1D1D1B"/>
              </a:solidFill>
              <a:ln w="8971" cap="flat">
                <a:noFill/>
                <a:prstDash val="solid"/>
                <a:miter/>
              </a:ln>
            </p:spPr>
            <p:txBody>
              <a:bodyPr rtlCol="0" anchor="ctr"/>
              <a:lstStyle/>
              <a:p>
                <a:endParaRPr lang="en-US"/>
              </a:p>
            </p:txBody>
          </p:sp>
          <p:sp>
            <p:nvSpPr>
              <p:cNvPr id="1282" name="Freeform 1281">
                <a:extLst>
                  <a:ext uri="{FF2B5EF4-FFF2-40B4-BE49-F238E27FC236}">
                    <a16:creationId xmlns:a16="http://schemas.microsoft.com/office/drawing/2014/main" id="{F50BA2AA-41BE-1C8B-71CE-EBFA12190FB8}"/>
                  </a:ext>
                </a:extLst>
              </p:cNvPr>
              <p:cNvSpPr/>
              <p:nvPr/>
            </p:nvSpPr>
            <p:spPr>
              <a:xfrm>
                <a:off x="12723383" y="5853306"/>
                <a:ext cx="15599" cy="408226"/>
              </a:xfrm>
              <a:custGeom>
                <a:avLst/>
                <a:gdLst>
                  <a:gd name="connsiteX0" fmla="*/ 10213 w 15599"/>
                  <a:gd name="connsiteY0" fmla="*/ 408227 h 408226"/>
                  <a:gd name="connsiteX1" fmla="*/ 15599 w 15599"/>
                  <a:gd name="connsiteY1" fmla="*/ 408227 h 408226"/>
                  <a:gd name="connsiteX2" fmla="*/ 8417 w 15599"/>
                  <a:gd name="connsiteY2" fmla="*/ 274420 h 408226"/>
                  <a:gd name="connsiteX3" fmla="*/ 5724 w 15599"/>
                  <a:gd name="connsiteY3" fmla="*/ 205271 h 408226"/>
                  <a:gd name="connsiteX4" fmla="*/ 11110 w 15599"/>
                  <a:gd name="connsiteY4" fmla="*/ 23869 h 408226"/>
                  <a:gd name="connsiteX5" fmla="*/ 8417 w 15599"/>
                  <a:gd name="connsiteY5" fmla="*/ 21175 h 408226"/>
                  <a:gd name="connsiteX6" fmla="*/ 5724 w 15599"/>
                  <a:gd name="connsiteY6" fmla="*/ 23869 h 408226"/>
                  <a:gd name="connsiteX7" fmla="*/ 337 w 15599"/>
                  <a:gd name="connsiteY7" fmla="*/ 205271 h 408226"/>
                  <a:gd name="connsiteX8" fmla="*/ 3030 w 15599"/>
                  <a:gd name="connsiteY8" fmla="*/ 275318 h 408226"/>
                  <a:gd name="connsiteX9" fmla="*/ 10213 w 15599"/>
                  <a:gd name="connsiteY9" fmla="*/ 408227 h 408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599" h="408226">
                    <a:moveTo>
                      <a:pt x="10213" y="408227"/>
                    </a:moveTo>
                    <a:lnTo>
                      <a:pt x="15599" y="408227"/>
                    </a:lnTo>
                    <a:cubicBezTo>
                      <a:pt x="13804" y="341772"/>
                      <a:pt x="11110" y="303157"/>
                      <a:pt x="8417" y="274420"/>
                    </a:cubicBezTo>
                    <a:cubicBezTo>
                      <a:pt x="6621" y="248377"/>
                      <a:pt x="4826" y="229518"/>
                      <a:pt x="5724" y="205271"/>
                    </a:cubicBezTo>
                    <a:cubicBezTo>
                      <a:pt x="9315" y="131633"/>
                      <a:pt x="11110" y="75955"/>
                      <a:pt x="11110" y="23869"/>
                    </a:cubicBezTo>
                    <a:cubicBezTo>
                      <a:pt x="11110" y="-28217"/>
                      <a:pt x="10213" y="21175"/>
                      <a:pt x="8417" y="21175"/>
                    </a:cubicBezTo>
                    <a:cubicBezTo>
                      <a:pt x="6621" y="21175"/>
                      <a:pt x="5724" y="22073"/>
                      <a:pt x="5724" y="23869"/>
                    </a:cubicBezTo>
                    <a:cubicBezTo>
                      <a:pt x="5724" y="75955"/>
                      <a:pt x="3928" y="131633"/>
                      <a:pt x="337" y="205271"/>
                    </a:cubicBezTo>
                    <a:cubicBezTo>
                      <a:pt x="-561" y="230416"/>
                      <a:pt x="337" y="249275"/>
                      <a:pt x="3030" y="275318"/>
                    </a:cubicBezTo>
                    <a:cubicBezTo>
                      <a:pt x="5724" y="304055"/>
                      <a:pt x="8417" y="342670"/>
                      <a:pt x="10213" y="408227"/>
                    </a:cubicBezTo>
                  </a:path>
                </a:pathLst>
              </a:custGeom>
              <a:solidFill>
                <a:srgbClr val="5B2816"/>
              </a:solidFill>
              <a:ln w="8971" cap="flat">
                <a:noFill/>
                <a:prstDash val="solid"/>
                <a:miter/>
              </a:ln>
            </p:spPr>
            <p:txBody>
              <a:bodyPr rtlCol="0" anchor="ctr"/>
              <a:lstStyle/>
              <a:p>
                <a:endParaRPr lang="en-US"/>
              </a:p>
            </p:txBody>
          </p:sp>
          <p:sp>
            <p:nvSpPr>
              <p:cNvPr id="1283" name="Freeform 1282">
                <a:extLst>
                  <a:ext uri="{FF2B5EF4-FFF2-40B4-BE49-F238E27FC236}">
                    <a16:creationId xmlns:a16="http://schemas.microsoft.com/office/drawing/2014/main" id="{C37AA584-DF9F-4928-F332-D99850F3DFB6}"/>
                  </a:ext>
                </a:extLst>
              </p:cNvPr>
              <p:cNvSpPr/>
              <p:nvPr/>
            </p:nvSpPr>
            <p:spPr>
              <a:xfrm>
                <a:off x="12604854" y="5446120"/>
                <a:ext cx="33476" cy="254142"/>
              </a:xfrm>
              <a:custGeom>
                <a:avLst/>
                <a:gdLst>
                  <a:gd name="connsiteX0" fmla="*/ 2148 w 33476"/>
                  <a:gd name="connsiteY0" fmla="*/ 254143 h 254142"/>
                  <a:gd name="connsiteX1" fmla="*/ 2148 w 33476"/>
                  <a:gd name="connsiteY1" fmla="*/ 254143 h 254142"/>
                  <a:gd name="connsiteX2" fmla="*/ 352 w 33476"/>
                  <a:gd name="connsiteY2" fmla="*/ 251449 h 254142"/>
                  <a:gd name="connsiteX3" fmla="*/ 6637 w 33476"/>
                  <a:gd name="connsiteY3" fmla="*/ 225406 h 254142"/>
                  <a:gd name="connsiteX4" fmla="*/ 8432 w 33476"/>
                  <a:gd name="connsiteY4" fmla="*/ 220018 h 254142"/>
                  <a:gd name="connsiteX5" fmla="*/ 12922 w 33476"/>
                  <a:gd name="connsiteY5" fmla="*/ 187689 h 254142"/>
                  <a:gd name="connsiteX6" fmla="*/ 14717 w 33476"/>
                  <a:gd name="connsiteY6" fmla="*/ 169728 h 254142"/>
                  <a:gd name="connsiteX7" fmla="*/ 20105 w 33476"/>
                  <a:gd name="connsiteY7" fmla="*/ 149073 h 254142"/>
                  <a:gd name="connsiteX8" fmla="*/ 26389 w 33476"/>
                  <a:gd name="connsiteY8" fmla="*/ 120336 h 254142"/>
                  <a:gd name="connsiteX9" fmla="*/ 26389 w 33476"/>
                  <a:gd name="connsiteY9" fmla="*/ 60168 h 254142"/>
                  <a:gd name="connsiteX10" fmla="*/ 24594 w 33476"/>
                  <a:gd name="connsiteY10" fmla="*/ 2694 h 254142"/>
                  <a:gd name="connsiteX11" fmla="*/ 27287 w 33476"/>
                  <a:gd name="connsiteY11" fmla="*/ 0 h 254142"/>
                  <a:gd name="connsiteX12" fmla="*/ 29980 w 33476"/>
                  <a:gd name="connsiteY12" fmla="*/ 2694 h 254142"/>
                  <a:gd name="connsiteX13" fmla="*/ 31776 w 33476"/>
                  <a:gd name="connsiteY13" fmla="*/ 59270 h 254142"/>
                  <a:gd name="connsiteX14" fmla="*/ 31776 w 33476"/>
                  <a:gd name="connsiteY14" fmla="*/ 120336 h 254142"/>
                  <a:gd name="connsiteX15" fmla="*/ 25491 w 33476"/>
                  <a:gd name="connsiteY15" fmla="*/ 149971 h 254142"/>
                  <a:gd name="connsiteX16" fmla="*/ 20105 w 33476"/>
                  <a:gd name="connsiteY16" fmla="*/ 169728 h 254142"/>
                  <a:gd name="connsiteX17" fmla="*/ 18309 w 33476"/>
                  <a:gd name="connsiteY17" fmla="*/ 186791 h 254142"/>
                  <a:gd name="connsiteX18" fmla="*/ 13820 w 33476"/>
                  <a:gd name="connsiteY18" fmla="*/ 220018 h 254142"/>
                  <a:gd name="connsiteX19" fmla="*/ 12024 w 33476"/>
                  <a:gd name="connsiteY19" fmla="*/ 225406 h 254142"/>
                  <a:gd name="connsiteX20" fmla="*/ 5739 w 33476"/>
                  <a:gd name="connsiteY20" fmla="*/ 250551 h 254142"/>
                  <a:gd name="connsiteX21" fmla="*/ 3046 w 33476"/>
                  <a:gd name="connsiteY21" fmla="*/ 252347 h 254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3476" h="254142">
                    <a:moveTo>
                      <a:pt x="2148" y="254143"/>
                    </a:moveTo>
                    <a:cubicBezTo>
                      <a:pt x="2148" y="254143"/>
                      <a:pt x="2148" y="254143"/>
                      <a:pt x="2148" y="254143"/>
                    </a:cubicBezTo>
                    <a:cubicBezTo>
                      <a:pt x="352" y="254143"/>
                      <a:pt x="-546" y="252347"/>
                      <a:pt x="352" y="251449"/>
                    </a:cubicBezTo>
                    <a:cubicBezTo>
                      <a:pt x="2148" y="237978"/>
                      <a:pt x="4841" y="231692"/>
                      <a:pt x="6637" y="225406"/>
                    </a:cubicBezTo>
                    <a:cubicBezTo>
                      <a:pt x="6637" y="223610"/>
                      <a:pt x="7535" y="221814"/>
                      <a:pt x="8432" y="220018"/>
                    </a:cubicBezTo>
                    <a:cubicBezTo>
                      <a:pt x="12024" y="208343"/>
                      <a:pt x="12024" y="197567"/>
                      <a:pt x="12922" y="187689"/>
                    </a:cubicBezTo>
                    <a:cubicBezTo>
                      <a:pt x="12922" y="181402"/>
                      <a:pt x="12922" y="175116"/>
                      <a:pt x="14717" y="169728"/>
                    </a:cubicBezTo>
                    <a:cubicBezTo>
                      <a:pt x="16513" y="160748"/>
                      <a:pt x="18309" y="154461"/>
                      <a:pt x="20105" y="149073"/>
                    </a:cubicBezTo>
                    <a:cubicBezTo>
                      <a:pt x="22798" y="140991"/>
                      <a:pt x="24594" y="133807"/>
                      <a:pt x="26389" y="120336"/>
                    </a:cubicBezTo>
                    <a:cubicBezTo>
                      <a:pt x="29083" y="99681"/>
                      <a:pt x="27287" y="79925"/>
                      <a:pt x="26389" y="60168"/>
                    </a:cubicBezTo>
                    <a:cubicBezTo>
                      <a:pt x="25491" y="42207"/>
                      <a:pt x="23696" y="24247"/>
                      <a:pt x="24594" y="2694"/>
                    </a:cubicBezTo>
                    <a:cubicBezTo>
                      <a:pt x="24594" y="898"/>
                      <a:pt x="25491" y="0"/>
                      <a:pt x="27287" y="0"/>
                    </a:cubicBezTo>
                    <a:cubicBezTo>
                      <a:pt x="29083" y="0"/>
                      <a:pt x="29980" y="898"/>
                      <a:pt x="29980" y="2694"/>
                    </a:cubicBezTo>
                    <a:cubicBezTo>
                      <a:pt x="29083" y="23349"/>
                      <a:pt x="29980" y="41309"/>
                      <a:pt x="31776" y="59270"/>
                    </a:cubicBezTo>
                    <a:cubicBezTo>
                      <a:pt x="33572" y="79925"/>
                      <a:pt x="34470" y="98783"/>
                      <a:pt x="31776" y="120336"/>
                    </a:cubicBezTo>
                    <a:cubicBezTo>
                      <a:pt x="29980" y="133807"/>
                      <a:pt x="28185" y="140991"/>
                      <a:pt x="25491" y="149971"/>
                    </a:cubicBezTo>
                    <a:cubicBezTo>
                      <a:pt x="23696" y="155359"/>
                      <a:pt x="21900" y="161646"/>
                      <a:pt x="20105" y="169728"/>
                    </a:cubicBezTo>
                    <a:cubicBezTo>
                      <a:pt x="19206" y="175116"/>
                      <a:pt x="19206" y="180504"/>
                      <a:pt x="18309" y="186791"/>
                    </a:cubicBezTo>
                    <a:cubicBezTo>
                      <a:pt x="18309" y="196669"/>
                      <a:pt x="18309" y="207445"/>
                      <a:pt x="13820" y="220018"/>
                    </a:cubicBezTo>
                    <a:cubicBezTo>
                      <a:pt x="13820" y="221814"/>
                      <a:pt x="12922" y="223610"/>
                      <a:pt x="12024" y="225406"/>
                    </a:cubicBezTo>
                    <a:cubicBezTo>
                      <a:pt x="10228" y="231692"/>
                      <a:pt x="8432" y="237080"/>
                      <a:pt x="5739" y="250551"/>
                    </a:cubicBezTo>
                    <a:cubicBezTo>
                      <a:pt x="5739" y="251449"/>
                      <a:pt x="4841" y="252347"/>
                      <a:pt x="3046" y="252347"/>
                    </a:cubicBezTo>
                  </a:path>
                </a:pathLst>
              </a:custGeom>
              <a:solidFill>
                <a:srgbClr val="1D1D1B"/>
              </a:solidFill>
              <a:ln w="8971" cap="flat">
                <a:noFill/>
                <a:prstDash val="solid"/>
                <a:miter/>
              </a:ln>
            </p:spPr>
            <p:txBody>
              <a:bodyPr rtlCol="0" anchor="ctr"/>
              <a:lstStyle/>
              <a:p>
                <a:endParaRPr lang="en-US"/>
              </a:p>
            </p:txBody>
          </p:sp>
          <p:sp>
            <p:nvSpPr>
              <p:cNvPr id="1284" name="Freeform 1283">
                <a:extLst>
                  <a:ext uri="{FF2B5EF4-FFF2-40B4-BE49-F238E27FC236}">
                    <a16:creationId xmlns:a16="http://schemas.microsoft.com/office/drawing/2014/main" id="{27486174-03D0-8F50-8921-34C47ED2B898}"/>
                  </a:ext>
                </a:extLst>
              </p:cNvPr>
              <p:cNvSpPr/>
              <p:nvPr/>
            </p:nvSpPr>
            <p:spPr>
              <a:xfrm>
                <a:off x="12413072" y="5928909"/>
                <a:ext cx="17410" cy="140292"/>
              </a:xfrm>
              <a:custGeom>
                <a:avLst/>
                <a:gdLst>
                  <a:gd name="connsiteX0" fmla="*/ 2693 w 17410"/>
                  <a:gd name="connsiteY0" fmla="*/ 132363 h 140292"/>
                  <a:gd name="connsiteX1" fmla="*/ 0 w 17410"/>
                  <a:gd name="connsiteY1" fmla="*/ 129669 h 140292"/>
                  <a:gd name="connsiteX2" fmla="*/ 12570 w 17410"/>
                  <a:gd name="connsiteY2" fmla="*/ 2148 h 140292"/>
                  <a:gd name="connsiteX3" fmla="*/ 15263 w 17410"/>
                  <a:gd name="connsiteY3" fmla="*/ 352 h 140292"/>
                  <a:gd name="connsiteX4" fmla="*/ 17059 w 17410"/>
                  <a:gd name="connsiteY4" fmla="*/ 3046 h 140292"/>
                  <a:gd name="connsiteX5" fmla="*/ 4489 w 17410"/>
                  <a:gd name="connsiteY5" fmla="*/ 128771 h 140292"/>
                  <a:gd name="connsiteX6" fmla="*/ 1796 w 17410"/>
                  <a:gd name="connsiteY6" fmla="*/ 131465 h 14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10" h="140292">
                    <a:moveTo>
                      <a:pt x="2693" y="132363"/>
                    </a:moveTo>
                    <a:cubicBezTo>
                      <a:pt x="898" y="132363"/>
                      <a:pt x="0" y="131465"/>
                      <a:pt x="0" y="129669"/>
                    </a:cubicBezTo>
                    <a:cubicBezTo>
                      <a:pt x="0" y="104524"/>
                      <a:pt x="4489" y="38968"/>
                      <a:pt x="12570" y="2148"/>
                    </a:cubicBezTo>
                    <a:cubicBezTo>
                      <a:pt x="12570" y="352"/>
                      <a:pt x="14366" y="-546"/>
                      <a:pt x="15263" y="352"/>
                    </a:cubicBezTo>
                    <a:cubicBezTo>
                      <a:pt x="17059" y="352"/>
                      <a:pt x="17956" y="2148"/>
                      <a:pt x="17059" y="3046"/>
                    </a:cubicBezTo>
                    <a:cubicBezTo>
                      <a:pt x="8978" y="38968"/>
                      <a:pt x="4489" y="104524"/>
                      <a:pt x="4489" y="128771"/>
                    </a:cubicBezTo>
                    <a:cubicBezTo>
                      <a:pt x="4489" y="153018"/>
                      <a:pt x="3592" y="131465"/>
                      <a:pt x="1796" y="131465"/>
                    </a:cubicBezTo>
                  </a:path>
                </a:pathLst>
              </a:custGeom>
              <a:solidFill>
                <a:srgbClr val="5B2816"/>
              </a:solidFill>
              <a:ln w="8971" cap="flat">
                <a:noFill/>
                <a:prstDash val="solid"/>
                <a:miter/>
              </a:ln>
            </p:spPr>
            <p:txBody>
              <a:bodyPr rtlCol="0" anchor="ctr"/>
              <a:lstStyle/>
              <a:p>
                <a:endParaRPr lang="en-US"/>
              </a:p>
            </p:txBody>
          </p:sp>
          <p:sp>
            <p:nvSpPr>
              <p:cNvPr id="1285" name="Freeform 1284">
                <a:extLst>
                  <a:ext uri="{FF2B5EF4-FFF2-40B4-BE49-F238E27FC236}">
                    <a16:creationId xmlns:a16="http://schemas.microsoft.com/office/drawing/2014/main" id="{1D8319D0-5B65-8FF8-7C0F-1326B7C3307B}"/>
                  </a:ext>
                </a:extLst>
              </p:cNvPr>
              <p:cNvSpPr/>
              <p:nvPr/>
            </p:nvSpPr>
            <p:spPr>
              <a:xfrm>
                <a:off x="12449883" y="5054578"/>
                <a:ext cx="33305" cy="58372"/>
              </a:xfrm>
              <a:custGeom>
                <a:avLst/>
                <a:gdLst>
                  <a:gd name="connsiteX0" fmla="*/ 31424 w 33305"/>
                  <a:gd name="connsiteY0" fmla="*/ 55678 h 58372"/>
                  <a:gd name="connsiteX1" fmla="*/ 31424 w 33305"/>
                  <a:gd name="connsiteY1" fmla="*/ 55678 h 58372"/>
                  <a:gd name="connsiteX2" fmla="*/ 28730 w 33305"/>
                  <a:gd name="connsiteY2" fmla="*/ 52984 h 58372"/>
                  <a:gd name="connsiteX3" fmla="*/ 21547 w 33305"/>
                  <a:gd name="connsiteY3" fmla="*/ 41310 h 58372"/>
                  <a:gd name="connsiteX4" fmla="*/ 14365 w 33305"/>
                  <a:gd name="connsiteY4" fmla="*/ 35921 h 58372"/>
                  <a:gd name="connsiteX5" fmla="*/ 9876 w 33305"/>
                  <a:gd name="connsiteY5" fmla="*/ 18859 h 58372"/>
                  <a:gd name="connsiteX6" fmla="*/ 9876 w 33305"/>
                  <a:gd name="connsiteY6" fmla="*/ 12572 h 58372"/>
                  <a:gd name="connsiteX7" fmla="*/ 7182 w 33305"/>
                  <a:gd name="connsiteY7" fmla="*/ 4490 h 58372"/>
                  <a:gd name="connsiteX8" fmla="*/ 2693 w 33305"/>
                  <a:gd name="connsiteY8" fmla="*/ 4490 h 58372"/>
                  <a:gd name="connsiteX9" fmla="*/ 0 w 33305"/>
                  <a:gd name="connsiteY9" fmla="*/ 2694 h 58372"/>
                  <a:gd name="connsiteX10" fmla="*/ 1795 w 33305"/>
                  <a:gd name="connsiteY10" fmla="*/ 0 h 58372"/>
                  <a:gd name="connsiteX11" fmla="*/ 9876 w 33305"/>
                  <a:gd name="connsiteY11" fmla="*/ 1796 h 58372"/>
                  <a:gd name="connsiteX12" fmla="*/ 14365 w 33305"/>
                  <a:gd name="connsiteY12" fmla="*/ 13470 h 58372"/>
                  <a:gd name="connsiteX13" fmla="*/ 14365 w 33305"/>
                  <a:gd name="connsiteY13" fmla="*/ 20655 h 58372"/>
                  <a:gd name="connsiteX14" fmla="*/ 17058 w 33305"/>
                  <a:gd name="connsiteY14" fmla="*/ 34125 h 58372"/>
                  <a:gd name="connsiteX15" fmla="*/ 23343 w 33305"/>
                  <a:gd name="connsiteY15" fmla="*/ 38615 h 58372"/>
                  <a:gd name="connsiteX16" fmla="*/ 33219 w 33305"/>
                  <a:gd name="connsiteY16" fmla="*/ 55678 h 58372"/>
                  <a:gd name="connsiteX17" fmla="*/ 30526 w 33305"/>
                  <a:gd name="connsiteY17" fmla="*/ 58372 h 58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3305" h="58372">
                    <a:moveTo>
                      <a:pt x="31424" y="55678"/>
                    </a:moveTo>
                    <a:lnTo>
                      <a:pt x="31424" y="55678"/>
                    </a:lnTo>
                    <a:cubicBezTo>
                      <a:pt x="29628" y="55678"/>
                      <a:pt x="28730" y="54780"/>
                      <a:pt x="28730" y="52984"/>
                    </a:cubicBezTo>
                    <a:cubicBezTo>
                      <a:pt x="28730" y="45800"/>
                      <a:pt x="26037" y="44004"/>
                      <a:pt x="21547" y="41310"/>
                    </a:cubicBezTo>
                    <a:cubicBezTo>
                      <a:pt x="18854" y="39513"/>
                      <a:pt x="16161" y="38615"/>
                      <a:pt x="14365" y="35921"/>
                    </a:cubicBezTo>
                    <a:cubicBezTo>
                      <a:pt x="9876" y="30533"/>
                      <a:pt x="9876" y="24247"/>
                      <a:pt x="9876" y="18859"/>
                    </a:cubicBezTo>
                    <a:cubicBezTo>
                      <a:pt x="9876" y="17063"/>
                      <a:pt x="9876" y="14369"/>
                      <a:pt x="9876" y="12572"/>
                    </a:cubicBezTo>
                    <a:cubicBezTo>
                      <a:pt x="9876" y="8980"/>
                      <a:pt x="8978" y="5388"/>
                      <a:pt x="7182" y="4490"/>
                    </a:cubicBezTo>
                    <a:cubicBezTo>
                      <a:pt x="7182" y="4490"/>
                      <a:pt x="6284" y="3592"/>
                      <a:pt x="2693" y="4490"/>
                    </a:cubicBezTo>
                    <a:cubicBezTo>
                      <a:pt x="898" y="4490"/>
                      <a:pt x="0" y="4490"/>
                      <a:pt x="0" y="2694"/>
                    </a:cubicBezTo>
                    <a:cubicBezTo>
                      <a:pt x="0" y="898"/>
                      <a:pt x="0" y="0"/>
                      <a:pt x="1795" y="0"/>
                    </a:cubicBezTo>
                    <a:cubicBezTo>
                      <a:pt x="5387" y="0"/>
                      <a:pt x="8080" y="0"/>
                      <a:pt x="9876" y="1796"/>
                    </a:cubicBezTo>
                    <a:cubicBezTo>
                      <a:pt x="13467" y="4490"/>
                      <a:pt x="13467" y="8980"/>
                      <a:pt x="14365" y="13470"/>
                    </a:cubicBezTo>
                    <a:cubicBezTo>
                      <a:pt x="14365" y="16164"/>
                      <a:pt x="14365" y="18859"/>
                      <a:pt x="14365" y="20655"/>
                    </a:cubicBezTo>
                    <a:cubicBezTo>
                      <a:pt x="14365" y="26043"/>
                      <a:pt x="14365" y="29635"/>
                      <a:pt x="17058" y="34125"/>
                    </a:cubicBezTo>
                    <a:cubicBezTo>
                      <a:pt x="18854" y="35921"/>
                      <a:pt x="20650" y="36819"/>
                      <a:pt x="23343" y="38615"/>
                    </a:cubicBezTo>
                    <a:cubicBezTo>
                      <a:pt x="27832" y="41310"/>
                      <a:pt x="34117" y="44902"/>
                      <a:pt x="33219" y="55678"/>
                    </a:cubicBezTo>
                    <a:cubicBezTo>
                      <a:pt x="33219" y="57474"/>
                      <a:pt x="32321" y="58372"/>
                      <a:pt x="30526" y="58372"/>
                    </a:cubicBezTo>
                  </a:path>
                </a:pathLst>
              </a:custGeom>
              <a:solidFill>
                <a:srgbClr val="1D1D1B"/>
              </a:solidFill>
              <a:ln w="8971" cap="flat">
                <a:noFill/>
                <a:prstDash val="solid"/>
                <a:miter/>
              </a:ln>
            </p:spPr>
            <p:txBody>
              <a:bodyPr rtlCol="0" anchor="ctr"/>
              <a:lstStyle/>
              <a:p>
                <a:endParaRPr lang="en-US"/>
              </a:p>
            </p:txBody>
          </p:sp>
          <p:sp>
            <p:nvSpPr>
              <p:cNvPr id="1286" name="Freeform 1285">
                <a:extLst>
                  <a:ext uri="{FF2B5EF4-FFF2-40B4-BE49-F238E27FC236}">
                    <a16:creationId xmlns:a16="http://schemas.microsoft.com/office/drawing/2014/main" id="{9483C5A5-680C-771D-4C05-B55A7AE4E6AD}"/>
                  </a:ext>
                </a:extLst>
              </p:cNvPr>
              <p:cNvSpPr/>
              <p:nvPr/>
            </p:nvSpPr>
            <p:spPr>
              <a:xfrm>
                <a:off x="12482205" y="5079759"/>
                <a:ext cx="25491" cy="45762"/>
              </a:xfrm>
              <a:custGeom>
                <a:avLst/>
                <a:gdLst>
                  <a:gd name="connsiteX0" fmla="*/ 22446 w 25491"/>
                  <a:gd name="connsiteY0" fmla="*/ 45763 h 45762"/>
                  <a:gd name="connsiteX1" fmla="*/ 22446 w 25491"/>
                  <a:gd name="connsiteY1" fmla="*/ 45763 h 45762"/>
                  <a:gd name="connsiteX2" fmla="*/ 13467 w 25491"/>
                  <a:gd name="connsiteY2" fmla="*/ 37681 h 45762"/>
                  <a:gd name="connsiteX3" fmla="*/ 13467 w 25491"/>
                  <a:gd name="connsiteY3" fmla="*/ 28700 h 45762"/>
                  <a:gd name="connsiteX4" fmla="*/ 13467 w 25491"/>
                  <a:gd name="connsiteY4" fmla="*/ 23312 h 45762"/>
                  <a:gd name="connsiteX5" fmla="*/ 8081 w 25491"/>
                  <a:gd name="connsiteY5" fmla="*/ 17924 h 45762"/>
                  <a:gd name="connsiteX6" fmla="*/ 0 w 25491"/>
                  <a:gd name="connsiteY6" fmla="*/ 4453 h 45762"/>
                  <a:gd name="connsiteX7" fmla="*/ 2693 w 25491"/>
                  <a:gd name="connsiteY7" fmla="*/ 1759 h 45762"/>
                  <a:gd name="connsiteX8" fmla="*/ 5387 w 25491"/>
                  <a:gd name="connsiteY8" fmla="*/ 4453 h 45762"/>
                  <a:gd name="connsiteX9" fmla="*/ 10774 w 25491"/>
                  <a:gd name="connsiteY9" fmla="*/ 13434 h 45762"/>
                  <a:gd name="connsiteX10" fmla="*/ 17956 w 25491"/>
                  <a:gd name="connsiteY10" fmla="*/ 21516 h 45762"/>
                  <a:gd name="connsiteX11" fmla="*/ 17956 w 25491"/>
                  <a:gd name="connsiteY11" fmla="*/ 30496 h 45762"/>
                  <a:gd name="connsiteX12" fmla="*/ 17956 w 25491"/>
                  <a:gd name="connsiteY12" fmla="*/ 36783 h 45762"/>
                  <a:gd name="connsiteX13" fmla="*/ 23343 w 25491"/>
                  <a:gd name="connsiteY13" fmla="*/ 41273 h 45762"/>
                  <a:gd name="connsiteX14" fmla="*/ 25139 w 25491"/>
                  <a:gd name="connsiteY14" fmla="*/ 43967 h 45762"/>
                  <a:gd name="connsiteX15" fmla="*/ 22446 w 25491"/>
                  <a:gd name="connsiteY15" fmla="*/ 45763 h 45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5491" h="45762">
                    <a:moveTo>
                      <a:pt x="22446" y="45763"/>
                    </a:moveTo>
                    <a:cubicBezTo>
                      <a:pt x="22446" y="45763"/>
                      <a:pt x="22446" y="45763"/>
                      <a:pt x="22446" y="45763"/>
                    </a:cubicBezTo>
                    <a:cubicBezTo>
                      <a:pt x="16161" y="44865"/>
                      <a:pt x="13467" y="39477"/>
                      <a:pt x="13467" y="37681"/>
                    </a:cubicBezTo>
                    <a:cubicBezTo>
                      <a:pt x="12570" y="34089"/>
                      <a:pt x="13467" y="31394"/>
                      <a:pt x="13467" y="28700"/>
                    </a:cubicBezTo>
                    <a:cubicBezTo>
                      <a:pt x="13467" y="26006"/>
                      <a:pt x="14365" y="24210"/>
                      <a:pt x="13467" y="23312"/>
                    </a:cubicBezTo>
                    <a:cubicBezTo>
                      <a:pt x="12570" y="20618"/>
                      <a:pt x="10774" y="19720"/>
                      <a:pt x="8081" y="17924"/>
                    </a:cubicBezTo>
                    <a:cubicBezTo>
                      <a:pt x="4489" y="15230"/>
                      <a:pt x="0" y="12536"/>
                      <a:pt x="0" y="4453"/>
                    </a:cubicBezTo>
                    <a:cubicBezTo>
                      <a:pt x="0" y="-3629"/>
                      <a:pt x="898" y="1759"/>
                      <a:pt x="2693" y="1759"/>
                    </a:cubicBezTo>
                    <a:cubicBezTo>
                      <a:pt x="4489" y="1759"/>
                      <a:pt x="5387" y="2658"/>
                      <a:pt x="5387" y="4453"/>
                    </a:cubicBezTo>
                    <a:cubicBezTo>
                      <a:pt x="5387" y="9842"/>
                      <a:pt x="8081" y="11638"/>
                      <a:pt x="10774" y="13434"/>
                    </a:cubicBezTo>
                    <a:cubicBezTo>
                      <a:pt x="13467" y="15230"/>
                      <a:pt x="16161" y="17026"/>
                      <a:pt x="17956" y="21516"/>
                    </a:cubicBezTo>
                    <a:cubicBezTo>
                      <a:pt x="18854" y="24210"/>
                      <a:pt x="17956" y="27802"/>
                      <a:pt x="17956" y="30496"/>
                    </a:cubicBezTo>
                    <a:cubicBezTo>
                      <a:pt x="17956" y="33191"/>
                      <a:pt x="17059" y="34986"/>
                      <a:pt x="17956" y="36783"/>
                    </a:cubicBezTo>
                    <a:cubicBezTo>
                      <a:pt x="18854" y="38579"/>
                      <a:pt x="19752" y="41273"/>
                      <a:pt x="23343" y="41273"/>
                    </a:cubicBezTo>
                    <a:cubicBezTo>
                      <a:pt x="25139" y="41273"/>
                      <a:pt x="26037" y="43069"/>
                      <a:pt x="25139" y="43967"/>
                    </a:cubicBezTo>
                    <a:cubicBezTo>
                      <a:pt x="25139" y="44865"/>
                      <a:pt x="24241" y="45763"/>
                      <a:pt x="22446" y="45763"/>
                    </a:cubicBezTo>
                  </a:path>
                </a:pathLst>
              </a:custGeom>
              <a:solidFill>
                <a:srgbClr val="1D1D1B"/>
              </a:solidFill>
              <a:ln w="8971" cap="flat">
                <a:noFill/>
                <a:prstDash val="solid"/>
                <a:miter/>
              </a:ln>
            </p:spPr>
            <p:txBody>
              <a:bodyPr rtlCol="0" anchor="ctr"/>
              <a:lstStyle/>
              <a:p>
                <a:endParaRPr lang="en-US"/>
              </a:p>
            </p:txBody>
          </p:sp>
          <p:sp>
            <p:nvSpPr>
              <p:cNvPr id="1287" name="Freeform 1286">
                <a:extLst>
                  <a:ext uri="{FF2B5EF4-FFF2-40B4-BE49-F238E27FC236}">
                    <a16:creationId xmlns:a16="http://schemas.microsoft.com/office/drawing/2014/main" id="{A7BF480A-8B65-9C10-A3A1-25DE4EA06D71}"/>
                  </a:ext>
                </a:extLst>
              </p:cNvPr>
              <p:cNvSpPr/>
              <p:nvPr/>
            </p:nvSpPr>
            <p:spPr>
              <a:xfrm>
                <a:off x="12407686" y="5061313"/>
                <a:ext cx="36810" cy="55229"/>
              </a:xfrm>
              <a:custGeom>
                <a:avLst/>
                <a:gdLst>
                  <a:gd name="connsiteX0" fmla="*/ 2693 w 36810"/>
                  <a:gd name="connsiteY0" fmla="*/ 52535 h 55229"/>
                  <a:gd name="connsiteX1" fmla="*/ 2693 w 36810"/>
                  <a:gd name="connsiteY1" fmla="*/ 52535 h 55229"/>
                  <a:gd name="connsiteX2" fmla="*/ 0 w 36810"/>
                  <a:gd name="connsiteY2" fmla="*/ 49841 h 55229"/>
                  <a:gd name="connsiteX3" fmla="*/ 9876 w 36810"/>
                  <a:gd name="connsiteY3" fmla="*/ 37268 h 55229"/>
                  <a:gd name="connsiteX4" fmla="*/ 17058 w 36810"/>
                  <a:gd name="connsiteY4" fmla="*/ 30982 h 55229"/>
                  <a:gd name="connsiteX5" fmla="*/ 18854 w 36810"/>
                  <a:gd name="connsiteY5" fmla="*/ 19308 h 55229"/>
                  <a:gd name="connsiteX6" fmla="*/ 25139 w 36810"/>
                  <a:gd name="connsiteY6" fmla="*/ 1347 h 55229"/>
                  <a:gd name="connsiteX7" fmla="*/ 35015 w 36810"/>
                  <a:gd name="connsiteY7" fmla="*/ 1347 h 55229"/>
                  <a:gd name="connsiteX8" fmla="*/ 36811 w 36810"/>
                  <a:gd name="connsiteY8" fmla="*/ 4939 h 55229"/>
                  <a:gd name="connsiteX9" fmla="*/ 33220 w 36810"/>
                  <a:gd name="connsiteY9" fmla="*/ 6735 h 55229"/>
                  <a:gd name="connsiteX10" fmla="*/ 28730 w 36810"/>
                  <a:gd name="connsiteY10" fmla="*/ 6735 h 55229"/>
                  <a:gd name="connsiteX11" fmla="*/ 25139 w 36810"/>
                  <a:gd name="connsiteY11" fmla="*/ 21104 h 55229"/>
                  <a:gd name="connsiteX12" fmla="*/ 22446 w 36810"/>
                  <a:gd name="connsiteY12" fmla="*/ 34574 h 55229"/>
                  <a:gd name="connsiteX13" fmla="*/ 12569 w 36810"/>
                  <a:gd name="connsiteY13" fmla="*/ 43555 h 55229"/>
                  <a:gd name="connsiteX14" fmla="*/ 5387 w 36810"/>
                  <a:gd name="connsiteY14" fmla="*/ 52535 h 55229"/>
                  <a:gd name="connsiteX15" fmla="*/ 2693 w 36810"/>
                  <a:gd name="connsiteY15" fmla="*/ 55229 h 55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810" h="55229">
                    <a:moveTo>
                      <a:pt x="2693" y="52535"/>
                    </a:moveTo>
                    <a:lnTo>
                      <a:pt x="2693" y="52535"/>
                    </a:lnTo>
                    <a:cubicBezTo>
                      <a:pt x="898" y="52535"/>
                      <a:pt x="0" y="50739"/>
                      <a:pt x="0" y="49841"/>
                    </a:cubicBezTo>
                    <a:cubicBezTo>
                      <a:pt x="0" y="41759"/>
                      <a:pt x="5387" y="39065"/>
                      <a:pt x="9876" y="37268"/>
                    </a:cubicBezTo>
                    <a:cubicBezTo>
                      <a:pt x="12569" y="35472"/>
                      <a:pt x="15263" y="34574"/>
                      <a:pt x="17058" y="30982"/>
                    </a:cubicBezTo>
                    <a:cubicBezTo>
                      <a:pt x="17956" y="28288"/>
                      <a:pt x="18854" y="23798"/>
                      <a:pt x="18854" y="19308"/>
                    </a:cubicBezTo>
                    <a:cubicBezTo>
                      <a:pt x="18854" y="12124"/>
                      <a:pt x="20650" y="4041"/>
                      <a:pt x="25139" y="1347"/>
                    </a:cubicBezTo>
                    <a:cubicBezTo>
                      <a:pt x="27832" y="-449"/>
                      <a:pt x="30526" y="-449"/>
                      <a:pt x="35015" y="1347"/>
                    </a:cubicBezTo>
                    <a:cubicBezTo>
                      <a:pt x="35913" y="1347"/>
                      <a:pt x="36811" y="3143"/>
                      <a:pt x="36811" y="4939"/>
                    </a:cubicBezTo>
                    <a:cubicBezTo>
                      <a:pt x="36811" y="6735"/>
                      <a:pt x="35015" y="6735"/>
                      <a:pt x="33220" y="6735"/>
                    </a:cubicBezTo>
                    <a:cubicBezTo>
                      <a:pt x="31424" y="6735"/>
                      <a:pt x="29628" y="5837"/>
                      <a:pt x="28730" y="6735"/>
                    </a:cubicBezTo>
                    <a:cubicBezTo>
                      <a:pt x="26037" y="8531"/>
                      <a:pt x="25139" y="14818"/>
                      <a:pt x="25139" y="21104"/>
                    </a:cubicBezTo>
                    <a:cubicBezTo>
                      <a:pt x="25139" y="26492"/>
                      <a:pt x="24241" y="30982"/>
                      <a:pt x="22446" y="34574"/>
                    </a:cubicBezTo>
                    <a:cubicBezTo>
                      <a:pt x="19752" y="39065"/>
                      <a:pt x="16161" y="41759"/>
                      <a:pt x="12569" y="43555"/>
                    </a:cubicBezTo>
                    <a:cubicBezTo>
                      <a:pt x="8978" y="45351"/>
                      <a:pt x="6285" y="47147"/>
                      <a:pt x="5387" y="52535"/>
                    </a:cubicBezTo>
                    <a:cubicBezTo>
                      <a:pt x="5387" y="53433"/>
                      <a:pt x="4489" y="55229"/>
                      <a:pt x="2693" y="55229"/>
                    </a:cubicBezTo>
                  </a:path>
                </a:pathLst>
              </a:custGeom>
              <a:solidFill>
                <a:srgbClr val="1D1D1B"/>
              </a:solidFill>
              <a:ln w="8971" cap="flat">
                <a:noFill/>
                <a:prstDash val="solid"/>
                <a:miter/>
              </a:ln>
            </p:spPr>
            <p:txBody>
              <a:bodyPr rtlCol="0" anchor="ctr"/>
              <a:lstStyle/>
              <a:p>
                <a:endParaRPr lang="en-US"/>
              </a:p>
            </p:txBody>
          </p:sp>
          <p:sp>
            <p:nvSpPr>
              <p:cNvPr id="1288" name="Freeform 1287">
                <a:extLst>
                  <a:ext uri="{FF2B5EF4-FFF2-40B4-BE49-F238E27FC236}">
                    <a16:creationId xmlns:a16="http://schemas.microsoft.com/office/drawing/2014/main" id="{D056DBDF-A6FF-59BA-AA2D-8F5390EAACD0}"/>
                  </a:ext>
                </a:extLst>
              </p:cNvPr>
              <p:cNvSpPr/>
              <p:nvPr/>
            </p:nvSpPr>
            <p:spPr>
              <a:xfrm>
                <a:off x="12385464" y="5074335"/>
                <a:ext cx="23118" cy="47595"/>
              </a:xfrm>
              <a:custGeom>
                <a:avLst/>
                <a:gdLst>
                  <a:gd name="connsiteX0" fmla="*/ 2469 w 23118"/>
                  <a:gd name="connsiteY0" fmla="*/ 46698 h 47595"/>
                  <a:gd name="connsiteX1" fmla="*/ 673 w 23118"/>
                  <a:gd name="connsiteY1" fmla="*/ 46698 h 47595"/>
                  <a:gd name="connsiteX2" fmla="*/ 673 w 23118"/>
                  <a:gd name="connsiteY2" fmla="*/ 43106 h 47595"/>
                  <a:gd name="connsiteX3" fmla="*/ 2469 w 23118"/>
                  <a:gd name="connsiteY3" fmla="*/ 43106 h 47595"/>
                  <a:gd name="connsiteX4" fmla="*/ 6958 w 23118"/>
                  <a:gd name="connsiteY4" fmla="*/ 27839 h 47595"/>
                  <a:gd name="connsiteX5" fmla="*/ 12345 w 23118"/>
                  <a:gd name="connsiteY5" fmla="*/ 13470 h 47595"/>
                  <a:gd name="connsiteX6" fmla="*/ 17732 w 23118"/>
                  <a:gd name="connsiteY6" fmla="*/ 2694 h 47595"/>
                  <a:gd name="connsiteX7" fmla="*/ 20425 w 23118"/>
                  <a:gd name="connsiteY7" fmla="*/ 0 h 47595"/>
                  <a:gd name="connsiteX8" fmla="*/ 20425 w 23118"/>
                  <a:gd name="connsiteY8" fmla="*/ 0 h 47595"/>
                  <a:gd name="connsiteX9" fmla="*/ 23119 w 23118"/>
                  <a:gd name="connsiteY9" fmla="*/ 2694 h 47595"/>
                  <a:gd name="connsiteX10" fmla="*/ 16834 w 23118"/>
                  <a:gd name="connsiteY10" fmla="*/ 17063 h 47595"/>
                  <a:gd name="connsiteX11" fmla="*/ 12345 w 23118"/>
                  <a:gd name="connsiteY11" fmla="*/ 27839 h 47595"/>
                  <a:gd name="connsiteX12" fmla="*/ 6060 w 23118"/>
                  <a:gd name="connsiteY12" fmla="*/ 45800 h 47595"/>
                  <a:gd name="connsiteX13" fmla="*/ 5162 w 23118"/>
                  <a:gd name="connsiteY13" fmla="*/ 45800 h 47595"/>
                  <a:gd name="connsiteX14" fmla="*/ 3367 w 23118"/>
                  <a:gd name="connsiteY14" fmla="*/ 47596 h 4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3118" h="47595">
                    <a:moveTo>
                      <a:pt x="2469" y="46698"/>
                    </a:moveTo>
                    <a:cubicBezTo>
                      <a:pt x="2469" y="46698"/>
                      <a:pt x="673" y="46698"/>
                      <a:pt x="673" y="46698"/>
                    </a:cubicBezTo>
                    <a:cubicBezTo>
                      <a:pt x="-224" y="45800"/>
                      <a:pt x="-224" y="44004"/>
                      <a:pt x="673" y="43106"/>
                    </a:cubicBezTo>
                    <a:lnTo>
                      <a:pt x="2469" y="43106"/>
                    </a:lnTo>
                    <a:cubicBezTo>
                      <a:pt x="6060" y="38616"/>
                      <a:pt x="7856" y="36819"/>
                      <a:pt x="6958" y="27839"/>
                    </a:cubicBezTo>
                    <a:cubicBezTo>
                      <a:pt x="6958" y="20655"/>
                      <a:pt x="9651" y="17063"/>
                      <a:pt x="12345" y="13470"/>
                    </a:cubicBezTo>
                    <a:cubicBezTo>
                      <a:pt x="15039" y="9878"/>
                      <a:pt x="17732" y="7184"/>
                      <a:pt x="17732" y="2694"/>
                    </a:cubicBezTo>
                    <a:cubicBezTo>
                      <a:pt x="17732" y="898"/>
                      <a:pt x="18630" y="0"/>
                      <a:pt x="20425" y="0"/>
                    </a:cubicBezTo>
                    <a:lnTo>
                      <a:pt x="20425" y="0"/>
                    </a:lnTo>
                    <a:cubicBezTo>
                      <a:pt x="22221" y="0"/>
                      <a:pt x="23119" y="898"/>
                      <a:pt x="23119" y="2694"/>
                    </a:cubicBezTo>
                    <a:cubicBezTo>
                      <a:pt x="23119" y="9878"/>
                      <a:pt x="19528" y="13470"/>
                      <a:pt x="16834" y="17063"/>
                    </a:cubicBezTo>
                    <a:cubicBezTo>
                      <a:pt x="14141" y="20655"/>
                      <a:pt x="12345" y="22451"/>
                      <a:pt x="12345" y="27839"/>
                    </a:cubicBezTo>
                    <a:cubicBezTo>
                      <a:pt x="13243" y="38616"/>
                      <a:pt x="10550" y="42208"/>
                      <a:pt x="6060" y="45800"/>
                    </a:cubicBezTo>
                    <a:lnTo>
                      <a:pt x="5162" y="45800"/>
                    </a:lnTo>
                    <a:cubicBezTo>
                      <a:pt x="5162" y="47596"/>
                      <a:pt x="4265" y="47596"/>
                      <a:pt x="3367" y="47596"/>
                    </a:cubicBezTo>
                  </a:path>
                </a:pathLst>
              </a:custGeom>
              <a:solidFill>
                <a:srgbClr val="1D1D1B"/>
              </a:solidFill>
              <a:ln w="8971" cap="flat">
                <a:noFill/>
                <a:prstDash val="solid"/>
                <a:miter/>
              </a:ln>
            </p:spPr>
            <p:txBody>
              <a:bodyPr rtlCol="0" anchor="ctr"/>
              <a:lstStyle/>
              <a:p>
                <a:endParaRPr lang="en-US"/>
              </a:p>
            </p:txBody>
          </p:sp>
          <p:sp>
            <p:nvSpPr>
              <p:cNvPr id="1289" name="Freeform 1288">
                <a:extLst>
                  <a:ext uri="{FF2B5EF4-FFF2-40B4-BE49-F238E27FC236}">
                    <a16:creationId xmlns:a16="http://schemas.microsoft.com/office/drawing/2014/main" id="{ADBFB9B8-7B7A-956C-0D7B-6A6664BAC416}"/>
                  </a:ext>
                </a:extLst>
              </p:cNvPr>
              <p:cNvSpPr/>
              <p:nvPr/>
            </p:nvSpPr>
            <p:spPr>
              <a:xfrm>
                <a:off x="12353816" y="4998059"/>
                <a:ext cx="104546" cy="95134"/>
              </a:xfrm>
              <a:custGeom>
                <a:avLst/>
                <a:gdLst>
                  <a:gd name="connsiteX0" fmla="*/ 2693 w 104546"/>
                  <a:gd name="connsiteY0" fmla="*/ 95135 h 95134"/>
                  <a:gd name="connsiteX1" fmla="*/ 0 w 104546"/>
                  <a:gd name="connsiteY1" fmla="*/ 93339 h 95134"/>
                  <a:gd name="connsiteX2" fmla="*/ 1796 w 104546"/>
                  <a:gd name="connsiteY2" fmla="*/ 89747 h 95134"/>
                  <a:gd name="connsiteX3" fmla="*/ 8978 w 104546"/>
                  <a:gd name="connsiteY3" fmla="*/ 74480 h 95134"/>
                  <a:gd name="connsiteX4" fmla="*/ 8978 w 104546"/>
                  <a:gd name="connsiteY4" fmla="*/ 74480 h 95134"/>
                  <a:gd name="connsiteX5" fmla="*/ 8978 w 104546"/>
                  <a:gd name="connsiteY5" fmla="*/ 57418 h 95134"/>
                  <a:gd name="connsiteX6" fmla="*/ 13467 w 104546"/>
                  <a:gd name="connsiteY6" fmla="*/ 52029 h 95134"/>
                  <a:gd name="connsiteX7" fmla="*/ 17058 w 104546"/>
                  <a:gd name="connsiteY7" fmla="*/ 48437 h 95134"/>
                  <a:gd name="connsiteX8" fmla="*/ 17058 w 104546"/>
                  <a:gd name="connsiteY8" fmla="*/ 42151 h 95134"/>
                  <a:gd name="connsiteX9" fmla="*/ 18854 w 104546"/>
                  <a:gd name="connsiteY9" fmla="*/ 33171 h 95134"/>
                  <a:gd name="connsiteX10" fmla="*/ 32321 w 104546"/>
                  <a:gd name="connsiteY10" fmla="*/ 22394 h 95134"/>
                  <a:gd name="connsiteX11" fmla="*/ 35913 w 104546"/>
                  <a:gd name="connsiteY11" fmla="*/ 21496 h 95134"/>
                  <a:gd name="connsiteX12" fmla="*/ 41300 w 104546"/>
                  <a:gd name="connsiteY12" fmla="*/ 19700 h 95134"/>
                  <a:gd name="connsiteX13" fmla="*/ 46687 w 104546"/>
                  <a:gd name="connsiteY13" fmla="*/ 15210 h 95134"/>
                  <a:gd name="connsiteX14" fmla="*/ 53869 w 104546"/>
                  <a:gd name="connsiteY14" fmla="*/ 8924 h 95134"/>
                  <a:gd name="connsiteX15" fmla="*/ 73622 w 104546"/>
                  <a:gd name="connsiteY15" fmla="*/ 6230 h 95134"/>
                  <a:gd name="connsiteX16" fmla="*/ 77213 w 104546"/>
                  <a:gd name="connsiteY16" fmla="*/ 6230 h 95134"/>
                  <a:gd name="connsiteX17" fmla="*/ 83497 w 104546"/>
                  <a:gd name="connsiteY17" fmla="*/ 3536 h 95134"/>
                  <a:gd name="connsiteX18" fmla="*/ 104147 w 104546"/>
                  <a:gd name="connsiteY18" fmla="*/ 5332 h 95134"/>
                  <a:gd name="connsiteX19" fmla="*/ 104147 w 104546"/>
                  <a:gd name="connsiteY19" fmla="*/ 8924 h 95134"/>
                  <a:gd name="connsiteX20" fmla="*/ 100556 w 104546"/>
                  <a:gd name="connsiteY20" fmla="*/ 8924 h 95134"/>
                  <a:gd name="connsiteX21" fmla="*/ 86191 w 104546"/>
                  <a:gd name="connsiteY21" fmla="*/ 8924 h 95134"/>
                  <a:gd name="connsiteX22" fmla="*/ 77213 w 104546"/>
                  <a:gd name="connsiteY22" fmla="*/ 11618 h 95134"/>
                  <a:gd name="connsiteX23" fmla="*/ 73622 w 104546"/>
                  <a:gd name="connsiteY23" fmla="*/ 11618 h 95134"/>
                  <a:gd name="connsiteX24" fmla="*/ 56563 w 104546"/>
                  <a:gd name="connsiteY24" fmla="*/ 13414 h 95134"/>
                  <a:gd name="connsiteX25" fmla="*/ 51176 w 104546"/>
                  <a:gd name="connsiteY25" fmla="*/ 18802 h 95134"/>
                  <a:gd name="connsiteX26" fmla="*/ 44891 w 104546"/>
                  <a:gd name="connsiteY26" fmla="*/ 25088 h 95134"/>
                  <a:gd name="connsiteX27" fmla="*/ 37709 w 104546"/>
                  <a:gd name="connsiteY27" fmla="*/ 27782 h 95134"/>
                  <a:gd name="connsiteX28" fmla="*/ 35015 w 104546"/>
                  <a:gd name="connsiteY28" fmla="*/ 27782 h 95134"/>
                  <a:gd name="connsiteX29" fmla="*/ 24241 w 104546"/>
                  <a:gd name="connsiteY29" fmla="*/ 35865 h 95134"/>
                  <a:gd name="connsiteX30" fmla="*/ 23343 w 104546"/>
                  <a:gd name="connsiteY30" fmla="*/ 43049 h 95134"/>
                  <a:gd name="connsiteX31" fmla="*/ 21547 w 104546"/>
                  <a:gd name="connsiteY31" fmla="*/ 51131 h 95134"/>
                  <a:gd name="connsiteX32" fmla="*/ 17058 w 104546"/>
                  <a:gd name="connsiteY32" fmla="*/ 56519 h 95134"/>
                  <a:gd name="connsiteX33" fmla="*/ 13467 w 104546"/>
                  <a:gd name="connsiteY33" fmla="*/ 60112 h 95134"/>
                  <a:gd name="connsiteX34" fmla="*/ 13467 w 104546"/>
                  <a:gd name="connsiteY34" fmla="*/ 73582 h 95134"/>
                  <a:gd name="connsiteX35" fmla="*/ 13467 w 104546"/>
                  <a:gd name="connsiteY35" fmla="*/ 73582 h 95134"/>
                  <a:gd name="connsiteX36" fmla="*/ 2693 w 104546"/>
                  <a:gd name="connsiteY36" fmla="*/ 95135 h 95134"/>
                  <a:gd name="connsiteX37" fmla="*/ 2693 w 104546"/>
                  <a:gd name="connsiteY37" fmla="*/ 95135 h 95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4546" h="95134">
                    <a:moveTo>
                      <a:pt x="2693" y="95135"/>
                    </a:moveTo>
                    <a:cubicBezTo>
                      <a:pt x="1796" y="95135"/>
                      <a:pt x="898" y="95135"/>
                      <a:pt x="0" y="93339"/>
                    </a:cubicBezTo>
                    <a:cubicBezTo>
                      <a:pt x="0" y="91543"/>
                      <a:pt x="0" y="90645"/>
                      <a:pt x="1796" y="89747"/>
                    </a:cubicBezTo>
                    <a:cubicBezTo>
                      <a:pt x="7182" y="87951"/>
                      <a:pt x="10774" y="80766"/>
                      <a:pt x="8978" y="74480"/>
                    </a:cubicBezTo>
                    <a:lnTo>
                      <a:pt x="8978" y="74480"/>
                    </a:lnTo>
                    <a:cubicBezTo>
                      <a:pt x="8080" y="68194"/>
                      <a:pt x="7182" y="62806"/>
                      <a:pt x="8978" y="57418"/>
                    </a:cubicBezTo>
                    <a:cubicBezTo>
                      <a:pt x="9876" y="54723"/>
                      <a:pt x="11672" y="53825"/>
                      <a:pt x="13467" y="52029"/>
                    </a:cubicBezTo>
                    <a:cubicBezTo>
                      <a:pt x="15263" y="51131"/>
                      <a:pt x="16161" y="50233"/>
                      <a:pt x="17058" y="48437"/>
                    </a:cubicBezTo>
                    <a:cubicBezTo>
                      <a:pt x="17058" y="46641"/>
                      <a:pt x="17058" y="44845"/>
                      <a:pt x="17058" y="42151"/>
                    </a:cubicBezTo>
                    <a:cubicBezTo>
                      <a:pt x="17058" y="39457"/>
                      <a:pt x="17058" y="36763"/>
                      <a:pt x="18854" y="33171"/>
                    </a:cubicBezTo>
                    <a:cubicBezTo>
                      <a:pt x="21547" y="25986"/>
                      <a:pt x="28730" y="23292"/>
                      <a:pt x="32321" y="22394"/>
                    </a:cubicBezTo>
                    <a:cubicBezTo>
                      <a:pt x="33220" y="22394"/>
                      <a:pt x="34117" y="22394"/>
                      <a:pt x="35913" y="21496"/>
                    </a:cubicBezTo>
                    <a:cubicBezTo>
                      <a:pt x="37709" y="21496"/>
                      <a:pt x="40402" y="20598"/>
                      <a:pt x="41300" y="19700"/>
                    </a:cubicBezTo>
                    <a:cubicBezTo>
                      <a:pt x="43095" y="18802"/>
                      <a:pt x="44891" y="17006"/>
                      <a:pt x="46687" y="15210"/>
                    </a:cubicBezTo>
                    <a:cubicBezTo>
                      <a:pt x="48482" y="13414"/>
                      <a:pt x="50278" y="10720"/>
                      <a:pt x="53869" y="8924"/>
                    </a:cubicBezTo>
                    <a:cubicBezTo>
                      <a:pt x="59256" y="6230"/>
                      <a:pt x="66439" y="6230"/>
                      <a:pt x="73622" y="6230"/>
                    </a:cubicBezTo>
                    <a:lnTo>
                      <a:pt x="77213" y="6230"/>
                    </a:lnTo>
                    <a:cubicBezTo>
                      <a:pt x="79008" y="6230"/>
                      <a:pt x="80804" y="5332"/>
                      <a:pt x="83497" y="3536"/>
                    </a:cubicBezTo>
                    <a:cubicBezTo>
                      <a:pt x="88884" y="841"/>
                      <a:pt x="96067" y="-3649"/>
                      <a:pt x="104147" y="5332"/>
                    </a:cubicBezTo>
                    <a:cubicBezTo>
                      <a:pt x="105045" y="6230"/>
                      <a:pt x="104147" y="8026"/>
                      <a:pt x="104147" y="8924"/>
                    </a:cubicBezTo>
                    <a:cubicBezTo>
                      <a:pt x="103250" y="9822"/>
                      <a:pt x="101454" y="8924"/>
                      <a:pt x="100556" y="8924"/>
                    </a:cubicBezTo>
                    <a:cubicBezTo>
                      <a:pt x="95169" y="3536"/>
                      <a:pt x="91578" y="5332"/>
                      <a:pt x="86191" y="8924"/>
                    </a:cubicBezTo>
                    <a:cubicBezTo>
                      <a:pt x="83497" y="10720"/>
                      <a:pt x="80804" y="11618"/>
                      <a:pt x="77213" y="11618"/>
                    </a:cubicBezTo>
                    <a:lnTo>
                      <a:pt x="73622" y="11618"/>
                    </a:lnTo>
                    <a:cubicBezTo>
                      <a:pt x="66439" y="11618"/>
                      <a:pt x="60154" y="11618"/>
                      <a:pt x="56563" y="13414"/>
                    </a:cubicBezTo>
                    <a:cubicBezTo>
                      <a:pt x="53869" y="14312"/>
                      <a:pt x="52971" y="16108"/>
                      <a:pt x="51176" y="18802"/>
                    </a:cubicBezTo>
                    <a:cubicBezTo>
                      <a:pt x="49380" y="20598"/>
                      <a:pt x="47585" y="23292"/>
                      <a:pt x="44891" y="25088"/>
                    </a:cubicBezTo>
                    <a:cubicBezTo>
                      <a:pt x="43095" y="25986"/>
                      <a:pt x="40402" y="26884"/>
                      <a:pt x="37709" y="27782"/>
                    </a:cubicBezTo>
                    <a:cubicBezTo>
                      <a:pt x="36811" y="27782"/>
                      <a:pt x="35913" y="27782"/>
                      <a:pt x="35015" y="27782"/>
                    </a:cubicBezTo>
                    <a:cubicBezTo>
                      <a:pt x="30526" y="29579"/>
                      <a:pt x="26935" y="30477"/>
                      <a:pt x="24241" y="35865"/>
                    </a:cubicBezTo>
                    <a:cubicBezTo>
                      <a:pt x="23343" y="38559"/>
                      <a:pt x="23343" y="40355"/>
                      <a:pt x="23343" y="43049"/>
                    </a:cubicBezTo>
                    <a:cubicBezTo>
                      <a:pt x="23343" y="45743"/>
                      <a:pt x="23343" y="48437"/>
                      <a:pt x="21547" y="51131"/>
                    </a:cubicBezTo>
                    <a:cubicBezTo>
                      <a:pt x="20650" y="52927"/>
                      <a:pt x="18854" y="54723"/>
                      <a:pt x="17058" y="56519"/>
                    </a:cubicBezTo>
                    <a:cubicBezTo>
                      <a:pt x="15263" y="57418"/>
                      <a:pt x="14365" y="58315"/>
                      <a:pt x="13467" y="60112"/>
                    </a:cubicBezTo>
                    <a:cubicBezTo>
                      <a:pt x="11672" y="64602"/>
                      <a:pt x="11672" y="68194"/>
                      <a:pt x="13467" y="73582"/>
                    </a:cubicBezTo>
                    <a:lnTo>
                      <a:pt x="13467" y="73582"/>
                    </a:lnTo>
                    <a:cubicBezTo>
                      <a:pt x="15263" y="83460"/>
                      <a:pt x="9876" y="92441"/>
                      <a:pt x="2693" y="95135"/>
                    </a:cubicBezTo>
                    <a:cubicBezTo>
                      <a:pt x="2693" y="95135"/>
                      <a:pt x="2693" y="95135"/>
                      <a:pt x="2693" y="95135"/>
                    </a:cubicBezTo>
                  </a:path>
                </a:pathLst>
              </a:custGeom>
              <a:solidFill>
                <a:srgbClr val="1D1D1B"/>
              </a:solidFill>
              <a:ln w="8971" cap="flat">
                <a:noFill/>
                <a:prstDash val="solid"/>
                <a:miter/>
              </a:ln>
            </p:spPr>
            <p:txBody>
              <a:bodyPr rtlCol="0" anchor="ctr"/>
              <a:lstStyle/>
              <a:p>
                <a:endParaRPr lang="en-US"/>
              </a:p>
            </p:txBody>
          </p:sp>
          <p:sp>
            <p:nvSpPr>
              <p:cNvPr id="1290" name="Freeform 1289">
                <a:extLst>
                  <a:ext uri="{FF2B5EF4-FFF2-40B4-BE49-F238E27FC236}">
                    <a16:creationId xmlns:a16="http://schemas.microsoft.com/office/drawing/2014/main" id="{A541A883-D319-D9B3-FE0F-6645760BF34C}"/>
                  </a:ext>
                </a:extLst>
              </p:cNvPr>
              <p:cNvSpPr/>
              <p:nvPr/>
            </p:nvSpPr>
            <p:spPr>
              <a:xfrm>
                <a:off x="12475521" y="5005520"/>
                <a:ext cx="71699" cy="90367"/>
              </a:xfrm>
              <a:custGeom>
                <a:avLst/>
                <a:gdLst>
                  <a:gd name="connsiteX0" fmla="*/ 69531 w 71699"/>
                  <a:gd name="connsiteY0" fmla="*/ 89469 h 90367"/>
                  <a:gd name="connsiteX1" fmla="*/ 68634 w 71699"/>
                  <a:gd name="connsiteY1" fmla="*/ 89469 h 90367"/>
                  <a:gd name="connsiteX2" fmla="*/ 62349 w 71699"/>
                  <a:gd name="connsiteY2" fmla="*/ 77795 h 90367"/>
                  <a:gd name="connsiteX3" fmla="*/ 62349 w 71699"/>
                  <a:gd name="connsiteY3" fmla="*/ 72407 h 90367"/>
                  <a:gd name="connsiteX4" fmla="*/ 62349 w 71699"/>
                  <a:gd name="connsiteY4" fmla="*/ 65222 h 90367"/>
                  <a:gd name="connsiteX5" fmla="*/ 58757 w 71699"/>
                  <a:gd name="connsiteY5" fmla="*/ 60732 h 90367"/>
                  <a:gd name="connsiteX6" fmla="*/ 50677 w 71699"/>
                  <a:gd name="connsiteY6" fmla="*/ 49956 h 90367"/>
                  <a:gd name="connsiteX7" fmla="*/ 49779 w 71699"/>
                  <a:gd name="connsiteY7" fmla="*/ 40975 h 90367"/>
                  <a:gd name="connsiteX8" fmla="*/ 47086 w 71699"/>
                  <a:gd name="connsiteY8" fmla="*/ 29301 h 90367"/>
                  <a:gd name="connsiteX9" fmla="*/ 39005 w 71699"/>
                  <a:gd name="connsiteY9" fmla="*/ 25709 h 90367"/>
                  <a:gd name="connsiteX10" fmla="*/ 30027 w 71699"/>
                  <a:gd name="connsiteY10" fmla="*/ 21219 h 90367"/>
                  <a:gd name="connsiteX11" fmla="*/ 25538 w 71699"/>
                  <a:gd name="connsiteY11" fmla="*/ 15830 h 90367"/>
                  <a:gd name="connsiteX12" fmla="*/ 3990 w 71699"/>
                  <a:gd name="connsiteY12" fmla="*/ 6850 h 90367"/>
                  <a:gd name="connsiteX13" fmla="*/ 399 w 71699"/>
                  <a:gd name="connsiteY13" fmla="*/ 6850 h 90367"/>
                  <a:gd name="connsiteX14" fmla="*/ 399 w 71699"/>
                  <a:gd name="connsiteY14" fmla="*/ 3258 h 90367"/>
                  <a:gd name="connsiteX15" fmla="*/ 29129 w 71699"/>
                  <a:gd name="connsiteY15" fmla="*/ 13136 h 90367"/>
                  <a:gd name="connsiteX16" fmla="*/ 32721 w 71699"/>
                  <a:gd name="connsiteY16" fmla="*/ 17627 h 90367"/>
                  <a:gd name="connsiteX17" fmla="*/ 39903 w 71699"/>
                  <a:gd name="connsiteY17" fmla="*/ 21219 h 90367"/>
                  <a:gd name="connsiteX18" fmla="*/ 49779 w 71699"/>
                  <a:gd name="connsiteY18" fmla="*/ 26607 h 90367"/>
                  <a:gd name="connsiteX19" fmla="*/ 54268 w 71699"/>
                  <a:gd name="connsiteY19" fmla="*/ 41873 h 90367"/>
                  <a:gd name="connsiteX20" fmla="*/ 55167 w 71699"/>
                  <a:gd name="connsiteY20" fmla="*/ 49956 h 90367"/>
                  <a:gd name="connsiteX21" fmla="*/ 61451 w 71699"/>
                  <a:gd name="connsiteY21" fmla="*/ 58936 h 90367"/>
                  <a:gd name="connsiteX22" fmla="*/ 66838 w 71699"/>
                  <a:gd name="connsiteY22" fmla="*/ 64324 h 90367"/>
                  <a:gd name="connsiteX23" fmla="*/ 66838 w 71699"/>
                  <a:gd name="connsiteY23" fmla="*/ 75101 h 90367"/>
                  <a:gd name="connsiteX24" fmla="*/ 66838 w 71699"/>
                  <a:gd name="connsiteY24" fmla="*/ 78693 h 90367"/>
                  <a:gd name="connsiteX25" fmla="*/ 70429 w 71699"/>
                  <a:gd name="connsiteY25" fmla="*/ 85877 h 90367"/>
                  <a:gd name="connsiteX26" fmla="*/ 71327 w 71699"/>
                  <a:gd name="connsiteY26" fmla="*/ 89469 h 90367"/>
                  <a:gd name="connsiteX27" fmla="*/ 69531 w 71699"/>
                  <a:gd name="connsiteY27" fmla="*/ 90367 h 90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71699" h="90367">
                    <a:moveTo>
                      <a:pt x="69531" y="89469"/>
                    </a:moveTo>
                    <a:cubicBezTo>
                      <a:pt x="69531" y="89469"/>
                      <a:pt x="68634" y="89469"/>
                      <a:pt x="68634" y="89469"/>
                    </a:cubicBezTo>
                    <a:cubicBezTo>
                      <a:pt x="62349" y="85877"/>
                      <a:pt x="62349" y="80489"/>
                      <a:pt x="62349" y="77795"/>
                    </a:cubicBezTo>
                    <a:cubicBezTo>
                      <a:pt x="62349" y="75999"/>
                      <a:pt x="62349" y="74202"/>
                      <a:pt x="62349" y="72407"/>
                    </a:cubicBezTo>
                    <a:cubicBezTo>
                      <a:pt x="62349" y="69712"/>
                      <a:pt x="63247" y="67018"/>
                      <a:pt x="62349" y="65222"/>
                    </a:cubicBezTo>
                    <a:cubicBezTo>
                      <a:pt x="62349" y="64324"/>
                      <a:pt x="60553" y="62528"/>
                      <a:pt x="58757" y="60732"/>
                    </a:cubicBezTo>
                    <a:cubicBezTo>
                      <a:pt x="56064" y="58038"/>
                      <a:pt x="51575" y="54446"/>
                      <a:pt x="50677" y="49956"/>
                    </a:cubicBezTo>
                    <a:cubicBezTo>
                      <a:pt x="50677" y="47262"/>
                      <a:pt x="49779" y="44568"/>
                      <a:pt x="49779" y="40975"/>
                    </a:cubicBezTo>
                    <a:cubicBezTo>
                      <a:pt x="49779" y="36485"/>
                      <a:pt x="49779" y="31995"/>
                      <a:pt x="47086" y="29301"/>
                    </a:cubicBezTo>
                    <a:cubicBezTo>
                      <a:pt x="45290" y="27505"/>
                      <a:pt x="42597" y="26607"/>
                      <a:pt x="39005" y="25709"/>
                    </a:cubicBezTo>
                    <a:cubicBezTo>
                      <a:pt x="35414" y="24811"/>
                      <a:pt x="32721" y="23913"/>
                      <a:pt x="30027" y="21219"/>
                    </a:cubicBezTo>
                    <a:cubicBezTo>
                      <a:pt x="28232" y="20321"/>
                      <a:pt x="27334" y="18525"/>
                      <a:pt x="25538" y="15830"/>
                    </a:cubicBezTo>
                    <a:cubicBezTo>
                      <a:pt x="19254" y="7748"/>
                      <a:pt x="12969" y="1462"/>
                      <a:pt x="3990" y="6850"/>
                    </a:cubicBezTo>
                    <a:cubicBezTo>
                      <a:pt x="3092" y="6850"/>
                      <a:pt x="1297" y="6850"/>
                      <a:pt x="399" y="6850"/>
                    </a:cubicBezTo>
                    <a:cubicBezTo>
                      <a:pt x="-499" y="6850"/>
                      <a:pt x="399" y="4156"/>
                      <a:pt x="399" y="3258"/>
                    </a:cubicBezTo>
                    <a:cubicBezTo>
                      <a:pt x="13866" y="-5722"/>
                      <a:pt x="23743" y="5952"/>
                      <a:pt x="29129" y="13136"/>
                    </a:cubicBezTo>
                    <a:cubicBezTo>
                      <a:pt x="30925" y="14932"/>
                      <a:pt x="31823" y="16729"/>
                      <a:pt x="32721" y="17627"/>
                    </a:cubicBezTo>
                    <a:cubicBezTo>
                      <a:pt x="34516" y="19422"/>
                      <a:pt x="37210" y="20321"/>
                      <a:pt x="39903" y="21219"/>
                    </a:cubicBezTo>
                    <a:cubicBezTo>
                      <a:pt x="43494" y="22117"/>
                      <a:pt x="47086" y="23913"/>
                      <a:pt x="49779" y="26607"/>
                    </a:cubicBezTo>
                    <a:cubicBezTo>
                      <a:pt x="53371" y="30199"/>
                      <a:pt x="53371" y="36485"/>
                      <a:pt x="54268" y="41873"/>
                    </a:cubicBezTo>
                    <a:cubicBezTo>
                      <a:pt x="54268" y="44568"/>
                      <a:pt x="54268" y="47262"/>
                      <a:pt x="55167" y="49956"/>
                    </a:cubicBezTo>
                    <a:cubicBezTo>
                      <a:pt x="55167" y="53548"/>
                      <a:pt x="58757" y="56242"/>
                      <a:pt x="61451" y="58936"/>
                    </a:cubicBezTo>
                    <a:cubicBezTo>
                      <a:pt x="63247" y="60732"/>
                      <a:pt x="65940" y="62528"/>
                      <a:pt x="66838" y="64324"/>
                    </a:cubicBezTo>
                    <a:cubicBezTo>
                      <a:pt x="68634" y="67916"/>
                      <a:pt x="67736" y="71508"/>
                      <a:pt x="66838" y="75101"/>
                    </a:cubicBezTo>
                    <a:cubicBezTo>
                      <a:pt x="66838" y="76897"/>
                      <a:pt x="66838" y="77795"/>
                      <a:pt x="66838" y="78693"/>
                    </a:cubicBezTo>
                    <a:cubicBezTo>
                      <a:pt x="66838" y="81387"/>
                      <a:pt x="66838" y="84081"/>
                      <a:pt x="70429" y="85877"/>
                    </a:cubicBezTo>
                    <a:cubicBezTo>
                      <a:pt x="71327" y="85877"/>
                      <a:pt x="72225" y="88571"/>
                      <a:pt x="71327" y="89469"/>
                    </a:cubicBezTo>
                    <a:cubicBezTo>
                      <a:pt x="71327" y="89469"/>
                      <a:pt x="69531" y="90367"/>
                      <a:pt x="69531" y="90367"/>
                    </a:cubicBezTo>
                  </a:path>
                </a:pathLst>
              </a:custGeom>
              <a:solidFill>
                <a:srgbClr val="1D1D1B"/>
              </a:solidFill>
              <a:ln w="8971" cap="flat">
                <a:noFill/>
                <a:prstDash val="solid"/>
                <a:miter/>
              </a:ln>
            </p:spPr>
            <p:txBody>
              <a:bodyPr rtlCol="0" anchor="ctr"/>
              <a:lstStyle/>
              <a:p>
                <a:endParaRPr lang="en-US"/>
              </a:p>
            </p:txBody>
          </p:sp>
          <p:sp>
            <p:nvSpPr>
              <p:cNvPr id="1291" name="Freeform 1290">
                <a:extLst>
                  <a:ext uri="{FF2B5EF4-FFF2-40B4-BE49-F238E27FC236}">
                    <a16:creationId xmlns:a16="http://schemas.microsoft.com/office/drawing/2014/main" id="{B3BAB157-8EF1-7AF3-79C3-2EE8C491380C}"/>
                  </a:ext>
                </a:extLst>
              </p:cNvPr>
              <p:cNvSpPr/>
              <p:nvPr/>
            </p:nvSpPr>
            <p:spPr>
              <a:xfrm>
                <a:off x="12455270" y="5017085"/>
                <a:ext cx="11447" cy="26840"/>
              </a:xfrm>
              <a:custGeom>
                <a:avLst/>
                <a:gdLst>
                  <a:gd name="connsiteX0" fmla="*/ 2693 w 11447"/>
                  <a:gd name="connsiteY0" fmla="*/ 25818 h 26840"/>
                  <a:gd name="connsiteX1" fmla="*/ 0 w 11447"/>
                  <a:gd name="connsiteY1" fmla="*/ 23124 h 26840"/>
                  <a:gd name="connsiteX2" fmla="*/ 7182 w 11447"/>
                  <a:gd name="connsiteY2" fmla="*/ 674 h 26840"/>
                  <a:gd name="connsiteX3" fmla="*/ 10774 w 11447"/>
                  <a:gd name="connsiteY3" fmla="*/ 674 h 26840"/>
                  <a:gd name="connsiteX4" fmla="*/ 10774 w 11447"/>
                  <a:gd name="connsiteY4" fmla="*/ 4266 h 26840"/>
                  <a:gd name="connsiteX5" fmla="*/ 5387 w 11447"/>
                  <a:gd name="connsiteY5" fmla="*/ 23124 h 26840"/>
                  <a:gd name="connsiteX6" fmla="*/ 2693 w 11447"/>
                  <a:gd name="connsiteY6" fmla="*/ 25818 h 26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47" h="26840">
                    <a:moveTo>
                      <a:pt x="2693" y="25818"/>
                    </a:moveTo>
                    <a:cubicBezTo>
                      <a:pt x="898" y="25818"/>
                      <a:pt x="0" y="24921"/>
                      <a:pt x="0" y="23124"/>
                    </a:cubicBezTo>
                    <a:cubicBezTo>
                      <a:pt x="0" y="18634"/>
                      <a:pt x="0" y="6960"/>
                      <a:pt x="7182" y="674"/>
                    </a:cubicBezTo>
                    <a:cubicBezTo>
                      <a:pt x="8081" y="-225"/>
                      <a:pt x="9876" y="-225"/>
                      <a:pt x="10774" y="674"/>
                    </a:cubicBezTo>
                    <a:cubicBezTo>
                      <a:pt x="11672" y="1572"/>
                      <a:pt x="11672" y="3368"/>
                      <a:pt x="10774" y="4266"/>
                    </a:cubicBezTo>
                    <a:cubicBezTo>
                      <a:pt x="7182" y="7858"/>
                      <a:pt x="5387" y="16838"/>
                      <a:pt x="5387" y="23124"/>
                    </a:cubicBezTo>
                    <a:cubicBezTo>
                      <a:pt x="5387" y="29411"/>
                      <a:pt x="4489" y="25818"/>
                      <a:pt x="2693" y="25818"/>
                    </a:cubicBezTo>
                  </a:path>
                </a:pathLst>
              </a:custGeom>
              <a:solidFill>
                <a:srgbClr val="1D1D1B"/>
              </a:solidFill>
              <a:ln w="8971" cap="flat">
                <a:noFill/>
                <a:prstDash val="solid"/>
                <a:miter/>
              </a:ln>
            </p:spPr>
            <p:txBody>
              <a:bodyPr rtlCol="0" anchor="ctr"/>
              <a:lstStyle/>
              <a:p>
                <a:endParaRPr lang="en-US"/>
              </a:p>
            </p:txBody>
          </p:sp>
          <p:sp>
            <p:nvSpPr>
              <p:cNvPr id="1292" name="Freeform 1291">
                <a:extLst>
                  <a:ext uri="{FF2B5EF4-FFF2-40B4-BE49-F238E27FC236}">
                    <a16:creationId xmlns:a16="http://schemas.microsoft.com/office/drawing/2014/main" id="{15E8AEFA-1B1E-9889-6EDA-3D17D7857A1C}"/>
                  </a:ext>
                </a:extLst>
              </p:cNvPr>
              <p:cNvSpPr/>
              <p:nvPr/>
            </p:nvSpPr>
            <p:spPr>
              <a:xfrm>
                <a:off x="12686456" y="5083232"/>
                <a:ext cx="164754" cy="202140"/>
              </a:xfrm>
              <a:custGeom>
                <a:avLst/>
                <a:gdLst>
                  <a:gd name="connsiteX0" fmla="*/ 162061 w 164754"/>
                  <a:gd name="connsiteY0" fmla="*/ 200345 h 202140"/>
                  <a:gd name="connsiteX1" fmla="*/ 159368 w 164754"/>
                  <a:gd name="connsiteY1" fmla="*/ 198548 h 202140"/>
                  <a:gd name="connsiteX2" fmla="*/ 128842 w 164754"/>
                  <a:gd name="connsiteY2" fmla="*/ 168913 h 202140"/>
                  <a:gd name="connsiteX3" fmla="*/ 92031 w 164754"/>
                  <a:gd name="connsiteY3" fmla="*/ 179690 h 202140"/>
                  <a:gd name="connsiteX4" fmla="*/ 27388 w 164754"/>
                  <a:gd name="connsiteY4" fmla="*/ 182384 h 202140"/>
                  <a:gd name="connsiteX5" fmla="*/ 3146 w 164754"/>
                  <a:gd name="connsiteY5" fmla="*/ 120420 h 202140"/>
                  <a:gd name="connsiteX6" fmla="*/ 1351 w 164754"/>
                  <a:gd name="connsiteY6" fmla="*/ 108745 h 202140"/>
                  <a:gd name="connsiteX7" fmla="*/ 32775 w 164754"/>
                  <a:gd name="connsiteY7" fmla="*/ 23432 h 202140"/>
                  <a:gd name="connsiteX8" fmla="*/ 102805 w 164754"/>
                  <a:gd name="connsiteY8" fmla="*/ 2778 h 202140"/>
                  <a:gd name="connsiteX9" fmla="*/ 104601 w 164754"/>
                  <a:gd name="connsiteY9" fmla="*/ 6370 h 202140"/>
                  <a:gd name="connsiteX10" fmla="*/ 101009 w 164754"/>
                  <a:gd name="connsiteY10" fmla="*/ 8166 h 202140"/>
                  <a:gd name="connsiteX11" fmla="*/ 35468 w 164754"/>
                  <a:gd name="connsiteY11" fmla="*/ 27922 h 202140"/>
                  <a:gd name="connsiteX12" fmla="*/ 5840 w 164754"/>
                  <a:gd name="connsiteY12" fmla="*/ 108745 h 202140"/>
                  <a:gd name="connsiteX13" fmla="*/ 7635 w 164754"/>
                  <a:gd name="connsiteY13" fmla="*/ 120420 h 202140"/>
                  <a:gd name="connsiteX14" fmla="*/ 30979 w 164754"/>
                  <a:gd name="connsiteY14" fmla="*/ 179690 h 202140"/>
                  <a:gd name="connsiteX15" fmla="*/ 90235 w 164754"/>
                  <a:gd name="connsiteY15" fmla="*/ 176098 h 202140"/>
                  <a:gd name="connsiteX16" fmla="*/ 128842 w 164754"/>
                  <a:gd name="connsiteY16" fmla="*/ 165321 h 202140"/>
                  <a:gd name="connsiteX17" fmla="*/ 164755 w 164754"/>
                  <a:gd name="connsiteY17" fmla="*/ 198548 h 202140"/>
                  <a:gd name="connsiteX18" fmla="*/ 162959 w 164754"/>
                  <a:gd name="connsiteY18" fmla="*/ 202140 h 202140"/>
                  <a:gd name="connsiteX19" fmla="*/ 162959 w 164754"/>
                  <a:gd name="connsiteY19" fmla="*/ 202140 h 202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4754" h="202140">
                    <a:moveTo>
                      <a:pt x="162061" y="200345"/>
                    </a:moveTo>
                    <a:cubicBezTo>
                      <a:pt x="161164" y="200345"/>
                      <a:pt x="160265" y="200345"/>
                      <a:pt x="159368" y="198548"/>
                    </a:cubicBezTo>
                    <a:cubicBezTo>
                      <a:pt x="153981" y="178792"/>
                      <a:pt x="143207" y="168015"/>
                      <a:pt x="128842" y="168913"/>
                    </a:cubicBezTo>
                    <a:cubicBezTo>
                      <a:pt x="118068" y="168913"/>
                      <a:pt x="104601" y="174302"/>
                      <a:pt x="92031" y="179690"/>
                    </a:cubicBezTo>
                    <a:cubicBezTo>
                      <a:pt x="67790" y="188670"/>
                      <a:pt x="42651" y="197650"/>
                      <a:pt x="27388" y="182384"/>
                    </a:cubicBezTo>
                    <a:cubicBezTo>
                      <a:pt x="7635" y="162627"/>
                      <a:pt x="4942" y="138380"/>
                      <a:pt x="3146" y="120420"/>
                    </a:cubicBezTo>
                    <a:cubicBezTo>
                      <a:pt x="3146" y="115930"/>
                      <a:pt x="2249" y="112337"/>
                      <a:pt x="1351" y="108745"/>
                    </a:cubicBezTo>
                    <a:cubicBezTo>
                      <a:pt x="-4036" y="76416"/>
                      <a:pt x="6738" y="45883"/>
                      <a:pt x="32775" y="23432"/>
                    </a:cubicBezTo>
                    <a:cubicBezTo>
                      <a:pt x="49833" y="8166"/>
                      <a:pt x="78564" y="-6203"/>
                      <a:pt x="102805" y="2778"/>
                    </a:cubicBezTo>
                    <a:cubicBezTo>
                      <a:pt x="104601" y="2778"/>
                      <a:pt x="104601" y="4573"/>
                      <a:pt x="104601" y="6370"/>
                    </a:cubicBezTo>
                    <a:cubicBezTo>
                      <a:pt x="104601" y="8166"/>
                      <a:pt x="102805" y="8166"/>
                      <a:pt x="101009" y="8166"/>
                    </a:cubicBezTo>
                    <a:cubicBezTo>
                      <a:pt x="78564" y="83"/>
                      <a:pt x="51629" y="14452"/>
                      <a:pt x="35468" y="27922"/>
                    </a:cubicBezTo>
                    <a:cubicBezTo>
                      <a:pt x="21103" y="40495"/>
                      <a:pt x="-1343" y="67436"/>
                      <a:pt x="5840" y="108745"/>
                    </a:cubicBezTo>
                    <a:cubicBezTo>
                      <a:pt x="5840" y="112337"/>
                      <a:pt x="6738" y="116827"/>
                      <a:pt x="7635" y="120420"/>
                    </a:cubicBezTo>
                    <a:cubicBezTo>
                      <a:pt x="9431" y="138380"/>
                      <a:pt x="12124" y="160831"/>
                      <a:pt x="30979" y="179690"/>
                    </a:cubicBezTo>
                    <a:cubicBezTo>
                      <a:pt x="43548" y="192262"/>
                      <a:pt x="66892" y="184180"/>
                      <a:pt x="90235" y="176098"/>
                    </a:cubicBezTo>
                    <a:cubicBezTo>
                      <a:pt x="103703" y="171607"/>
                      <a:pt x="117170" y="166219"/>
                      <a:pt x="128842" y="165321"/>
                    </a:cubicBezTo>
                    <a:cubicBezTo>
                      <a:pt x="145003" y="164423"/>
                      <a:pt x="159368" y="176996"/>
                      <a:pt x="164755" y="198548"/>
                    </a:cubicBezTo>
                    <a:cubicBezTo>
                      <a:pt x="164755" y="200345"/>
                      <a:pt x="164755" y="201243"/>
                      <a:pt x="162959" y="202140"/>
                    </a:cubicBezTo>
                    <a:cubicBezTo>
                      <a:pt x="162959" y="202140"/>
                      <a:pt x="162959" y="202140"/>
                      <a:pt x="162959" y="202140"/>
                    </a:cubicBezTo>
                  </a:path>
                </a:pathLst>
              </a:custGeom>
              <a:solidFill>
                <a:srgbClr val="1D1D1B"/>
              </a:solidFill>
              <a:ln w="8971" cap="flat">
                <a:noFill/>
                <a:prstDash val="solid"/>
                <a:miter/>
              </a:ln>
            </p:spPr>
            <p:txBody>
              <a:bodyPr rtlCol="0" anchor="ctr"/>
              <a:lstStyle/>
              <a:p>
                <a:endParaRPr lang="en-US"/>
              </a:p>
            </p:txBody>
          </p:sp>
          <p:sp>
            <p:nvSpPr>
              <p:cNvPr id="1293" name="Freeform 1292">
                <a:extLst>
                  <a:ext uri="{FF2B5EF4-FFF2-40B4-BE49-F238E27FC236}">
                    <a16:creationId xmlns:a16="http://schemas.microsoft.com/office/drawing/2014/main" id="{16DBD239-78DF-9120-BC06-4C3516AE4F23}"/>
                  </a:ext>
                </a:extLst>
              </p:cNvPr>
              <p:cNvSpPr/>
              <p:nvPr/>
            </p:nvSpPr>
            <p:spPr>
              <a:xfrm>
                <a:off x="12729652" y="5097331"/>
                <a:ext cx="73973" cy="86563"/>
              </a:xfrm>
              <a:custGeom>
                <a:avLst/>
                <a:gdLst>
                  <a:gd name="connsiteX0" fmla="*/ 71280 w 73973"/>
                  <a:gd name="connsiteY0" fmla="*/ 86563 h 86563"/>
                  <a:gd name="connsiteX1" fmla="*/ 68587 w 73973"/>
                  <a:gd name="connsiteY1" fmla="*/ 83869 h 86563"/>
                  <a:gd name="connsiteX2" fmla="*/ 2148 w 73973"/>
                  <a:gd name="connsiteY2" fmla="*/ 4842 h 86563"/>
                  <a:gd name="connsiteX3" fmla="*/ 352 w 73973"/>
                  <a:gd name="connsiteY3" fmla="*/ 2148 h 86563"/>
                  <a:gd name="connsiteX4" fmla="*/ 3046 w 73973"/>
                  <a:gd name="connsiteY4" fmla="*/ 352 h 86563"/>
                  <a:gd name="connsiteX5" fmla="*/ 73974 w 73973"/>
                  <a:gd name="connsiteY5" fmla="*/ 83869 h 86563"/>
                  <a:gd name="connsiteX6" fmla="*/ 71280 w 73973"/>
                  <a:gd name="connsiteY6" fmla="*/ 86563 h 86563"/>
                  <a:gd name="connsiteX7" fmla="*/ 71280 w 73973"/>
                  <a:gd name="connsiteY7" fmla="*/ 86563 h 8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973" h="86563">
                    <a:moveTo>
                      <a:pt x="71280" y="86563"/>
                    </a:moveTo>
                    <a:cubicBezTo>
                      <a:pt x="69485" y="86563"/>
                      <a:pt x="68587" y="85665"/>
                      <a:pt x="68587" y="83869"/>
                    </a:cubicBezTo>
                    <a:cubicBezTo>
                      <a:pt x="65894" y="38070"/>
                      <a:pt x="28185" y="8435"/>
                      <a:pt x="2148" y="4842"/>
                    </a:cubicBezTo>
                    <a:cubicBezTo>
                      <a:pt x="352" y="4842"/>
                      <a:pt x="-545" y="3047"/>
                      <a:pt x="352" y="2148"/>
                    </a:cubicBezTo>
                    <a:cubicBezTo>
                      <a:pt x="352" y="352"/>
                      <a:pt x="2148" y="-546"/>
                      <a:pt x="3046" y="352"/>
                    </a:cubicBezTo>
                    <a:cubicBezTo>
                      <a:pt x="30878" y="3944"/>
                      <a:pt x="71280" y="35376"/>
                      <a:pt x="73974" y="83869"/>
                    </a:cubicBezTo>
                    <a:cubicBezTo>
                      <a:pt x="73974" y="85665"/>
                      <a:pt x="73076" y="86563"/>
                      <a:pt x="71280" y="86563"/>
                    </a:cubicBezTo>
                    <a:lnTo>
                      <a:pt x="71280" y="86563"/>
                    </a:lnTo>
                  </a:path>
                </a:pathLst>
              </a:custGeom>
              <a:solidFill>
                <a:srgbClr val="1D1D1B"/>
              </a:solidFill>
              <a:ln w="8971" cap="flat">
                <a:noFill/>
                <a:prstDash val="solid"/>
                <a:miter/>
              </a:ln>
            </p:spPr>
            <p:txBody>
              <a:bodyPr rtlCol="0" anchor="ctr"/>
              <a:lstStyle/>
              <a:p>
                <a:endParaRPr lang="en-US"/>
              </a:p>
            </p:txBody>
          </p:sp>
          <p:sp>
            <p:nvSpPr>
              <p:cNvPr id="1294" name="Freeform 1293">
                <a:extLst>
                  <a:ext uri="{FF2B5EF4-FFF2-40B4-BE49-F238E27FC236}">
                    <a16:creationId xmlns:a16="http://schemas.microsoft.com/office/drawing/2014/main" id="{C11CCE1B-47A8-F295-62E6-079FE9067143}"/>
                  </a:ext>
                </a:extLst>
              </p:cNvPr>
              <p:cNvSpPr/>
              <p:nvPr/>
            </p:nvSpPr>
            <p:spPr>
              <a:xfrm>
                <a:off x="12674916" y="5057216"/>
                <a:ext cx="137687" cy="204047"/>
              </a:xfrm>
              <a:custGeom>
                <a:avLst/>
                <a:gdLst>
                  <a:gd name="connsiteX0" fmla="*/ 104468 w 137687"/>
                  <a:gd name="connsiteY0" fmla="*/ 203909 h 204047"/>
                  <a:gd name="connsiteX1" fmla="*/ 102673 w 137687"/>
                  <a:gd name="connsiteY1" fmla="*/ 203909 h 204047"/>
                  <a:gd name="connsiteX2" fmla="*/ 102673 w 137687"/>
                  <a:gd name="connsiteY2" fmla="*/ 200317 h 204047"/>
                  <a:gd name="connsiteX3" fmla="*/ 132301 w 137687"/>
                  <a:gd name="connsiteY3" fmla="*/ 103329 h 204047"/>
                  <a:gd name="connsiteX4" fmla="*/ 130505 w 137687"/>
                  <a:gd name="connsiteY4" fmla="*/ 78184 h 204047"/>
                  <a:gd name="connsiteX5" fmla="*/ 66760 w 137687"/>
                  <a:gd name="connsiteY5" fmla="*/ 5444 h 204047"/>
                  <a:gd name="connsiteX6" fmla="*/ 11095 w 137687"/>
                  <a:gd name="connsiteY6" fmla="*/ 41365 h 204047"/>
                  <a:gd name="connsiteX7" fmla="*/ 12891 w 137687"/>
                  <a:gd name="connsiteY7" fmla="*/ 141945 h 204047"/>
                  <a:gd name="connsiteX8" fmla="*/ 38927 w 137687"/>
                  <a:gd name="connsiteY8" fmla="*/ 199419 h 204047"/>
                  <a:gd name="connsiteX9" fmla="*/ 38927 w 137687"/>
                  <a:gd name="connsiteY9" fmla="*/ 203011 h 204047"/>
                  <a:gd name="connsiteX10" fmla="*/ 35336 w 137687"/>
                  <a:gd name="connsiteY10" fmla="*/ 203011 h 204047"/>
                  <a:gd name="connsiteX11" fmla="*/ 7503 w 137687"/>
                  <a:gd name="connsiteY11" fmla="*/ 141945 h 204047"/>
                  <a:gd name="connsiteX12" fmla="*/ 5708 w 137687"/>
                  <a:gd name="connsiteY12" fmla="*/ 38671 h 204047"/>
                  <a:gd name="connsiteX13" fmla="*/ 66760 w 137687"/>
                  <a:gd name="connsiteY13" fmla="*/ 55 h 204047"/>
                  <a:gd name="connsiteX14" fmla="*/ 134995 w 137687"/>
                  <a:gd name="connsiteY14" fmla="*/ 76388 h 204047"/>
                  <a:gd name="connsiteX15" fmla="*/ 137688 w 137687"/>
                  <a:gd name="connsiteY15" fmla="*/ 102431 h 204047"/>
                  <a:gd name="connsiteX16" fmla="*/ 107162 w 137687"/>
                  <a:gd name="connsiteY16" fmla="*/ 203011 h 204047"/>
                  <a:gd name="connsiteX17" fmla="*/ 105366 w 137687"/>
                  <a:gd name="connsiteY17" fmla="*/ 203909 h 20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7687" h="204047">
                    <a:moveTo>
                      <a:pt x="104468" y="203909"/>
                    </a:moveTo>
                    <a:cubicBezTo>
                      <a:pt x="104468" y="203909"/>
                      <a:pt x="103571" y="203909"/>
                      <a:pt x="102673" y="203909"/>
                    </a:cubicBezTo>
                    <a:cubicBezTo>
                      <a:pt x="101775" y="203011"/>
                      <a:pt x="101775" y="201215"/>
                      <a:pt x="102673" y="200317"/>
                    </a:cubicBezTo>
                    <a:cubicBezTo>
                      <a:pt x="124221" y="175172"/>
                      <a:pt x="132301" y="127576"/>
                      <a:pt x="132301" y="103329"/>
                    </a:cubicBezTo>
                    <a:cubicBezTo>
                      <a:pt x="132301" y="88961"/>
                      <a:pt x="130505" y="79980"/>
                      <a:pt x="130505" y="78184"/>
                    </a:cubicBezTo>
                    <a:cubicBezTo>
                      <a:pt x="115242" y="8138"/>
                      <a:pt x="78432" y="6342"/>
                      <a:pt x="66760" y="5444"/>
                    </a:cubicBezTo>
                    <a:cubicBezTo>
                      <a:pt x="47906" y="5444"/>
                      <a:pt x="23664" y="13526"/>
                      <a:pt x="11095" y="41365"/>
                    </a:cubicBezTo>
                    <a:cubicBezTo>
                      <a:pt x="1219" y="62918"/>
                      <a:pt x="5708" y="106921"/>
                      <a:pt x="12891" y="141945"/>
                    </a:cubicBezTo>
                    <a:cubicBezTo>
                      <a:pt x="15584" y="152721"/>
                      <a:pt x="22767" y="187744"/>
                      <a:pt x="38927" y="199419"/>
                    </a:cubicBezTo>
                    <a:cubicBezTo>
                      <a:pt x="39825" y="199419"/>
                      <a:pt x="40723" y="202113"/>
                      <a:pt x="38927" y="203011"/>
                    </a:cubicBezTo>
                    <a:cubicBezTo>
                      <a:pt x="37132" y="203909"/>
                      <a:pt x="36234" y="204807"/>
                      <a:pt x="35336" y="203011"/>
                    </a:cubicBezTo>
                    <a:cubicBezTo>
                      <a:pt x="19175" y="191336"/>
                      <a:pt x="11993" y="162599"/>
                      <a:pt x="7503" y="141945"/>
                    </a:cubicBezTo>
                    <a:cubicBezTo>
                      <a:pt x="321" y="106921"/>
                      <a:pt x="-4168" y="61122"/>
                      <a:pt x="5708" y="38671"/>
                    </a:cubicBezTo>
                    <a:cubicBezTo>
                      <a:pt x="19175" y="9036"/>
                      <a:pt x="46110" y="-843"/>
                      <a:pt x="66760" y="55"/>
                    </a:cubicBezTo>
                    <a:cubicBezTo>
                      <a:pt x="101775" y="1852"/>
                      <a:pt x="124221" y="26996"/>
                      <a:pt x="134995" y="76388"/>
                    </a:cubicBezTo>
                    <a:cubicBezTo>
                      <a:pt x="134995" y="78184"/>
                      <a:pt x="137688" y="88063"/>
                      <a:pt x="137688" y="102431"/>
                    </a:cubicBezTo>
                    <a:cubicBezTo>
                      <a:pt x="137688" y="128474"/>
                      <a:pt x="129608" y="176070"/>
                      <a:pt x="107162" y="203011"/>
                    </a:cubicBezTo>
                    <a:cubicBezTo>
                      <a:pt x="107162" y="203011"/>
                      <a:pt x="106264" y="203909"/>
                      <a:pt x="105366" y="203909"/>
                    </a:cubicBezTo>
                  </a:path>
                </a:pathLst>
              </a:custGeom>
              <a:solidFill>
                <a:srgbClr val="1D1D1B"/>
              </a:solidFill>
              <a:ln w="8971" cap="flat">
                <a:noFill/>
                <a:prstDash val="solid"/>
                <a:miter/>
              </a:ln>
            </p:spPr>
            <p:txBody>
              <a:bodyPr rtlCol="0" anchor="ctr"/>
              <a:lstStyle/>
              <a:p>
                <a:endParaRPr lang="en-US"/>
              </a:p>
            </p:txBody>
          </p:sp>
          <p:sp>
            <p:nvSpPr>
              <p:cNvPr id="1295" name="Freeform 1294">
                <a:extLst>
                  <a:ext uri="{FF2B5EF4-FFF2-40B4-BE49-F238E27FC236}">
                    <a16:creationId xmlns:a16="http://schemas.microsoft.com/office/drawing/2014/main" id="{27ED7772-73BE-88D2-5FC9-F7899DBC8C11}"/>
                  </a:ext>
                </a:extLst>
              </p:cNvPr>
              <p:cNvSpPr/>
              <p:nvPr/>
            </p:nvSpPr>
            <p:spPr>
              <a:xfrm>
                <a:off x="12653155" y="5033852"/>
                <a:ext cx="196054" cy="295524"/>
              </a:xfrm>
              <a:custGeom>
                <a:avLst/>
                <a:gdLst>
                  <a:gd name="connsiteX0" fmla="*/ 98397 w 196054"/>
                  <a:gd name="connsiteY0" fmla="*/ 294626 h 295524"/>
                  <a:gd name="connsiteX1" fmla="*/ 29265 w 196054"/>
                  <a:gd name="connsiteY1" fmla="*/ 253316 h 295524"/>
                  <a:gd name="connsiteX2" fmla="*/ 18491 w 196054"/>
                  <a:gd name="connsiteY2" fmla="*/ 242540 h 295524"/>
                  <a:gd name="connsiteX3" fmla="*/ 3228 w 196054"/>
                  <a:gd name="connsiteY3" fmla="*/ 85384 h 295524"/>
                  <a:gd name="connsiteX4" fmla="*/ 74156 w 196054"/>
                  <a:gd name="connsiteY4" fmla="*/ 1868 h 295524"/>
                  <a:gd name="connsiteX5" fmla="*/ 148675 w 196054"/>
                  <a:gd name="connsiteY5" fmla="*/ 29707 h 295524"/>
                  <a:gd name="connsiteX6" fmla="*/ 183691 w 196054"/>
                  <a:gd name="connsiteY6" fmla="*/ 222783 h 295524"/>
                  <a:gd name="connsiteX7" fmla="*/ 180099 w 196054"/>
                  <a:gd name="connsiteY7" fmla="*/ 222783 h 295524"/>
                  <a:gd name="connsiteX8" fmla="*/ 180099 w 196054"/>
                  <a:gd name="connsiteY8" fmla="*/ 219191 h 295524"/>
                  <a:gd name="connsiteX9" fmla="*/ 145084 w 196054"/>
                  <a:gd name="connsiteY9" fmla="*/ 32401 h 295524"/>
                  <a:gd name="connsiteX10" fmla="*/ 75952 w 196054"/>
                  <a:gd name="connsiteY10" fmla="*/ 7256 h 295524"/>
                  <a:gd name="connsiteX11" fmla="*/ 8615 w 196054"/>
                  <a:gd name="connsiteY11" fmla="*/ 86282 h 295524"/>
                  <a:gd name="connsiteX12" fmla="*/ 22082 w 196054"/>
                  <a:gd name="connsiteY12" fmla="*/ 238948 h 295524"/>
                  <a:gd name="connsiteX13" fmla="*/ 33754 w 196054"/>
                  <a:gd name="connsiteY13" fmla="*/ 250622 h 295524"/>
                  <a:gd name="connsiteX14" fmla="*/ 107376 w 196054"/>
                  <a:gd name="connsiteY14" fmla="*/ 290136 h 295524"/>
                  <a:gd name="connsiteX15" fmla="*/ 161245 w 196054"/>
                  <a:gd name="connsiteY15" fmla="*/ 258705 h 295524"/>
                  <a:gd name="connsiteX16" fmla="*/ 192669 w 196054"/>
                  <a:gd name="connsiteY16" fmla="*/ 244336 h 295524"/>
                  <a:gd name="connsiteX17" fmla="*/ 192669 w 196054"/>
                  <a:gd name="connsiteY17" fmla="*/ 247928 h 295524"/>
                  <a:gd name="connsiteX18" fmla="*/ 189077 w 196054"/>
                  <a:gd name="connsiteY18" fmla="*/ 247928 h 295524"/>
                  <a:gd name="connsiteX19" fmla="*/ 164836 w 196054"/>
                  <a:gd name="connsiteY19" fmla="*/ 263195 h 295524"/>
                  <a:gd name="connsiteX20" fmla="*/ 108273 w 196054"/>
                  <a:gd name="connsiteY20" fmla="*/ 295524 h 295524"/>
                  <a:gd name="connsiteX21" fmla="*/ 99295 w 196054"/>
                  <a:gd name="connsiteY21" fmla="*/ 295524 h 29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6054" h="295524">
                    <a:moveTo>
                      <a:pt x="98397" y="294626"/>
                    </a:moveTo>
                    <a:cubicBezTo>
                      <a:pt x="68769" y="294626"/>
                      <a:pt x="45425" y="269481"/>
                      <a:pt x="29265" y="253316"/>
                    </a:cubicBezTo>
                    <a:cubicBezTo>
                      <a:pt x="24776" y="248826"/>
                      <a:pt x="21185" y="245234"/>
                      <a:pt x="18491" y="242540"/>
                    </a:cubicBezTo>
                    <a:cubicBezTo>
                      <a:pt x="-1261" y="224579"/>
                      <a:pt x="-3057" y="130286"/>
                      <a:pt x="3228" y="85384"/>
                    </a:cubicBezTo>
                    <a:cubicBezTo>
                      <a:pt x="13104" y="16236"/>
                      <a:pt x="57995" y="5460"/>
                      <a:pt x="74156" y="1868"/>
                    </a:cubicBezTo>
                    <a:cubicBezTo>
                      <a:pt x="95704" y="-3521"/>
                      <a:pt x="128025" y="1868"/>
                      <a:pt x="148675" y="29707"/>
                    </a:cubicBezTo>
                    <a:cubicBezTo>
                      <a:pt x="175610" y="66526"/>
                      <a:pt x="216910" y="187760"/>
                      <a:pt x="183691" y="222783"/>
                    </a:cubicBezTo>
                    <a:cubicBezTo>
                      <a:pt x="182793" y="223682"/>
                      <a:pt x="180997" y="223682"/>
                      <a:pt x="180099" y="222783"/>
                    </a:cubicBezTo>
                    <a:cubicBezTo>
                      <a:pt x="179201" y="221885"/>
                      <a:pt x="179201" y="220089"/>
                      <a:pt x="180099" y="219191"/>
                    </a:cubicBezTo>
                    <a:cubicBezTo>
                      <a:pt x="211523" y="185964"/>
                      <a:pt x="170223" y="67424"/>
                      <a:pt x="145084" y="32401"/>
                    </a:cubicBezTo>
                    <a:cubicBezTo>
                      <a:pt x="126230" y="6358"/>
                      <a:pt x="95704" y="1868"/>
                      <a:pt x="75952" y="7256"/>
                    </a:cubicBezTo>
                    <a:cubicBezTo>
                      <a:pt x="58893" y="10848"/>
                      <a:pt x="18491" y="20726"/>
                      <a:pt x="8615" y="86282"/>
                    </a:cubicBezTo>
                    <a:cubicBezTo>
                      <a:pt x="1432" y="132980"/>
                      <a:pt x="5023" y="223682"/>
                      <a:pt x="22082" y="238948"/>
                    </a:cubicBezTo>
                    <a:cubicBezTo>
                      <a:pt x="25674" y="241642"/>
                      <a:pt x="29265" y="246132"/>
                      <a:pt x="33754" y="250622"/>
                    </a:cubicBezTo>
                    <a:cubicBezTo>
                      <a:pt x="51710" y="269481"/>
                      <a:pt x="76849" y="295524"/>
                      <a:pt x="107376" y="290136"/>
                    </a:cubicBezTo>
                    <a:cubicBezTo>
                      <a:pt x="126230" y="287442"/>
                      <a:pt x="145084" y="271277"/>
                      <a:pt x="161245" y="258705"/>
                    </a:cubicBezTo>
                    <a:cubicBezTo>
                      <a:pt x="176508" y="246132"/>
                      <a:pt x="186384" y="238050"/>
                      <a:pt x="192669" y="244336"/>
                    </a:cubicBezTo>
                    <a:cubicBezTo>
                      <a:pt x="193566" y="245234"/>
                      <a:pt x="193566" y="247030"/>
                      <a:pt x="192669" y="247928"/>
                    </a:cubicBezTo>
                    <a:cubicBezTo>
                      <a:pt x="191771" y="248826"/>
                      <a:pt x="189975" y="248826"/>
                      <a:pt x="189077" y="247928"/>
                    </a:cubicBezTo>
                    <a:cubicBezTo>
                      <a:pt x="186384" y="245234"/>
                      <a:pt x="173815" y="256010"/>
                      <a:pt x="164836" y="263195"/>
                    </a:cubicBezTo>
                    <a:cubicBezTo>
                      <a:pt x="148675" y="276665"/>
                      <a:pt x="128025" y="292830"/>
                      <a:pt x="108273" y="295524"/>
                    </a:cubicBezTo>
                    <a:cubicBezTo>
                      <a:pt x="105580" y="295524"/>
                      <a:pt x="102886" y="295524"/>
                      <a:pt x="99295" y="295524"/>
                    </a:cubicBezTo>
                  </a:path>
                </a:pathLst>
              </a:custGeom>
              <a:solidFill>
                <a:srgbClr val="1D1D1B"/>
              </a:solidFill>
              <a:ln w="8971" cap="flat">
                <a:noFill/>
                <a:prstDash val="solid"/>
                <a:miter/>
              </a:ln>
            </p:spPr>
            <p:txBody>
              <a:bodyPr rtlCol="0" anchor="ctr"/>
              <a:lstStyle/>
              <a:p>
                <a:endParaRPr lang="en-US"/>
              </a:p>
            </p:txBody>
          </p:sp>
          <p:sp>
            <p:nvSpPr>
              <p:cNvPr id="1296" name="Freeform 1295">
                <a:extLst>
                  <a:ext uri="{FF2B5EF4-FFF2-40B4-BE49-F238E27FC236}">
                    <a16:creationId xmlns:a16="http://schemas.microsoft.com/office/drawing/2014/main" id="{72D9F21E-2986-3D9D-01C6-138CC9D154DC}"/>
                  </a:ext>
                </a:extLst>
              </p:cNvPr>
              <p:cNvSpPr/>
              <p:nvPr/>
            </p:nvSpPr>
            <p:spPr>
              <a:xfrm>
                <a:off x="12686908" y="5181201"/>
                <a:ext cx="82599" cy="78128"/>
              </a:xfrm>
              <a:custGeom>
                <a:avLst/>
                <a:gdLst>
                  <a:gd name="connsiteX0" fmla="*/ 74519 w 82599"/>
                  <a:gd name="connsiteY0" fmla="*/ 78129 h 78128"/>
                  <a:gd name="connsiteX1" fmla="*/ 0 w 82599"/>
                  <a:gd name="connsiteY1" fmla="*/ 2694 h 78128"/>
                  <a:gd name="connsiteX2" fmla="*/ 1796 w 82599"/>
                  <a:gd name="connsiteY2" fmla="*/ 0 h 78128"/>
                  <a:gd name="connsiteX3" fmla="*/ 4489 w 82599"/>
                  <a:gd name="connsiteY3" fmla="*/ 1796 h 78128"/>
                  <a:gd name="connsiteX4" fmla="*/ 79907 w 82599"/>
                  <a:gd name="connsiteY4" fmla="*/ 71843 h 78128"/>
                  <a:gd name="connsiteX5" fmla="*/ 82600 w 82599"/>
                  <a:gd name="connsiteY5" fmla="*/ 74537 h 78128"/>
                  <a:gd name="connsiteX6" fmla="*/ 79907 w 82599"/>
                  <a:gd name="connsiteY6" fmla="*/ 77231 h 78128"/>
                  <a:gd name="connsiteX7" fmla="*/ 73622 w 82599"/>
                  <a:gd name="connsiteY7" fmla="*/ 77231 h 78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2599" h="78128">
                    <a:moveTo>
                      <a:pt x="74519" y="78129"/>
                    </a:moveTo>
                    <a:cubicBezTo>
                      <a:pt x="38606" y="78129"/>
                      <a:pt x="6285" y="46697"/>
                      <a:pt x="0" y="2694"/>
                    </a:cubicBezTo>
                    <a:cubicBezTo>
                      <a:pt x="0" y="898"/>
                      <a:pt x="0" y="0"/>
                      <a:pt x="1796" y="0"/>
                    </a:cubicBezTo>
                    <a:cubicBezTo>
                      <a:pt x="3592" y="0"/>
                      <a:pt x="4489" y="0"/>
                      <a:pt x="4489" y="1796"/>
                    </a:cubicBezTo>
                    <a:cubicBezTo>
                      <a:pt x="10774" y="44902"/>
                      <a:pt x="43095" y="76333"/>
                      <a:pt x="79907" y="71843"/>
                    </a:cubicBezTo>
                    <a:cubicBezTo>
                      <a:pt x="81702" y="71843"/>
                      <a:pt x="82600" y="71843"/>
                      <a:pt x="82600" y="74537"/>
                    </a:cubicBezTo>
                    <a:cubicBezTo>
                      <a:pt x="82600" y="76333"/>
                      <a:pt x="82600" y="77231"/>
                      <a:pt x="79907" y="77231"/>
                    </a:cubicBezTo>
                    <a:cubicBezTo>
                      <a:pt x="78111" y="77231"/>
                      <a:pt x="75417" y="77231"/>
                      <a:pt x="73622" y="77231"/>
                    </a:cubicBezTo>
                  </a:path>
                </a:pathLst>
              </a:custGeom>
              <a:solidFill>
                <a:srgbClr val="1D1D1B"/>
              </a:solidFill>
              <a:ln w="8971" cap="flat">
                <a:noFill/>
                <a:prstDash val="solid"/>
                <a:miter/>
              </a:ln>
            </p:spPr>
            <p:txBody>
              <a:bodyPr rtlCol="0" anchor="ctr"/>
              <a:lstStyle/>
              <a:p>
                <a:endParaRPr lang="en-US"/>
              </a:p>
            </p:txBody>
          </p:sp>
          <p:sp>
            <p:nvSpPr>
              <p:cNvPr id="1297" name="Freeform 1296">
                <a:extLst>
                  <a:ext uri="{FF2B5EF4-FFF2-40B4-BE49-F238E27FC236}">
                    <a16:creationId xmlns:a16="http://schemas.microsoft.com/office/drawing/2014/main" id="{F94AC0EF-AA1B-2C36-40A8-C5B66C460D89}"/>
                  </a:ext>
                </a:extLst>
              </p:cNvPr>
              <p:cNvSpPr/>
              <p:nvPr/>
            </p:nvSpPr>
            <p:spPr>
              <a:xfrm>
                <a:off x="12731800" y="5105766"/>
                <a:ext cx="74363" cy="147277"/>
              </a:xfrm>
              <a:custGeom>
                <a:avLst/>
                <a:gdLst>
                  <a:gd name="connsiteX0" fmla="*/ 2693 w 74363"/>
                  <a:gd name="connsiteY0" fmla="*/ 147277 h 147277"/>
                  <a:gd name="connsiteX1" fmla="*/ 0 w 74363"/>
                  <a:gd name="connsiteY1" fmla="*/ 144583 h 147277"/>
                  <a:gd name="connsiteX2" fmla="*/ 2693 w 74363"/>
                  <a:gd name="connsiteY2" fmla="*/ 141889 h 147277"/>
                  <a:gd name="connsiteX3" fmla="*/ 2693 w 74363"/>
                  <a:gd name="connsiteY3" fmla="*/ 141889 h 147277"/>
                  <a:gd name="connsiteX4" fmla="*/ 46687 w 74363"/>
                  <a:gd name="connsiteY4" fmla="*/ 120336 h 147277"/>
                  <a:gd name="connsiteX5" fmla="*/ 65541 w 74363"/>
                  <a:gd name="connsiteY5" fmla="*/ 2694 h 147277"/>
                  <a:gd name="connsiteX6" fmla="*/ 67337 w 74363"/>
                  <a:gd name="connsiteY6" fmla="*/ 0 h 147277"/>
                  <a:gd name="connsiteX7" fmla="*/ 70030 w 74363"/>
                  <a:gd name="connsiteY7" fmla="*/ 1796 h 147277"/>
                  <a:gd name="connsiteX8" fmla="*/ 50278 w 74363"/>
                  <a:gd name="connsiteY8" fmla="*/ 123030 h 147277"/>
                  <a:gd name="connsiteX9" fmla="*/ 1796 w 74363"/>
                  <a:gd name="connsiteY9" fmla="*/ 146379 h 147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363" h="147277">
                    <a:moveTo>
                      <a:pt x="2693" y="147277"/>
                    </a:moveTo>
                    <a:cubicBezTo>
                      <a:pt x="898" y="147277"/>
                      <a:pt x="0" y="146379"/>
                      <a:pt x="0" y="144583"/>
                    </a:cubicBezTo>
                    <a:cubicBezTo>
                      <a:pt x="0" y="142787"/>
                      <a:pt x="898" y="141889"/>
                      <a:pt x="2693" y="141889"/>
                    </a:cubicBezTo>
                    <a:cubicBezTo>
                      <a:pt x="2693" y="141889"/>
                      <a:pt x="2693" y="141889"/>
                      <a:pt x="2693" y="141889"/>
                    </a:cubicBezTo>
                    <a:cubicBezTo>
                      <a:pt x="20650" y="141889"/>
                      <a:pt x="35015" y="134705"/>
                      <a:pt x="46687" y="120336"/>
                    </a:cubicBezTo>
                    <a:cubicBezTo>
                      <a:pt x="67337" y="95191"/>
                      <a:pt x="74519" y="49392"/>
                      <a:pt x="65541" y="2694"/>
                    </a:cubicBezTo>
                    <a:cubicBezTo>
                      <a:pt x="65541" y="898"/>
                      <a:pt x="65541" y="0"/>
                      <a:pt x="67337" y="0"/>
                    </a:cubicBezTo>
                    <a:cubicBezTo>
                      <a:pt x="69133" y="0"/>
                      <a:pt x="70030" y="0"/>
                      <a:pt x="70030" y="1796"/>
                    </a:cubicBezTo>
                    <a:cubicBezTo>
                      <a:pt x="79907" y="50290"/>
                      <a:pt x="72724" y="96988"/>
                      <a:pt x="50278" y="123030"/>
                    </a:cubicBezTo>
                    <a:cubicBezTo>
                      <a:pt x="37709" y="138297"/>
                      <a:pt x="21548" y="146379"/>
                      <a:pt x="1796" y="146379"/>
                    </a:cubicBezTo>
                  </a:path>
                </a:pathLst>
              </a:custGeom>
              <a:solidFill>
                <a:srgbClr val="1D1D1B"/>
              </a:solidFill>
              <a:ln w="8971" cap="flat">
                <a:noFill/>
                <a:prstDash val="solid"/>
                <a:miter/>
              </a:ln>
            </p:spPr>
            <p:txBody>
              <a:bodyPr rtlCol="0" anchor="ctr"/>
              <a:lstStyle/>
              <a:p>
                <a:endParaRPr lang="en-US"/>
              </a:p>
            </p:txBody>
          </p:sp>
          <p:sp>
            <p:nvSpPr>
              <p:cNvPr id="1298" name="Freeform 1297">
                <a:extLst>
                  <a:ext uri="{FF2B5EF4-FFF2-40B4-BE49-F238E27FC236}">
                    <a16:creationId xmlns:a16="http://schemas.microsoft.com/office/drawing/2014/main" id="{C26F7351-7279-0E4A-A91C-DE93BA1FBFA9}"/>
                  </a:ext>
                </a:extLst>
              </p:cNvPr>
              <p:cNvSpPr/>
              <p:nvPr/>
            </p:nvSpPr>
            <p:spPr>
              <a:xfrm>
                <a:off x="12662667" y="5273698"/>
                <a:ext cx="11672" cy="45799"/>
              </a:xfrm>
              <a:custGeom>
                <a:avLst/>
                <a:gdLst>
                  <a:gd name="connsiteX0" fmla="*/ 2694 w 11672"/>
                  <a:gd name="connsiteY0" fmla="*/ 45800 h 45799"/>
                  <a:gd name="connsiteX1" fmla="*/ 2694 w 11672"/>
                  <a:gd name="connsiteY1" fmla="*/ 45800 h 45799"/>
                  <a:gd name="connsiteX2" fmla="*/ 0 w 11672"/>
                  <a:gd name="connsiteY2" fmla="*/ 43105 h 45799"/>
                  <a:gd name="connsiteX3" fmla="*/ 6285 w 11672"/>
                  <a:gd name="connsiteY3" fmla="*/ 1796 h 45799"/>
                  <a:gd name="connsiteX4" fmla="*/ 9876 w 11672"/>
                  <a:gd name="connsiteY4" fmla="*/ 0 h 45799"/>
                  <a:gd name="connsiteX5" fmla="*/ 11672 w 11672"/>
                  <a:gd name="connsiteY5" fmla="*/ 3592 h 45799"/>
                  <a:gd name="connsiteX6" fmla="*/ 5387 w 11672"/>
                  <a:gd name="connsiteY6" fmla="*/ 43105 h 45799"/>
                  <a:gd name="connsiteX7" fmla="*/ 2694 w 11672"/>
                  <a:gd name="connsiteY7" fmla="*/ 45800 h 45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72" h="45799">
                    <a:moveTo>
                      <a:pt x="2694" y="45800"/>
                    </a:moveTo>
                    <a:cubicBezTo>
                      <a:pt x="2694" y="45800"/>
                      <a:pt x="2694" y="45800"/>
                      <a:pt x="2694" y="45800"/>
                    </a:cubicBezTo>
                    <a:cubicBezTo>
                      <a:pt x="898" y="45800"/>
                      <a:pt x="0" y="44902"/>
                      <a:pt x="0" y="43105"/>
                    </a:cubicBezTo>
                    <a:cubicBezTo>
                      <a:pt x="0" y="32329"/>
                      <a:pt x="4489" y="9878"/>
                      <a:pt x="6285" y="1796"/>
                    </a:cubicBezTo>
                    <a:cubicBezTo>
                      <a:pt x="6285" y="0"/>
                      <a:pt x="8081" y="0"/>
                      <a:pt x="9876" y="0"/>
                    </a:cubicBezTo>
                    <a:cubicBezTo>
                      <a:pt x="11672" y="0"/>
                      <a:pt x="11672" y="1796"/>
                      <a:pt x="11672" y="3592"/>
                    </a:cubicBezTo>
                    <a:cubicBezTo>
                      <a:pt x="9876" y="11674"/>
                      <a:pt x="5387" y="33227"/>
                      <a:pt x="5387" y="43105"/>
                    </a:cubicBezTo>
                    <a:cubicBezTo>
                      <a:pt x="5387" y="44902"/>
                      <a:pt x="4489" y="45800"/>
                      <a:pt x="2694" y="45800"/>
                    </a:cubicBezTo>
                  </a:path>
                </a:pathLst>
              </a:custGeom>
              <a:solidFill>
                <a:srgbClr val="1D1D1B"/>
              </a:solidFill>
              <a:ln w="8971" cap="flat">
                <a:noFill/>
                <a:prstDash val="solid"/>
                <a:miter/>
              </a:ln>
            </p:spPr>
            <p:txBody>
              <a:bodyPr rtlCol="0" anchor="ctr"/>
              <a:lstStyle/>
              <a:p>
                <a:endParaRPr lang="en-US"/>
              </a:p>
            </p:txBody>
          </p:sp>
          <p:sp>
            <p:nvSpPr>
              <p:cNvPr id="1299" name="Freeform 1298">
                <a:extLst>
                  <a:ext uri="{FF2B5EF4-FFF2-40B4-BE49-F238E27FC236}">
                    <a16:creationId xmlns:a16="http://schemas.microsoft.com/office/drawing/2014/main" id="{7D80EEF5-E3AD-2CB8-EED7-21ACFEE0168E}"/>
                  </a:ext>
                </a:extLst>
              </p:cNvPr>
              <p:cNvSpPr/>
              <p:nvPr/>
            </p:nvSpPr>
            <p:spPr>
              <a:xfrm>
                <a:off x="12718332" y="5305192"/>
                <a:ext cx="10773" cy="109497"/>
              </a:xfrm>
              <a:custGeom>
                <a:avLst/>
                <a:gdLst>
                  <a:gd name="connsiteX0" fmla="*/ 8081 w 10773"/>
                  <a:gd name="connsiteY0" fmla="*/ 109497 h 109497"/>
                  <a:gd name="connsiteX1" fmla="*/ 5387 w 10773"/>
                  <a:gd name="connsiteY1" fmla="*/ 106803 h 109497"/>
                  <a:gd name="connsiteX2" fmla="*/ 0 w 10773"/>
                  <a:gd name="connsiteY2" fmla="*/ 14306 h 109497"/>
                  <a:gd name="connsiteX3" fmla="*/ 2693 w 10773"/>
                  <a:gd name="connsiteY3" fmla="*/ 11612 h 109497"/>
                  <a:gd name="connsiteX4" fmla="*/ 5387 w 10773"/>
                  <a:gd name="connsiteY4" fmla="*/ 14306 h 109497"/>
                  <a:gd name="connsiteX5" fmla="*/ 10774 w 10773"/>
                  <a:gd name="connsiteY5" fmla="*/ 106803 h 109497"/>
                  <a:gd name="connsiteX6" fmla="*/ 8978 w 10773"/>
                  <a:gd name="connsiteY6" fmla="*/ 109497 h 109497"/>
                  <a:gd name="connsiteX7" fmla="*/ 8978 w 10773"/>
                  <a:gd name="connsiteY7" fmla="*/ 109497 h 109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73" h="109497">
                    <a:moveTo>
                      <a:pt x="8081" y="109497"/>
                    </a:moveTo>
                    <a:cubicBezTo>
                      <a:pt x="7182" y="109497"/>
                      <a:pt x="5387" y="108599"/>
                      <a:pt x="5387" y="106803"/>
                    </a:cubicBezTo>
                    <a:cubicBezTo>
                      <a:pt x="1796" y="78964"/>
                      <a:pt x="0" y="44839"/>
                      <a:pt x="0" y="14306"/>
                    </a:cubicBezTo>
                    <a:cubicBezTo>
                      <a:pt x="0" y="-16227"/>
                      <a:pt x="898" y="11612"/>
                      <a:pt x="2693" y="11612"/>
                    </a:cubicBezTo>
                    <a:cubicBezTo>
                      <a:pt x="4489" y="11612"/>
                      <a:pt x="5387" y="12510"/>
                      <a:pt x="5387" y="14306"/>
                    </a:cubicBezTo>
                    <a:cubicBezTo>
                      <a:pt x="5387" y="44839"/>
                      <a:pt x="7182" y="78964"/>
                      <a:pt x="10774" y="106803"/>
                    </a:cubicBezTo>
                    <a:cubicBezTo>
                      <a:pt x="10774" y="108599"/>
                      <a:pt x="10774" y="109497"/>
                      <a:pt x="8978" y="109497"/>
                    </a:cubicBezTo>
                    <a:cubicBezTo>
                      <a:pt x="8978" y="109497"/>
                      <a:pt x="8978" y="109497"/>
                      <a:pt x="8978" y="109497"/>
                    </a:cubicBezTo>
                  </a:path>
                </a:pathLst>
              </a:custGeom>
              <a:solidFill>
                <a:srgbClr val="1D1D1B"/>
              </a:solidFill>
              <a:ln w="8971" cap="flat">
                <a:noFill/>
                <a:prstDash val="solid"/>
                <a:miter/>
              </a:ln>
            </p:spPr>
            <p:txBody>
              <a:bodyPr rtlCol="0" anchor="ctr"/>
              <a:lstStyle/>
              <a:p>
                <a:endParaRPr lang="en-US"/>
              </a:p>
            </p:txBody>
          </p:sp>
          <p:sp>
            <p:nvSpPr>
              <p:cNvPr id="1300" name="Freeform 1299">
                <a:extLst>
                  <a:ext uri="{FF2B5EF4-FFF2-40B4-BE49-F238E27FC236}">
                    <a16:creationId xmlns:a16="http://schemas.microsoft.com/office/drawing/2014/main" id="{7908C9D9-7BB1-8399-A0A8-00000A44F481}"/>
                  </a:ext>
                </a:extLst>
              </p:cNvPr>
              <p:cNvSpPr/>
              <p:nvPr/>
            </p:nvSpPr>
            <p:spPr>
              <a:xfrm>
                <a:off x="12657280" y="5471265"/>
                <a:ext cx="24241" cy="126622"/>
              </a:xfrm>
              <a:custGeom>
                <a:avLst/>
                <a:gdLst>
                  <a:gd name="connsiteX0" fmla="*/ 21548 w 24241"/>
                  <a:gd name="connsiteY0" fmla="*/ 126623 h 126622"/>
                  <a:gd name="connsiteX1" fmla="*/ 18854 w 24241"/>
                  <a:gd name="connsiteY1" fmla="*/ 124826 h 126622"/>
                  <a:gd name="connsiteX2" fmla="*/ 8978 w 24241"/>
                  <a:gd name="connsiteY2" fmla="*/ 115846 h 126622"/>
                  <a:gd name="connsiteX3" fmla="*/ 1796 w 24241"/>
                  <a:gd name="connsiteY3" fmla="*/ 109560 h 126622"/>
                  <a:gd name="connsiteX4" fmla="*/ 0 w 24241"/>
                  <a:gd name="connsiteY4" fmla="*/ 46698 h 126622"/>
                  <a:gd name="connsiteX5" fmla="*/ 0 w 24241"/>
                  <a:gd name="connsiteY5" fmla="*/ 2694 h 126622"/>
                  <a:gd name="connsiteX6" fmla="*/ 2693 w 24241"/>
                  <a:gd name="connsiteY6" fmla="*/ 0 h 126622"/>
                  <a:gd name="connsiteX7" fmla="*/ 5387 w 24241"/>
                  <a:gd name="connsiteY7" fmla="*/ 2694 h 126622"/>
                  <a:gd name="connsiteX8" fmla="*/ 5387 w 24241"/>
                  <a:gd name="connsiteY8" fmla="*/ 46698 h 126622"/>
                  <a:gd name="connsiteX9" fmla="*/ 7182 w 24241"/>
                  <a:gd name="connsiteY9" fmla="*/ 107764 h 126622"/>
                  <a:gd name="connsiteX10" fmla="*/ 10774 w 24241"/>
                  <a:gd name="connsiteY10" fmla="*/ 110458 h 126622"/>
                  <a:gd name="connsiteX11" fmla="*/ 24241 w 24241"/>
                  <a:gd name="connsiteY11" fmla="*/ 122132 h 126622"/>
                  <a:gd name="connsiteX12" fmla="*/ 23343 w 24241"/>
                  <a:gd name="connsiteY12" fmla="*/ 125724 h 126622"/>
                  <a:gd name="connsiteX13" fmla="*/ 22446 w 24241"/>
                  <a:gd name="connsiteY13" fmla="*/ 125724 h 126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241" h="126622">
                    <a:moveTo>
                      <a:pt x="21548" y="126623"/>
                    </a:moveTo>
                    <a:cubicBezTo>
                      <a:pt x="20650" y="126623"/>
                      <a:pt x="19752" y="126623"/>
                      <a:pt x="18854" y="124826"/>
                    </a:cubicBezTo>
                    <a:cubicBezTo>
                      <a:pt x="15263" y="117642"/>
                      <a:pt x="11672" y="116744"/>
                      <a:pt x="8978" y="115846"/>
                    </a:cubicBezTo>
                    <a:cubicBezTo>
                      <a:pt x="6285" y="115846"/>
                      <a:pt x="2693" y="114050"/>
                      <a:pt x="1796" y="109560"/>
                    </a:cubicBezTo>
                    <a:cubicBezTo>
                      <a:pt x="0" y="103274"/>
                      <a:pt x="0" y="81721"/>
                      <a:pt x="0" y="46698"/>
                    </a:cubicBezTo>
                    <a:cubicBezTo>
                      <a:pt x="0" y="32329"/>
                      <a:pt x="0" y="17063"/>
                      <a:pt x="0" y="2694"/>
                    </a:cubicBezTo>
                    <a:cubicBezTo>
                      <a:pt x="0" y="898"/>
                      <a:pt x="898" y="0"/>
                      <a:pt x="2693" y="0"/>
                    </a:cubicBezTo>
                    <a:cubicBezTo>
                      <a:pt x="3592" y="0"/>
                      <a:pt x="5387" y="898"/>
                      <a:pt x="5387" y="2694"/>
                    </a:cubicBezTo>
                    <a:cubicBezTo>
                      <a:pt x="5387" y="17063"/>
                      <a:pt x="5387" y="32329"/>
                      <a:pt x="5387" y="46698"/>
                    </a:cubicBezTo>
                    <a:cubicBezTo>
                      <a:pt x="5387" y="75435"/>
                      <a:pt x="5387" y="102376"/>
                      <a:pt x="7182" y="107764"/>
                    </a:cubicBezTo>
                    <a:cubicBezTo>
                      <a:pt x="7182" y="109560"/>
                      <a:pt x="8081" y="109560"/>
                      <a:pt x="10774" y="110458"/>
                    </a:cubicBezTo>
                    <a:cubicBezTo>
                      <a:pt x="14365" y="110458"/>
                      <a:pt x="20650" y="112254"/>
                      <a:pt x="24241" y="122132"/>
                    </a:cubicBezTo>
                    <a:cubicBezTo>
                      <a:pt x="24241" y="123030"/>
                      <a:pt x="24241" y="124826"/>
                      <a:pt x="23343" y="125724"/>
                    </a:cubicBezTo>
                    <a:cubicBezTo>
                      <a:pt x="23343" y="125724"/>
                      <a:pt x="23343" y="125724"/>
                      <a:pt x="22446" y="125724"/>
                    </a:cubicBezTo>
                  </a:path>
                </a:pathLst>
              </a:custGeom>
              <a:solidFill>
                <a:srgbClr val="1D1D1B"/>
              </a:solidFill>
              <a:ln w="8971" cap="flat">
                <a:noFill/>
                <a:prstDash val="solid"/>
                <a:miter/>
              </a:ln>
            </p:spPr>
            <p:txBody>
              <a:bodyPr rtlCol="0" anchor="ctr"/>
              <a:lstStyle/>
              <a:p>
                <a:endParaRPr lang="en-US"/>
              </a:p>
            </p:txBody>
          </p:sp>
          <p:sp>
            <p:nvSpPr>
              <p:cNvPr id="1301" name="Freeform 1300">
                <a:extLst>
                  <a:ext uri="{FF2B5EF4-FFF2-40B4-BE49-F238E27FC236}">
                    <a16:creationId xmlns:a16="http://schemas.microsoft.com/office/drawing/2014/main" id="{6D6215C8-035A-D1FF-5A09-A47CA17E4B4F}"/>
                  </a:ext>
                </a:extLst>
              </p:cNvPr>
              <p:cNvSpPr/>
              <p:nvPr/>
            </p:nvSpPr>
            <p:spPr>
              <a:xfrm>
                <a:off x="12679919" y="5288964"/>
                <a:ext cx="9682" cy="56575"/>
              </a:xfrm>
              <a:custGeom>
                <a:avLst/>
                <a:gdLst>
                  <a:gd name="connsiteX0" fmla="*/ 3398 w 9682"/>
                  <a:gd name="connsiteY0" fmla="*/ 55678 h 56575"/>
                  <a:gd name="connsiteX1" fmla="*/ 704 w 9682"/>
                  <a:gd name="connsiteY1" fmla="*/ 53882 h 56575"/>
                  <a:gd name="connsiteX2" fmla="*/ 4296 w 9682"/>
                  <a:gd name="connsiteY2" fmla="*/ 1796 h 56575"/>
                  <a:gd name="connsiteX3" fmla="*/ 7887 w 9682"/>
                  <a:gd name="connsiteY3" fmla="*/ 0 h 56575"/>
                  <a:gd name="connsiteX4" fmla="*/ 9682 w 9682"/>
                  <a:gd name="connsiteY4" fmla="*/ 3592 h 56575"/>
                  <a:gd name="connsiteX5" fmla="*/ 6092 w 9682"/>
                  <a:gd name="connsiteY5" fmla="*/ 53882 h 56575"/>
                  <a:gd name="connsiteX6" fmla="*/ 4296 w 9682"/>
                  <a:gd name="connsiteY6" fmla="*/ 56576 h 56575"/>
                  <a:gd name="connsiteX7" fmla="*/ 4296 w 9682"/>
                  <a:gd name="connsiteY7" fmla="*/ 56576 h 5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82" h="56575">
                    <a:moveTo>
                      <a:pt x="3398" y="55678"/>
                    </a:moveTo>
                    <a:cubicBezTo>
                      <a:pt x="2500" y="55678"/>
                      <a:pt x="704" y="55678"/>
                      <a:pt x="704" y="53882"/>
                    </a:cubicBezTo>
                    <a:cubicBezTo>
                      <a:pt x="-1091" y="42207"/>
                      <a:pt x="704" y="16164"/>
                      <a:pt x="4296" y="1796"/>
                    </a:cubicBezTo>
                    <a:cubicBezTo>
                      <a:pt x="4296" y="0"/>
                      <a:pt x="6092" y="0"/>
                      <a:pt x="7887" y="0"/>
                    </a:cubicBezTo>
                    <a:cubicBezTo>
                      <a:pt x="9682" y="0"/>
                      <a:pt x="9682" y="1796"/>
                      <a:pt x="9682" y="3592"/>
                    </a:cubicBezTo>
                    <a:cubicBezTo>
                      <a:pt x="6092" y="17961"/>
                      <a:pt x="4296" y="43105"/>
                      <a:pt x="6092" y="53882"/>
                    </a:cubicBezTo>
                    <a:cubicBezTo>
                      <a:pt x="6092" y="55678"/>
                      <a:pt x="6092" y="56576"/>
                      <a:pt x="4296" y="56576"/>
                    </a:cubicBezTo>
                    <a:cubicBezTo>
                      <a:pt x="4296" y="56576"/>
                      <a:pt x="4296" y="56576"/>
                      <a:pt x="4296" y="56576"/>
                    </a:cubicBezTo>
                  </a:path>
                </a:pathLst>
              </a:custGeom>
              <a:solidFill>
                <a:srgbClr val="1D1D1B"/>
              </a:solidFill>
              <a:ln w="8971" cap="flat">
                <a:noFill/>
                <a:prstDash val="solid"/>
                <a:miter/>
              </a:ln>
            </p:spPr>
            <p:txBody>
              <a:bodyPr rtlCol="0" anchor="ctr"/>
              <a:lstStyle/>
              <a:p>
                <a:endParaRPr lang="en-US"/>
              </a:p>
            </p:txBody>
          </p:sp>
          <p:sp>
            <p:nvSpPr>
              <p:cNvPr id="1302" name="Freeform 1301">
                <a:extLst>
                  <a:ext uri="{FF2B5EF4-FFF2-40B4-BE49-F238E27FC236}">
                    <a16:creationId xmlns:a16="http://schemas.microsoft.com/office/drawing/2014/main" id="{394A01EC-7D8D-9963-75CC-B35C514B90F2}"/>
                  </a:ext>
                </a:extLst>
              </p:cNvPr>
              <p:cNvSpPr/>
              <p:nvPr/>
            </p:nvSpPr>
            <p:spPr>
              <a:xfrm>
                <a:off x="12686011" y="5423669"/>
                <a:ext cx="102023" cy="299942"/>
              </a:xfrm>
              <a:custGeom>
                <a:avLst/>
                <a:gdLst>
                  <a:gd name="connsiteX0" fmla="*/ 2693 w 102023"/>
                  <a:gd name="connsiteY0" fmla="*/ 299943 h 299942"/>
                  <a:gd name="connsiteX1" fmla="*/ 0 w 102023"/>
                  <a:gd name="connsiteY1" fmla="*/ 298146 h 299942"/>
                  <a:gd name="connsiteX2" fmla="*/ 898 w 102023"/>
                  <a:gd name="connsiteY2" fmla="*/ 294554 h 299942"/>
                  <a:gd name="connsiteX3" fmla="*/ 20650 w 102023"/>
                  <a:gd name="connsiteY3" fmla="*/ 267613 h 299942"/>
                  <a:gd name="connsiteX4" fmla="*/ 30526 w 102023"/>
                  <a:gd name="connsiteY4" fmla="*/ 252347 h 299942"/>
                  <a:gd name="connsiteX5" fmla="*/ 61950 w 102023"/>
                  <a:gd name="connsiteY5" fmla="*/ 195771 h 299942"/>
                  <a:gd name="connsiteX6" fmla="*/ 74519 w 102023"/>
                  <a:gd name="connsiteY6" fmla="*/ 170626 h 299942"/>
                  <a:gd name="connsiteX7" fmla="*/ 94271 w 102023"/>
                  <a:gd name="connsiteY7" fmla="*/ 114050 h 299942"/>
                  <a:gd name="connsiteX8" fmla="*/ 96965 w 102023"/>
                  <a:gd name="connsiteY8" fmla="*/ 104171 h 299942"/>
                  <a:gd name="connsiteX9" fmla="*/ 49380 w 102023"/>
                  <a:gd name="connsiteY9" fmla="*/ 7184 h 299942"/>
                  <a:gd name="connsiteX10" fmla="*/ 46687 w 102023"/>
                  <a:gd name="connsiteY10" fmla="*/ 3592 h 299942"/>
                  <a:gd name="connsiteX11" fmla="*/ 46687 w 102023"/>
                  <a:gd name="connsiteY11" fmla="*/ 0 h 299942"/>
                  <a:gd name="connsiteX12" fmla="*/ 50278 w 102023"/>
                  <a:gd name="connsiteY12" fmla="*/ 0 h 299942"/>
                  <a:gd name="connsiteX13" fmla="*/ 52971 w 102023"/>
                  <a:gd name="connsiteY13" fmla="*/ 3592 h 299942"/>
                  <a:gd name="connsiteX14" fmla="*/ 101454 w 102023"/>
                  <a:gd name="connsiteY14" fmla="*/ 105070 h 299942"/>
                  <a:gd name="connsiteX15" fmla="*/ 98761 w 102023"/>
                  <a:gd name="connsiteY15" fmla="*/ 114948 h 299942"/>
                  <a:gd name="connsiteX16" fmla="*/ 78111 w 102023"/>
                  <a:gd name="connsiteY16" fmla="*/ 173320 h 299942"/>
                  <a:gd name="connsiteX17" fmla="*/ 65541 w 102023"/>
                  <a:gd name="connsiteY17" fmla="*/ 198465 h 299942"/>
                  <a:gd name="connsiteX18" fmla="*/ 34117 w 102023"/>
                  <a:gd name="connsiteY18" fmla="*/ 255939 h 299942"/>
                  <a:gd name="connsiteX19" fmla="*/ 24241 w 102023"/>
                  <a:gd name="connsiteY19" fmla="*/ 271205 h 299942"/>
                  <a:gd name="connsiteX20" fmla="*/ 1796 w 102023"/>
                  <a:gd name="connsiteY20" fmla="*/ 299943 h 299942"/>
                  <a:gd name="connsiteX21" fmla="*/ 898 w 102023"/>
                  <a:gd name="connsiteY21" fmla="*/ 299943 h 29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2023" h="299942">
                    <a:moveTo>
                      <a:pt x="2693" y="299943"/>
                    </a:moveTo>
                    <a:cubicBezTo>
                      <a:pt x="1796" y="299943"/>
                      <a:pt x="898" y="299943"/>
                      <a:pt x="0" y="298146"/>
                    </a:cubicBezTo>
                    <a:cubicBezTo>
                      <a:pt x="0" y="297248"/>
                      <a:pt x="0" y="295452"/>
                      <a:pt x="898" y="294554"/>
                    </a:cubicBezTo>
                    <a:cubicBezTo>
                      <a:pt x="5387" y="291860"/>
                      <a:pt x="13467" y="280186"/>
                      <a:pt x="20650" y="267613"/>
                    </a:cubicBezTo>
                    <a:cubicBezTo>
                      <a:pt x="24241" y="262225"/>
                      <a:pt x="26935" y="257735"/>
                      <a:pt x="30526" y="252347"/>
                    </a:cubicBezTo>
                    <a:cubicBezTo>
                      <a:pt x="46687" y="228998"/>
                      <a:pt x="54767" y="211037"/>
                      <a:pt x="61950" y="195771"/>
                    </a:cubicBezTo>
                    <a:cubicBezTo>
                      <a:pt x="65541" y="186791"/>
                      <a:pt x="69133" y="178708"/>
                      <a:pt x="74519" y="170626"/>
                    </a:cubicBezTo>
                    <a:cubicBezTo>
                      <a:pt x="85293" y="150869"/>
                      <a:pt x="90680" y="130215"/>
                      <a:pt x="94271" y="114050"/>
                    </a:cubicBezTo>
                    <a:cubicBezTo>
                      <a:pt x="94271" y="110458"/>
                      <a:pt x="96067" y="106866"/>
                      <a:pt x="96965" y="104171"/>
                    </a:cubicBezTo>
                    <a:cubicBezTo>
                      <a:pt x="102352" y="85313"/>
                      <a:pt x="68234" y="34125"/>
                      <a:pt x="49380" y="7184"/>
                    </a:cubicBezTo>
                    <a:lnTo>
                      <a:pt x="46687" y="3592"/>
                    </a:lnTo>
                    <a:cubicBezTo>
                      <a:pt x="46687" y="2694"/>
                      <a:pt x="46687" y="898"/>
                      <a:pt x="46687" y="0"/>
                    </a:cubicBezTo>
                    <a:cubicBezTo>
                      <a:pt x="47585" y="0"/>
                      <a:pt x="49380" y="0"/>
                      <a:pt x="50278" y="0"/>
                    </a:cubicBezTo>
                    <a:lnTo>
                      <a:pt x="52971" y="3592"/>
                    </a:lnTo>
                    <a:cubicBezTo>
                      <a:pt x="72723" y="33227"/>
                      <a:pt x="106841" y="83517"/>
                      <a:pt x="101454" y="105070"/>
                    </a:cubicBezTo>
                    <a:cubicBezTo>
                      <a:pt x="101454" y="107764"/>
                      <a:pt x="99658" y="111356"/>
                      <a:pt x="98761" y="114948"/>
                    </a:cubicBezTo>
                    <a:cubicBezTo>
                      <a:pt x="94271" y="132011"/>
                      <a:pt x="89782" y="152665"/>
                      <a:pt x="78111" y="173320"/>
                    </a:cubicBezTo>
                    <a:cubicBezTo>
                      <a:pt x="73622" y="181402"/>
                      <a:pt x="70030" y="189484"/>
                      <a:pt x="65541" y="198465"/>
                    </a:cubicBezTo>
                    <a:cubicBezTo>
                      <a:pt x="58359" y="213731"/>
                      <a:pt x="50278" y="231692"/>
                      <a:pt x="34117" y="255939"/>
                    </a:cubicBezTo>
                    <a:cubicBezTo>
                      <a:pt x="30526" y="260429"/>
                      <a:pt x="27832" y="265817"/>
                      <a:pt x="24241" y="271205"/>
                    </a:cubicBezTo>
                    <a:cubicBezTo>
                      <a:pt x="15263" y="284676"/>
                      <a:pt x="8080" y="296350"/>
                      <a:pt x="1796" y="299943"/>
                    </a:cubicBezTo>
                    <a:cubicBezTo>
                      <a:pt x="1796" y="299943"/>
                      <a:pt x="1796" y="299943"/>
                      <a:pt x="898" y="299943"/>
                    </a:cubicBezTo>
                  </a:path>
                </a:pathLst>
              </a:custGeom>
              <a:solidFill>
                <a:srgbClr val="5B2816"/>
              </a:solidFill>
              <a:ln w="8971" cap="flat">
                <a:noFill/>
                <a:prstDash val="solid"/>
                <a:miter/>
              </a:ln>
            </p:spPr>
            <p:txBody>
              <a:bodyPr rtlCol="0" anchor="ctr"/>
              <a:lstStyle/>
              <a:p>
                <a:endParaRPr lang="en-US"/>
              </a:p>
            </p:txBody>
          </p:sp>
          <p:sp>
            <p:nvSpPr>
              <p:cNvPr id="1303" name="Freeform 1302">
                <a:extLst>
                  <a:ext uri="{FF2B5EF4-FFF2-40B4-BE49-F238E27FC236}">
                    <a16:creationId xmlns:a16="http://schemas.microsoft.com/office/drawing/2014/main" id="{853B4842-F8EF-1B15-492A-A0BFD4566D75}"/>
                  </a:ext>
                </a:extLst>
              </p:cNvPr>
              <p:cNvSpPr/>
              <p:nvPr/>
            </p:nvSpPr>
            <p:spPr>
              <a:xfrm>
                <a:off x="12547156" y="5701920"/>
                <a:ext cx="146175" cy="69287"/>
              </a:xfrm>
              <a:custGeom>
                <a:avLst/>
                <a:gdLst>
                  <a:gd name="connsiteX0" fmla="*/ 10466 w 146175"/>
                  <a:gd name="connsiteY0" fmla="*/ 69287 h 69287"/>
                  <a:gd name="connsiteX1" fmla="*/ 1488 w 146175"/>
                  <a:gd name="connsiteY1" fmla="*/ 65695 h 69287"/>
                  <a:gd name="connsiteX2" fmla="*/ 590 w 146175"/>
                  <a:gd name="connsiteY2" fmla="*/ 60307 h 69287"/>
                  <a:gd name="connsiteX3" fmla="*/ 10466 w 146175"/>
                  <a:gd name="connsiteY3" fmla="*/ 51327 h 69287"/>
                  <a:gd name="connsiteX4" fmla="*/ 20342 w 146175"/>
                  <a:gd name="connsiteY4" fmla="*/ 45041 h 69287"/>
                  <a:gd name="connsiteX5" fmla="*/ 28422 w 146175"/>
                  <a:gd name="connsiteY5" fmla="*/ 39652 h 69287"/>
                  <a:gd name="connsiteX6" fmla="*/ 39196 w 146175"/>
                  <a:gd name="connsiteY6" fmla="*/ 36958 h 69287"/>
                  <a:gd name="connsiteX7" fmla="*/ 48174 w 146175"/>
                  <a:gd name="connsiteY7" fmla="*/ 34264 h 69287"/>
                  <a:gd name="connsiteX8" fmla="*/ 51766 w 146175"/>
                  <a:gd name="connsiteY8" fmla="*/ 36060 h 69287"/>
                  <a:gd name="connsiteX9" fmla="*/ 49970 w 146175"/>
                  <a:gd name="connsiteY9" fmla="*/ 39652 h 69287"/>
                  <a:gd name="connsiteX10" fmla="*/ 40094 w 146175"/>
                  <a:gd name="connsiteY10" fmla="*/ 42346 h 69287"/>
                  <a:gd name="connsiteX11" fmla="*/ 31116 w 146175"/>
                  <a:gd name="connsiteY11" fmla="*/ 45041 h 69287"/>
                  <a:gd name="connsiteX12" fmla="*/ 23933 w 146175"/>
                  <a:gd name="connsiteY12" fmla="*/ 49531 h 69287"/>
                  <a:gd name="connsiteX13" fmla="*/ 14057 w 146175"/>
                  <a:gd name="connsiteY13" fmla="*/ 55817 h 69287"/>
                  <a:gd name="connsiteX14" fmla="*/ 6874 w 146175"/>
                  <a:gd name="connsiteY14" fmla="*/ 61205 h 69287"/>
                  <a:gd name="connsiteX15" fmla="*/ 6874 w 146175"/>
                  <a:gd name="connsiteY15" fmla="*/ 61205 h 69287"/>
                  <a:gd name="connsiteX16" fmla="*/ 22138 w 146175"/>
                  <a:gd name="connsiteY16" fmla="*/ 61205 h 69287"/>
                  <a:gd name="connsiteX17" fmla="*/ 27524 w 146175"/>
                  <a:gd name="connsiteY17" fmla="*/ 59409 h 69287"/>
                  <a:gd name="connsiteX18" fmla="*/ 49072 w 146175"/>
                  <a:gd name="connsiteY18" fmla="*/ 54021 h 69287"/>
                  <a:gd name="connsiteX19" fmla="*/ 63437 w 146175"/>
                  <a:gd name="connsiteY19" fmla="*/ 54919 h 69287"/>
                  <a:gd name="connsiteX20" fmla="*/ 92168 w 146175"/>
                  <a:gd name="connsiteY20" fmla="*/ 52225 h 69287"/>
                  <a:gd name="connsiteX21" fmla="*/ 141548 w 146175"/>
                  <a:gd name="connsiteY21" fmla="*/ 1037 h 69287"/>
                  <a:gd name="connsiteX22" fmla="*/ 145139 w 146175"/>
                  <a:gd name="connsiteY22" fmla="*/ 1037 h 69287"/>
                  <a:gd name="connsiteX23" fmla="*/ 145139 w 146175"/>
                  <a:gd name="connsiteY23" fmla="*/ 4629 h 69287"/>
                  <a:gd name="connsiteX24" fmla="*/ 93963 w 146175"/>
                  <a:gd name="connsiteY24" fmla="*/ 56715 h 69287"/>
                  <a:gd name="connsiteX25" fmla="*/ 62540 w 146175"/>
                  <a:gd name="connsiteY25" fmla="*/ 59409 h 69287"/>
                  <a:gd name="connsiteX26" fmla="*/ 49072 w 146175"/>
                  <a:gd name="connsiteY26" fmla="*/ 59409 h 69287"/>
                  <a:gd name="connsiteX27" fmla="*/ 28422 w 146175"/>
                  <a:gd name="connsiteY27" fmla="*/ 64797 h 69287"/>
                  <a:gd name="connsiteX28" fmla="*/ 22138 w 146175"/>
                  <a:gd name="connsiteY28" fmla="*/ 66593 h 69287"/>
                  <a:gd name="connsiteX29" fmla="*/ 10466 w 146175"/>
                  <a:gd name="connsiteY29" fmla="*/ 68389 h 69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46175" h="69287">
                    <a:moveTo>
                      <a:pt x="10466" y="69287"/>
                    </a:moveTo>
                    <a:cubicBezTo>
                      <a:pt x="5977" y="69287"/>
                      <a:pt x="3283" y="68389"/>
                      <a:pt x="1488" y="65695"/>
                    </a:cubicBezTo>
                    <a:cubicBezTo>
                      <a:pt x="-308" y="63899"/>
                      <a:pt x="-308" y="62103"/>
                      <a:pt x="590" y="60307"/>
                    </a:cubicBezTo>
                    <a:cubicBezTo>
                      <a:pt x="590" y="57613"/>
                      <a:pt x="4181" y="54919"/>
                      <a:pt x="10466" y="51327"/>
                    </a:cubicBezTo>
                    <a:cubicBezTo>
                      <a:pt x="14057" y="49531"/>
                      <a:pt x="17648" y="46836"/>
                      <a:pt x="20342" y="45041"/>
                    </a:cubicBezTo>
                    <a:cubicBezTo>
                      <a:pt x="23035" y="43244"/>
                      <a:pt x="25729" y="41448"/>
                      <a:pt x="28422" y="39652"/>
                    </a:cubicBezTo>
                    <a:cubicBezTo>
                      <a:pt x="32013" y="37856"/>
                      <a:pt x="35605" y="36958"/>
                      <a:pt x="39196" y="36958"/>
                    </a:cubicBezTo>
                    <a:cubicBezTo>
                      <a:pt x="42787" y="36958"/>
                      <a:pt x="45481" y="36060"/>
                      <a:pt x="48174" y="34264"/>
                    </a:cubicBezTo>
                    <a:cubicBezTo>
                      <a:pt x="49072" y="34264"/>
                      <a:pt x="50868" y="34264"/>
                      <a:pt x="51766" y="36060"/>
                    </a:cubicBezTo>
                    <a:cubicBezTo>
                      <a:pt x="51766" y="36958"/>
                      <a:pt x="51766" y="38754"/>
                      <a:pt x="49970" y="39652"/>
                    </a:cubicBezTo>
                    <a:cubicBezTo>
                      <a:pt x="46379" y="41448"/>
                      <a:pt x="42787" y="41448"/>
                      <a:pt x="40094" y="42346"/>
                    </a:cubicBezTo>
                    <a:cubicBezTo>
                      <a:pt x="36503" y="42346"/>
                      <a:pt x="33809" y="43244"/>
                      <a:pt x="31116" y="45041"/>
                    </a:cubicBezTo>
                    <a:cubicBezTo>
                      <a:pt x="28422" y="45938"/>
                      <a:pt x="26627" y="47735"/>
                      <a:pt x="23933" y="49531"/>
                    </a:cubicBezTo>
                    <a:cubicBezTo>
                      <a:pt x="21239" y="51327"/>
                      <a:pt x="17648" y="54021"/>
                      <a:pt x="14057" y="55817"/>
                    </a:cubicBezTo>
                    <a:cubicBezTo>
                      <a:pt x="7772" y="59409"/>
                      <a:pt x="6874" y="61205"/>
                      <a:pt x="6874" y="61205"/>
                    </a:cubicBezTo>
                    <a:cubicBezTo>
                      <a:pt x="6874" y="61205"/>
                      <a:pt x="6874" y="61205"/>
                      <a:pt x="6874" y="61205"/>
                    </a:cubicBezTo>
                    <a:cubicBezTo>
                      <a:pt x="7772" y="63001"/>
                      <a:pt x="12261" y="63001"/>
                      <a:pt x="22138" y="61205"/>
                    </a:cubicBezTo>
                    <a:cubicBezTo>
                      <a:pt x="23933" y="61205"/>
                      <a:pt x="25729" y="60307"/>
                      <a:pt x="27524" y="59409"/>
                    </a:cubicBezTo>
                    <a:cubicBezTo>
                      <a:pt x="32912" y="57613"/>
                      <a:pt x="40094" y="54919"/>
                      <a:pt x="49072" y="54021"/>
                    </a:cubicBezTo>
                    <a:cubicBezTo>
                      <a:pt x="53561" y="54021"/>
                      <a:pt x="58050" y="54021"/>
                      <a:pt x="63437" y="54919"/>
                    </a:cubicBezTo>
                    <a:cubicBezTo>
                      <a:pt x="72415" y="55817"/>
                      <a:pt x="82292" y="57613"/>
                      <a:pt x="92168" y="52225"/>
                    </a:cubicBezTo>
                    <a:cubicBezTo>
                      <a:pt x="104737" y="45938"/>
                      <a:pt x="127183" y="21692"/>
                      <a:pt x="141548" y="1037"/>
                    </a:cubicBezTo>
                    <a:cubicBezTo>
                      <a:pt x="141548" y="139"/>
                      <a:pt x="144241" y="-759"/>
                      <a:pt x="145139" y="1037"/>
                    </a:cubicBezTo>
                    <a:cubicBezTo>
                      <a:pt x="146037" y="1037"/>
                      <a:pt x="146935" y="3731"/>
                      <a:pt x="145139" y="4629"/>
                    </a:cubicBezTo>
                    <a:cubicBezTo>
                      <a:pt x="133467" y="20794"/>
                      <a:pt x="109227" y="49531"/>
                      <a:pt x="93963" y="56715"/>
                    </a:cubicBezTo>
                    <a:cubicBezTo>
                      <a:pt x="82292" y="62103"/>
                      <a:pt x="72415" y="60307"/>
                      <a:pt x="62540" y="59409"/>
                    </a:cubicBezTo>
                    <a:cubicBezTo>
                      <a:pt x="58050" y="59409"/>
                      <a:pt x="53561" y="58511"/>
                      <a:pt x="49072" y="59409"/>
                    </a:cubicBezTo>
                    <a:cubicBezTo>
                      <a:pt x="40992" y="59409"/>
                      <a:pt x="33809" y="63001"/>
                      <a:pt x="28422" y="64797"/>
                    </a:cubicBezTo>
                    <a:cubicBezTo>
                      <a:pt x="25729" y="64797"/>
                      <a:pt x="23933" y="66593"/>
                      <a:pt x="22138" y="66593"/>
                    </a:cubicBezTo>
                    <a:cubicBezTo>
                      <a:pt x="17648" y="67491"/>
                      <a:pt x="13159" y="68389"/>
                      <a:pt x="10466" y="68389"/>
                    </a:cubicBezTo>
                  </a:path>
                </a:pathLst>
              </a:custGeom>
              <a:solidFill>
                <a:srgbClr val="5B2816"/>
              </a:solidFill>
              <a:ln w="8971" cap="flat">
                <a:noFill/>
                <a:prstDash val="solid"/>
                <a:miter/>
              </a:ln>
            </p:spPr>
            <p:txBody>
              <a:bodyPr rtlCol="0" anchor="ctr"/>
              <a:lstStyle/>
              <a:p>
                <a:endParaRPr lang="en-US"/>
              </a:p>
            </p:txBody>
          </p:sp>
          <p:sp>
            <p:nvSpPr>
              <p:cNvPr id="1304" name="Freeform 1303">
                <a:extLst>
                  <a:ext uri="{FF2B5EF4-FFF2-40B4-BE49-F238E27FC236}">
                    <a16:creationId xmlns:a16="http://schemas.microsoft.com/office/drawing/2014/main" id="{570B164A-E7E2-9B71-E4DF-F768417BC164}"/>
                  </a:ext>
                </a:extLst>
              </p:cNvPr>
              <p:cNvSpPr/>
              <p:nvPr/>
            </p:nvSpPr>
            <p:spPr>
              <a:xfrm>
                <a:off x="12532034" y="5720020"/>
                <a:ext cx="63668" cy="41309"/>
              </a:xfrm>
              <a:custGeom>
                <a:avLst/>
                <a:gdLst>
                  <a:gd name="connsiteX0" fmla="*/ 11223 w 63668"/>
                  <a:gd name="connsiteY0" fmla="*/ 40411 h 41309"/>
                  <a:gd name="connsiteX1" fmla="*/ 1347 w 63668"/>
                  <a:gd name="connsiteY1" fmla="*/ 36819 h 41309"/>
                  <a:gd name="connsiteX2" fmla="*/ 1347 w 63668"/>
                  <a:gd name="connsiteY2" fmla="*/ 30533 h 41309"/>
                  <a:gd name="connsiteX3" fmla="*/ 16610 w 63668"/>
                  <a:gd name="connsiteY3" fmla="*/ 19757 h 41309"/>
                  <a:gd name="connsiteX4" fmla="*/ 17508 w 63668"/>
                  <a:gd name="connsiteY4" fmla="*/ 19757 h 41309"/>
                  <a:gd name="connsiteX5" fmla="*/ 26486 w 63668"/>
                  <a:gd name="connsiteY5" fmla="*/ 14368 h 41309"/>
                  <a:gd name="connsiteX6" fmla="*/ 34566 w 63668"/>
                  <a:gd name="connsiteY6" fmla="*/ 8980 h 41309"/>
                  <a:gd name="connsiteX7" fmla="*/ 48931 w 63668"/>
                  <a:gd name="connsiteY7" fmla="*/ 3592 h 41309"/>
                  <a:gd name="connsiteX8" fmla="*/ 59705 w 63668"/>
                  <a:gd name="connsiteY8" fmla="*/ 0 h 41309"/>
                  <a:gd name="connsiteX9" fmla="*/ 63296 w 63668"/>
                  <a:gd name="connsiteY9" fmla="*/ 898 h 41309"/>
                  <a:gd name="connsiteX10" fmla="*/ 62399 w 63668"/>
                  <a:gd name="connsiteY10" fmla="*/ 4490 h 41309"/>
                  <a:gd name="connsiteX11" fmla="*/ 51625 w 63668"/>
                  <a:gd name="connsiteY11" fmla="*/ 8082 h 41309"/>
                  <a:gd name="connsiteX12" fmla="*/ 38157 w 63668"/>
                  <a:gd name="connsiteY12" fmla="*/ 13470 h 41309"/>
                  <a:gd name="connsiteX13" fmla="*/ 30077 w 63668"/>
                  <a:gd name="connsiteY13" fmla="*/ 18858 h 41309"/>
                  <a:gd name="connsiteX14" fmla="*/ 21099 w 63668"/>
                  <a:gd name="connsiteY14" fmla="*/ 24247 h 41309"/>
                  <a:gd name="connsiteX15" fmla="*/ 20201 w 63668"/>
                  <a:gd name="connsiteY15" fmla="*/ 24247 h 41309"/>
                  <a:gd name="connsiteX16" fmla="*/ 7632 w 63668"/>
                  <a:gd name="connsiteY16" fmla="*/ 32329 h 41309"/>
                  <a:gd name="connsiteX17" fmla="*/ 7632 w 63668"/>
                  <a:gd name="connsiteY17" fmla="*/ 34125 h 41309"/>
                  <a:gd name="connsiteX18" fmla="*/ 14814 w 63668"/>
                  <a:gd name="connsiteY18" fmla="*/ 35921 h 41309"/>
                  <a:gd name="connsiteX19" fmla="*/ 39056 w 63668"/>
                  <a:gd name="connsiteY19" fmla="*/ 26941 h 41309"/>
                  <a:gd name="connsiteX20" fmla="*/ 47136 w 63668"/>
                  <a:gd name="connsiteY20" fmla="*/ 23349 h 41309"/>
                  <a:gd name="connsiteX21" fmla="*/ 50727 w 63668"/>
                  <a:gd name="connsiteY21" fmla="*/ 24247 h 41309"/>
                  <a:gd name="connsiteX22" fmla="*/ 49829 w 63668"/>
                  <a:gd name="connsiteY22" fmla="*/ 27839 h 41309"/>
                  <a:gd name="connsiteX23" fmla="*/ 41749 w 63668"/>
                  <a:gd name="connsiteY23" fmla="*/ 31431 h 41309"/>
                  <a:gd name="connsiteX24" fmla="*/ 15712 w 63668"/>
                  <a:gd name="connsiteY24" fmla="*/ 41309 h 41309"/>
                  <a:gd name="connsiteX25" fmla="*/ 13916 w 63668"/>
                  <a:gd name="connsiteY25" fmla="*/ 41309 h 41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3668" h="41309">
                    <a:moveTo>
                      <a:pt x="11223" y="40411"/>
                    </a:moveTo>
                    <a:cubicBezTo>
                      <a:pt x="6734" y="40411"/>
                      <a:pt x="3143" y="39513"/>
                      <a:pt x="1347" y="36819"/>
                    </a:cubicBezTo>
                    <a:cubicBezTo>
                      <a:pt x="-449" y="35023"/>
                      <a:pt x="-449" y="33227"/>
                      <a:pt x="1347" y="30533"/>
                    </a:cubicBezTo>
                    <a:cubicBezTo>
                      <a:pt x="2244" y="26941"/>
                      <a:pt x="7632" y="24247"/>
                      <a:pt x="16610" y="19757"/>
                    </a:cubicBezTo>
                    <a:lnTo>
                      <a:pt x="17508" y="19757"/>
                    </a:lnTo>
                    <a:cubicBezTo>
                      <a:pt x="21099" y="17063"/>
                      <a:pt x="23792" y="15266"/>
                      <a:pt x="26486" y="14368"/>
                    </a:cubicBezTo>
                    <a:cubicBezTo>
                      <a:pt x="28282" y="12572"/>
                      <a:pt x="30975" y="10776"/>
                      <a:pt x="34566" y="8980"/>
                    </a:cubicBezTo>
                    <a:cubicBezTo>
                      <a:pt x="39056" y="6286"/>
                      <a:pt x="43545" y="5388"/>
                      <a:pt x="48931" y="3592"/>
                    </a:cubicBezTo>
                    <a:cubicBezTo>
                      <a:pt x="52523" y="2694"/>
                      <a:pt x="56114" y="898"/>
                      <a:pt x="59705" y="0"/>
                    </a:cubicBezTo>
                    <a:cubicBezTo>
                      <a:pt x="60603" y="0"/>
                      <a:pt x="62399" y="0"/>
                      <a:pt x="63296" y="898"/>
                    </a:cubicBezTo>
                    <a:cubicBezTo>
                      <a:pt x="64194" y="1796"/>
                      <a:pt x="63296" y="3592"/>
                      <a:pt x="62399" y="4490"/>
                    </a:cubicBezTo>
                    <a:cubicBezTo>
                      <a:pt x="58807" y="6286"/>
                      <a:pt x="55216" y="7184"/>
                      <a:pt x="51625" y="8082"/>
                    </a:cubicBezTo>
                    <a:cubicBezTo>
                      <a:pt x="47136" y="9878"/>
                      <a:pt x="41749" y="10776"/>
                      <a:pt x="38157" y="13470"/>
                    </a:cubicBezTo>
                    <a:cubicBezTo>
                      <a:pt x="34566" y="15266"/>
                      <a:pt x="32771" y="17063"/>
                      <a:pt x="30077" y="18858"/>
                    </a:cubicBezTo>
                    <a:cubicBezTo>
                      <a:pt x="27383" y="20655"/>
                      <a:pt x="24690" y="22451"/>
                      <a:pt x="21099" y="24247"/>
                    </a:cubicBezTo>
                    <a:lnTo>
                      <a:pt x="20201" y="24247"/>
                    </a:lnTo>
                    <a:cubicBezTo>
                      <a:pt x="15712" y="26941"/>
                      <a:pt x="8529" y="30533"/>
                      <a:pt x="7632" y="32329"/>
                    </a:cubicBezTo>
                    <a:cubicBezTo>
                      <a:pt x="7632" y="32329"/>
                      <a:pt x="7632" y="33227"/>
                      <a:pt x="7632" y="34125"/>
                    </a:cubicBezTo>
                    <a:cubicBezTo>
                      <a:pt x="7632" y="34125"/>
                      <a:pt x="10325" y="35921"/>
                      <a:pt x="14814" y="35921"/>
                    </a:cubicBezTo>
                    <a:cubicBezTo>
                      <a:pt x="20201" y="35921"/>
                      <a:pt x="30077" y="31431"/>
                      <a:pt x="39056" y="26941"/>
                    </a:cubicBezTo>
                    <a:cubicBezTo>
                      <a:pt x="41749" y="26043"/>
                      <a:pt x="44442" y="24247"/>
                      <a:pt x="47136" y="23349"/>
                    </a:cubicBezTo>
                    <a:cubicBezTo>
                      <a:pt x="48034" y="23349"/>
                      <a:pt x="49829" y="23349"/>
                      <a:pt x="50727" y="24247"/>
                    </a:cubicBezTo>
                    <a:cubicBezTo>
                      <a:pt x="50727" y="25145"/>
                      <a:pt x="50727" y="26941"/>
                      <a:pt x="49829" y="27839"/>
                    </a:cubicBezTo>
                    <a:cubicBezTo>
                      <a:pt x="47136" y="28737"/>
                      <a:pt x="44442" y="30533"/>
                      <a:pt x="41749" y="31431"/>
                    </a:cubicBezTo>
                    <a:cubicBezTo>
                      <a:pt x="31872" y="35921"/>
                      <a:pt x="21997" y="40411"/>
                      <a:pt x="15712" y="41309"/>
                    </a:cubicBezTo>
                    <a:cubicBezTo>
                      <a:pt x="15712" y="41309"/>
                      <a:pt x="14814" y="41309"/>
                      <a:pt x="13916" y="41309"/>
                    </a:cubicBezTo>
                  </a:path>
                </a:pathLst>
              </a:custGeom>
              <a:solidFill>
                <a:srgbClr val="5B2816"/>
              </a:solidFill>
              <a:ln w="8971" cap="flat">
                <a:noFill/>
                <a:prstDash val="solid"/>
                <a:miter/>
              </a:ln>
            </p:spPr>
            <p:txBody>
              <a:bodyPr rtlCol="0" anchor="ctr"/>
              <a:lstStyle/>
              <a:p>
                <a:endParaRPr lang="en-US"/>
              </a:p>
            </p:txBody>
          </p:sp>
          <p:sp>
            <p:nvSpPr>
              <p:cNvPr id="1305" name="Freeform 1304">
                <a:extLst>
                  <a:ext uri="{FF2B5EF4-FFF2-40B4-BE49-F238E27FC236}">
                    <a16:creationId xmlns:a16="http://schemas.microsoft.com/office/drawing/2014/main" id="{2FBE8064-9DFA-DF35-F24C-B19A2F3D5A41}"/>
                  </a:ext>
                </a:extLst>
              </p:cNvPr>
              <p:cNvSpPr/>
              <p:nvPr/>
            </p:nvSpPr>
            <p:spPr>
              <a:xfrm>
                <a:off x="12526198" y="5701161"/>
                <a:ext cx="61051" cy="33227"/>
              </a:xfrm>
              <a:custGeom>
                <a:avLst/>
                <a:gdLst>
                  <a:gd name="connsiteX0" fmla="*/ 16161 w 61051"/>
                  <a:gd name="connsiteY0" fmla="*/ 33227 h 33227"/>
                  <a:gd name="connsiteX1" fmla="*/ 1795 w 61051"/>
                  <a:gd name="connsiteY1" fmla="*/ 28737 h 33227"/>
                  <a:gd name="connsiteX2" fmla="*/ 0 w 61051"/>
                  <a:gd name="connsiteY2" fmla="*/ 23349 h 33227"/>
                  <a:gd name="connsiteX3" fmla="*/ 13467 w 61051"/>
                  <a:gd name="connsiteY3" fmla="*/ 15266 h 33227"/>
                  <a:gd name="connsiteX4" fmla="*/ 23343 w 61051"/>
                  <a:gd name="connsiteY4" fmla="*/ 11674 h 33227"/>
                  <a:gd name="connsiteX5" fmla="*/ 32321 w 61051"/>
                  <a:gd name="connsiteY5" fmla="*/ 8082 h 33227"/>
                  <a:gd name="connsiteX6" fmla="*/ 58359 w 61051"/>
                  <a:gd name="connsiteY6" fmla="*/ 0 h 33227"/>
                  <a:gd name="connsiteX7" fmla="*/ 61052 w 61051"/>
                  <a:gd name="connsiteY7" fmla="*/ 1796 h 33227"/>
                  <a:gd name="connsiteX8" fmla="*/ 59256 w 61051"/>
                  <a:gd name="connsiteY8" fmla="*/ 4490 h 33227"/>
                  <a:gd name="connsiteX9" fmla="*/ 34117 w 61051"/>
                  <a:gd name="connsiteY9" fmla="*/ 12572 h 33227"/>
                  <a:gd name="connsiteX10" fmla="*/ 25139 w 61051"/>
                  <a:gd name="connsiteY10" fmla="*/ 16164 h 33227"/>
                  <a:gd name="connsiteX11" fmla="*/ 14365 w 61051"/>
                  <a:gd name="connsiteY11" fmla="*/ 19757 h 33227"/>
                  <a:gd name="connsiteX12" fmla="*/ 4489 w 61051"/>
                  <a:gd name="connsiteY12" fmla="*/ 24247 h 33227"/>
                  <a:gd name="connsiteX13" fmla="*/ 4489 w 61051"/>
                  <a:gd name="connsiteY13" fmla="*/ 26043 h 33227"/>
                  <a:gd name="connsiteX14" fmla="*/ 18854 w 61051"/>
                  <a:gd name="connsiteY14" fmla="*/ 28737 h 33227"/>
                  <a:gd name="connsiteX15" fmla="*/ 38606 w 61051"/>
                  <a:gd name="connsiteY15" fmla="*/ 25145 h 33227"/>
                  <a:gd name="connsiteX16" fmla="*/ 54767 w 61051"/>
                  <a:gd name="connsiteY16" fmla="*/ 22451 h 33227"/>
                  <a:gd name="connsiteX17" fmla="*/ 56563 w 61051"/>
                  <a:gd name="connsiteY17" fmla="*/ 25145 h 33227"/>
                  <a:gd name="connsiteX18" fmla="*/ 52971 w 61051"/>
                  <a:gd name="connsiteY18" fmla="*/ 26941 h 33227"/>
                  <a:gd name="connsiteX19" fmla="*/ 39504 w 61051"/>
                  <a:gd name="connsiteY19" fmla="*/ 29635 h 33227"/>
                  <a:gd name="connsiteX20" fmla="*/ 18854 w 61051"/>
                  <a:gd name="connsiteY20" fmla="*/ 33227 h 33227"/>
                  <a:gd name="connsiteX21" fmla="*/ 15263 w 61051"/>
                  <a:gd name="connsiteY21" fmla="*/ 33227 h 33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1051" h="33227">
                    <a:moveTo>
                      <a:pt x="16161" y="33227"/>
                    </a:moveTo>
                    <a:cubicBezTo>
                      <a:pt x="8978" y="33227"/>
                      <a:pt x="4489" y="31431"/>
                      <a:pt x="1795" y="28737"/>
                    </a:cubicBezTo>
                    <a:cubicBezTo>
                      <a:pt x="0" y="26941"/>
                      <a:pt x="0" y="25145"/>
                      <a:pt x="0" y="23349"/>
                    </a:cubicBezTo>
                    <a:cubicBezTo>
                      <a:pt x="0" y="18859"/>
                      <a:pt x="6284" y="17063"/>
                      <a:pt x="13467" y="15266"/>
                    </a:cubicBezTo>
                    <a:cubicBezTo>
                      <a:pt x="16161" y="14369"/>
                      <a:pt x="19752" y="13470"/>
                      <a:pt x="23343" y="11674"/>
                    </a:cubicBezTo>
                    <a:cubicBezTo>
                      <a:pt x="26037" y="10776"/>
                      <a:pt x="29628" y="8980"/>
                      <a:pt x="32321" y="8082"/>
                    </a:cubicBezTo>
                    <a:cubicBezTo>
                      <a:pt x="41300" y="4490"/>
                      <a:pt x="49380" y="898"/>
                      <a:pt x="58359" y="0"/>
                    </a:cubicBezTo>
                    <a:cubicBezTo>
                      <a:pt x="59256" y="0"/>
                      <a:pt x="61052" y="0"/>
                      <a:pt x="61052" y="1796"/>
                    </a:cubicBezTo>
                    <a:cubicBezTo>
                      <a:pt x="61052" y="3592"/>
                      <a:pt x="61052" y="4490"/>
                      <a:pt x="59256" y="4490"/>
                    </a:cubicBezTo>
                    <a:cubicBezTo>
                      <a:pt x="51176" y="5388"/>
                      <a:pt x="43095" y="8980"/>
                      <a:pt x="34117" y="12572"/>
                    </a:cubicBezTo>
                    <a:cubicBezTo>
                      <a:pt x="31424" y="13470"/>
                      <a:pt x="27832" y="15266"/>
                      <a:pt x="25139" y="16164"/>
                    </a:cubicBezTo>
                    <a:cubicBezTo>
                      <a:pt x="21547" y="17961"/>
                      <a:pt x="17956" y="18859"/>
                      <a:pt x="14365" y="19757"/>
                    </a:cubicBezTo>
                    <a:cubicBezTo>
                      <a:pt x="9876" y="20655"/>
                      <a:pt x="4489" y="22451"/>
                      <a:pt x="4489" y="24247"/>
                    </a:cubicBezTo>
                    <a:cubicBezTo>
                      <a:pt x="4489" y="24247"/>
                      <a:pt x="4489" y="24247"/>
                      <a:pt x="4489" y="26043"/>
                    </a:cubicBezTo>
                    <a:cubicBezTo>
                      <a:pt x="6284" y="27839"/>
                      <a:pt x="10773" y="29635"/>
                      <a:pt x="18854" y="28737"/>
                    </a:cubicBezTo>
                    <a:cubicBezTo>
                      <a:pt x="25139" y="28737"/>
                      <a:pt x="32321" y="26941"/>
                      <a:pt x="38606" y="25145"/>
                    </a:cubicBezTo>
                    <a:cubicBezTo>
                      <a:pt x="46686" y="23349"/>
                      <a:pt x="52074" y="21553"/>
                      <a:pt x="54767" y="22451"/>
                    </a:cubicBezTo>
                    <a:cubicBezTo>
                      <a:pt x="56563" y="22451"/>
                      <a:pt x="56563" y="24247"/>
                      <a:pt x="56563" y="25145"/>
                    </a:cubicBezTo>
                    <a:cubicBezTo>
                      <a:pt x="56563" y="26941"/>
                      <a:pt x="54767" y="26941"/>
                      <a:pt x="52971" y="26941"/>
                    </a:cubicBezTo>
                    <a:cubicBezTo>
                      <a:pt x="51176" y="26941"/>
                      <a:pt x="44891" y="27839"/>
                      <a:pt x="39504" y="29635"/>
                    </a:cubicBezTo>
                    <a:cubicBezTo>
                      <a:pt x="33219" y="31431"/>
                      <a:pt x="26037" y="33227"/>
                      <a:pt x="18854" y="33227"/>
                    </a:cubicBezTo>
                    <a:cubicBezTo>
                      <a:pt x="17956" y="33227"/>
                      <a:pt x="16161" y="33227"/>
                      <a:pt x="15263" y="33227"/>
                    </a:cubicBezTo>
                  </a:path>
                </a:pathLst>
              </a:custGeom>
              <a:solidFill>
                <a:srgbClr val="5B2816"/>
              </a:solidFill>
              <a:ln w="8971" cap="flat">
                <a:noFill/>
                <a:prstDash val="solid"/>
                <a:miter/>
              </a:ln>
            </p:spPr>
            <p:txBody>
              <a:bodyPr rtlCol="0" anchor="ctr"/>
              <a:lstStyle/>
              <a:p>
                <a:endParaRPr lang="en-US"/>
              </a:p>
            </p:txBody>
          </p:sp>
          <p:sp>
            <p:nvSpPr>
              <p:cNvPr id="1306" name="Freeform 1305">
                <a:extLst>
                  <a:ext uri="{FF2B5EF4-FFF2-40B4-BE49-F238E27FC236}">
                    <a16:creationId xmlns:a16="http://schemas.microsoft.com/office/drawing/2014/main" id="{DA52BBCD-9CF5-0320-2F17-85F3A9691167}"/>
                  </a:ext>
                </a:extLst>
              </p:cNvPr>
              <p:cNvSpPr/>
              <p:nvPr/>
            </p:nvSpPr>
            <p:spPr>
              <a:xfrm>
                <a:off x="12643813" y="5523575"/>
                <a:ext cx="70703" cy="156033"/>
              </a:xfrm>
              <a:custGeom>
                <a:avLst/>
                <a:gdLst>
                  <a:gd name="connsiteX0" fmla="*/ 2693 w 70703"/>
                  <a:gd name="connsiteY0" fmla="*/ 156033 h 156033"/>
                  <a:gd name="connsiteX1" fmla="*/ 0 w 70703"/>
                  <a:gd name="connsiteY1" fmla="*/ 153339 h 156033"/>
                  <a:gd name="connsiteX2" fmla="*/ 8081 w 70703"/>
                  <a:gd name="connsiteY2" fmla="*/ 130888 h 156033"/>
                  <a:gd name="connsiteX3" fmla="*/ 22446 w 70703"/>
                  <a:gd name="connsiteY3" fmla="*/ 102151 h 156033"/>
                  <a:gd name="connsiteX4" fmla="*/ 34117 w 70703"/>
                  <a:gd name="connsiteY4" fmla="*/ 69822 h 156033"/>
                  <a:gd name="connsiteX5" fmla="*/ 66439 w 70703"/>
                  <a:gd name="connsiteY5" fmla="*/ 674 h 156033"/>
                  <a:gd name="connsiteX6" fmla="*/ 70030 w 70703"/>
                  <a:gd name="connsiteY6" fmla="*/ 674 h 156033"/>
                  <a:gd name="connsiteX7" fmla="*/ 70030 w 70703"/>
                  <a:gd name="connsiteY7" fmla="*/ 4266 h 156033"/>
                  <a:gd name="connsiteX8" fmla="*/ 38606 w 70703"/>
                  <a:gd name="connsiteY8" fmla="*/ 71618 h 156033"/>
                  <a:gd name="connsiteX9" fmla="*/ 26935 w 70703"/>
                  <a:gd name="connsiteY9" fmla="*/ 103947 h 156033"/>
                  <a:gd name="connsiteX10" fmla="*/ 12570 w 70703"/>
                  <a:gd name="connsiteY10" fmla="*/ 133582 h 156033"/>
                  <a:gd name="connsiteX11" fmla="*/ 4489 w 70703"/>
                  <a:gd name="connsiteY11" fmla="*/ 153339 h 156033"/>
                  <a:gd name="connsiteX12" fmla="*/ 1796 w 70703"/>
                  <a:gd name="connsiteY12" fmla="*/ 156033 h 156033"/>
                  <a:gd name="connsiteX13" fmla="*/ 1796 w 70703"/>
                  <a:gd name="connsiteY13" fmla="*/ 156033 h 156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703" h="156033">
                    <a:moveTo>
                      <a:pt x="2693" y="156033"/>
                    </a:moveTo>
                    <a:cubicBezTo>
                      <a:pt x="898" y="156033"/>
                      <a:pt x="0" y="155135"/>
                      <a:pt x="0" y="153339"/>
                    </a:cubicBezTo>
                    <a:cubicBezTo>
                      <a:pt x="0" y="147053"/>
                      <a:pt x="3592" y="140767"/>
                      <a:pt x="8081" y="130888"/>
                    </a:cubicBezTo>
                    <a:cubicBezTo>
                      <a:pt x="11672" y="123704"/>
                      <a:pt x="17059" y="114724"/>
                      <a:pt x="22446" y="102151"/>
                    </a:cubicBezTo>
                    <a:cubicBezTo>
                      <a:pt x="26037" y="93171"/>
                      <a:pt x="29628" y="81496"/>
                      <a:pt x="34117" y="69822"/>
                    </a:cubicBezTo>
                    <a:cubicBezTo>
                      <a:pt x="42198" y="44677"/>
                      <a:pt x="51176" y="16838"/>
                      <a:pt x="66439" y="674"/>
                    </a:cubicBezTo>
                    <a:cubicBezTo>
                      <a:pt x="67337" y="-225"/>
                      <a:pt x="69133" y="-225"/>
                      <a:pt x="70030" y="674"/>
                    </a:cubicBezTo>
                    <a:cubicBezTo>
                      <a:pt x="70928" y="1572"/>
                      <a:pt x="70928" y="3368"/>
                      <a:pt x="70030" y="4266"/>
                    </a:cubicBezTo>
                    <a:cubicBezTo>
                      <a:pt x="55665" y="19532"/>
                      <a:pt x="46687" y="47371"/>
                      <a:pt x="38606" y="71618"/>
                    </a:cubicBezTo>
                    <a:cubicBezTo>
                      <a:pt x="35015" y="83293"/>
                      <a:pt x="31424" y="94967"/>
                      <a:pt x="26935" y="103947"/>
                    </a:cubicBezTo>
                    <a:cubicBezTo>
                      <a:pt x="21548" y="116520"/>
                      <a:pt x="16161" y="125500"/>
                      <a:pt x="12570" y="133582"/>
                    </a:cubicBezTo>
                    <a:cubicBezTo>
                      <a:pt x="8081" y="142563"/>
                      <a:pt x="4489" y="147951"/>
                      <a:pt x="4489" y="153339"/>
                    </a:cubicBezTo>
                    <a:cubicBezTo>
                      <a:pt x="4489" y="155135"/>
                      <a:pt x="3592" y="156033"/>
                      <a:pt x="1796" y="156033"/>
                    </a:cubicBezTo>
                    <a:lnTo>
                      <a:pt x="1796" y="156033"/>
                    </a:lnTo>
                  </a:path>
                </a:pathLst>
              </a:custGeom>
              <a:solidFill>
                <a:srgbClr val="1D1D1B"/>
              </a:solidFill>
              <a:ln w="8971" cap="flat">
                <a:noFill/>
                <a:prstDash val="solid"/>
                <a:miter/>
              </a:ln>
            </p:spPr>
            <p:txBody>
              <a:bodyPr rtlCol="0" anchor="ctr"/>
              <a:lstStyle/>
              <a:p>
                <a:endParaRPr lang="en-US"/>
              </a:p>
            </p:txBody>
          </p:sp>
          <p:sp>
            <p:nvSpPr>
              <p:cNvPr id="1307" name="Freeform 1306">
                <a:extLst>
                  <a:ext uri="{FF2B5EF4-FFF2-40B4-BE49-F238E27FC236}">
                    <a16:creationId xmlns:a16="http://schemas.microsoft.com/office/drawing/2014/main" id="{4BC068A1-6810-8EC8-6B1B-C28A1EA13FD1}"/>
                  </a:ext>
                </a:extLst>
              </p:cNvPr>
              <p:cNvSpPr/>
              <p:nvPr/>
            </p:nvSpPr>
            <p:spPr>
              <a:xfrm>
                <a:off x="12529789" y="5668460"/>
                <a:ext cx="125169" cy="38089"/>
              </a:xfrm>
              <a:custGeom>
                <a:avLst/>
                <a:gdLst>
                  <a:gd name="connsiteX0" fmla="*/ 46687 w 125169"/>
                  <a:gd name="connsiteY0" fmla="*/ 38089 h 38089"/>
                  <a:gd name="connsiteX1" fmla="*/ 45789 w 125169"/>
                  <a:gd name="connsiteY1" fmla="*/ 38089 h 38089"/>
                  <a:gd name="connsiteX2" fmla="*/ 24241 w 125169"/>
                  <a:gd name="connsiteY2" fmla="*/ 30007 h 38089"/>
                  <a:gd name="connsiteX3" fmla="*/ 0 w 125169"/>
                  <a:gd name="connsiteY3" fmla="*/ 16536 h 38089"/>
                  <a:gd name="connsiteX4" fmla="*/ 1796 w 125169"/>
                  <a:gd name="connsiteY4" fmla="*/ 12944 h 38089"/>
                  <a:gd name="connsiteX5" fmla="*/ 17956 w 125169"/>
                  <a:gd name="connsiteY5" fmla="*/ 11148 h 38089"/>
                  <a:gd name="connsiteX6" fmla="*/ 34117 w 125169"/>
                  <a:gd name="connsiteY6" fmla="*/ 11148 h 38089"/>
                  <a:gd name="connsiteX7" fmla="*/ 55665 w 125169"/>
                  <a:gd name="connsiteY7" fmla="*/ 18333 h 38089"/>
                  <a:gd name="connsiteX8" fmla="*/ 99659 w 125169"/>
                  <a:gd name="connsiteY8" fmla="*/ 25517 h 38089"/>
                  <a:gd name="connsiteX9" fmla="*/ 120309 w 125169"/>
                  <a:gd name="connsiteY9" fmla="*/ 1270 h 38089"/>
                  <a:gd name="connsiteX10" fmla="*/ 123900 w 125169"/>
                  <a:gd name="connsiteY10" fmla="*/ 372 h 38089"/>
                  <a:gd name="connsiteX11" fmla="*/ 124798 w 125169"/>
                  <a:gd name="connsiteY11" fmla="*/ 3964 h 38089"/>
                  <a:gd name="connsiteX12" fmla="*/ 101454 w 125169"/>
                  <a:gd name="connsiteY12" fmla="*/ 30007 h 38089"/>
                  <a:gd name="connsiteX13" fmla="*/ 52972 w 125169"/>
                  <a:gd name="connsiteY13" fmla="*/ 22823 h 38089"/>
                  <a:gd name="connsiteX14" fmla="*/ 34117 w 125169"/>
                  <a:gd name="connsiteY14" fmla="*/ 16536 h 38089"/>
                  <a:gd name="connsiteX15" fmla="*/ 17956 w 125169"/>
                  <a:gd name="connsiteY15" fmla="*/ 16536 h 38089"/>
                  <a:gd name="connsiteX16" fmla="*/ 5387 w 125169"/>
                  <a:gd name="connsiteY16" fmla="*/ 16536 h 38089"/>
                  <a:gd name="connsiteX17" fmla="*/ 25139 w 125169"/>
                  <a:gd name="connsiteY17" fmla="*/ 24619 h 38089"/>
                  <a:gd name="connsiteX18" fmla="*/ 48483 w 125169"/>
                  <a:gd name="connsiteY18" fmla="*/ 33599 h 38089"/>
                  <a:gd name="connsiteX19" fmla="*/ 49380 w 125169"/>
                  <a:gd name="connsiteY19" fmla="*/ 37191 h 38089"/>
                  <a:gd name="connsiteX20" fmla="*/ 47585 w 125169"/>
                  <a:gd name="connsiteY20" fmla="*/ 38089 h 38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5169" h="38089">
                    <a:moveTo>
                      <a:pt x="46687" y="38089"/>
                    </a:moveTo>
                    <a:cubicBezTo>
                      <a:pt x="46687" y="38089"/>
                      <a:pt x="45789" y="38089"/>
                      <a:pt x="45789" y="38089"/>
                    </a:cubicBezTo>
                    <a:cubicBezTo>
                      <a:pt x="35913" y="31803"/>
                      <a:pt x="31424" y="30905"/>
                      <a:pt x="24241" y="30007"/>
                    </a:cubicBezTo>
                    <a:cubicBezTo>
                      <a:pt x="15263" y="28211"/>
                      <a:pt x="0" y="26415"/>
                      <a:pt x="0" y="16536"/>
                    </a:cubicBezTo>
                    <a:cubicBezTo>
                      <a:pt x="0" y="14741"/>
                      <a:pt x="0" y="13842"/>
                      <a:pt x="1796" y="12944"/>
                    </a:cubicBezTo>
                    <a:cubicBezTo>
                      <a:pt x="4489" y="10250"/>
                      <a:pt x="9876" y="11148"/>
                      <a:pt x="17956" y="11148"/>
                    </a:cubicBezTo>
                    <a:cubicBezTo>
                      <a:pt x="22446" y="11148"/>
                      <a:pt x="28730" y="11148"/>
                      <a:pt x="34117" y="11148"/>
                    </a:cubicBezTo>
                    <a:cubicBezTo>
                      <a:pt x="40402" y="11148"/>
                      <a:pt x="47585" y="13842"/>
                      <a:pt x="55665" y="18333"/>
                    </a:cubicBezTo>
                    <a:cubicBezTo>
                      <a:pt x="69133" y="24619"/>
                      <a:pt x="83497" y="32701"/>
                      <a:pt x="99659" y="25517"/>
                    </a:cubicBezTo>
                    <a:cubicBezTo>
                      <a:pt x="103250" y="23721"/>
                      <a:pt x="109535" y="19231"/>
                      <a:pt x="120309" y="1270"/>
                    </a:cubicBezTo>
                    <a:cubicBezTo>
                      <a:pt x="120309" y="372"/>
                      <a:pt x="123002" y="-526"/>
                      <a:pt x="123900" y="372"/>
                    </a:cubicBezTo>
                    <a:cubicBezTo>
                      <a:pt x="124798" y="372"/>
                      <a:pt x="125695" y="3066"/>
                      <a:pt x="124798" y="3964"/>
                    </a:cubicBezTo>
                    <a:cubicBezTo>
                      <a:pt x="115819" y="19231"/>
                      <a:pt x="108637" y="27313"/>
                      <a:pt x="101454" y="30007"/>
                    </a:cubicBezTo>
                    <a:cubicBezTo>
                      <a:pt x="83497" y="38089"/>
                      <a:pt x="66439" y="30007"/>
                      <a:pt x="52972" y="22823"/>
                    </a:cubicBezTo>
                    <a:cubicBezTo>
                      <a:pt x="45789" y="19231"/>
                      <a:pt x="39504" y="15639"/>
                      <a:pt x="34117" y="16536"/>
                    </a:cubicBezTo>
                    <a:cubicBezTo>
                      <a:pt x="28730" y="16536"/>
                      <a:pt x="22446" y="16536"/>
                      <a:pt x="17956" y="16536"/>
                    </a:cubicBezTo>
                    <a:cubicBezTo>
                      <a:pt x="13467" y="16536"/>
                      <a:pt x="6285" y="16536"/>
                      <a:pt x="5387" y="16536"/>
                    </a:cubicBezTo>
                    <a:cubicBezTo>
                      <a:pt x="5387" y="21925"/>
                      <a:pt x="19752" y="23721"/>
                      <a:pt x="25139" y="24619"/>
                    </a:cubicBezTo>
                    <a:cubicBezTo>
                      <a:pt x="34117" y="25517"/>
                      <a:pt x="37709" y="27313"/>
                      <a:pt x="48483" y="33599"/>
                    </a:cubicBezTo>
                    <a:cubicBezTo>
                      <a:pt x="49380" y="33599"/>
                      <a:pt x="50278" y="36293"/>
                      <a:pt x="49380" y="37191"/>
                    </a:cubicBezTo>
                    <a:cubicBezTo>
                      <a:pt x="49380" y="37191"/>
                      <a:pt x="48483" y="38089"/>
                      <a:pt x="47585" y="38089"/>
                    </a:cubicBezTo>
                  </a:path>
                </a:pathLst>
              </a:custGeom>
              <a:solidFill>
                <a:srgbClr val="5B2816"/>
              </a:solidFill>
              <a:ln w="8971" cap="flat">
                <a:noFill/>
                <a:prstDash val="solid"/>
                <a:miter/>
              </a:ln>
            </p:spPr>
            <p:txBody>
              <a:bodyPr rtlCol="0" anchor="ctr"/>
              <a:lstStyle/>
              <a:p>
                <a:endParaRPr lang="en-US"/>
              </a:p>
            </p:txBody>
          </p:sp>
          <p:sp>
            <p:nvSpPr>
              <p:cNvPr id="1308" name="Freeform 1307">
                <a:extLst>
                  <a:ext uri="{FF2B5EF4-FFF2-40B4-BE49-F238E27FC236}">
                    <a16:creationId xmlns:a16="http://schemas.microsoft.com/office/drawing/2014/main" id="{D0B17991-3A0F-C480-F525-C2111FC93ACC}"/>
                  </a:ext>
                </a:extLst>
              </p:cNvPr>
              <p:cNvSpPr/>
              <p:nvPr/>
            </p:nvSpPr>
            <p:spPr>
              <a:xfrm>
                <a:off x="12590841" y="5831375"/>
                <a:ext cx="31423" cy="431054"/>
              </a:xfrm>
              <a:custGeom>
                <a:avLst/>
                <a:gdLst>
                  <a:gd name="connsiteX0" fmla="*/ 13467 w 31423"/>
                  <a:gd name="connsiteY0" fmla="*/ 149971 h 431054"/>
                  <a:gd name="connsiteX1" fmla="*/ 17059 w 31423"/>
                  <a:gd name="connsiteY1" fmla="*/ 260429 h 431054"/>
                  <a:gd name="connsiteX2" fmla="*/ 18855 w 31423"/>
                  <a:gd name="connsiteY2" fmla="*/ 310719 h 431054"/>
                  <a:gd name="connsiteX3" fmla="*/ 24241 w 31423"/>
                  <a:gd name="connsiteY3" fmla="*/ 412197 h 431054"/>
                  <a:gd name="connsiteX4" fmla="*/ 26037 w 31423"/>
                  <a:gd name="connsiteY4" fmla="*/ 431055 h 431054"/>
                  <a:gd name="connsiteX5" fmla="*/ 31424 w 31423"/>
                  <a:gd name="connsiteY5" fmla="*/ 431055 h 431054"/>
                  <a:gd name="connsiteX6" fmla="*/ 29629 w 31423"/>
                  <a:gd name="connsiteY6" fmla="*/ 411299 h 431054"/>
                  <a:gd name="connsiteX7" fmla="*/ 24241 w 31423"/>
                  <a:gd name="connsiteY7" fmla="*/ 310719 h 431054"/>
                  <a:gd name="connsiteX8" fmla="*/ 22446 w 31423"/>
                  <a:gd name="connsiteY8" fmla="*/ 260429 h 431054"/>
                  <a:gd name="connsiteX9" fmla="*/ 18855 w 31423"/>
                  <a:gd name="connsiteY9" fmla="*/ 149971 h 431054"/>
                  <a:gd name="connsiteX10" fmla="*/ 7183 w 31423"/>
                  <a:gd name="connsiteY10" fmla="*/ 20655 h 431054"/>
                  <a:gd name="connsiteX11" fmla="*/ 5387 w 31423"/>
                  <a:gd name="connsiteY11" fmla="*/ 2694 h 431054"/>
                  <a:gd name="connsiteX12" fmla="*/ 2694 w 31423"/>
                  <a:gd name="connsiteY12" fmla="*/ 0 h 431054"/>
                  <a:gd name="connsiteX13" fmla="*/ 0 w 31423"/>
                  <a:gd name="connsiteY13" fmla="*/ 2694 h 431054"/>
                  <a:gd name="connsiteX14" fmla="*/ 1796 w 31423"/>
                  <a:gd name="connsiteY14" fmla="*/ 20655 h 431054"/>
                  <a:gd name="connsiteX15" fmla="*/ 13467 w 31423"/>
                  <a:gd name="connsiteY15" fmla="*/ 149971 h 431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423" h="431054">
                    <a:moveTo>
                      <a:pt x="13467" y="149971"/>
                    </a:moveTo>
                    <a:cubicBezTo>
                      <a:pt x="15263" y="195771"/>
                      <a:pt x="16161" y="228100"/>
                      <a:pt x="17059" y="260429"/>
                    </a:cubicBezTo>
                    <a:lnTo>
                      <a:pt x="18855" y="310719"/>
                    </a:lnTo>
                    <a:cubicBezTo>
                      <a:pt x="20650" y="363703"/>
                      <a:pt x="21548" y="378969"/>
                      <a:pt x="24241" y="412197"/>
                    </a:cubicBezTo>
                    <a:cubicBezTo>
                      <a:pt x="24241" y="417585"/>
                      <a:pt x="25140" y="423871"/>
                      <a:pt x="26037" y="431055"/>
                    </a:cubicBezTo>
                    <a:lnTo>
                      <a:pt x="31424" y="431055"/>
                    </a:lnTo>
                    <a:cubicBezTo>
                      <a:pt x="31424" y="423871"/>
                      <a:pt x="30526" y="417585"/>
                      <a:pt x="29629" y="411299"/>
                    </a:cubicBezTo>
                    <a:cubicBezTo>
                      <a:pt x="26935" y="378071"/>
                      <a:pt x="26037" y="362805"/>
                      <a:pt x="24241" y="310719"/>
                    </a:cubicBezTo>
                    <a:lnTo>
                      <a:pt x="22446" y="260429"/>
                    </a:lnTo>
                    <a:cubicBezTo>
                      <a:pt x="21548" y="228998"/>
                      <a:pt x="20650" y="195771"/>
                      <a:pt x="18855" y="149971"/>
                    </a:cubicBezTo>
                    <a:cubicBezTo>
                      <a:pt x="17059" y="96089"/>
                      <a:pt x="11672" y="53882"/>
                      <a:pt x="7183" y="20655"/>
                    </a:cubicBezTo>
                    <a:cubicBezTo>
                      <a:pt x="7183" y="14369"/>
                      <a:pt x="5387" y="8980"/>
                      <a:pt x="5387" y="2694"/>
                    </a:cubicBezTo>
                    <a:cubicBezTo>
                      <a:pt x="5387" y="898"/>
                      <a:pt x="3592" y="0"/>
                      <a:pt x="2694" y="0"/>
                    </a:cubicBezTo>
                    <a:cubicBezTo>
                      <a:pt x="898" y="0"/>
                      <a:pt x="0" y="1796"/>
                      <a:pt x="0" y="2694"/>
                    </a:cubicBezTo>
                    <a:cubicBezTo>
                      <a:pt x="0" y="8082"/>
                      <a:pt x="1796" y="14369"/>
                      <a:pt x="1796" y="20655"/>
                    </a:cubicBezTo>
                    <a:cubicBezTo>
                      <a:pt x="6285" y="54780"/>
                      <a:pt x="11672" y="96089"/>
                      <a:pt x="13467" y="149971"/>
                    </a:cubicBezTo>
                  </a:path>
                </a:pathLst>
              </a:custGeom>
              <a:solidFill>
                <a:srgbClr val="1D1D1B"/>
              </a:solidFill>
              <a:ln w="8971" cap="flat">
                <a:noFill/>
                <a:prstDash val="solid"/>
                <a:miter/>
              </a:ln>
            </p:spPr>
            <p:txBody>
              <a:bodyPr rtlCol="0" anchor="ctr"/>
              <a:lstStyle/>
              <a:p>
                <a:endParaRPr lang="en-US"/>
              </a:p>
            </p:txBody>
          </p:sp>
          <p:sp>
            <p:nvSpPr>
              <p:cNvPr id="1309" name="Freeform 1308">
                <a:extLst>
                  <a:ext uri="{FF2B5EF4-FFF2-40B4-BE49-F238E27FC236}">
                    <a16:creationId xmlns:a16="http://schemas.microsoft.com/office/drawing/2014/main" id="{3F71DCAB-A68F-551E-2412-8C76706F9CA5}"/>
                  </a:ext>
                </a:extLst>
              </p:cNvPr>
              <p:cNvSpPr/>
              <p:nvPr/>
            </p:nvSpPr>
            <p:spPr>
              <a:xfrm>
                <a:off x="12256851" y="5841254"/>
                <a:ext cx="32321" cy="266715"/>
              </a:xfrm>
              <a:custGeom>
                <a:avLst/>
                <a:gdLst>
                  <a:gd name="connsiteX0" fmla="*/ 30526 w 32321"/>
                  <a:gd name="connsiteY0" fmla="*/ 266715 h 266715"/>
                  <a:gd name="connsiteX1" fmla="*/ 27832 w 32321"/>
                  <a:gd name="connsiteY1" fmla="*/ 264919 h 266715"/>
                  <a:gd name="connsiteX2" fmla="*/ 0 w 32321"/>
                  <a:gd name="connsiteY2" fmla="*/ 64658 h 266715"/>
                  <a:gd name="connsiteX3" fmla="*/ 0 w 32321"/>
                  <a:gd name="connsiteY3" fmla="*/ 2694 h 266715"/>
                  <a:gd name="connsiteX4" fmla="*/ 2693 w 32321"/>
                  <a:gd name="connsiteY4" fmla="*/ 0 h 266715"/>
                  <a:gd name="connsiteX5" fmla="*/ 5387 w 32321"/>
                  <a:gd name="connsiteY5" fmla="*/ 2694 h 266715"/>
                  <a:gd name="connsiteX6" fmla="*/ 5387 w 32321"/>
                  <a:gd name="connsiteY6" fmla="*/ 64658 h 266715"/>
                  <a:gd name="connsiteX7" fmla="*/ 32321 w 32321"/>
                  <a:gd name="connsiteY7" fmla="*/ 264021 h 266715"/>
                  <a:gd name="connsiteX8" fmla="*/ 30526 w 32321"/>
                  <a:gd name="connsiteY8" fmla="*/ 266715 h 266715"/>
                  <a:gd name="connsiteX9" fmla="*/ 30526 w 32321"/>
                  <a:gd name="connsiteY9" fmla="*/ 266715 h 266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321" h="266715">
                    <a:moveTo>
                      <a:pt x="30526" y="266715"/>
                    </a:moveTo>
                    <a:cubicBezTo>
                      <a:pt x="29628" y="266715"/>
                      <a:pt x="27832" y="266715"/>
                      <a:pt x="27832" y="264919"/>
                    </a:cubicBezTo>
                    <a:cubicBezTo>
                      <a:pt x="11672" y="188587"/>
                      <a:pt x="898" y="114050"/>
                      <a:pt x="0" y="64658"/>
                    </a:cubicBezTo>
                    <a:cubicBezTo>
                      <a:pt x="0" y="36819"/>
                      <a:pt x="0" y="16164"/>
                      <a:pt x="0" y="2694"/>
                    </a:cubicBezTo>
                    <a:cubicBezTo>
                      <a:pt x="0" y="898"/>
                      <a:pt x="1795" y="0"/>
                      <a:pt x="2693" y="0"/>
                    </a:cubicBezTo>
                    <a:cubicBezTo>
                      <a:pt x="4489" y="0"/>
                      <a:pt x="5387" y="898"/>
                      <a:pt x="5387" y="2694"/>
                    </a:cubicBezTo>
                    <a:cubicBezTo>
                      <a:pt x="5387" y="17063"/>
                      <a:pt x="5387" y="36819"/>
                      <a:pt x="5387" y="64658"/>
                    </a:cubicBezTo>
                    <a:cubicBezTo>
                      <a:pt x="5387" y="114050"/>
                      <a:pt x="16161" y="188587"/>
                      <a:pt x="32321" y="264021"/>
                    </a:cubicBezTo>
                    <a:cubicBezTo>
                      <a:pt x="32321" y="265817"/>
                      <a:pt x="32321" y="266715"/>
                      <a:pt x="30526" y="266715"/>
                    </a:cubicBezTo>
                    <a:cubicBezTo>
                      <a:pt x="30526" y="266715"/>
                      <a:pt x="30526" y="266715"/>
                      <a:pt x="30526" y="266715"/>
                    </a:cubicBezTo>
                  </a:path>
                </a:pathLst>
              </a:custGeom>
              <a:solidFill>
                <a:srgbClr val="1D1D1B"/>
              </a:solidFill>
              <a:ln w="8971" cap="flat">
                <a:noFill/>
                <a:prstDash val="solid"/>
                <a:miter/>
              </a:ln>
            </p:spPr>
            <p:txBody>
              <a:bodyPr rtlCol="0" anchor="ctr"/>
              <a:lstStyle/>
              <a:p>
                <a:endParaRPr lang="en-US"/>
              </a:p>
            </p:txBody>
          </p:sp>
          <p:sp>
            <p:nvSpPr>
              <p:cNvPr id="1310" name="Freeform 1309">
                <a:extLst>
                  <a:ext uri="{FF2B5EF4-FFF2-40B4-BE49-F238E27FC236}">
                    <a16:creationId xmlns:a16="http://schemas.microsoft.com/office/drawing/2014/main" id="{FC43A06D-54F9-0F6C-01C6-807AA2F6B560}"/>
                  </a:ext>
                </a:extLst>
              </p:cNvPr>
              <p:cNvSpPr/>
              <p:nvPr/>
            </p:nvSpPr>
            <p:spPr>
              <a:xfrm>
                <a:off x="12580068" y="5460136"/>
                <a:ext cx="41651" cy="230248"/>
              </a:xfrm>
              <a:custGeom>
                <a:avLst/>
                <a:gdLst>
                  <a:gd name="connsiteX0" fmla="*/ 2693 w 41651"/>
                  <a:gd name="connsiteY0" fmla="*/ 229350 h 230248"/>
                  <a:gd name="connsiteX1" fmla="*/ 1795 w 41651"/>
                  <a:gd name="connsiteY1" fmla="*/ 229350 h 230248"/>
                  <a:gd name="connsiteX2" fmla="*/ 0 w 41651"/>
                  <a:gd name="connsiteY2" fmla="*/ 225758 h 230248"/>
                  <a:gd name="connsiteX3" fmla="*/ 5387 w 41651"/>
                  <a:gd name="connsiteY3" fmla="*/ 184449 h 230248"/>
                  <a:gd name="connsiteX4" fmla="*/ 8978 w 41651"/>
                  <a:gd name="connsiteY4" fmla="*/ 133261 h 230248"/>
                  <a:gd name="connsiteX5" fmla="*/ 23343 w 41651"/>
                  <a:gd name="connsiteY5" fmla="*/ 62317 h 230248"/>
                  <a:gd name="connsiteX6" fmla="*/ 36811 w 41651"/>
                  <a:gd name="connsiteY6" fmla="*/ 2148 h 230248"/>
                  <a:gd name="connsiteX7" fmla="*/ 39504 w 41651"/>
                  <a:gd name="connsiteY7" fmla="*/ 352 h 230248"/>
                  <a:gd name="connsiteX8" fmla="*/ 41300 w 41651"/>
                  <a:gd name="connsiteY8" fmla="*/ 3046 h 230248"/>
                  <a:gd name="connsiteX9" fmla="*/ 27832 w 41651"/>
                  <a:gd name="connsiteY9" fmla="*/ 63214 h 230248"/>
                  <a:gd name="connsiteX10" fmla="*/ 14365 w 41651"/>
                  <a:gd name="connsiteY10" fmla="*/ 134159 h 230248"/>
                  <a:gd name="connsiteX11" fmla="*/ 10773 w 41651"/>
                  <a:gd name="connsiteY11" fmla="*/ 185347 h 230248"/>
                  <a:gd name="connsiteX12" fmla="*/ 4489 w 41651"/>
                  <a:gd name="connsiteY12" fmla="*/ 228453 h 230248"/>
                  <a:gd name="connsiteX13" fmla="*/ 1795 w 41651"/>
                  <a:gd name="connsiteY13" fmla="*/ 230248 h 230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651" h="230248">
                    <a:moveTo>
                      <a:pt x="2693" y="229350"/>
                    </a:moveTo>
                    <a:cubicBezTo>
                      <a:pt x="2693" y="229350"/>
                      <a:pt x="2693" y="229350"/>
                      <a:pt x="1795" y="229350"/>
                    </a:cubicBezTo>
                    <a:cubicBezTo>
                      <a:pt x="898" y="229350"/>
                      <a:pt x="0" y="227554"/>
                      <a:pt x="0" y="225758"/>
                    </a:cubicBezTo>
                    <a:cubicBezTo>
                      <a:pt x="5387" y="212288"/>
                      <a:pt x="5387" y="201512"/>
                      <a:pt x="5387" y="184449"/>
                    </a:cubicBezTo>
                    <a:cubicBezTo>
                      <a:pt x="5387" y="171876"/>
                      <a:pt x="5387" y="155712"/>
                      <a:pt x="8978" y="133261"/>
                    </a:cubicBezTo>
                    <a:cubicBezTo>
                      <a:pt x="12569" y="103626"/>
                      <a:pt x="17058" y="84767"/>
                      <a:pt x="23343" y="62317"/>
                    </a:cubicBezTo>
                    <a:cubicBezTo>
                      <a:pt x="26935" y="46152"/>
                      <a:pt x="31424" y="27293"/>
                      <a:pt x="36811" y="2148"/>
                    </a:cubicBezTo>
                    <a:cubicBezTo>
                      <a:pt x="36811" y="352"/>
                      <a:pt x="38606" y="-546"/>
                      <a:pt x="39504" y="352"/>
                    </a:cubicBezTo>
                    <a:cubicBezTo>
                      <a:pt x="41300" y="352"/>
                      <a:pt x="42197" y="2148"/>
                      <a:pt x="41300" y="3046"/>
                    </a:cubicBezTo>
                    <a:cubicBezTo>
                      <a:pt x="36811" y="28191"/>
                      <a:pt x="32321" y="47050"/>
                      <a:pt x="27832" y="63214"/>
                    </a:cubicBezTo>
                    <a:cubicBezTo>
                      <a:pt x="22446" y="85665"/>
                      <a:pt x="17956" y="104524"/>
                      <a:pt x="14365" y="134159"/>
                    </a:cubicBezTo>
                    <a:cubicBezTo>
                      <a:pt x="11672" y="156610"/>
                      <a:pt x="10773" y="171876"/>
                      <a:pt x="10773" y="185347"/>
                    </a:cubicBezTo>
                    <a:cubicBezTo>
                      <a:pt x="10773" y="202409"/>
                      <a:pt x="10773" y="214084"/>
                      <a:pt x="4489" y="228453"/>
                    </a:cubicBezTo>
                    <a:cubicBezTo>
                      <a:pt x="4489" y="229350"/>
                      <a:pt x="2693" y="230248"/>
                      <a:pt x="1795" y="230248"/>
                    </a:cubicBezTo>
                  </a:path>
                </a:pathLst>
              </a:custGeom>
              <a:solidFill>
                <a:srgbClr val="1D1D1B"/>
              </a:solidFill>
              <a:ln w="8971" cap="flat">
                <a:noFill/>
                <a:prstDash val="solid"/>
                <a:miter/>
              </a:ln>
            </p:spPr>
            <p:txBody>
              <a:bodyPr rtlCol="0" anchor="ctr"/>
              <a:lstStyle/>
              <a:p>
                <a:endParaRPr lang="en-US"/>
              </a:p>
            </p:txBody>
          </p:sp>
          <p:sp>
            <p:nvSpPr>
              <p:cNvPr id="1311" name="Freeform 1310">
                <a:extLst>
                  <a:ext uri="{FF2B5EF4-FFF2-40B4-BE49-F238E27FC236}">
                    <a16:creationId xmlns:a16="http://schemas.microsoft.com/office/drawing/2014/main" id="{58A272CA-5C98-D2DE-F196-4284B5F1BE28}"/>
                  </a:ext>
                </a:extLst>
              </p:cNvPr>
              <p:cNvSpPr/>
              <p:nvPr/>
            </p:nvSpPr>
            <p:spPr>
              <a:xfrm>
                <a:off x="12596089" y="5420836"/>
                <a:ext cx="107653" cy="100718"/>
              </a:xfrm>
              <a:custGeom>
                <a:avLst/>
                <a:gdLst>
                  <a:gd name="connsiteX0" fmla="*/ 105185 w 107653"/>
                  <a:gd name="connsiteY0" fmla="*/ 99821 h 100718"/>
                  <a:gd name="connsiteX1" fmla="*/ 103389 w 107653"/>
                  <a:gd name="connsiteY1" fmla="*/ 99821 h 100718"/>
                  <a:gd name="connsiteX2" fmla="*/ 102491 w 107653"/>
                  <a:gd name="connsiteY2" fmla="*/ 99821 h 100718"/>
                  <a:gd name="connsiteX3" fmla="*/ 1037 w 107653"/>
                  <a:gd name="connsiteY3" fmla="*/ 4629 h 100718"/>
                  <a:gd name="connsiteX4" fmla="*/ 1037 w 107653"/>
                  <a:gd name="connsiteY4" fmla="*/ 1037 h 100718"/>
                  <a:gd name="connsiteX5" fmla="*/ 4628 w 107653"/>
                  <a:gd name="connsiteY5" fmla="*/ 1037 h 100718"/>
                  <a:gd name="connsiteX6" fmla="*/ 106980 w 107653"/>
                  <a:gd name="connsiteY6" fmla="*/ 96228 h 100718"/>
                  <a:gd name="connsiteX7" fmla="*/ 106980 w 107653"/>
                  <a:gd name="connsiteY7" fmla="*/ 96228 h 100718"/>
                  <a:gd name="connsiteX8" fmla="*/ 106980 w 107653"/>
                  <a:gd name="connsiteY8" fmla="*/ 100719 h 100718"/>
                  <a:gd name="connsiteX9" fmla="*/ 105185 w 107653"/>
                  <a:gd name="connsiteY9" fmla="*/ 100719 h 100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7653" h="100718">
                    <a:moveTo>
                      <a:pt x="105185" y="99821"/>
                    </a:moveTo>
                    <a:cubicBezTo>
                      <a:pt x="105185" y="99821"/>
                      <a:pt x="104286" y="99821"/>
                      <a:pt x="103389" y="99821"/>
                    </a:cubicBezTo>
                    <a:lnTo>
                      <a:pt x="102491" y="99821"/>
                    </a:lnTo>
                    <a:cubicBezTo>
                      <a:pt x="86330" y="81860"/>
                      <a:pt x="32461" y="24386"/>
                      <a:pt x="1037" y="4629"/>
                    </a:cubicBezTo>
                    <a:cubicBezTo>
                      <a:pt x="139" y="4629"/>
                      <a:pt x="-759" y="1935"/>
                      <a:pt x="1037" y="1037"/>
                    </a:cubicBezTo>
                    <a:cubicBezTo>
                      <a:pt x="1037" y="139"/>
                      <a:pt x="3730" y="-759"/>
                      <a:pt x="4628" y="1037"/>
                    </a:cubicBezTo>
                    <a:cubicBezTo>
                      <a:pt x="36052" y="21692"/>
                      <a:pt x="90819" y="79166"/>
                      <a:pt x="106980" y="96228"/>
                    </a:cubicBezTo>
                    <a:lnTo>
                      <a:pt x="106980" y="96228"/>
                    </a:lnTo>
                    <a:cubicBezTo>
                      <a:pt x="107878" y="98024"/>
                      <a:pt x="107878" y="99821"/>
                      <a:pt x="106980" y="100719"/>
                    </a:cubicBezTo>
                    <a:cubicBezTo>
                      <a:pt x="106980" y="100719"/>
                      <a:pt x="106082" y="100719"/>
                      <a:pt x="105185" y="100719"/>
                    </a:cubicBezTo>
                  </a:path>
                </a:pathLst>
              </a:custGeom>
              <a:solidFill>
                <a:srgbClr val="1D1D1B"/>
              </a:solidFill>
              <a:ln w="8971" cap="flat">
                <a:noFill/>
                <a:prstDash val="solid"/>
                <a:miter/>
              </a:ln>
            </p:spPr>
            <p:txBody>
              <a:bodyPr rtlCol="0" anchor="ctr"/>
              <a:lstStyle/>
              <a:p>
                <a:endParaRPr lang="en-US"/>
              </a:p>
            </p:txBody>
          </p:sp>
          <p:sp>
            <p:nvSpPr>
              <p:cNvPr id="1312" name="Freeform 1311">
                <a:extLst>
                  <a:ext uri="{FF2B5EF4-FFF2-40B4-BE49-F238E27FC236}">
                    <a16:creationId xmlns:a16="http://schemas.microsoft.com/office/drawing/2014/main" id="{93625972-91E8-83EB-A210-7DAFBA7F4724}"/>
                  </a:ext>
                </a:extLst>
              </p:cNvPr>
              <p:cNvSpPr/>
              <p:nvPr/>
            </p:nvSpPr>
            <p:spPr>
              <a:xfrm>
                <a:off x="12266375" y="5401218"/>
                <a:ext cx="24093" cy="298146"/>
              </a:xfrm>
              <a:custGeom>
                <a:avLst/>
                <a:gdLst>
                  <a:gd name="connsiteX0" fmla="*/ 2148 w 24093"/>
                  <a:gd name="connsiteY0" fmla="*/ 298146 h 298146"/>
                  <a:gd name="connsiteX1" fmla="*/ 2148 w 24093"/>
                  <a:gd name="connsiteY1" fmla="*/ 298146 h 298146"/>
                  <a:gd name="connsiteX2" fmla="*/ 352 w 24093"/>
                  <a:gd name="connsiteY2" fmla="*/ 295452 h 298146"/>
                  <a:gd name="connsiteX3" fmla="*/ 2148 w 24093"/>
                  <a:gd name="connsiteY3" fmla="*/ 283778 h 298146"/>
                  <a:gd name="connsiteX4" fmla="*/ 11126 w 24093"/>
                  <a:gd name="connsiteY4" fmla="*/ 2694 h 298146"/>
                  <a:gd name="connsiteX5" fmla="*/ 12922 w 24093"/>
                  <a:gd name="connsiteY5" fmla="*/ 0 h 298146"/>
                  <a:gd name="connsiteX6" fmla="*/ 15615 w 24093"/>
                  <a:gd name="connsiteY6" fmla="*/ 1796 h 298146"/>
                  <a:gd name="connsiteX7" fmla="*/ 6637 w 24093"/>
                  <a:gd name="connsiteY7" fmla="*/ 284676 h 298146"/>
                  <a:gd name="connsiteX8" fmla="*/ 4841 w 24093"/>
                  <a:gd name="connsiteY8" fmla="*/ 296350 h 298146"/>
                  <a:gd name="connsiteX9" fmla="*/ 2148 w 24093"/>
                  <a:gd name="connsiteY9" fmla="*/ 298146 h 298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093" h="298146">
                    <a:moveTo>
                      <a:pt x="2148" y="298146"/>
                    </a:moveTo>
                    <a:cubicBezTo>
                      <a:pt x="2148" y="298146"/>
                      <a:pt x="2148" y="298146"/>
                      <a:pt x="2148" y="298146"/>
                    </a:cubicBezTo>
                    <a:cubicBezTo>
                      <a:pt x="352" y="298146"/>
                      <a:pt x="-545" y="296350"/>
                      <a:pt x="352" y="295452"/>
                    </a:cubicBezTo>
                    <a:lnTo>
                      <a:pt x="2148" y="283778"/>
                    </a:lnTo>
                    <a:cubicBezTo>
                      <a:pt x="11126" y="220916"/>
                      <a:pt x="30878" y="91599"/>
                      <a:pt x="11126" y="2694"/>
                    </a:cubicBezTo>
                    <a:cubicBezTo>
                      <a:pt x="11126" y="898"/>
                      <a:pt x="11126" y="0"/>
                      <a:pt x="12922" y="0"/>
                    </a:cubicBezTo>
                    <a:cubicBezTo>
                      <a:pt x="14717" y="0"/>
                      <a:pt x="15615" y="0"/>
                      <a:pt x="15615" y="1796"/>
                    </a:cubicBezTo>
                    <a:cubicBezTo>
                      <a:pt x="35367" y="91599"/>
                      <a:pt x="15615" y="221814"/>
                      <a:pt x="6637" y="284676"/>
                    </a:cubicBezTo>
                    <a:lnTo>
                      <a:pt x="4841" y="296350"/>
                    </a:lnTo>
                    <a:cubicBezTo>
                      <a:pt x="4841" y="297248"/>
                      <a:pt x="3944" y="298146"/>
                      <a:pt x="2148" y="298146"/>
                    </a:cubicBezTo>
                  </a:path>
                </a:pathLst>
              </a:custGeom>
              <a:solidFill>
                <a:srgbClr val="1D1D1B"/>
              </a:solidFill>
              <a:ln w="8971" cap="flat">
                <a:noFill/>
                <a:prstDash val="solid"/>
                <a:miter/>
              </a:ln>
            </p:spPr>
            <p:txBody>
              <a:bodyPr rtlCol="0" anchor="ctr"/>
              <a:lstStyle/>
              <a:p>
                <a:endParaRPr lang="en-US"/>
              </a:p>
            </p:txBody>
          </p:sp>
          <p:sp>
            <p:nvSpPr>
              <p:cNvPr id="1313" name="Freeform 1312">
                <a:extLst>
                  <a:ext uri="{FF2B5EF4-FFF2-40B4-BE49-F238E27FC236}">
                    <a16:creationId xmlns:a16="http://schemas.microsoft.com/office/drawing/2014/main" id="{2E8521A3-5B78-928E-8AF1-6F95524969DB}"/>
                  </a:ext>
                </a:extLst>
              </p:cNvPr>
              <p:cNvSpPr/>
              <p:nvPr/>
            </p:nvSpPr>
            <p:spPr>
              <a:xfrm>
                <a:off x="12252908" y="5690930"/>
                <a:ext cx="17763" cy="104524"/>
              </a:xfrm>
              <a:custGeom>
                <a:avLst/>
                <a:gdLst>
                  <a:gd name="connsiteX0" fmla="*/ 2148 w 17763"/>
                  <a:gd name="connsiteY0" fmla="*/ 104524 h 104524"/>
                  <a:gd name="connsiteX1" fmla="*/ 2148 w 17763"/>
                  <a:gd name="connsiteY1" fmla="*/ 104524 h 104524"/>
                  <a:gd name="connsiteX2" fmla="*/ 352 w 17763"/>
                  <a:gd name="connsiteY2" fmla="*/ 101830 h 104524"/>
                  <a:gd name="connsiteX3" fmla="*/ 1250 w 17763"/>
                  <a:gd name="connsiteY3" fmla="*/ 91054 h 104524"/>
                  <a:gd name="connsiteX4" fmla="*/ 1250 w 17763"/>
                  <a:gd name="connsiteY4" fmla="*/ 82971 h 104524"/>
                  <a:gd name="connsiteX5" fmla="*/ 12922 w 17763"/>
                  <a:gd name="connsiteY5" fmla="*/ 2148 h 104524"/>
                  <a:gd name="connsiteX6" fmla="*/ 15615 w 17763"/>
                  <a:gd name="connsiteY6" fmla="*/ 352 h 104524"/>
                  <a:gd name="connsiteX7" fmla="*/ 17411 w 17763"/>
                  <a:gd name="connsiteY7" fmla="*/ 3046 h 104524"/>
                  <a:gd name="connsiteX8" fmla="*/ 5739 w 17763"/>
                  <a:gd name="connsiteY8" fmla="*/ 83869 h 104524"/>
                  <a:gd name="connsiteX9" fmla="*/ 5739 w 17763"/>
                  <a:gd name="connsiteY9" fmla="*/ 91054 h 104524"/>
                  <a:gd name="connsiteX10" fmla="*/ 3944 w 17763"/>
                  <a:gd name="connsiteY10" fmla="*/ 101830 h 104524"/>
                  <a:gd name="connsiteX11" fmla="*/ 1250 w 17763"/>
                  <a:gd name="connsiteY11" fmla="*/ 103626 h 10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763" h="104524">
                    <a:moveTo>
                      <a:pt x="2148" y="104524"/>
                    </a:moveTo>
                    <a:cubicBezTo>
                      <a:pt x="2148" y="104524"/>
                      <a:pt x="2148" y="104524"/>
                      <a:pt x="2148" y="104524"/>
                    </a:cubicBezTo>
                    <a:cubicBezTo>
                      <a:pt x="352" y="104524"/>
                      <a:pt x="-545" y="102728"/>
                      <a:pt x="352" y="101830"/>
                    </a:cubicBezTo>
                    <a:cubicBezTo>
                      <a:pt x="352" y="98238"/>
                      <a:pt x="1250" y="95544"/>
                      <a:pt x="1250" y="91054"/>
                    </a:cubicBezTo>
                    <a:cubicBezTo>
                      <a:pt x="1250" y="88359"/>
                      <a:pt x="1250" y="86563"/>
                      <a:pt x="1250" y="82971"/>
                    </a:cubicBezTo>
                    <a:cubicBezTo>
                      <a:pt x="3045" y="65011"/>
                      <a:pt x="7535" y="37172"/>
                      <a:pt x="12922" y="2148"/>
                    </a:cubicBezTo>
                    <a:cubicBezTo>
                      <a:pt x="12922" y="352"/>
                      <a:pt x="14717" y="-546"/>
                      <a:pt x="15615" y="352"/>
                    </a:cubicBezTo>
                    <a:cubicBezTo>
                      <a:pt x="17411" y="352"/>
                      <a:pt x="18309" y="2148"/>
                      <a:pt x="17411" y="3046"/>
                    </a:cubicBezTo>
                    <a:cubicBezTo>
                      <a:pt x="12024" y="38070"/>
                      <a:pt x="7535" y="65909"/>
                      <a:pt x="5739" y="83869"/>
                    </a:cubicBezTo>
                    <a:cubicBezTo>
                      <a:pt x="5739" y="86563"/>
                      <a:pt x="5739" y="89257"/>
                      <a:pt x="5739" y="91054"/>
                    </a:cubicBezTo>
                    <a:cubicBezTo>
                      <a:pt x="5739" y="94646"/>
                      <a:pt x="5739" y="98238"/>
                      <a:pt x="3944" y="101830"/>
                    </a:cubicBezTo>
                    <a:cubicBezTo>
                      <a:pt x="3944" y="102728"/>
                      <a:pt x="3045" y="103626"/>
                      <a:pt x="1250" y="103626"/>
                    </a:cubicBezTo>
                  </a:path>
                </a:pathLst>
              </a:custGeom>
              <a:solidFill>
                <a:srgbClr val="5B2816"/>
              </a:solidFill>
              <a:ln w="8971" cap="flat">
                <a:noFill/>
                <a:prstDash val="solid"/>
                <a:miter/>
              </a:ln>
            </p:spPr>
            <p:txBody>
              <a:bodyPr rtlCol="0" anchor="ctr"/>
              <a:lstStyle/>
              <a:p>
                <a:endParaRPr lang="en-US"/>
              </a:p>
            </p:txBody>
          </p:sp>
          <p:sp>
            <p:nvSpPr>
              <p:cNvPr id="1314" name="Freeform 1313">
                <a:extLst>
                  <a:ext uri="{FF2B5EF4-FFF2-40B4-BE49-F238E27FC236}">
                    <a16:creationId xmlns:a16="http://schemas.microsoft.com/office/drawing/2014/main" id="{7DBFFBDA-57CB-DE64-FD5B-181197E95C63}"/>
                  </a:ext>
                </a:extLst>
              </p:cNvPr>
              <p:cNvSpPr/>
              <p:nvPr/>
            </p:nvSpPr>
            <p:spPr>
              <a:xfrm>
                <a:off x="12249764" y="5760431"/>
                <a:ext cx="347782" cy="79026"/>
              </a:xfrm>
              <a:custGeom>
                <a:avLst/>
                <a:gdLst>
                  <a:gd name="connsiteX0" fmla="*/ 177674 w 347782"/>
                  <a:gd name="connsiteY0" fmla="*/ 77231 h 79026"/>
                  <a:gd name="connsiteX1" fmla="*/ 92380 w 347782"/>
                  <a:gd name="connsiteY1" fmla="*/ 67352 h 79026"/>
                  <a:gd name="connsiteX2" fmla="*/ 49284 w 347782"/>
                  <a:gd name="connsiteY2" fmla="*/ 59270 h 79026"/>
                  <a:gd name="connsiteX3" fmla="*/ 43000 w 347782"/>
                  <a:gd name="connsiteY3" fmla="*/ 59270 h 79026"/>
                  <a:gd name="connsiteX4" fmla="*/ 1700 w 347782"/>
                  <a:gd name="connsiteY4" fmla="*/ 47596 h 79026"/>
                  <a:gd name="connsiteX5" fmla="*/ 1700 w 347782"/>
                  <a:gd name="connsiteY5" fmla="*/ 33227 h 79026"/>
                  <a:gd name="connsiteX6" fmla="*/ 1700 w 347782"/>
                  <a:gd name="connsiteY6" fmla="*/ 30533 h 79026"/>
                  <a:gd name="connsiteX7" fmla="*/ 5291 w 347782"/>
                  <a:gd name="connsiteY7" fmla="*/ 28737 h 79026"/>
                  <a:gd name="connsiteX8" fmla="*/ 7087 w 347782"/>
                  <a:gd name="connsiteY8" fmla="*/ 31431 h 79026"/>
                  <a:gd name="connsiteX9" fmla="*/ 7087 w 347782"/>
                  <a:gd name="connsiteY9" fmla="*/ 34125 h 79026"/>
                  <a:gd name="connsiteX10" fmla="*/ 6189 w 347782"/>
                  <a:gd name="connsiteY10" fmla="*/ 44902 h 79026"/>
                  <a:gd name="connsiteX11" fmla="*/ 43898 w 347782"/>
                  <a:gd name="connsiteY11" fmla="*/ 53882 h 79026"/>
                  <a:gd name="connsiteX12" fmla="*/ 50183 w 347782"/>
                  <a:gd name="connsiteY12" fmla="*/ 53882 h 79026"/>
                  <a:gd name="connsiteX13" fmla="*/ 93278 w 347782"/>
                  <a:gd name="connsiteY13" fmla="*/ 62862 h 79026"/>
                  <a:gd name="connsiteX14" fmla="*/ 192936 w 347782"/>
                  <a:gd name="connsiteY14" fmla="*/ 72740 h 79026"/>
                  <a:gd name="connsiteX15" fmla="*/ 343771 w 347782"/>
                  <a:gd name="connsiteY15" fmla="*/ 38615 h 79026"/>
                  <a:gd name="connsiteX16" fmla="*/ 340180 w 347782"/>
                  <a:gd name="connsiteY16" fmla="*/ 13470 h 79026"/>
                  <a:gd name="connsiteX17" fmla="*/ 337486 w 347782"/>
                  <a:gd name="connsiteY17" fmla="*/ 2694 h 79026"/>
                  <a:gd name="connsiteX18" fmla="*/ 339282 w 347782"/>
                  <a:gd name="connsiteY18" fmla="*/ 0 h 79026"/>
                  <a:gd name="connsiteX19" fmla="*/ 341975 w 347782"/>
                  <a:gd name="connsiteY19" fmla="*/ 1796 h 79026"/>
                  <a:gd name="connsiteX20" fmla="*/ 343771 w 347782"/>
                  <a:gd name="connsiteY20" fmla="*/ 12572 h 79026"/>
                  <a:gd name="connsiteX21" fmla="*/ 345566 w 347782"/>
                  <a:gd name="connsiteY21" fmla="*/ 43105 h 79026"/>
                  <a:gd name="connsiteX22" fmla="*/ 191141 w 347782"/>
                  <a:gd name="connsiteY22" fmla="*/ 79027 h 79026"/>
                  <a:gd name="connsiteX23" fmla="*/ 175878 w 347782"/>
                  <a:gd name="connsiteY23" fmla="*/ 79027 h 79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7782" h="79026">
                    <a:moveTo>
                      <a:pt x="177674" y="77231"/>
                    </a:moveTo>
                    <a:cubicBezTo>
                      <a:pt x="144454" y="77231"/>
                      <a:pt x="119315" y="71843"/>
                      <a:pt x="92380" y="67352"/>
                    </a:cubicBezTo>
                    <a:cubicBezTo>
                      <a:pt x="78913" y="64658"/>
                      <a:pt x="65446" y="61964"/>
                      <a:pt x="49284" y="59270"/>
                    </a:cubicBezTo>
                    <a:lnTo>
                      <a:pt x="43000" y="59270"/>
                    </a:lnTo>
                    <a:cubicBezTo>
                      <a:pt x="15167" y="53882"/>
                      <a:pt x="5291" y="52984"/>
                      <a:pt x="1700" y="47596"/>
                    </a:cubicBezTo>
                    <a:cubicBezTo>
                      <a:pt x="-993" y="44004"/>
                      <a:pt x="-96" y="39513"/>
                      <a:pt x="1700" y="33227"/>
                    </a:cubicBezTo>
                    <a:lnTo>
                      <a:pt x="1700" y="30533"/>
                    </a:lnTo>
                    <a:cubicBezTo>
                      <a:pt x="1700" y="28737"/>
                      <a:pt x="3496" y="27839"/>
                      <a:pt x="5291" y="28737"/>
                    </a:cubicBezTo>
                    <a:cubicBezTo>
                      <a:pt x="7087" y="28737"/>
                      <a:pt x="7985" y="30533"/>
                      <a:pt x="7087" y="31431"/>
                    </a:cubicBezTo>
                    <a:lnTo>
                      <a:pt x="7087" y="34125"/>
                    </a:lnTo>
                    <a:cubicBezTo>
                      <a:pt x="5291" y="39513"/>
                      <a:pt x="4393" y="43105"/>
                      <a:pt x="6189" y="44902"/>
                    </a:cubicBezTo>
                    <a:cubicBezTo>
                      <a:pt x="8882" y="48494"/>
                      <a:pt x="19656" y="50290"/>
                      <a:pt x="43898" y="53882"/>
                    </a:cubicBezTo>
                    <a:lnTo>
                      <a:pt x="50183" y="53882"/>
                    </a:lnTo>
                    <a:cubicBezTo>
                      <a:pt x="66343" y="57474"/>
                      <a:pt x="79811" y="60168"/>
                      <a:pt x="93278" y="62862"/>
                    </a:cubicBezTo>
                    <a:cubicBezTo>
                      <a:pt x="123804" y="69148"/>
                      <a:pt x="151637" y="74537"/>
                      <a:pt x="192936" y="72740"/>
                    </a:cubicBezTo>
                    <a:cubicBezTo>
                      <a:pt x="232441" y="70944"/>
                      <a:pt x="323121" y="55678"/>
                      <a:pt x="343771" y="38615"/>
                    </a:cubicBezTo>
                    <a:cubicBezTo>
                      <a:pt x="344669" y="35921"/>
                      <a:pt x="341975" y="21553"/>
                      <a:pt x="340180" y="13470"/>
                    </a:cubicBezTo>
                    <a:cubicBezTo>
                      <a:pt x="339282" y="8980"/>
                      <a:pt x="338384" y="5388"/>
                      <a:pt x="337486" y="2694"/>
                    </a:cubicBezTo>
                    <a:cubicBezTo>
                      <a:pt x="337486" y="898"/>
                      <a:pt x="337486" y="0"/>
                      <a:pt x="339282" y="0"/>
                    </a:cubicBezTo>
                    <a:cubicBezTo>
                      <a:pt x="341077" y="0"/>
                      <a:pt x="341975" y="0"/>
                      <a:pt x="341975" y="1796"/>
                    </a:cubicBezTo>
                    <a:cubicBezTo>
                      <a:pt x="341975" y="4490"/>
                      <a:pt x="342873" y="8082"/>
                      <a:pt x="343771" y="12572"/>
                    </a:cubicBezTo>
                    <a:cubicBezTo>
                      <a:pt x="348260" y="31431"/>
                      <a:pt x="349158" y="40411"/>
                      <a:pt x="345566" y="43105"/>
                    </a:cubicBezTo>
                    <a:cubicBezTo>
                      <a:pt x="324019" y="61066"/>
                      <a:pt x="232441" y="77231"/>
                      <a:pt x="191141" y="79027"/>
                    </a:cubicBezTo>
                    <a:cubicBezTo>
                      <a:pt x="185754" y="79027"/>
                      <a:pt x="180367" y="79027"/>
                      <a:pt x="175878" y="79027"/>
                    </a:cubicBezTo>
                  </a:path>
                </a:pathLst>
              </a:custGeom>
              <a:solidFill>
                <a:srgbClr val="5B2816"/>
              </a:solidFill>
              <a:ln w="8971" cap="flat">
                <a:noFill/>
                <a:prstDash val="solid"/>
                <a:miter/>
              </a:ln>
            </p:spPr>
            <p:txBody>
              <a:bodyPr rtlCol="0" anchor="ctr"/>
              <a:lstStyle/>
              <a:p>
                <a:endParaRPr lang="en-US"/>
              </a:p>
            </p:txBody>
          </p:sp>
          <p:sp>
            <p:nvSpPr>
              <p:cNvPr id="1315" name="Freeform 1314">
                <a:extLst>
                  <a:ext uri="{FF2B5EF4-FFF2-40B4-BE49-F238E27FC236}">
                    <a16:creationId xmlns:a16="http://schemas.microsoft.com/office/drawing/2014/main" id="{DC6D0725-DD4E-6351-0638-9F28D748EF61}"/>
                  </a:ext>
                </a:extLst>
              </p:cNvPr>
              <p:cNvSpPr/>
              <p:nvPr/>
            </p:nvSpPr>
            <p:spPr>
              <a:xfrm>
                <a:off x="12498892" y="5224832"/>
                <a:ext cx="43467" cy="21026"/>
              </a:xfrm>
              <a:custGeom>
                <a:avLst/>
                <a:gdLst>
                  <a:gd name="connsiteX0" fmla="*/ 40774 w 43467"/>
                  <a:gd name="connsiteY0" fmla="*/ 21027 h 21026"/>
                  <a:gd name="connsiteX1" fmla="*/ 39876 w 43467"/>
                  <a:gd name="connsiteY1" fmla="*/ 21027 h 21026"/>
                  <a:gd name="connsiteX2" fmla="*/ 34489 w 43467"/>
                  <a:gd name="connsiteY2" fmla="*/ 19231 h 21026"/>
                  <a:gd name="connsiteX3" fmla="*/ 1270 w 43467"/>
                  <a:gd name="connsiteY3" fmla="*/ 4862 h 21026"/>
                  <a:gd name="connsiteX4" fmla="*/ 372 w 43467"/>
                  <a:gd name="connsiteY4" fmla="*/ 1270 h 21026"/>
                  <a:gd name="connsiteX5" fmla="*/ 3963 w 43467"/>
                  <a:gd name="connsiteY5" fmla="*/ 372 h 21026"/>
                  <a:gd name="connsiteX6" fmla="*/ 36285 w 43467"/>
                  <a:gd name="connsiteY6" fmla="*/ 13842 h 21026"/>
                  <a:gd name="connsiteX7" fmla="*/ 41672 w 43467"/>
                  <a:gd name="connsiteY7" fmla="*/ 15638 h 21026"/>
                  <a:gd name="connsiteX8" fmla="*/ 43467 w 43467"/>
                  <a:gd name="connsiteY8" fmla="*/ 19231 h 21026"/>
                  <a:gd name="connsiteX9" fmla="*/ 40774 w 43467"/>
                  <a:gd name="connsiteY9" fmla="*/ 21027 h 21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467" h="21026">
                    <a:moveTo>
                      <a:pt x="40774" y="21027"/>
                    </a:moveTo>
                    <a:cubicBezTo>
                      <a:pt x="40774" y="21027"/>
                      <a:pt x="40774" y="21027"/>
                      <a:pt x="39876" y="21027"/>
                    </a:cubicBezTo>
                    <a:lnTo>
                      <a:pt x="34489" y="19231"/>
                    </a:lnTo>
                    <a:cubicBezTo>
                      <a:pt x="23715" y="14741"/>
                      <a:pt x="9350" y="10250"/>
                      <a:pt x="1270" y="4862"/>
                    </a:cubicBezTo>
                    <a:cubicBezTo>
                      <a:pt x="372" y="4862"/>
                      <a:pt x="-526" y="2168"/>
                      <a:pt x="372" y="1270"/>
                    </a:cubicBezTo>
                    <a:cubicBezTo>
                      <a:pt x="372" y="372"/>
                      <a:pt x="3065" y="-526"/>
                      <a:pt x="3963" y="372"/>
                    </a:cubicBezTo>
                    <a:cubicBezTo>
                      <a:pt x="12044" y="4862"/>
                      <a:pt x="26409" y="10250"/>
                      <a:pt x="36285" y="13842"/>
                    </a:cubicBezTo>
                    <a:lnTo>
                      <a:pt x="41672" y="15638"/>
                    </a:lnTo>
                    <a:cubicBezTo>
                      <a:pt x="42569" y="15638"/>
                      <a:pt x="43467" y="17435"/>
                      <a:pt x="43467" y="19231"/>
                    </a:cubicBezTo>
                    <a:cubicBezTo>
                      <a:pt x="43467" y="20129"/>
                      <a:pt x="41672" y="21027"/>
                      <a:pt x="40774" y="21027"/>
                    </a:cubicBezTo>
                  </a:path>
                </a:pathLst>
              </a:custGeom>
              <a:solidFill>
                <a:srgbClr val="1D1D1B"/>
              </a:solidFill>
              <a:ln w="8971" cap="flat">
                <a:noFill/>
                <a:prstDash val="solid"/>
                <a:miter/>
              </a:ln>
            </p:spPr>
            <p:txBody>
              <a:bodyPr rtlCol="0" anchor="ctr"/>
              <a:lstStyle/>
              <a:p>
                <a:endParaRPr lang="en-US"/>
              </a:p>
            </p:txBody>
          </p:sp>
          <p:sp>
            <p:nvSpPr>
              <p:cNvPr id="1316" name="Freeform 1315">
                <a:extLst>
                  <a:ext uri="{FF2B5EF4-FFF2-40B4-BE49-F238E27FC236}">
                    <a16:creationId xmlns:a16="http://schemas.microsoft.com/office/drawing/2014/main" id="{DCCF0849-00EC-4F71-E60F-EC92012B1CAA}"/>
                  </a:ext>
                </a:extLst>
              </p:cNvPr>
              <p:cNvSpPr/>
              <p:nvPr/>
            </p:nvSpPr>
            <p:spPr>
              <a:xfrm>
                <a:off x="12610222" y="5270632"/>
                <a:ext cx="130556" cy="163813"/>
              </a:xfrm>
              <a:custGeom>
                <a:avLst/>
                <a:gdLst>
                  <a:gd name="connsiteX0" fmla="*/ 127863 w 130556"/>
                  <a:gd name="connsiteY0" fmla="*/ 162916 h 163813"/>
                  <a:gd name="connsiteX1" fmla="*/ 126067 w 130556"/>
                  <a:gd name="connsiteY1" fmla="*/ 162018 h 163813"/>
                  <a:gd name="connsiteX2" fmla="*/ 109009 w 130556"/>
                  <a:gd name="connsiteY2" fmla="*/ 134179 h 163813"/>
                  <a:gd name="connsiteX3" fmla="*/ 36285 w 130556"/>
                  <a:gd name="connsiteY3" fmla="*/ 30007 h 163813"/>
                  <a:gd name="connsiteX4" fmla="*/ 1270 w 130556"/>
                  <a:gd name="connsiteY4" fmla="*/ 4862 h 163813"/>
                  <a:gd name="connsiteX5" fmla="*/ 372 w 130556"/>
                  <a:gd name="connsiteY5" fmla="*/ 1270 h 163813"/>
                  <a:gd name="connsiteX6" fmla="*/ 3963 w 130556"/>
                  <a:gd name="connsiteY6" fmla="*/ 372 h 163813"/>
                  <a:gd name="connsiteX7" fmla="*/ 39876 w 130556"/>
                  <a:gd name="connsiteY7" fmla="*/ 26415 h 163813"/>
                  <a:gd name="connsiteX8" fmla="*/ 113498 w 130556"/>
                  <a:gd name="connsiteY8" fmla="*/ 132383 h 163813"/>
                  <a:gd name="connsiteX9" fmla="*/ 130556 w 130556"/>
                  <a:gd name="connsiteY9" fmla="*/ 160222 h 163813"/>
                  <a:gd name="connsiteX10" fmla="*/ 130556 w 130556"/>
                  <a:gd name="connsiteY10" fmla="*/ 163814 h 163813"/>
                  <a:gd name="connsiteX11" fmla="*/ 128760 w 130556"/>
                  <a:gd name="connsiteY11" fmla="*/ 163814 h 163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0556" h="163813">
                    <a:moveTo>
                      <a:pt x="127863" y="162916"/>
                    </a:moveTo>
                    <a:cubicBezTo>
                      <a:pt x="127863" y="162916"/>
                      <a:pt x="126067" y="162916"/>
                      <a:pt x="126067" y="162018"/>
                    </a:cubicBezTo>
                    <a:cubicBezTo>
                      <a:pt x="121578" y="154833"/>
                      <a:pt x="115293" y="144955"/>
                      <a:pt x="109009" y="134179"/>
                    </a:cubicBezTo>
                    <a:cubicBezTo>
                      <a:pt x="87461" y="98257"/>
                      <a:pt x="57833" y="48866"/>
                      <a:pt x="36285" y="30007"/>
                    </a:cubicBezTo>
                    <a:cubicBezTo>
                      <a:pt x="25511" y="20129"/>
                      <a:pt x="13839" y="12046"/>
                      <a:pt x="1270" y="4862"/>
                    </a:cubicBezTo>
                    <a:cubicBezTo>
                      <a:pt x="372" y="4862"/>
                      <a:pt x="-526" y="3066"/>
                      <a:pt x="372" y="1270"/>
                    </a:cubicBezTo>
                    <a:cubicBezTo>
                      <a:pt x="372" y="372"/>
                      <a:pt x="3065" y="-526"/>
                      <a:pt x="3963" y="372"/>
                    </a:cubicBezTo>
                    <a:cubicBezTo>
                      <a:pt x="17431" y="7556"/>
                      <a:pt x="28205" y="15638"/>
                      <a:pt x="39876" y="26415"/>
                    </a:cubicBezTo>
                    <a:cubicBezTo>
                      <a:pt x="62322" y="46171"/>
                      <a:pt x="91950" y="96461"/>
                      <a:pt x="113498" y="132383"/>
                    </a:cubicBezTo>
                    <a:cubicBezTo>
                      <a:pt x="119782" y="142261"/>
                      <a:pt x="125169" y="152139"/>
                      <a:pt x="130556" y="160222"/>
                    </a:cubicBezTo>
                    <a:cubicBezTo>
                      <a:pt x="130556" y="161120"/>
                      <a:pt x="130556" y="162916"/>
                      <a:pt x="130556" y="163814"/>
                    </a:cubicBezTo>
                    <a:cubicBezTo>
                      <a:pt x="130556" y="163814"/>
                      <a:pt x="129659" y="163814"/>
                      <a:pt x="128760" y="163814"/>
                    </a:cubicBezTo>
                  </a:path>
                </a:pathLst>
              </a:custGeom>
              <a:solidFill>
                <a:srgbClr val="1D1D1B"/>
              </a:solidFill>
              <a:ln w="8971" cap="flat">
                <a:noFill/>
                <a:prstDash val="solid"/>
                <a:miter/>
              </a:ln>
            </p:spPr>
            <p:txBody>
              <a:bodyPr rtlCol="0" anchor="ctr"/>
              <a:lstStyle/>
              <a:p>
                <a:endParaRPr lang="en-US"/>
              </a:p>
            </p:txBody>
          </p:sp>
          <p:sp>
            <p:nvSpPr>
              <p:cNvPr id="1317" name="Freeform 1316">
                <a:extLst>
                  <a:ext uri="{FF2B5EF4-FFF2-40B4-BE49-F238E27FC236}">
                    <a16:creationId xmlns:a16="http://schemas.microsoft.com/office/drawing/2014/main" id="{5A640B34-CFA4-BC26-EBAC-8E78C637D603}"/>
                  </a:ext>
                </a:extLst>
              </p:cNvPr>
              <p:cNvSpPr/>
              <p:nvPr/>
            </p:nvSpPr>
            <p:spPr>
              <a:xfrm>
                <a:off x="12266952" y="5232388"/>
                <a:ext cx="138439" cy="64658"/>
              </a:xfrm>
              <a:custGeom>
                <a:avLst/>
                <a:gdLst>
                  <a:gd name="connsiteX0" fmla="*/ 2469 w 138439"/>
                  <a:gd name="connsiteY0" fmla="*/ 64658 h 64658"/>
                  <a:gd name="connsiteX1" fmla="*/ 673 w 138439"/>
                  <a:gd name="connsiteY1" fmla="*/ 64658 h 64658"/>
                  <a:gd name="connsiteX2" fmla="*/ 673 w 138439"/>
                  <a:gd name="connsiteY2" fmla="*/ 61066 h 64658"/>
                  <a:gd name="connsiteX3" fmla="*/ 75193 w 138439"/>
                  <a:gd name="connsiteY3" fmla="*/ 24247 h 64658"/>
                  <a:gd name="connsiteX4" fmla="*/ 134449 w 138439"/>
                  <a:gd name="connsiteY4" fmla="*/ 0 h 64658"/>
                  <a:gd name="connsiteX5" fmla="*/ 138041 w 138439"/>
                  <a:gd name="connsiteY5" fmla="*/ 0 h 64658"/>
                  <a:gd name="connsiteX6" fmla="*/ 138041 w 138439"/>
                  <a:gd name="connsiteY6" fmla="*/ 3592 h 64658"/>
                  <a:gd name="connsiteX7" fmla="*/ 76988 w 138439"/>
                  <a:gd name="connsiteY7" fmla="*/ 27839 h 64658"/>
                  <a:gd name="connsiteX8" fmla="*/ 4265 w 138439"/>
                  <a:gd name="connsiteY8" fmla="*/ 62862 h 64658"/>
                  <a:gd name="connsiteX9" fmla="*/ 2469 w 138439"/>
                  <a:gd name="connsiteY9" fmla="*/ 63760 h 6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8439" h="64658">
                    <a:moveTo>
                      <a:pt x="2469" y="64658"/>
                    </a:moveTo>
                    <a:cubicBezTo>
                      <a:pt x="2469" y="64658"/>
                      <a:pt x="1571" y="64658"/>
                      <a:pt x="673" y="64658"/>
                    </a:cubicBezTo>
                    <a:cubicBezTo>
                      <a:pt x="-224" y="63760"/>
                      <a:pt x="-224" y="61964"/>
                      <a:pt x="673" y="61066"/>
                    </a:cubicBezTo>
                    <a:cubicBezTo>
                      <a:pt x="15039" y="44004"/>
                      <a:pt x="44667" y="34125"/>
                      <a:pt x="75193" y="24247"/>
                    </a:cubicBezTo>
                    <a:cubicBezTo>
                      <a:pt x="96740" y="17063"/>
                      <a:pt x="118288" y="9878"/>
                      <a:pt x="134449" y="0"/>
                    </a:cubicBezTo>
                    <a:cubicBezTo>
                      <a:pt x="135347" y="0"/>
                      <a:pt x="137143" y="0"/>
                      <a:pt x="138041" y="0"/>
                    </a:cubicBezTo>
                    <a:cubicBezTo>
                      <a:pt x="138938" y="0"/>
                      <a:pt x="138041" y="2694"/>
                      <a:pt x="138041" y="3592"/>
                    </a:cubicBezTo>
                    <a:cubicBezTo>
                      <a:pt x="120982" y="13470"/>
                      <a:pt x="98536" y="20655"/>
                      <a:pt x="76988" y="27839"/>
                    </a:cubicBezTo>
                    <a:cubicBezTo>
                      <a:pt x="46463" y="37717"/>
                      <a:pt x="17732" y="46698"/>
                      <a:pt x="4265" y="62862"/>
                    </a:cubicBezTo>
                    <a:cubicBezTo>
                      <a:pt x="4265" y="62862"/>
                      <a:pt x="3367" y="63760"/>
                      <a:pt x="2469" y="63760"/>
                    </a:cubicBezTo>
                  </a:path>
                </a:pathLst>
              </a:custGeom>
              <a:solidFill>
                <a:srgbClr val="1D1D1B"/>
              </a:solidFill>
              <a:ln w="8971" cap="flat">
                <a:noFill/>
                <a:prstDash val="solid"/>
                <a:miter/>
              </a:ln>
            </p:spPr>
            <p:txBody>
              <a:bodyPr rtlCol="0" anchor="ctr"/>
              <a:lstStyle/>
              <a:p>
                <a:endParaRPr lang="en-US"/>
              </a:p>
            </p:txBody>
          </p:sp>
          <p:sp>
            <p:nvSpPr>
              <p:cNvPr id="1318" name="Freeform 1317">
                <a:extLst>
                  <a:ext uri="{FF2B5EF4-FFF2-40B4-BE49-F238E27FC236}">
                    <a16:creationId xmlns:a16="http://schemas.microsoft.com/office/drawing/2014/main" id="{2DC05E57-0B2C-CCA7-4BFD-5E25A78EFC0E}"/>
                  </a:ext>
                </a:extLst>
              </p:cNvPr>
              <p:cNvSpPr/>
              <p:nvPr/>
            </p:nvSpPr>
            <p:spPr>
              <a:xfrm>
                <a:off x="12497344" y="5181746"/>
                <a:ext cx="6761" cy="56030"/>
              </a:xfrm>
              <a:custGeom>
                <a:avLst/>
                <a:gdLst>
                  <a:gd name="connsiteX0" fmla="*/ 5511 w 6761"/>
                  <a:gd name="connsiteY0" fmla="*/ 56030 h 56030"/>
                  <a:gd name="connsiteX1" fmla="*/ 2817 w 6761"/>
                  <a:gd name="connsiteY1" fmla="*/ 54234 h 56030"/>
                  <a:gd name="connsiteX2" fmla="*/ 1920 w 6761"/>
                  <a:gd name="connsiteY2" fmla="*/ 2148 h 56030"/>
                  <a:gd name="connsiteX3" fmla="*/ 4613 w 6761"/>
                  <a:gd name="connsiteY3" fmla="*/ 352 h 56030"/>
                  <a:gd name="connsiteX4" fmla="*/ 6409 w 6761"/>
                  <a:gd name="connsiteY4" fmla="*/ 3046 h 56030"/>
                  <a:gd name="connsiteX5" fmla="*/ 6409 w 6761"/>
                  <a:gd name="connsiteY5" fmla="*/ 52438 h 56030"/>
                  <a:gd name="connsiteX6" fmla="*/ 5511 w 6761"/>
                  <a:gd name="connsiteY6" fmla="*/ 56030 h 56030"/>
                  <a:gd name="connsiteX7" fmla="*/ 4613 w 6761"/>
                  <a:gd name="connsiteY7" fmla="*/ 56030 h 56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61" h="56030">
                    <a:moveTo>
                      <a:pt x="5511" y="56030"/>
                    </a:moveTo>
                    <a:cubicBezTo>
                      <a:pt x="4613" y="56030"/>
                      <a:pt x="3715" y="56030"/>
                      <a:pt x="2817" y="54234"/>
                    </a:cubicBezTo>
                    <a:cubicBezTo>
                      <a:pt x="-1672" y="44356"/>
                      <a:pt x="124" y="12925"/>
                      <a:pt x="1920" y="2148"/>
                    </a:cubicBezTo>
                    <a:cubicBezTo>
                      <a:pt x="1920" y="352"/>
                      <a:pt x="3715" y="-546"/>
                      <a:pt x="4613" y="352"/>
                    </a:cubicBezTo>
                    <a:cubicBezTo>
                      <a:pt x="6409" y="352"/>
                      <a:pt x="7307" y="2148"/>
                      <a:pt x="6409" y="3046"/>
                    </a:cubicBezTo>
                    <a:cubicBezTo>
                      <a:pt x="3715" y="15619"/>
                      <a:pt x="3715" y="44356"/>
                      <a:pt x="6409" y="52438"/>
                    </a:cubicBezTo>
                    <a:cubicBezTo>
                      <a:pt x="6409" y="53336"/>
                      <a:pt x="6409" y="55132"/>
                      <a:pt x="5511" y="56030"/>
                    </a:cubicBezTo>
                    <a:cubicBezTo>
                      <a:pt x="5511" y="56030"/>
                      <a:pt x="5511" y="56030"/>
                      <a:pt x="4613" y="56030"/>
                    </a:cubicBezTo>
                  </a:path>
                </a:pathLst>
              </a:custGeom>
              <a:solidFill>
                <a:srgbClr val="1D1D1B"/>
              </a:solidFill>
              <a:ln w="8971" cap="flat">
                <a:noFill/>
                <a:prstDash val="solid"/>
                <a:miter/>
              </a:ln>
            </p:spPr>
            <p:txBody>
              <a:bodyPr rtlCol="0" anchor="ctr"/>
              <a:lstStyle/>
              <a:p>
                <a:endParaRPr lang="en-US"/>
              </a:p>
            </p:txBody>
          </p:sp>
          <p:sp>
            <p:nvSpPr>
              <p:cNvPr id="1319" name="Freeform 1318">
                <a:extLst>
                  <a:ext uri="{FF2B5EF4-FFF2-40B4-BE49-F238E27FC236}">
                    <a16:creationId xmlns:a16="http://schemas.microsoft.com/office/drawing/2014/main" id="{44DE829A-DFAF-DF41-AC1C-3F53297156A4}"/>
                  </a:ext>
                </a:extLst>
              </p:cNvPr>
              <p:cNvSpPr/>
              <p:nvPr/>
            </p:nvSpPr>
            <p:spPr>
              <a:xfrm>
                <a:off x="12401049" y="5194671"/>
                <a:ext cx="6656" cy="48493"/>
              </a:xfrm>
              <a:custGeom>
                <a:avLst/>
                <a:gdLst>
                  <a:gd name="connsiteX0" fmla="*/ 2148 w 6656"/>
                  <a:gd name="connsiteY0" fmla="*/ 48494 h 48493"/>
                  <a:gd name="connsiteX1" fmla="*/ 2148 w 6656"/>
                  <a:gd name="connsiteY1" fmla="*/ 48494 h 48493"/>
                  <a:gd name="connsiteX2" fmla="*/ 352 w 6656"/>
                  <a:gd name="connsiteY2" fmla="*/ 45799 h 48493"/>
                  <a:gd name="connsiteX3" fmla="*/ 352 w 6656"/>
                  <a:gd name="connsiteY3" fmla="*/ 4490 h 48493"/>
                  <a:gd name="connsiteX4" fmla="*/ 352 w 6656"/>
                  <a:gd name="connsiteY4" fmla="*/ 2694 h 48493"/>
                  <a:gd name="connsiteX5" fmla="*/ 2148 w 6656"/>
                  <a:gd name="connsiteY5" fmla="*/ 0 h 48493"/>
                  <a:gd name="connsiteX6" fmla="*/ 4841 w 6656"/>
                  <a:gd name="connsiteY6" fmla="*/ 2694 h 48493"/>
                  <a:gd name="connsiteX7" fmla="*/ 4841 w 6656"/>
                  <a:gd name="connsiteY7" fmla="*/ 4490 h 48493"/>
                  <a:gd name="connsiteX8" fmla="*/ 4841 w 6656"/>
                  <a:gd name="connsiteY8" fmla="*/ 46697 h 48493"/>
                  <a:gd name="connsiteX9" fmla="*/ 2148 w 6656"/>
                  <a:gd name="connsiteY9" fmla="*/ 48494 h 4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56" h="48493">
                    <a:moveTo>
                      <a:pt x="2148" y="48494"/>
                    </a:moveTo>
                    <a:cubicBezTo>
                      <a:pt x="2148" y="48494"/>
                      <a:pt x="2148" y="48494"/>
                      <a:pt x="2148" y="48494"/>
                    </a:cubicBezTo>
                    <a:cubicBezTo>
                      <a:pt x="352" y="48494"/>
                      <a:pt x="-545" y="46697"/>
                      <a:pt x="352" y="45799"/>
                    </a:cubicBezTo>
                    <a:cubicBezTo>
                      <a:pt x="3045" y="32329"/>
                      <a:pt x="352" y="12572"/>
                      <a:pt x="352" y="4490"/>
                    </a:cubicBezTo>
                    <a:lnTo>
                      <a:pt x="352" y="2694"/>
                    </a:lnTo>
                    <a:cubicBezTo>
                      <a:pt x="352" y="898"/>
                      <a:pt x="352" y="0"/>
                      <a:pt x="2148" y="0"/>
                    </a:cubicBezTo>
                    <a:cubicBezTo>
                      <a:pt x="3944" y="0"/>
                      <a:pt x="4841" y="0"/>
                      <a:pt x="4841" y="2694"/>
                    </a:cubicBezTo>
                    <a:lnTo>
                      <a:pt x="4841" y="4490"/>
                    </a:lnTo>
                    <a:cubicBezTo>
                      <a:pt x="5739" y="12572"/>
                      <a:pt x="8433" y="33227"/>
                      <a:pt x="4841" y="46697"/>
                    </a:cubicBezTo>
                    <a:cubicBezTo>
                      <a:pt x="4841" y="47596"/>
                      <a:pt x="3944" y="48494"/>
                      <a:pt x="2148" y="48494"/>
                    </a:cubicBezTo>
                  </a:path>
                </a:pathLst>
              </a:custGeom>
              <a:solidFill>
                <a:srgbClr val="1D1D1B"/>
              </a:solidFill>
              <a:ln w="8971" cap="flat">
                <a:noFill/>
                <a:prstDash val="solid"/>
                <a:miter/>
              </a:ln>
            </p:spPr>
            <p:txBody>
              <a:bodyPr rtlCol="0" anchor="ctr"/>
              <a:lstStyle/>
              <a:p>
                <a:endParaRPr lang="en-US"/>
              </a:p>
            </p:txBody>
          </p:sp>
          <p:sp>
            <p:nvSpPr>
              <p:cNvPr id="1320" name="Freeform 1319">
                <a:extLst>
                  <a:ext uri="{FF2B5EF4-FFF2-40B4-BE49-F238E27FC236}">
                    <a16:creationId xmlns:a16="http://schemas.microsoft.com/office/drawing/2014/main" id="{EAAC65C7-936A-855F-DB5D-19FE2E54DF64}"/>
                  </a:ext>
                </a:extLst>
              </p:cNvPr>
              <p:cNvSpPr/>
              <p:nvPr/>
            </p:nvSpPr>
            <p:spPr>
              <a:xfrm>
                <a:off x="12387036" y="5154260"/>
                <a:ext cx="124797" cy="70046"/>
              </a:xfrm>
              <a:custGeom>
                <a:avLst/>
                <a:gdLst>
                  <a:gd name="connsiteX0" fmla="*/ 57460 w 124797"/>
                  <a:gd name="connsiteY0" fmla="*/ 70046 h 70046"/>
                  <a:gd name="connsiteX1" fmla="*/ 11672 w 124797"/>
                  <a:gd name="connsiteY1" fmla="*/ 41309 h 70046"/>
                  <a:gd name="connsiteX2" fmla="*/ 0 w 124797"/>
                  <a:gd name="connsiteY2" fmla="*/ 5388 h 70046"/>
                  <a:gd name="connsiteX3" fmla="*/ 0 w 124797"/>
                  <a:gd name="connsiteY3" fmla="*/ 2694 h 70046"/>
                  <a:gd name="connsiteX4" fmla="*/ 1795 w 124797"/>
                  <a:gd name="connsiteY4" fmla="*/ 0 h 70046"/>
                  <a:gd name="connsiteX5" fmla="*/ 4489 w 124797"/>
                  <a:gd name="connsiteY5" fmla="*/ 1796 h 70046"/>
                  <a:gd name="connsiteX6" fmla="*/ 4489 w 124797"/>
                  <a:gd name="connsiteY6" fmla="*/ 4490 h 70046"/>
                  <a:gd name="connsiteX7" fmla="*/ 16161 w 124797"/>
                  <a:gd name="connsiteY7" fmla="*/ 38615 h 70046"/>
                  <a:gd name="connsiteX8" fmla="*/ 58359 w 124797"/>
                  <a:gd name="connsiteY8" fmla="*/ 64658 h 70046"/>
                  <a:gd name="connsiteX9" fmla="*/ 105943 w 124797"/>
                  <a:gd name="connsiteY9" fmla="*/ 38615 h 70046"/>
                  <a:gd name="connsiteX10" fmla="*/ 117615 w 124797"/>
                  <a:gd name="connsiteY10" fmla="*/ 10776 h 70046"/>
                  <a:gd name="connsiteX11" fmla="*/ 119410 w 124797"/>
                  <a:gd name="connsiteY11" fmla="*/ 4490 h 70046"/>
                  <a:gd name="connsiteX12" fmla="*/ 123001 w 124797"/>
                  <a:gd name="connsiteY12" fmla="*/ 2694 h 70046"/>
                  <a:gd name="connsiteX13" fmla="*/ 124797 w 124797"/>
                  <a:gd name="connsiteY13" fmla="*/ 6286 h 70046"/>
                  <a:gd name="connsiteX14" fmla="*/ 123001 w 124797"/>
                  <a:gd name="connsiteY14" fmla="*/ 12572 h 70046"/>
                  <a:gd name="connsiteX15" fmla="*/ 110432 w 124797"/>
                  <a:gd name="connsiteY15" fmla="*/ 42207 h 70046"/>
                  <a:gd name="connsiteX16" fmla="*/ 59256 w 124797"/>
                  <a:gd name="connsiteY16" fmla="*/ 70046 h 70046"/>
                  <a:gd name="connsiteX17" fmla="*/ 58359 w 124797"/>
                  <a:gd name="connsiteY17" fmla="*/ 70046 h 70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4797" h="70046">
                    <a:moveTo>
                      <a:pt x="57460" y="70046"/>
                    </a:moveTo>
                    <a:cubicBezTo>
                      <a:pt x="41300" y="70046"/>
                      <a:pt x="20650" y="54780"/>
                      <a:pt x="11672" y="41309"/>
                    </a:cubicBezTo>
                    <a:cubicBezTo>
                      <a:pt x="3591" y="28737"/>
                      <a:pt x="1795" y="16164"/>
                      <a:pt x="0" y="5388"/>
                    </a:cubicBezTo>
                    <a:lnTo>
                      <a:pt x="0" y="2694"/>
                    </a:lnTo>
                    <a:cubicBezTo>
                      <a:pt x="0" y="898"/>
                      <a:pt x="0" y="0"/>
                      <a:pt x="1795" y="0"/>
                    </a:cubicBezTo>
                    <a:cubicBezTo>
                      <a:pt x="3591" y="0"/>
                      <a:pt x="4489" y="0"/>
                      <a:pt x="4489" y="1796"/>
                    </a:cubicBezTo>
                    <a:lnTo>
                      <a:pt x="4489" y="4490"/>
                    </a:lnTo>
                    <a:cubicBezTo>
                      <a:pt x="7182" y="15266"/>
                      <a:pt x="8978" y="26941"/>
                      <a:pt x="16161" y="38615"/>
                    </a:cubicBezTo>
                    <a:cubicBezTo>
                      <a:pt x="24241" y="51188"/>
                      <a:pt x="43993" y="65556"/>
                      <a:pt x="58359" y="64658"/>
                    </a:cubicBezTo>
                    <a:cubicBezTo>
                      <a:pt x="74519" y="64658"/>
                      <a:pt x="94271" y="52984"/>
                      <a:pt x="105943" y="38615"/>
                    </a:cubicBezTo>
                    <a:cubicBezTo>
                      <a:pt x="114023" y="27839"/>
                      <a:pt x="115819" y="18858"/>
                      <a:pt x="117615" y="10776"/>
                    </a:cubicBezTo>
                    <a:cubicBezTo>
                      <a:pt x="117615" y="8082"/>
                      <a:pt x="117615" y="6286"/>
                      <a:pt x="119410" y="4490"/>
                    </a:cubicBezTo>
                    <a:cubicBezTo>
                      <a:pt x="119410" y="2694"/>
                      <a:pt x="121206" y="2694"/>
                      <a:pt x="123001" y="2694"/>
                    </a:cubicBezTo>
                    <a:cubicBezTo>
                      <a:pt x="124797" y="2694"/>
                      <a:pt x="124797" y="4490"/>
                      <a:pt x="124797" y="6286"/>
                    </a:cubicBezTo>
                    <a:cubicBezTo>
                      <a:pt x="124797" y="8082"/>
                      <a:pt x="123900" y="9878"/>
                      <a:pt x="123001" y="12572"/>
                    </a:cubicBezTo>
                    <a:cubicBezTo>
                      <a:pt x="121206" y="20655"/>
                      <a:pt x="119410" y="31431"/>
                      <a:pt x="110432" y="42207"/>
                    </a:cubicBezTo>
                    <a:cubicBezTo>
                      <a:pt x="97862" y="57474"/>
                      <a:pt x="76315" y="69148"/>
                      <a:pt x="59256" y="70046"/>
                    </a:cubicBezTo>
                    <a:cubicBezTo>
                      <a:pt x="59256" y="70046"/>
                      <a:pt x="59256" y="70046"/>
                      <a:pt x="58359" y="70046"/>
                    </a:cubicBezTo>
                  </a:path>
                </a:pathLst>
              </a:custGeom>
              <a:solidFill>
                <a:srgbClr val="1D1D1B"/>
              </a:solidFill>
              <a:ln w="8971" cap="flat">
                <a:noFill/>
                <a:prstDash val="solid"/>
                <a:miter/>
              </a:ln>
            </p:spPr>
            <p:txBody>
              <a:bodyPr rtlCol="0" anchor="ctr"/>
              <a:lstStyle/>
              <a:p>
                <a:endParaRPr lang="en-US"/>
              </a:p>
            </p:txBody>
          </p:sp>
          <p:sp>
            <p:nvSpPr>
              <p:cNvPr id="1321" name="Freeform 1320">
                <a:extLst>
                  <a:ext uri="{FF2B5EF4-FFF2-40B4-BE49-F238E27FC236}">
                    <a16:creationId xmlns:a16="http://schemas.microsoft.com/office/drawing/2014/main" id="{E309D0E0-8D2A-62D8-9DA7-648C7F28A484}"/>
                  </a:ext>
                </a:extLst>
              </p:cNvPr>
              <p:cNvSpPr/>
              <p:nvPr/>
            </p:nvSpPr>
            <p:spPr>
              <a:xfrm>
                <a:off x="12506446" y="5124789"/>
                <a:ext cx="25138" cy="42940"/>
              </a:xfrm>
              <a:custGeom>
                <a:avLst/>
                <a:gdLst>
                  <a:gd name="connsiteX0" fmla="*/ 2693 w 25138"/>
                  <a:gd name="connsiteY0" fmla="*/ 42941 h 42940"/>
                  <a:gd name="connsiteX1" fmla="*/ 0 w 25138"/>
                  <a:gd name="connsiteY1" fmla="*/ 40247 h 42940"/>
                  <a:gd name="connsiteX2" fmla="*/ 2693 w 25138"/>
                  <a:gd name="connsiteY2" fmla="*/ 37553 h 42940"/>
                  <a:gd name="connsiteX3" fmla="*/ 15263 w 25138"/>
                  <a:gd name="connsiteY3" fmla="*/ 30368 h 42940"/>
                  <a:gd name="connsiteX4" fmla="*/ 20650 w 25138"/>
                  <a:gd name="connsiteY4" fmla="*/ 16000 h 42940"/>
                  <a:gd name="connsiteX5" fmla="*/ 14365 w 25138"/>
                  <a:gd name="connsiteY5" fmla="*/ 5223 h 42940"/>
                  <a:gd name="connsiteX6" fmla="*/ 7182 w 25138"/>
                  <a:gd name="connsiteY6" fmla="*/ 7020 h 42940"/>
                  <a:gd name="connsiteX7" fmla="*/ 3591 w 25138"/>
                  <a:gd name="connsiteY7" fmla="*/ 7020 h 42940"/>
                  <a:gd name="connsiteX8" fmla="*/ 3591 w 25138"/>
                  <a:gd name="connsiteY8" fmla="*/ 3427 h 42940"/>
                  <a:gd name="connsiteX9" fmla="*/ 16161 w 25138"/>
                  <a:gd name="connsiteY9" fmla="*/ 733 h 42940"/>
                  <a:gd name="connsiteX10" fmla="*/ 25139 w 25138"/>
                  <a:gd name="connsiteY10" fmla="*/ 16000 h 42940"/>
                  <a:gd name="connsiteX11" fmla="*/ 18854 w 25138"/>
                  <a:gd name="connsiteY11" fmla="*/ 33961 h 42940"/>
                  <a:gd name="connsiteX12" fmla="*/ 2693 w 25138"/>
                  <a:gd name="connsiteY12" fmla="*/ 42941 h 42940"/>
                  <a:gd name="connsiteX13" fmla="*/ 2693 w 25138"/>
                  <a:gd name="connsiteY13" fmla="*/ 42941 h 42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5138" h="42940">
                    <a:moveTo>
                      <a:pt x="2693" y="42941"/>
                    </a:moveTo>
                    <a:cubicBezTo>
                      <a:pt x="898" y="42941"/>
                      <a:pt x="0" y="42043"/>
                      <a:pt x="0" y="40247"/>
                    </a:cubicBezTo>
                    <a:cubicBezTo>
                      <a:pt x="0" y="38451"/>
                      <a:pt x="898" y="37553"/>
                      <a:pt x="2693" y="37553"/>
                    </a:cubicBezTo>
                    <a:cubicBezTo>
                      <a:pt x="6285" y="37553"/>
                      <a:pt x="11672" y="34858"/>
                      <a:pt x="15263" y="30368"/>
                    </a:cubicBezTo>
                    <a:cubicBezTo>
                      <a:pt x="18854" y="25878"/>
                      <a:pt x="20650" y="21388"/>
                      <a:pt x="20650" y="16000"/>
                    </a:cubicBezTo>
                    <a:cubicBezTo>
                      <a:pt x="20650" y="10612"/>
                      <a:pt x="17956" y="6122"/>
                      <a:pt x="14365" y="5223"/>
                    </a:cubicBezTo>
                    <a:cubicBezTo>
                      <a:pt x="12569" y="5223"/>
                      <a:pt x="9876" y="5223"/>
                      <a:pt x="7182" y="7020"/>
                    </a:cubicBezTo>
                    <a:cubicBezTo>
                      <a:pt x="6285" y="7917"/>
                      <a:pt x="4489" y="7020"/>
                      <a:pt x="3591" y="7020"/>
                    </a:cubicBezTo>
                    <a:cubicBezTo>
                      <a:pt x="2693" y="6122"/>
                      <a:pt x="3591" y="4325"/>
                      <a:pt x="3591" y="3427"/>
                    </a:cubicBezTo>
                    <a:cubicBezTo>
                      <a:pt x="8978" y="-1063"/>
                      <a:pt x="13467" y="-165"/>
                      <a:pt x="16161" y="733"/>
                    </a:cubicBezTo>
                    <a:cubicBezTo>
                      <a:pt x="21547" y="2529"/>
                      <a:pt x="25139" y="8816"/>
                      <a:pt x="25139" y="16000"/>
                    </a:cubicBezTo>
                    <a:cubicBezTo>
                      <a:pt x="25139" y="22286"/>
                      <a:pt x="23343" y="28572"/>
                      <a:pt x="18854" y="33961"/>
                    </a:cubicBezTo>
                    <a:cubicBezTo>
                      <a:pt x="14365" y="39349"/>
                      <a:pt x="8080" y="42043"/>
                      <a:pt x="2693" y="42941"/>
                    </a:cubicBezTo>
                    <a:lnTo>
                      <a:pt x="2693" y="42941"/>
                    </a:lnTo>
                  </a:path>
                </a:pathLst>
              </a:custGeom>
              <a:solidFill>
                <a:srgbClr val="1D1D1B"/>
              </a:solidFill>
              <a:ln w="8971" cap="flat">
                <a:noFill/>
                <a:prstDash val="solid"/>
                <a:miter/>
              </a:ln>
            </p:spPr>
            <p:txBody>
              <a:bodyPr rtlCol="0" anchor="ctr"/>
              <a:lstStyle/>
              <a:p>
                <a:endParaRPr lang="en-US"/>
              </a:p>
            </p:txBody>
          </p:sp>
          <p:sp>
            <p:nvSpPr>
              <p:cNvPr id="1322" name="Freeform 1321">
                <a:extLst>
                  <a:ext uri="{FF2B5EF4-FFF2-40B4-BE49-F238E27FC236}">
                    <a16:creationId xmlns:a16="http://schemas.microsoft.com/office/drawing/2014/main" id="{D375BEB2-F4A0-08DE-F1DC-F9AEA6FB9FDD}"/>
                  </a:ext>
                </a:extLst>
              </p:cNvPr>
              <p:cNvSpPr/>
              <p:nvPr/>
            </p:nvSpPr>
            <p:spPr>
              <a:xfrm>
                <a:off x="12438613" y="5125170"/>
                <a:ext cx="11511" cy="33579"/>
              </a:xfrm>
              <a:custGeom>
                <a:avLst/>
                <a:gdLst>
                  <a:gd name="connsiteX0" fmla="*/ 7679 w 11511"/>
                  <a:gd name="connsiteY0" fmla="*/ 33580 h 33579"/>
                  <a:gd name="connsiteX1" fmla="*/ 5883 w 11511"/>
                  <a:gd name="connsiteY1" fmla="*/ 33580 h 33579"/>
                  <a:gd name="connsiteX2" fmla="*/ 3190 w 11511"/>
                  <a:gd name="connsiteY2" fmla="*/ 15619 h 33579"/>
                  <a:gd name="connsiteX3" fmla="*/ 4985 w 11511"/>
                  <a:gd name="connsiteY3" fmla="*/ 3944 h 33579"/>
                  <a:gd name="connsiteX4" fmla="*/ 6781 w 11511"/>
                  <a:gd name="connsiteY4" fmla="*/ 352 h 33579"/>
                  <a:gd name="connsiteX5" fmla="*/ 10372 w 11511"/>
                  <a:gd name="connsiteY5" fmla="*/ 2148 h 33579"/>
                  <a:gd name="connsiteX6" fmla="*/ 8576 w 11511"/>
                  <a:gd name="connsiteY6" fmla="*/ 18313 h 33579"/>
                  <a:gd name="connsiteX7" fmla="*/ 10372 w 11511"/>
                  <a:gd name="connsiteY7" fmla="*/ 29089 h 33579"/>
                  <a:gd name="connsiteX8" fmla="*/ 10372 w 11511"/>
                  <a:gd name="connsiteY8" fmla="*/ 32682 h 33579"/>
                  <a:gd name="connsiteX9" fmla="*/ 8576 w 11511"/>
                  <a:gd name="connsiteY9" fmla="*/ 33580 h 33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11" h="33579">
                    <a:moveTo>
                      <a:pt x="7679" y="33580"/>
                    </a:moveTo>
                    <a:cubicBezTo>
                      <a:pt x="7679" y="33580"/>
                      <a:pt x="6781" y="33580"/>
                      <a:pt x="5883" y="33580"/>
                    </a:cubicBezTo>
                    <a:cubicBezTo>
                      <a:pt x="-402" y="28191"/>
                      <a:pt x="-2197" y="24599"/>
                      <a:pt x="3190" y="15619"/>
                    </a:cubicBezTo>
                    <a:cubicBezTo>
                      <a:pt x="5883" y="11129"/>
                      <a:pt x="6781" y="7536"/>
                      <a:pt x="4985" y="3944"/>
                    </a:cubicBezTo>
                    <a:cubicBezTo>
                      <a:pt x="4985" y="3046"/>
                      <a:pt x="4985" y="1250"/>
                      <a:pt x="6781" y="352"/>
                    </a:cubicBezTo>
                    <a:cubicBezTo>
                      <a:pt x="8576" y="-546"/>
                      <a:pt x="9475" y="352"/>
                      <a:pt x="10372" y="2148"/>
                    </a:cubicBezTo>
                    <a:cubicBezTo>
                      <a:pt x="13066" y="8435"/>
                      <a:pt x="10372" y="14721"/>
                      <a:pt x="8576" y="18313"/>
                    </a:cubicBezTo>
                    <a:cubicBezTo>
                      <a:pt x="4985" y="23701"/>
                      <a:pt x="5883" y="25497"/>
                      <a:pt x="10372" y="29089"/>
                    </a:cubicBezTo>
                    <a:cubicBezTo>
                      <a:pt x="11270" y="29089"/>
                      <a:pt x="11270" y="31783"/>
                      <a:pt x="10372" y="32682"/>
                    </a:cubicBezTo>
                    <a:cubicBezTo>
                      <a:pt x="10372" y="32682"/>
                      <a:pt x="9475" y="33580"/>
                      <a:pt x="8576" y="33580"/>
                    </a:cubicBezTo>
                  </a:path>
                </a:pathLst>
              </a:custGeom>
              <a:solidFill>
                <a:srgbClr val="1D1D1B"/>
              </a:solidFill>
              <a:ln w="8971" cap="flat">
                <a:noFill/>
                <a:prstDash val="solid"/>
                <a:miter/>
              </a:ln>
            </p:spPr>
            <p:txBody>
              <a:bodyPr rtlCol="0" anchor="ctr"/>
              <a:lstStyle/>
              <a:p>
                <a:endParaRPr lang="en-US"/>
              </a:p>
            </p:txBody>
          </p:sp>
          <p:sp>
            <p:nvSpPr>
              <p:cNvPr id="1323" name="Freeform 1322">
                <a:extLst>
                  <a:ext uri="{FF2B5EF4-FFF2-40B4-BE49-F238E27FC236}">
                    <a16:creationId xmlns:a16="http://schemas.microsoft.com/office/drawing/2014/main" id="{0E599EAE-A672-0B95-DE71-04D20409BD99}"/>
                  </a:ext>
                </a:extLst>
              </p:cNvPr>
              <p:cNvSpPr/>
              <p:nvPr/>
            </p:nvSpPr>
            <p:spPr>
              <a:xfrm>
                <a:off x="12462453" y="5103445"/>
                <a:ext cx="26934" cy="7709"/>
              </a:xfrm>
              <a:custGeom>
                <a:avLst/>
                <a:gdLst>
                  <a:gd name="connsiteX0" fmla="*/ 24241 w 26934"/>
                  <a:gd name="connsiteY0" fmla="*/ 7709 h 7709"/>
                  <a:gd name="connsiteX1" fmla="*/ 24241 w 26934"/>
                  <a:gd name="connsiteY1" fmla="*/ 7709 h 7709"/>
                  <a:gd name="connsiteX2" fmla="*/ 23344 w 26934"/>
                  <a:gd name="connsiteY2" fmla="*/ 7709 h 7709"/>
                  <a:gd name="connsiteX3" fmla="*/ 3592 w 26934"/>
                  <a:gd name="connsiteY3" fmla="*/ 6811 h 7709"/>
                  <a:gd name="connsiteX4" fmla="*/ 0 w 26934"/>
                  <a:gd name="connsiteY4" fmla="*/ 5015 h 7709"/>
                  <a:gd name="connsiteX5" fmla="*/ 1796 w 26934"/>
                  <a:gd name="connsiteY5" fmla="*/ 1423 h 7709"/>
                  <a:gd name="connsiteX6" fmla="*/ 24241 w 26934"/>
                  <a:gd name="connsiteY6" fmla="*/ 1423 h 7709"/>
                  <a:gd name="connsiteX7" fmla="*/ 25139 w 26934"/>
                  <a:gd name="connsiteY7" fmla="*/ 1423 h 7709"/>
                  <a:gd name="connsiteX8" fmla="*/ 26935 w 26934"/>
                  <a:gd name="connsiteY8" fmla="*/ 5015 h 7709"/>
                  <a:gd name="connsiteX9" fmla="*/ 24241 w 26934"/>
                  <a:gd name="connsiteY9" fmla="*/ 6811 h 7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34" h="7709">
                    <a:moveTo>
                      <a:pt x="24241" y="7709"/>
                    </a:moveTo>
                    <a:cubicBezTo>
                      <a:pt x="24241" y="7709"/>
                      <a:pt x="24241" y="7709"/>
                      <a:pt x="24241" y="7709"/>
                    </a:cubicBezTo>
                    <a:lnTo>
                      <a:pt x="23344" y="7709"/>
                    </a:lnTo>
                    <a:cubicBezTo>
                      <a:pt x="17059" y="5913"/>
                      <a:pt x="12570" y="4117"/>
                      <a:pt x="3592" y="6811"/>
                    </a:cubicBezTo>
                    <a:cubicBezTo>
                      <a:pt x="1796" y="6811"/>
                      <a:pt x="898" y="6811"/>
                      <a:pt x="0" y="5015"/>
                    </a:cubicBezTo>
                    <a:cubicBezTo>
                      <a:pt x="0" y="3219"/>
                      <a:pt x="0" y="2321"/>
                      <a:pt x="1796" y="1423"/>
                    </a:cubicBezTo>
                    <a:cubicBezTo>
                      <a:pt x="11672" y="-1271"/>
                      <a:pt x="17956" y="525"/>
                      <a:pt x="24241" y="1423"/>
                    </a:cubicBezTo>
                    <a:lnTo>
                      <a:pt x="25139" y="1423"/>
                    </a:lnTo>
                    <a:cubicBezTo>
                      <a:pt x="26935" y="1423"/>
                      <a:pt x="26935" y="3219"/>
                      <a:pt x="26935" y="5015"/>
                    </a:cubicBezTo>
                    <a:cubicBezTo>
                      <a:pt x="26935" y="5913"/>
                      <a:pt x="25139" y="6811"/>
                      <a:pt x="24241" y="6811"/>
                    </a:cubicBezTo>
                  </a:path>
                </a:pathLst>
              </a:custGeom>
              <a:solidFill>
                <a:srgbClr val="1D1D1B"/>
              </a:solidFill>
              <a:ln w="8971" cap="flat">
                <a:noFill/>
                <a:prstDash val="solid"/>
                <a:miter/>
              </a:ln>
            </p:spPr>
            <p:txBody>
              <a:bodyPr rtlCol="0" anchor="ctr"/>
              <a:lstStyle/>
              <a:p>
                <a:endParaRPr lang="en-US"/>
              </a:p>
            </p:txBody>
          </p:sp>
          <p:sp>
            <p:nvSpPr>
              <p:cNvPr id="1324" name="Freeform 1323">
                <a:extLst>
                  <a:ext uri="{FF2B5EF4-FFF2-40B4-BE49-F238E27FC236}">
                    <a16:creationId xmlns:a16="http://schemas.microsoft.com/office/drawing/2014/main" id="{6303804D-E815-9700-20D4-4F12B617B9AD}"/>
                  </a:ext>
                </a:extLst>
              </p:cNvPr>
              <p:cNvSpPr/>
              <p:nvPr/>
            </p:nvSpPr>
            <p:spPr>
              <a:xfrm>
                <a:off x="12404992" y="5102872"/>
                <a:ext cx="25138" cy="7383"/>
              </a:xfrm>
              <a:custGeom>
                <a:avLst/>
                <a:gdLst>
                  <a:gd name="connsiteX0" fmla="*/ 2693 w 25138"/>
                  <a:gd name="connsiteY0" fmla="*/ 7384 h 7383"/>
                  <a:gd name="connsiteX1" fmla="*/ 0 w 25138"/>
                  <a:gd name="connsiteY1" fmla="*/ 5588 h 7383"/>
                  <a:gd name="connsiteX2" fmla="*/ 898 w 25138"/>
                  <a:gd name="connsiteY2" fmla="*/ 1996 h 7383"/>
                  <a:gd name="connsiteX3" fmla="*/ 23343 w 25138"/>
                  <a:gd name="connsiteY3" fmla="*/ 1996 h 7383"/>
                  <a:gd name="connsiteX4" fmla="*/ 25139 w 25138"/>
                  <a:gd name="connsiteY4" fmla="*/ 5588 h 7383"/>
                  <a:gd name="connsiteX5" fmla="*/ 21547 w 25138"/>
                  <a:gd name="connsiteY5" fmla="*/ 7384 h 7383"/>
                  <a:gd name="connsiteX6" fmla="*/ 2693 w 25138"/>
                  <a:gd name="connsiteY6" fmla="*/ 7384 h 7383"/>
                  <a:gd name="connsiteX7" fmla="*/ 1795 w 25138"/>
                  <a:gd name="connsiteY7" fmla="*/ 7384 h 7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138" h="7383">
                    <a:moveTo>
                      <a:pt x="2693" y="7384"/>
                    </a:moveTo>
                    <a:cubicBezTo>
                      <a:pt x="1795" y="7384"/>
                      <a:pt x="898" y="7384"/>
                      <a:pt x="0" y="5588"/>
                    </a:cubicBezTo>
                    <a:cubicBezTo>
                      <a:pt x="0" y="4690"/>
                      <a:pt x="0" y="2893"/>
                      <a:pt x="898" y="1996"/>
                    </a:cubicBezTo>
                    <a:cubicBezTo>
                      <a:pt x="898" y="1996"/>
                      <a:pt x="10773" y="-2495"/>
                      <a:pt x="23343" y="1996"/>
                    </a:cubicBezTo>
                    <a:cubicBezTo>
                      <a:pt x="25139" y="1996"/>
                      <a:pt x="25139" y="3792"/>
                      <a:pt x="25139" y="5588"/>
                    </a:cubicBezTo>
                    <a:cubicBezTo>
                      <a:pt x="25139" y="6486"/>
                      <a:pt x="23343" y="7384"/>
                      <a:pt x="21547" y="7384"/>
                    </a:cubicBezTo>
                    <a:cubicBezTo>
                      <a:pt x="10773" y="3792"/>
                      <a:pt x="2693" y="7384"/>
                      <a:pt x="2693" y="7384"/>
                    </a:cubicBezTo>
                    <a:cubicBezTo>
                      <a:pt x="2693" y="7384"/>
                      <a:pt x="2693" y="7384"/>
                      <a:pt x="1795" y="7384"/>
                    </a:cubicBezTo>
                  </a:path>
                </a:pathLst>
              </a:custGeom>
              <a:solidFill>
                <a:srgbClr val="1D1D1B"/>
              </a:solidFill>
              <a:ln w="8971" cap="flat">
                <a:noFill/>
                <a:prstDash val="solid"/>
                <a:miter/>
              </a:ln>
            </p:spPr>
            <p:txBody>
              <a:bodyPr rtlCol="0" anchor="ctr"/>
              <a:lstStyle/>
              <a:p>
                <a:endParaRPr lang="en-US"/>
              </a:p>
            </p:txBody>
          </p:sp>
          <p:sp>
            <p:nvSpPr>
              <p:cNvPr id="1325" name="Freeform 1324">
                <a:extLst>
                  <a:ext uri="{FF2B5EF4-FFF2-40B4-BE49-F238E27FC236}">
                    <a16:creationId xmlns:a16="http://schemas.microsoft.com/office/drawing/2014/main" id="{405CBD33-CEBD-0597-E610-6632416BBF80}"/>
                  </a:ext>
                </a:extLst>
              </p:cNvPr>
              <p:cNvSpPr/>
              <p:nvPr/>
            </p:nvSpPr>
            <p:spPr>
              <a:xfrm>
                <a:off x="12512359" y="5139891"/>
                <a:ext cx="8452" cy="9878"/>
              </a:xfrm>
              <a:custGeom>
                <a:avLst/>
                <a:gdLst>
                  <a:gd name="connsiteX0" fmla="*/ 2167 w 8452"/>
                  <a:gd name="connsiteY0" fmla="*/ 9878 h 9878"/>
                  <a:gd name="connsiteX1" fmla="*/ 1270 w 8452"/>
                  <a:gd name="connsiteY1" fmla="*/ 9878 h 9878"/>
                  <a:gd name="connsiteX2" fmla="*/ 372 w 8452"/>
                  <a:gd name="connsiteY2" fmla="*/ 6286 h 9878"/>
                  <a:gd name="connsiteX3" fmla="*/ 4861 w 8452"/>
                  <a:gd name="connsiteY3" fmla="*/ 0 h 9878"/>
                  <a:gd name="connsiteX4" fmla="*/ 8452 w 8452"/>
                  <a:gd name="connsiteY4" fmla="*/ 0 h 9878"/>
                  <a:gd name="connsiteX5" fmla="*/ 8452 w 8452"/>
                  <a:gd name="connsiteY5" fmla="*/ 3592 h 9878"/>
                  <a:gd name="connsiteX6" fmla="*/ 5759 w 8452"/>
                  <a:gd name="connsiteY6" fmla="*/ 8082 h 9878"/>
                  <a:gd name="connsiteX7" fmla="*/ 3065 w 8452"/>
                  <a:gd name="connsiteY7" fmla="*/ 9878 h 9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52" h="9878">
                    <a:moveTo>
                      <a:pt x="2167" y="9878"/>
                    </a:moveTo>
                    <a:cubicBezTo>
                      <a:pt x="2167" y="9878"/>
                      <a:pt x="2167" y="9878"/>
                      <a:pt x="1270" y="9878"/>
                    </a:cubicBezTo>
                    <a:cubicBezTo>
                      <a:pt x="372" y="9878"/>
                      <a:pt x="-526" y="8082"/>
                      <a:pt x="372" y="6286"/>
                    </a:cubicBezTo>
                    <a:cubicBezTo>
                      <a:pt x="2167" y="1796"/>
                      <a:pt x="4861" y="0"/>
                      <a:pt x="4861" y="0"/>
                    </a:cubicBezTo>
                    <a:cubicBezTo>
                      <a:pt x="5759" y="0"/>
                      <a:pt x="7555" y="0"/>
                      <a:pt x="8452" y="0"/>
                    </a:cubicBezTo>
                    <a:cubicBezTo>
                      <a:pt x="8452" y="898"/>
                      <a:pt x="8452" y="2694"/>
                      <a:pt x="8452" y="3592"/>
                    </a:cubicBezTo>
                    <a:cubicBezTo>
                      <a:pt x="8452" y="3592"/>
                      <a:pt x="7555" y="4490"/>
                      <a:pt x="5759" y="8082"/>
                    </a:cubicBezTo>
                    <a:cubicBezTo>
                      <a:pt x="5759" y="8980"/>
                      <a:pt x="3963" y="9878"/>
                      <a:pt x="3065" y="9878"/>
                    </a:cubicBezTo>
                  </a:path>
                </a:pathLst>
              </a:custGeom>
              <a:solidFill>
                <a:srgbClr val="1D1D1B"/>
              </a:solidFill>
              <a:ln w="8971" cap="flat">
                <a:noFill/>
                <a:prstDash val="solid"/>
                <a:miter/>
              </a:ln>
            </p:spPr>
            <p:txBody>
              <a:bodyPr rtlCol="0" anchor="ctr"/>
              <a:lstStyle/>
              <a:p>
                <a:endParaRPr lang="en-US"/>
              </a:p>
            </p:txBody>
          </p:sp>
          <p:sp>
            <p:nvSpPr>
              <p:cNvPr id="1326" name="Freeform 1325">
                <a:extLst>
                  <a:ext uri="{FF2B5EF4-FFF2-40B4-BE49-F238E27FC236}">
                    <a16:creationId xmlns:a16="http://schemas.microsoft.com/office/drawing/2014/main" id="{D236BB8D-308C-DC7B-E806-25593DF15A51}"/>
                  </a:ext>
                </a:extLst>
              </p:cNvPr>
              <p:cNvSpPr/>
              <p:nvPr/>
            </p:nvSpPr>
            <p:spPr>
              <a:xfrm>
                <a:off x="12523504" y="5090010"/>
                <a:ext cx="11672" cy="41798"/>
              </a:xfrm>
              <a:custGeom>
                <a:avLst/>
                <a:gdLst>
                  <a:gd name="connsiteX0" fmla="*/ 2694 w 11672"/>
                  <a:gd name="connsiteY0" fmla="*/ 40900 h 41798"/>
                  <a:gd name="connsiteX1" fmla="*/ 1796 w 11672"/>
                  <a:gd name="connsiteY1" fmla="*/ 40900 h 41798"/>
                  <a:gd name="connsiteX2" fmla="*/ 0 w 11672"/>
                  <a:gd name="connsiteY2" fmla="*/ 37308 h 41798"/>
                  <a:gd name="connsiteX3" fmla="*/ 6285 w 11672"/>
                  <a:gd name="connsiteY3" fmla="*/ 6775 h 41798"/>
                  <a:gd name="connsiteX4" fmla="*/ 8978 w 11672"/>
                  <a:gd name="connsiteY4" fmla="*/ 4081 h 41798"/>
                  <a:gd name="connsiteX5" fmla="*/ 11672 w 11672"/>
                  <a:gd name="connsiteY5" fmla="*/ 6775 h 41798"/>
                  <a:gd name="connsiteX6" fmla="*/ 4489 w 11672"/>
                  <a:gd name="connsiteY6" fmla="*/ 40002 h 41798"/>
                  <a:gd name="connsiteX7" fmla="*/ 1796 w 11672"/>
                  <a:gd name="connsiteY7" fmla="*/ 41799 h 41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72" h="41798">
                    <a:moveTo>
                      <a:pt x="2694" y="40900"/>
                    </a:moveTo>
                    <a:cubicBezTo>
                      <a:pt x="2694" y="40900"/>
                      <a:pt x="2694" y="40900"/>
                      <a:pt x="1796" y="40900"/>
                    </a:cubicBezTo>
                    <a:cubicBezTo>
                      <a:pt x="898" y="40900"/>
                      <a:pt x="0" y="39104"/>
                      <a:pt x="0" y="37308"/>
                    </a:cubicBezTo>
                    <a:cubicBezTo>
                      <a:pt x="1796" y="32818"/>
                      <a:pt x="6285" y="20246"/>
                      <a:pt x="6285" y="6775"/>
                    </a:cubicBezTo>
                    <a:cubicBezTo>
                      <a:pt x="6285" y="-6695"/>
                      <a:pt x="7183" y="4081"/>
                      <a:pt x="8978" y="4081"/>
                    </a:cubicBezTo>
                    <a:cubicBezTo>
                      <a:pt x="10774" y="4081"/>
                      <a:pt x="11672" y="4979"/>
                      <a:pt x="11672" y="6775"/>
                    </a:cubicBezTo>
                    <a:cubicBezTo>
                      <a:pt x="11672" y="22042"/>
                      <a:pt x="7183" y="34614"/>
                      <a:pt x="4489" y="40002"/>
                    </a:cubicBezTo>
                    <a:cubicBezTo>
                      <a:pt x="4489" y="40900"/>
                      <a:pt x="2694" y="41799"/>
                      <a:pt x="1796" y="41799"/>
                    </a:cubicBezTo>
                  </a:path>
                </a:pathLst>
              </a:custGeom>
              <a:solidFill>
                <a:srgbClr val="1D1D1B"/>
              </a:solidFill>
              <a:ln w="8971" cap="flat">
                <a:noFill/>
                <a:prstDash val="solid"/>
                <a:miter/>
              </a:ln>
            </p:spPr>
            <p:txBody>
              <a:bodyPr rtlCol="0" anchor="ctr"/>
              <a:lstStyle/>
              <a:p>
                <a:endParaRPr lang="en-US"/>
              </a:p>
            </p:txBody>
          </p:sp>
          <p:sp>
            <p:nvSpPr>
              <p:cNvPr id="1327" name="Freeform 1326">
                <a:extLst>
                  <a:ext uri="{FF2B5EF4-FFF2-40B4-BE49-F238E27FC236}">
                    <a16:creationId xmlns:a16="http://schemas.microsoft.com/office/drawing/2014/main" id="{43C3D945-94DF-B6DF-5B17-5FE31AE45788}"/>
                  </a:ext>
                </a:extLst>
              </p:cNvPr>
              <p:cNvSpPr/>
              <p:nvPr/>
            </p:nvSpPr>
            <p:spPr>
              <a:xfrm>
                <a:off x="12368181" y="5093193"/>
                <a:ext cx="12569" cy="37717"/>
              </a:xfrm>
              <a:custGeom>
                <a:avLst/>
                <a:gdLst>
                  <a:gd name="connsiteX0" fmla="*/ 9876 w 12569"/>
                  <a:gd name="connsiteY0" fmla="*/ 36819 h 37717"/>
                  <a:gd name="connsiteX1" fmla="*/ 7182 w 12569"/>
                  <a:gd name="connsiteY1" fmla="*/ 35023 h 37717"/>
                  <a:gd name="connsiteX2" fmla="*/ 0 w 12569"/>
                  <a:gd name="connsiteY2" fmla="*/ 2694 h 37717"/>
                  <a:gd name="connsiteX3" fmla="*/ 2693 w 12569"/>
                  <a:gd name="connsiteY3" fmla="*/ 0 h 37717"/>
                  <a:gd name="connsiteX4" fmla="*/ 5387 w 12569"/>
                  <a:gd name="connsiteY4" fmla="*/ 2694 h 37717"/>
                  <a:gd name="connsiteX5" fmla="*/ 12570 w 12569"/>
                  <a:gd name="connsiteY5" fmla="*/ 34125 h 37717"/>
                  <a:gd name="connsiteX6" fmla="*/ 10774 w 12569"/>
                  <a:gd name="connsiteY6" fmla="*/ 37717 h 37717"/>
                  <a:gd name="connsiteX7" fmla="*/ 10774 w 12569"/>
                  <a:gd name="connsiteY7" fmla="*/ 37717 h 3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569" h="37717">
                    <a:moveTo>
                      <a:pt x="9876" y="36819"/>
                    </a:moveTo>
                    <a:cubicBezTo>
                      <a:pt x="8978" y="36819"/>
                      <a:pt x="8081" y="36819"/>
                      <a:pt x="7182" y="35023"/>
                    </a:cubicBezTo>
                    <a:cubicBezTo>
                      <a:pt x="7182" y="35023"/>
                      <a:pt x="898" y="15267"/>
                      <a:pt x="0" y="2694"/>
                    </a:cubicBezTo>
                    <a:cubicBezTo>
                      <a:pt x="0" y="898"/>
                      <a:pt x="898" y="0"/>
                      <a:pt x="2693" y="0"/>
                    </a:cubicBezTo>
                    <a:cubicBezTo>
                      <a:pt x="4489" y="0"/>
                      <a:pt x="5387" y="898"/>
                      <a:pt x="5387" y="2694"/>
                    </a:cubicBezTo>
                    <a:cubicBezTo>
                      <a:pt x="6285" y="15267"/>
                      <a:pt x="12570" y="34125"/>
                      <a:pt x="12570" y="34125"/>
                    </a:cubicBezTo>
                    <a:cubicBezTo>
                      <a:pt x="12570" y="35921"/>
                      <a:pt x="12570" y="36819"/>
                      <a:pt x="10774" y="37717"/>
                    </a:cubicBezTo>
                    <a:cubicBezTo>
                      <a:pt x="10774" y="37717"/>
                      <a:pt x="10774" y="37717"/>
                      <a:pt x="10774" y="37717"/>
                    </a:cubicBezTo>
                  </a:path>
                </a:pathLst>
              </a:custGeom>
              <a:solidFill>
                <a:srgbClr val="1D1D1B"/>
              </a:solidFill>
              <a:ln w="8971" cap="flat">
                <a:noFill/>
                <a:prstDash val="solid"/>
                <a:miter/>
              </a:ln>
            </p:spPr>
            <p:txBody>
              <a:bodyPr rtlCol="0" anchor="ctr"/>
              <a:lstStyle/>
              <a:p>
                <a:endParaRPr lang="en-US"/>
              </a:p>
            </p:txBody>
          </p:sp>
          <p:sp>
            <p:nvSpPr>
              <p:cNvPr id="1328" name="Freeform 1327">
                <a:extLst>
                  <a:ext uri="{FF2B5EF4-FFF2-40B4-BE49-F238E27FC236}">
                    <a16:creationId xmlns:a16="http://schemas.microsoft.com/office/drawing/2014/main" id="{2C37974A-B443-B057-966D-3C697B840123}"/>
                  </a:ext>
                </a:extLst>
              </p:cNvPr>
              <p:cNvSpPr/>
              <p:nvPr/>
            </p:nvSpPr>
            <p:spPr>
              <a:xfrm>
                <a:off x="12370397" y="5125169"/>
                <a:ext cx="21127" cy="39867"/>
              </a:xfrm>
              <a:custGeom>
                <a:avLst/>
                <a:gdLst>
                  <a:gd name="connsiteX0" fmla="*/ 18434 w 21127"/>
                  <a:gd name="connsiteY0" fmla="*/ 39867 h 39867"/>
                  <a:gd name="connsiteX1" fmla="*/ 18434 w 21127"/>
                  <a:gd name="connsiteY1" fmla="*/ 39867 h 39867"/>
                  <a:gd name="connsiteX2" fmla="*/ 477 w 21127"/>
                  <a:gd name="connsiteY2" fmla="*/ 20111 h 39867"/>
                  <a:gd name="connsiteX3" fmla="*/ 5865 w 21127"/>
                  <a:gd name="connsiteY3" fmla="*/ 2150 h 39867"/>
                  <a:gd name="connsiteX4" fmla="*/ 17536 w 21127"/>
                  <a:gd name="connsiteY4" fmla="*/ 1252 h 39867"/>
                  <a:gd name="connsiteX5" fmla="*/ 18434 w 21127"/>
                  <a:gd name="connsiteY5" fmla="*/ 4844 h 39867"/>
                  <a:gd name="connsiteX6" fmla="*/ 14843 w 21127"/>
                  <a:gd name="connsiteY6" fmla="*/ 5742 h 39867"/>
                  <a:gd name="connsiteX7" fmla="*/ 8558 w 21127"/>
                  <a:gd name="connsiteY7" fmla="*/ 5742 h 39867"/>
                  <a:gd name="connsiteX8" fmla="*/ 4967 w 21127"/>
                  <a:gd name="connsiteY8" fmla="*/ 18314 h 39867"/>
                  <a:gd name="connsiteX9" fmla="*/ 19332 w 21127"/>
                  <a:gd name="connsiteY9" fmla="*/ 34479 h 39867"/>
                  <a:gd name="connsiteX10" fmla="*/ 21128 w 21127"/>
                  <a:gd name="connsiteY10" fmla="*/ 38071 h 39867"/>
                  <a:gd name="connsiteX11" fmla="*/ 18434 w 21127"/>
                  <a:gd name="connsiteY11" fmla="*/ 39867 h 3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127" h="39867">
                    <a:moveTo>
                      <a:pt x="18434" y="39867"/>
                    </a:moveTo>
                    <a:cubicBezTo>
                      <a:pt x="18434" y="39867"/>
                      <a:pt x="18434" y="39867"/>
                      <a:pt x="18434" y="39867"/>
                    </a:cubicBezTo>
                    <a:cubicBezTo>
                      <a:pt x="15741" y="39867"/>
                      <a:pt x="3171" y="32683"/>
                      <a:pt x="477" y="20111"/>
                    </a:cubicBezTo>
                    <a:cubicBezTo>
                      <a:pt x="-1318" y="11130"/>
                      <a:pt x="2273" y="4844"/>
                      <a:pt x="5865" y="2150"/>
                    </a:cubicBezTo>
                    <a:cubicBezTo>
                      <a:pt x="9456" y="-544"/>
                      <a:pt x="13945" y="-544"/>
                      <a:pt x="17536" y="1252"/>
                    </a:cubicBezTo>
                    <a:cubicBezTo>
                      <a:pt x="18434" y="1252"/>
                      <a:pt x="19332" y="3048"/>
                      <a:pt x="18434" y="4844"/>
                    </a:cubicBezTo>
                    <a:cubicBezTo>
                      <a:pt x="18434" y="5742"/>
                      <a:pt x="16639" y="6640"/>
                      <a:pt x="14843" y="5742"/>
                    </a:cubicBezTo>
                    <a:cubicBezTo>
                      <a:pt x="13047" y="4844"/>
                      <a:pt x="10354" y="5742"/>
                      <a:pt x="8558" y="5742"/>
                    </a:cubicBezTo>
                    <a:cubicBezTo>
                      <a:pt x="5865" y="7538"/>
                      <a:pt x="3171" y="12028"/>
                      <a:pt x="4967" y="18314"/>
                    </a:cubicBezTo>
                    <a:cubicBezTo>
                      <a:pt x="6762" y="28193"/>
                      <a:pt x="18434" y="33581"/>
                      <a:pt x="19332" y="34479"/>
                    </a:cubicBezTo>
                    <a:cubicBezTo>
                      <a:pt x="21128" y="34479"/>
                      <a:pt x="21128" y="36275"/>
                      <a:pt x="21128" y="38071"/>
                    </a:cubicBezTo>
                    <a:cubicBezTo>
                      <a:pt x="21128" y="38969"/>
                      <a:pt x="19332" y="39867"/>
                      <a:pt x="18434" y="39867"/>
                    </a:cubicBezTo>
                  </a:path>
                </a:pathLst>
              </a:custGeom>
              <a:solidFill>
                <a:srgbClr val="1D1D1B"/>
              </a:solidFill>
              <a:ln w="8971" cap="flat">
                <a:noFill/>
                <a:prstDash val="solid"/>
                <a:miter/>
              </a:ln>
            </p:spPr>
            <p:txBody>
              <a:bodyPr rtlCol="0" anchor="ctr"/>
              <a:lstStyle/>
              <a:p>
                <a:endParaRPr lang="en-US"/>
              </a:p>
            </p:txBody>
          </p:sp>
          <p:sp>
            <p:nvSpPr>
              <p:cNvPr id="1329" name="Freeform 1328">
                <a:extLst>
                  <a:ext uri="{FF2B5EF4-FFF2-40B4-BE49-F238E27FC236}">
                    <a16:creationId xmlns:a16="http://schemas.microsoft.com/office/drawing/2014/main" id="{9D422878-9CBB-0035-6204-4B2778D3664E}"/>
                  </a:ext>
                </a:extLst>
              </p:cNvPr>
              <p:cNvSpPr/>
              <p:nvPr/>
            </p:nvSpPr>
            <p:spPr>
              <a:xfrm>
                <a:off x="12413072" y="5124624"/>
                <a:ext cx="9876" cy="11674"/>
              </a:xfrm>
              <a:custGeom>
                <a:avLst/>
                <a:gdLst>
                  <a:gd name="connsiteX0" fmla="*/ 0 w 9876"/>
                  <a:gd name="connsiteY0" fmla="*/ 6286 h 11674"/>
                  <a:gd name="connsiteX1" fmla="*/ 4489 w 9876"/>
                  <a:gd name="connsiteY1" fmla="*/ 0 h 11674"/>
                  <a:gd name="connsiteX2" fmla="*/ 9876 w 9876"/>
                  <a:gd name="connsiteY2" fmla="*/ 5388 h 11674"/>
                  <a:gd name="connsiteX3" fmla="*/ 5387 w 9876"/>
                  <a:gd name="connsiteY3" fmla="*/ 11675 h 11674"/>
                  <a:gd name="connsiteX4" fmla="*/ 0 w 9876"/>
                  <a:gd name="connsiteY4" fmla="*/ 6286 h 11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76" h="11674">
                    <a:moveTo>
                      <a:pt x="0" y="6286"/>
                    </a:moveTo>
                    <a:cubicBezTo>
                      <a:pt x="0" y="2694"/>
                      <a:pt x="1796" y="0"/>
                      <a:pt x="4489" y="0"/>
                    </a:cubicBezTo>
                    <a:cubicBezTo>
                      <a:pt x="7182" y="0"/>
                      <a:pt x="9876" y="2694"/>
                      <a:pt x="9876" y="5388"/>
                    </a:cubicBezTo>
                    <a:cubicBezTo>
                      <a:pt x="9876" y="8082"/>
                      <a:pt x="8081" y="11675"/>
                      <a:pt x="5387" y="11675"/>
                    </a:cubicBezTo>
                    <a:cubicBezTo>
                      <a:pt x="2693" y="11675"/>
                      <a:pt x="0" y="8980"/>
                      <a:pt x="0" y="6286"/>
                    </a:cubicBezTo>
                  </a:path>
                </a:pathLst>
              </a:custGeom>
              <a:solidFill>
                <a:srgbClr val="1D1D1B"/>
              </a:solidFill>
              <a:ln w="8971" cap="flat">
                <a:noFill/>
                <a:prstDash val="solid"/>
                <a:miter/>
              </a:ln>
            </p:spPr>
            <p:txBody>
              <a:bodyPr rtlCol="0" anchor="ctr"/>
              <a:lstStyle/>
              <a:p>
                <a:endParaRPr lang="en-US"/>
              </a:p>
            </p:txBody>
          </p:sp>
          <p:sp>
            <p:nvSpPr>
              <p:cNvPr id="1330" name="Freeform 1329">
                <a:extLst>
                  <a:ext uri="{FF2B5EF4-FFF2-40B4-BE49-F238E27FC236}">
                    <a16:creationId xmlns:a16="http://schemas.microsoft.com/office/drawing/2014/main" id="{7AA0FCB0-A511-71B0-F1F3-AF02B72C0D18}"/>
                  </a:ext>
                </a:extLst>
              </p:cNvPr>
              <p:cNvSpPr/>
              <p:nvPr/>
            </p:nvSpPr>
            <p:spPr>
              <a:xfrm>
                <a:off x="12470533" y="5126421"/>
                <a:ext cx="9875" cy="11674"/>
              </a:xfrm>
              <a:custGeom>
                <a:avLst/>
                <a:gdLst>
                  <a:gd name="connsiteX0" fmla="*/ 0 w 9875"/>
                  <a:gd name="connsiteY0" fmla="*/ 5388 h 11674"/>
                  <a:gd name="connsiteX1" fmla="*/ 5387 w 9875"/>
                  <a:gd name="connsiteY1" fmla="*/ 0 h 11674"/>
                  <a:gd name="connsiteX2" fmla="*/ 9876 w 9875"/>
                  <a:gd name="connsiteY2" fmla="*/ 6286 h 11674"/>
                  <a:gd name="connsiteX3" fmla="*/ 4489 w 9875"/>
                  <a:gd name="connsiteY3" fmla="*/ 11674 h 11674"/>
                  <a:gd name="connsiteX4" fmla="*/ 0 w 9875"/>
                  <a:gd name="connsiteY4" fmla="*/ 5388 h 11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75" h="11674">
                    <a:moveTo>
                      <a:pt x="0" y="5388"/>
                    </a:moveTo>
                    <a:cubicBezTo>
                      <a:pt x="0" y="1796"/>
                      <a:pt x="2693" y="0"/>
                      <a:pt x="5387" y="0"/>
                    </a:cubicBezTo>
                    <a:cubicBezTo>
                      <a:pt x="8080" y="0"/>
                      <a:pt x="9876" y="2694"/>
                      <a:pt x="9876" y="6286"/>
                    </a:cubicBezTo>
                    <a:cubicBezTo>
                      <a:pt x="9876" y="9878"/>
                      <a:pt x="7182" y="11674"/>
                      <a:pt x="4489" y="11674"/>
                    </a:cubicBezTo>
                    <a:cubicBezTo>
                      <a:pt x="1796" y="11674"/>
                      <a:pt x="0" y="8980"/>
                      <a:pt x="0" y="5388"/>
                    </a:cubicBezTo>
                  </a:path>
                </a:pathLst>
              </a:custGeom>
              <a:solidFill>
                <a:srgbClr val="1D1D1B"/>
              </a:solidFill>
              <a:ln w="8971" cap="flat">
                <a:noFill/>
                <a:prstDash val="solid"/>
                <a:miter/>
              </a:ln>
            </p:spPr>
            <p:txBody>
              <a:bodyPr rtlCol="0" anchor="ctr"/>
              <a:lstStyle/>
              <a:p>
                <a:endParaRPr lang="en-US"/>
              </a:p>
            </p:txBody>
          </p:sp>
          <p:sp>
            <p:nvSpPr>
              <p:cNvPr id="1331" name="Freeform 1330">
                <a:extLst>
                  <a:ext uri="{FF2B5EF4-FFF2-40B4-BE49-F238E27FC236}">
                    <a16:creationId xmlns:a16="http://schemas.microsoft.com/office/drawing/2014/main" id="{B514493D-4A19-DAC7-7A56-9386A40426C4}"/>
                  </a:ext>
                </a:extLst>
              </p:cNvPr>
              <p:cNvSpPr/>
              <p:nvPr/>
            </p:nvSpPr>
            <p:spPr>
              <a:xfrm>
                <a:off x="12379179" y="5137421"/>
                <a:ext cx="8753" cy="10551"/>
              </a:xfrm>
              <a:custGeom>
                <a:avLst/>
                <a:gdLst>
                  <a:gd name="connsiteX0" fmla="*/ 6958 w 8753"/>
                  <a:gd name="connsiteY0" fmla="*/ 10552 h 10551"/>
                  <a:gd name="connsiteX1" fmla="*/ 4265 w 8753"/>
                  <a:gd name="connsiteY1" fmla="*/ 8756 h 10551"/>
                  <a:gd name="connsiteX2" fmla="*/ 673 w 8753"/>
                  <a:gd name="connsiteY2" fmla="*/ 4266 h 10551"/>
                  <a:gd name="connsiteX3" fmla="*/ 673 w 8753"/>
                  <a:gd name="connsiteY3" fmla="*/ 674 h 10551"/>
                  <a:gd name="connsiteX4" fmla="*/ 4265 w 8753"/>
                  <a:gd name="connsiteY4" fmla="*/ 674 h 10551"/>
                  <a:gd name="connsiteX5" fmla="*/ 8754 w 8753"/>
                  <a:gd name="connsiteY5" fmla="*/ 6960 h 10551"/>
                  <a:gd name="connsiteX6" fmla="*/ 7856 w 8753"/>
                  <a:gd name="connsiteY6" fmla="*/ 10552 h 10551"/>
                  <a:gd name="connsiteX7" fmla="*/ 6958 w 8753"/>
                  <a:gd name="connsiteY7" fmla="*/ 10552 h 10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53" h="10551">
                    <a:moveTo>
                      <a:pt x="6958" y="10552"/>
                    </a:moveTo>
                    <a:cubicBezTo>
                      <a:pt x="6060" y="10552"/>
                      <a:pt x="5162" y="10552"/>
                      <a:pt x="4265" y="8756"/>
                    </a:cubicBezTo>
                    <a:cubicBezTo>
                      <a:pt x="4265" y="8756"/>
                      <a:pt x="2469" y="6062"/>
                      <a:pt x="673" y="4266"/>
                    </a:cubicBezTo>
                    <a:cubicBezTo>
                      <a:pt x="-224" y="3368"/>
                      <a:pt x="-224" y="1572"/>
                      <a:pt x="673" y="674"/>
                    </a:cubicBezTo>
                    <a:cubicBezTo>
                      <a:pt x="1571" y="-225"/>
                      <a:pt x="3367" y="-225"/>
                      <a:pt x="4265" y="674"/>
                    </a:cubicBezTo>
                    <a:cubicBezTo>
                      <a:pt x="6958" y="3368"/>
                      <a:pt x="8754" y="6960"/>
                      <a:pt x="8754" y="6960"/>
                    </a:cubicBezTo>
                    <a:cubicBezTo>
                      <a:pt x="8754" y="7858"/>
                      <a:pt x="8754" y="9654"/>
                      <a:pt x="7856" y="10552"/>
                    </a:cubicBezTo>
                    <a:cubicBezTo>
                      <a:pt x="7856" y="10552"/>
                      <a:pt x="7856" y="10552"/>
                      <a:pt x="6958" y="10552"/>
                    </a:cubicBezTo>
                  </a:path>
                </a:pathLst>
              </a:custGeom>
              <a:solidFill>
                <a:srgbClr val="1D1D1B"/>
              </a:solidFill>
              <a:ln w="8971" cap="flat">
                <a:noFill/>
                <a:prstDash val="solid"/>
                <a:miter/>
              </a:ln>
            </p:spPr>
            <p:txBody>
              <a:bodyPr rtlCol="0" anchor="ctr"/>
              <a:lstStyle/>
              <a:p>
                <a:endParaRPr lang="en-US"/>
              </a:p>
            </p:txBody>
          </p:sp>
          <p:sp>
            <p:nvSpPr>
              <p:cNvPr id="1332" name="Freeform 1331">
                <a:extLst>
                  <a:ext uri="{FF2B5EF4-FFF2-40B4-BE49-F238E27FC236}">
                    <a16:creationId xmlns:a16="http://schemas.microsoft.com/office/drawing/2014/main" id="{663915B6-9CFC-5CB9-5D97-8824A86DB42E}"/>
                  </a:ext>
                </a:extLst>
              </p:cNvPr>
              <p:cNvSpPr/>
              <p:nvPr/>
            </p:nvSpPr>
            <p:spPr>
              <a:xfrm>
                <a:off x="12426540" y="5171322"/>
                <a:ext cx="39504" cy="19756"/>
              </a:xfrm>
              <a:custGeom>
                <a:avLst/>
                <a:gdLst>
                  <a:gd name="connsiteX0" fmla="*/ 19752 w 39504"/>
                  <a:gd name="connsiteY0" fmla="*/ 2694 h 19756"/>
                  <a:gd name="connsiteX1" fmla="*/ 39504 w 39504"/>
                  <a:gd name="connsiteY1" fmla="*/ 0 h 19756"/>
                  <a:gd name="connsiteX2" fmla="*/ 35913 w 39504"/>
                  <a:gd name="connsiteY2" fmla="*/ 9878 h 19756"/>
                  <a:gd name="connsiteX3" fmla="*/ 18855 w 39504"/>
                  <a:gd name="connsiteY3" fmla="*/ 19757 h 19756"/>
                  <a:gd name="connsiteX4" fmla="*/ 0 w 39504"/>
                  <a:gd name="connsiteY4" fmla="*/ 898 h 19756"/>
                  <a:gd name="connsiteX5" fmla="*/ 19752 w 39504"/>
                  <a:gd name="connsiteY5" fmla="*/ 1796 h 19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504" h="19756">
                    <a:moveTo>
                      <a:pt x="19752" y="2694"/>
                    </a:moveTo>
                    <a:cubicBezTo>
                      <a:pt x="29628" y="2694"/>
                      <a:pt x="39504" y="0"/>
                      <a:pt x="39504" y="0"/>
                    </a:cubicBezTo>
                    <a:cubicBezTo>
                      <a:pt x="39504" y="0"/>
                      <a:pt x="39504" y="5388"/>
                      <a:pt x="35913" y="9878"/>
                    </a:cubicBezTo>
                    <a:cubicBezTo>
                      <a:pt x="33220" y="14369"/>
                      <a:pt x="27833" y="19757"/>
                      <a:pt x="18855" y="19757"/>
                    </a:cubicBezTo>
                    <a:cubicBezTo>
                      <a:pt x="3592" y="19757"/>
                      <a:pt x="0" y="898"/>
                      <a:pt x="0" y="898"/>
                    </a:cubicBezTo>
                    <a:cubicBezTo>
                      <a:pt x="0" y="898"/>
                      <a:pt x="9876" y="2694"/>
                      <a:pt x="19752" y="1796"/>
                    </a:cubicBezTo>
                  </a:path>
                </a:pathLst>
              </a:custGeom>
              <a:solidFill>
                <a:srgbClr val="FFFFFF"/>
              </a:solidFill>
              <a:ln w="8971" cap="flat">
                <a:noFill/>
                <a:prstDash val="solid"/>
                <a:miter/>
              </a:ln>
            </p:spPr>
            <p:txBody>
              <a:bodyPr rtlCol="0" anchor="ctr"/>
              <a:lstStyle/>
              <a:p>
                <a:endParaRPr lang="en-US"/>
              </a:p>
            </p:txBody>
          </p:sp>
          <p:sp>
            <p:nvSpPr>
              <p:cNvPr id="1333" name="Freeform 1332">
                <a:extLst>
                  <a:ext uri="{FF2B5EF4-FFF2-40B4-BE49-F238E27FC236}">
                    <a16:creationId xmlns:a16="http://schemas.microsoft.com/office/drawing/2014/main" id="{387C5392-3AD7-3D48-C2BB-FD2F198F78DC}"/>
                  </a:ext>
                </a:extLst>
              </p:cNvPr>
              <p:cNvSpPr/>
              <p:nvPr/>
            </p:nvSpPr>
            <p:spPr>
              <a:xfrm>
                <a:off x="12424744" y="5169526"/>
                <a:ext cx="42596" cy="24246"/>
              </a:xfrm>
              <a:custGeom>
                <a:avLst/>
                <a:gdLst>
                  <a:gd name="connsiteX0" fmla="*/ 21548 w 42596"/>
                  <a:gd name="connsiteY0" fmla="*/ 4490 h 24246"/>
                  <a:gd name="connsiteX1" fmla="*/ 21548 w 42596"/>
                  <a:gd name="connsiteY1" fmla="*/ 4490 h 24246"/>
                  <a:gd name="connsiteX2" fmla="*/ 21548 w 42596"/>
                  <a:gd name="connsiteY2" fmla="*/ 4490 h 24246"/>
                  <a:gd name="connsiteX3" fmla="*/ 6285 w 42596"/>
                  <a:gd name="connsiteY3" fmla="*/ 5388 h 24246"/>
                  <a:gd name="connsiteX4" fmla="*/ 21548 w 42596"/>
                  <a:gd name="connsiteY4" fmla="*/ 18859 h 24246"/>
                  <a:gd name="connsiteX5" fmla="*/ 35913 w 42596"/>
                  <a:gd name="connsiteY5" fmla="*/ 9878 h 24246"/>
                  <a:gd name="connsiteX6" fmla="*/ 38607 w 42596"/>
                  <a:gd name="connsiteY6" fmla="*/ 4490 h 24246"/>
                  <a:gd name="connsiteX7" fmla="*/ 22446 w 42596"/>
                  <a:gd name="connsiteY7" fmla="*/ 6286 h 24246"/>
                  <a:gd name="connsiteX8" fmla="*/ 6285 w 42596"/>
                  <a:gd name="connsiteY8" fmla="*/ 6286 h 24246"/>
                  <a:gd name="connsiteX9" fmla="*/ 21548 w 42596"/>
                  <a:gd name="connsiteY9" fmla="*/ 24247 h 24246"/>
                  <a:gd name="connsiteX10" fmla="*/ 0 w 42596"/>
                  <a:gd name="connsiteY10" fmla="*/ 3592 h 24246"/>
                  <a:gd name="connsiteX11" fmla="*/ 0 w 42596"/>
                  <a:gd name="connsiteY11" fmla="*/ 898 h 24246"/>
                  <a:gd name="connsiteX12" fmla="*/ 1796 w 42596"/>
                  <a:gd name="connsiteY12" fmla="*/ 898 h 24246"/>
                  <a:gd name="connsiteX13" fmla="*/ 20650 w 42596"/>
                  <a:gd name="connsiteY13" fmla="*/ 1796 h 24246"/>
                  <a:gd name="connsiteX14" fmla="*/ 39504 w 42596"/>
                  <a:gd name="connsiteY14" fmla="*/ 0 h 24246"/>
                  <a:gd name="connsiteX15" fmla="*/ 42198 w 42596"/>
                  <a:gd name="connsiteY15" fmla="*/ 0 h 24246"/>
                  <a:gd name="connsiteX16" fmla="*/ 42198 w 42596"/>
                  <a:gd name="connsiteY16" fmla="*/ 1796 h 24246"/>
                  <a:gd name="connsiteX17" fmla="*/ 38607 w 42596"/>
                  <a:gd name="connsiteY17" fmla="*/ 12572 h 24246"/>
                  <a:gd name="connsiteX18" fmla="*/ 19752 w 42596"/>
                  <a:gd name="connsiteY18" fmla="*/ 23349 h 24246"/>
                  <a:gd name="connsiteX19" fmla="*/ 19752 w 42596"/>
                  <a:gd name="connsiteY19" fmla="*/ 23349 h 24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2596" h="24246">
                    <a:moveTo>
                      <a:pt x="21548" y="4490"/>
                    </a:moveTo>
                    <a:lnTo>
                      <a:pt x="21548" y="4490"/>
                    </a:lnTo>
                    <a:lnTo>
                      <a:pt x="21548" y="4490"/>
                    </a:lnTo>
                    <a:close/>
                    <a:moveTo>
                      <a:pt x="6285" y="5388"/>
                    </a:moveTo>
                    <a:cubicBezTo>
                      <a:pt x="8081" y="10776"/>
                      <a:pt x="12570" y="18859"/>
                      <a:pt x="21548" y="18859"/>
                    </a:cubicBezTo>
                    <a:cubicBezTo>
                      <a:pt x="29629" y="18859"/>
                      <a:pt x="34118" y="14369"/>
                      <a:pt x="35913" y="9878"/>
                    </a:cubicBezTo>
                    <a:cubicBezTo>
                      <a:pt x="36811" y="8082"/>
                      <a:pt x="37709" y="6286"/>
                      <a:pt x="38607" y="4490"/>
                    </a:cubicBezTo>
                    <a:cubicBezTo>
                      <a:pt x="35015" y="4490"/>
                      <a:pt x="28730" y="6286"/>
                      <a:pt x="22446" y="6286"/>
                    </a:cubicBezTo>
                    <a:cubicBezTo>
                      <a:pt x="16161" y="6286"/>
                      <a:pt x="9876" y="6286"/>
                      <a:pt x="6285" y="6286"/>
                    </a:cubicBezTo>
                    <a:close/>
                    <a:moveTo>
                      <a:pt x="21548" y="24247"/>
                    </a:moveTo>
                    <a:cubicBezTo>
                      <a:pt x="8081" y="24247"/>
                      <a:pt x="1796" y="10776"/>
                      <a:pt x="0" y="3592"/>
                    </a:cubicBezTo>
                    <a:cubicBezTo>
                      <a:pt x="0" y="3592"/>
                      <a:pt x="0" y="1796"/>
                      <a:pt x="0" y="898"/>
                    </a:cubicBezTo>
                    <a:cubicBezTo>
                      <a:pt x="0" y="0"/>
                      <a:pt x="1796" y="898"/>
                      <a:pt x="1796" y="898"/>
                    </a:cubicBezTo>
                    <a:cubicBezTo>
                      <a:pt x="1796" y="898"/>
                      <a:pt x="10774" y="1796"/>
                      <a:pt x="20650" y="1796"/>
                    </a:cubicBezTo>
                    <a:cubicBezTo>
                      <a:pt x="29629" y="1796"/>
                      <a:pt x="39504" y="0"/>
                      <a:pt x="39504" y="0"/>
                    </a:cubicBezTo>
                    <a:cubicBezTo>
                      <a:pt x="39504" y="0"/>
                      <a:pt x="41300" y="0"/>
                      <a:pt x="42198" y="0"/>
                    </a:cubicBezTo>
                    <a:cubicBezTo>
                      <a:pt x="42198" y="0"/>
                      <a:pt x="43096" y="1796"/>
                      <a:pt x="42198" y="1796"/>
                    </a:cubicBezTo>
                    <a:cubicBezTo>
                      <a:pt x="42198" y="1796"/>
                      <a:pt x="42198" y="7184"/>
                      <a:pt x="38607" y="12572"/>
                    </a:cubicBezTo>
                    <a:cubicBezTo>
                      <a:pt x="34118" y="19757"/>
                      <a:pt x="27833" y="23349"/>
                      <a:pt x="19752" y="23349"/>
                    </a:cubicBezTo>
                    <a:lnTo>
                      <a:pt x="19752" y="23349"/>
                    </a:lnTo>
                  </a:path>
                </a:pathLst>
              </a:custGeom>
              <a:solidFill>
                <a:srgbClr val="1D1D1B"/>
              </a:solidFill>
              <a:ln w="8971" cap="flat">
                <a:noFill/>
                <a:prstDash val="solid"/>
                <a:miter/>
              </a:ln>
            </p:spPr>
            <p:txBody>
              <a:bodyPr rtlCol="0" anchor="ctr"/>
              <a:lstStyle/>
              <a:p>
                <a:endParaRPr lang="en-US"/>
              </a:p>
            </p:txBody>
          </p:sp>
          <p:sp>
            <p:nvSpPr>
              <p:cNvPr id="1334" name="Freeform 1333">
                <a:extLst>
                  <a:ext uri="{FF2B5EF4-FFF2-40B4-BE49-F238E27FC236}">
                    <a16:creationId xmlns:a16="http://schemas.microsoft.com/office/drawing/2014/main" id="{D9E77B71-F2C7-7757-67D2-BFA10DA3A444}"/>
                  </a:ext>
                </a:extLst>
              </p:cNvPr>
              <p:cNvSpPr/>
              <p:nvPr/>
            </p:nvSpPr>
            <p:spPr>
              <a:xfrm>
                <a:off x="12413970" y="5909504"/>
                <a:ext cx="47584" cy="157155"/>
              </a:xfrm>
              <a:custGeom>
                <a:avLst/>
                <a:gdLst>
                  <a:gd name="connsiteX0" fmla="*/ 46686 w 47584"/>
                  <a:gd name="connsiteY0" fmla="*/ 157156 h 157155"/>
                  <a:gd name="connsiteX1" fmla="*/ 43993 w 47584"/>
                  <a:gd name="connsiteY1" fmla="*/ 155360 h 157155"/>
                  <a:gd name="connsiteX2" fmla="*/ 0 w 47584"/>
                  <a:gd name="connsiteY2" fmla="*/ 3592 h 157155"/>
                  <a:gd name="connsiteX3" fmla="*/ 0 w 47584"/>
                  <a:gd name="connsiteY3" fmla="*/ 0 h 157155"/>
                  <a:gd name="connsiteX4" fmla="*/ 3591 w 47584"/>
                  <a:gd name="connsiteY4" fmla="*/ 0 h 157155"/>
                  <a:gd name="connsiteX5" fmla="*/ 47585 w 47584"/>
                  <a:gd name="connsiteY5" fmla="*/ 153563 h 157155"/>
                  <a:gd name="connsiteX6" fmla="*/ 45789 w 47584"/>
                  <a:gd name="connsiteY6" fmla="*/ 156258 h 157155"/>
                  <a:gd name="connsiteX7" fmla="*/ 45789 w 47584"/>
                  <a:gd name="connsiteY7" fmla="*/ 156258 h 15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584" h="157155">
                    <a:moveTo>
                      <a:pt x="46686" y="157156"/>
                    </a:moveTo>
                    <a:cubicBezTo>
                      <a:pt x="45789" y="157156"/>
                      <a:pt x="43993" y="157156"/>
                      <a:pt x="43993" y="155360"/>
                    </a:cubicBezTo>
                    <a:cubicBezTo>
                      <a:pt x="29628" y="79925"/>
                      <a:pt x="19752" y="32329"/>
                      <a:pt x="0" y="3592"/>
                    </a:cubicBezTo>
                    <a:cubicBezTo>
                      <a:pt x="0" y="2694"/>
                      <a:pt x="0" y="898"/>
                      <a:pt x="0" y="0"/>
                    </a:cubicBezTo>
                    <a:cubicBezTo>
                      <a:pt x="898" y="0"/>
                      <a:pt x="2693" y="0"/>
                      <a:pt x="3591" y="0"/>
                    </a:cubicBezTo>
                    <a:cubicBezTo>
                      <a:pt x="23343" y="29635"/>
                      <a:pt x="33219" y="78129"/>
                      <a:pt x="47585" y="153563"/>
                    </a:cubicBezTo>
                    <a:cubicBezTo>
                      <a:pt x="47585" y="155360"/>
                      <a:pt x="47585" y="156258"/>
                      <a:pt x="45789" y="156258"/>
                    </a:cubicBezTo>
                    <a:cubicBezTo>
                      <a:pt x="45789" y="156258"/>
                      <a:pt x="45789" y="156258"/>
                      <a:pt x="45789" y="156258"/>
                    </a:cubicBezTo>
                  </a:path>
                </a:pathLst>
              </a:custGeom>
              <a:solidFill>
                <a:srgbClr val="5B2816"/>
              </a:solidFill>
              <a:ln w="8971" cap="flat">
                <a:noFill/>
                <a:prstDash val="solid"/>
                <a:miter/>
              </a:ln>
            </p:spPr>
            <p:txBody>
              <a:bodyPr rtlCol="0" anchor="ctr"/>
              <a:lstStyle/>
              <a:p>
                <a:endParaRPr lang="en-US"/>
              </a:p>
            </p:txBody>
          </p:sp>
          <p:sp>
            <p:nvSpPr>
              <p:cNvPr id="1335" name="Freeform 1334">
                <a:extLst>
                  <a:ext uri="{FF2B5EF4-FFF2-40B4-BE49-F238E27FC236}">
                    <a16:creationId xmlns:a16="http://schemas.microsoft.com/office/drawing/2014/main" id="{72F82E22-77A0-2123-6C20-52317A041DE0}"/>
                  </a:ext>
                </a:extLst>
              </p:cNvPr>
              <p:cNvSpPr/>
              <p:nvPr/>
            </p:nvSpPr>
            <p:spPr>
              <a:xfrm>
                <a:off x="12641120" y="5278188"/>
                <a:ext cx="31775" cy="16164"/>
              </a:xfrm>
              <a:custGeom>
                <a:avLst/>
                <a:gdLst>
                  <a:gd name="connsiteX0" fmla="*/ 2693 w 31775"/>
                  <a:gd name="connsiteY0" fmla="*/ 16164 h 16164"/>
                  <a:gd name="connsiteX1" fmla="*/ 0 w 31775"/>
                  <a:gd name="connsiteY1" fmla="*/ 14369 h 16164"/>
                  <a:gd name="connsiteX2" fmla="*/ 898 w 31775"/>
                  <a:gd name="connsiteY2" fmla="*/ 10776 h 16164"/>
                  <a:gd name="connsiteX3" fmla="*/ 20650 w 31775"/>
                  <a:gd name="connsiteY3" fmla="*/ 2694 h 16164"/>
                  <a:gd name="connsiteX4" fmla="*/ 27832 w 31775"/>
                  <a:gd name="connsiteY4" fmla="*/ 0 h 16164"/>
                  <a:gd name="connsiteX5" fmla="*/ 31424 w 31775"/>
                  <a:gd name="connsiteY5" fmla="*/ 1796 h 16164"/>
                  <a:gd name="connsiteX6" fmla="*/ 29628 w 31775"/>
                  <a:gd name="connsiteY6" fmla="*/ 5388 h 16164"/>
                  <a:gd name="connsiteX7" fmla="*/ 22446 w 31775"/>
                  <a:gd name="connsiteY7" fmla="*/ 8082 h 16164"/>
                  <a:gd name="connsiteX8" fmla="*/ 3591 w 31775"/>
                  <a:gd name="connsiteY8" fmla="*/ 16164 h 16164"/>
                  <a:gd name="connsiteX9" fmla="*/ 2693 w 31775"/>
                  <a:gd name="connsiteY9" fmla="*/ 16164 h 16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775" h="16164">
                    <a:moveTo>
                      <a:pt x="2693" y="16164"/>
                    </a:moveTo>
                    <a:cubicBezTo>
                      <a:pt x="1796" y="16164"/>
                      <a:pt x="898" y="16164"/>
                      <a:pt x="0" y="14369"/>
                    </a:cubicBezTo>
                    <a:cubicBezTo>
                      <a:pt x="0" y="13470"/>
                      <a:pt x="0" y="11674"/>
                      <a:pt x="898" y="10776"/>
                    </a:cubicBezTo>
                    <a:cubicBezTo>
                      <a:pt x="8978" y="6286"/>
                      <a:pt x="13467" y="4490"/>
                      <a:pt x="20650" y="2694"/>
                    </a:cubicBezTo>
                    <a:cubicBezTo>
                      <a:pt x="22446" y="2694"/>
                      <a:pt x="25139" y="898"/>
                      <a:pt x="27832" y="0"/>
                    </a:cubicBezTo>
                    <a:cubicBezTo>
                      <a:pt x="29628" y="0"/>
                      <a:pt x="30526" y="0"/>
                      <a:pt x="31424" y="1796"/>
                    </a:cubicBezTo>
                    <a:cubicBezTo>
                      <a:pt x="32321" y="3592"/>
                      <a:pt x="31424" y="4490"/>
                      <a:pt x="29628" y="5388"/>
                    </a:cubicBezTo>
                    <a:cubicBezTo>
                      <a:pt x="26935" y="6286"/>
                      <a:pt x="24241" y="7184"/>
                      <a:pt x="22446" y="8082"/>
                    </a:cubicBezTo>
                    <a:cubicBezTo>
                      <a:pt x="16161" y="10776"/>
                      <a:pt x="11672" y="11674"/>
                      <a:pt x="3591" y="16164"/>
                    </a:cubicBezTo>
                    <a:cubicBezTo>
                      <a:pt x="3591" y="16164"/>
                      <a:pt x="3591" y="16164"/>
                      <a:pt x="2693" y="16164"/>
                    </a:cubicBezTo>
                  </a:path>
                </a:pathLst>
              </a:custGeom>
              <a:solidFill>
                <a:srgbClr val="1D1D1B"/>
              </a:solidFill>
              <a:ln w="8971" cap="flat">
                <a:noFill/>
                <a:prstDash val="solid"/>
                <a:miter/>
              </a:ln>
            </p:spPr>
            <p:txBody>
              <a:bodyPr rtlCol="0" anchor="ctr"/>
              <a:lstStyle/>
              <a:p>
                <a:endParaRPr lang="en-US"/>
              </a:p>
            </p:txBody>
          </p:sp>
          <p:sp>
            <p:nvSpPr>
              <p:cNvPr id="1336" name="Freeform 1335">
                <a:extLst>
                  <a:ext uri="{FF2B5EF4-FFF2-40B4-BE49-F238E27FC236}">
                    <a16:creationId xmlns:a16="http://schemas.microsoft.com/office/drawing/2014/main" id="{C4E6B6C2-EA8D-3B19-A11D-A40BE600B0A2}"/>
                  </a:ext>
                </a:extLst>
              </p:cNvPr>
              <p:cNvSpPr/>
              <p:nvPr/>
            </p:nvSpPr>
            <p:spPr>
              <a:xfrm>
                <a:off x="12197595" y="5242169"/>
                <a:ext cx="53110" cy="83614"/>
              </a:xfrm>
              <a:custGeom>
                <a:avLst/>
                <a:gdLst>
                  <a:gd name="connsiteX0" fmla="*/ 13467 w 53110"/>
                  <a:gd name="connsiteY0" fmla="*/ 83615 h 83614"/>
                  <a:gd name="connsiteX1" fmla="*/ 10774 w 53110"/>
                  <a:gd name="connsiteY1" fmla="*/ 80921 h 83614"/>
                  <a:gd name="connsiteX2" fmla="*/ 16161 w 53110"/>
                  <a:gd name="connsiteY2" fmla="*/ 56674 h 83614"/>
                  <a:gd name="connsiteX3" fmla="*/ 18855 w 53110"/>
                  <a:gd name="connsiteY3" fmla="*/ 43203 h 83614"/>
                  <a:gd name="connsiteX4" fmla="*/ 11672 w 53110"/>
                  <a:gd name="connsiteY4" fmla="*/ 32427 h 83614"/>
                  <a:gd name="connsiteX5" fmla="*/ 0 w 53110"/>
                  <a:gd name="connsiteY5" fmla="*/ 9976 h 83614"/>
                  <a:gd name="connsiteX6" fmla="*/ 6285 w 53110"/>
                  <a:gd name="connsiteY6" fmla="*/ 98 h 83614"/>
                  <a:gd name="connsiteX7" fmla="*/ 27833 w 53110"/>
                  <a:gd name="connsiteY7" fmla="*/ 11772 h 83614"/>
                  <a:gd name="connsiteX8" fmla="*/ 35913 w 53110"/>
                  <a:gd name="connsiteY8" fmla="*/ 20753 h 83614"/>
                  <a:gd name="connsiteX9" fmla="*/ 52074 w 53110"/>
                  <a:gd name="connsiteY9" fmla="*/ 36019 h 83614"/>
                  <a:gd name="connsiteX10" fmla="*/ 52074 w 53110"/>
                  <a:gd name="connsiteY10" fmla="*/ 39611 h 83614"/>
                  <a:gd name="connsiteX11" fmla="*/ 48483 w 53110"/>
                  <a:gd name="connsiteY11" fmla="*/ 39611 h 83614"/>
                  <a:gd name="connsiteX12" fmla="*/ 31424 w 53110"/>
                  <a:gd name="connsiteY12" fmla="*/ 23447 h 83614"/>
                  <a:gd name="connsiteX13" fmla="*/ 23344 w 53110"/>
                  <a:gd name="connsiteY13" fmla="*/ 14466 h 83614"/>
                  <a:gd name="connsiteX14" fmla="*/ 7182 w 53110"/>
                  <a:gd name="connsiteY14" fmla="*/ 3690 h 83614"/>
                  <a:gd name="connsiteX15" fmla="*/ 4489 w 53110"/>
                  <a:gd name="connsiteY15" fmla="*/ 9078 h 83614"/>
                  <a:gd name="connsiteX16" fmla="*/ 15263 w 53110"/>
                  <a:gd name="connsiteY16" fmla="*/ 28835 h 83614"/>
                  <a:gd name="connsiteX17" fmla="*/ 23344 w 53110"/>
                  <a:gd name="connsiteY17" fmla="*/ 40509 h 83614"/>
                  <a:gd name="connsiteX18" fmla="*/ 20650 w 53110"/>
                  <a:gd name="connsiteY18" fmla="*/ 59368 h 83614"/>
                  <a:gd name="connsiteX19" fmla="*/ 15263 w 53110"/>
                  <a:gd name="connsiteY19" fmla="*/ 80023 h 83614"/>
                  <a:gd name="connsiteX20" fmla="*/ 12570 w 53110"/>
                  <a:gd name="connsiteY20" fmla="*/ 82717 h 83614"/>
                  <a:gd name="connsiteX21" fmla="*/ 12570 w 53110"/>
                  <a:gd name="connsiteY21" fmla="*/ 82717 h 83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3110" h="83614">
                    <a:moveTo>
                      <a:pt x="13467" y="83615"/>
                    </a:moveTo>
                    <a:cubicBezTo>
                      <a:pt x="12570" y="83615"/>
                      <a:pt x="10774" y="82717"/>
                      <a:pt x="10774" y="80921"/>
                    </a:cubicBezTo>
                    <a:cubicBezTo>
                      <a:pt x="9876" y="70144"/>
                      <a:pt x="13467" y="62960"/>
                      <a:pt x="16161" y="56674"/>
                    </a:cubicBezTo>
                    <a:cubicBezTo>
                      <a:pt x="19752" y="50388"/>
                      <a:pt x="20650" y="47694"/>
                      <a:pt x="18855" y="43203"/>
                    </a:cubicBezTo>
                    <a:cubicBezTo>
                      <a:pt x="17059" y="39611"/>
                      <a:pt x="14366" y="36019"/>
                      <a:pt x="11672" y="32427"/>
                    </a:cubicBezTo>
                    <a:cubicBezTo>
                      <a:pt x="6285" y="25243"/>
                      <a:pt x="0" y="18059"/>
                      <a:pt x="0" y="9976"/>
                    </a:cubicBezTo>
                    <a:cubicBezTo>
                      <a:pt x="0" y="7282"/>
                      <a:pt x="0" y="996"/>
                      <a:pt x="6285" y="98"/>
                    </a:cubicBezTo>
                    <a:cubicBezTo>
                      <a:pt x="12570" y="-800"/>
                      <a:pt x="20650" y="4588"/>
                      <a:pt x="27833" y="11772"/>
                    </a:cubicBezTo>
                    <a:cubicBezTo>
                      <a:pt x="30526" y="14466"/>
                      <a:pt x="33220" y="18059"/>
                      <a:pt x="35913" y="20753"/>
                    </a:cubicBezTo>
                    <a:cubicBezTo>
                      <a:pt x="41300" y="27039"/>
                      <a:pt x="46687" y="32427"/>
                      <a:pt x="52074" y="36019"/>
                    </a:cubicBezTo>
                    <a:cubicBezTo>
                      <a:pt x="52972" y="36019"/>
                      <a:pt x="53869" y="38713"/>
                      <a:pt x="52074" y="39611"/>
                    </a:cubicBezTo>
                    <a:cubicBezTo>
                      <a:pt x="52074" y="40509"/>
                      <a:pt x="49380" y="41407"/>
                      <a:pt x="48483" y="39611"/>
                    </a:cubicBezTo>
                    <a:cubicBezTo>
                      <a:pt x="42198" y="36019"/>
                      <a:pt x="36811" y="29733"/>
                      <a:pt x="31424" y="23447"/>
                    </a:cubicBezTo>
                    <a:cubicBezTo>
                      <a:pt x="28730" y="20753"/>
                      <a:pt x="26037" y="17160"/>
                      <a:pt x="23344" y="14466"/>
                    </a:cubicBezTo>
                    <a:cubicBezTo>
                      <a:pt x="19752" y="10874"/>
                      <a:pt x="11672" y="2792"/>
                      <a:pt x="7182" y="3690"/>
                    </a:cubicBezTo>
                    <a:cubicBezTo>
                      <a:pt x="5387" y="3690"/>
                      <a:pt x="4489" y="4588"/>
                      <a:pt x="4489" y="9078"/>
                    </a:cubicBezTo>
                    <a:cubicBezTo>
                      <a:pt x="4489" y="15365"/>
                      <a:pt x="9876" y="22549"/>
                      <a:pt x="15263" y="28835"/>
                    </a:cubicBezTo>
                    <a:cubicBezTo>
                      <a:pt x="18855" y="33325"/>
                      <a:pt x="21548" y="36917"/>
                      <a:pt x="23344" y="40509"/>
                    </a:cubicBezTo>
                    <a:cubicBezTo>
                      <a:pt x="26935" y="47694"/>
                      <a:pt x="23344" y="53082"/>
                      <a:pt x="20650" y="59368"/>
                    </a:cubicBezTo>
                    <a:cubicBezTo>
                      <a:pt x="17956" y="64756"/>
                      <a:pt x="14366" y="71042"/>
                      <a:pt x="15263" y="80023"/>
                    </a:cubicBezTo>
                    <a:cubicBezTo>
                      <a:pt x="15263" y="81819"/>
                      <a:pt x="15263" y="82717"/>
                      <a:pt x="12570" y="82717"/>
                    </a:cubicBezTo>
                    <a:lnTo>
                      <a:pt x="12570" y="82717"/>
                    </a:lnTo>
                  </a:path>
                </a:pathLst>
              </a:custGeom>
              <a:solidFill>
                <a:srgbClr val="1D1D1B"/>
              </a:solidFill>
              <a:ln w="8971" cap="flat">
                <a:noFill/>
                <a:prstDash val="solid"/>
                <a:miter/>
              </a:ln>
            </p:spPr>
            <p:txBody>
              <a:bodyPr rtlCol="0" anchor="ctr"/>
              <a:lstStyle/>
              <a:p>
                <a:endParaRPr lang="en-US"/>
              </a:p>
            </p:txBody>
          </p:sp>
          <p:sp>
            <p:nvSpPr>
              <p:cNvPr id="1337" name="Freeform 1336">
                <a:extLst>
                  <a:ext uri="{FF2B5EF4-FFF2-40B4-BE49-F238E27FC236}">
                    <a16:creationId xmlns:a16="http://schemas.microsoft.com/office/drawing/2014/main" id="{F7124D2C-F399-1794-4BB7-F8673CF579E6}"/>
                  </a:ext>
                </a:extLst>
              </p:cNvPr>
              <p:cNvSpPr/>
              <p:nvPr/>
            </p:nvSpPr>
            <p:spPr>
              <a:xfrm>
                <a:off x="12235303" y="5404810"/>
                <a:ext cx="18529" cy="154461"/>
              </a:xfrm>
              <a:custGeom>
                <a:avLst/>
                <a:gdLst>
                  <a:gd name="connsiteX0" fmla="*/ 1796 w 18529"/>
                  <a:gd name="connsiteY0" fmla="*/ 154461 h 154461"/>
                  <a:gd name="connsiteX1" fmla="*/ 1796 w 18529"/>
                  <a:gd name="connsiteY1" fmla="*/ 154461 h 154461"/>
                  <a:gd name="connsiteX2" fmla="*/ 0 w 18529"/>
                  <a:gd name="connsiteY2" fmla="*/ 150869 h 154461"/>
                  <a:gd name="connsiteX3" fmla="*/ 8978 w 18529"/>
                  <a:gd name="connsiteY3" fmla="*/ 89803 h 154461"/>
                  <a:gd name="connsiteX4" fmla="*/ 9876 w 18529"/>
                  <a:gd name="connsiteY4" fmla="*/ 70944 h 154461"/>
                  <a:gd name="connsiteX5" fmla="*/ 10774 w 18529"/>
                  <a:gd name="connsiteY5" fmla="*/ 55678 h 154461"/>
                  <a:gd name="connsiteX6" fmla="*/ 9876 w 18529"/>
                  <a:gd name="connsiteY6" fmla="*/ 3592 h 154461"/>
                  <a:gd name="connsiteX7" fmla="*/ 11672 w 18529"/>
                  <a:gd name="connsiteY7" fmla="*/ 0 h 154461"/>
                  <a:gd name="connsiteX8" fmla="*/ 15263 w 18529"/>
                  <a:gd name="connsiteY8" fmla="*/ 1796 h 154461"/>
                  <a:gd name="connsiteX9" fmla="*/ 17059 w 18529"/>
                  <a:gd name="connsiteY9" fmla="*/ 56576 h 154461"/>
                  <a:gd name="connsiteX10" fmla="*/ 16161 w 18529"/>
                  <a:gd name="connsiteY10" fmla="*/ 71843 h 154461"/>
                  <a:gd name="connsiteX11" fmla="*/ 15263 w 18529"/>
                  <a:gd name="connsiteY11" fmla="*/ 89803 h 154461"/>
                  <a:gd name="connsiteX12" fmla="*/ 6285 w 18529"/>
                  <a:gd name="connsiteY12" fmla="*/ 152665 h 154461"/>
                  <a:gd name="connsiteX13" fmla="*/ 3592 w 18529"/>
                  <a:gd name="connsiteY13" fmla="*/ 154461 h 154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529" h="154461">
                    <a:moveTo>
                      <a:pt x="1796" y="154461"/>
                    </a:moveTo>
                    <a:cubicBezTo>
                      <a:pt x="1796" y="154461"/>
                      <a:pt x="1796" y="154461"/>
                      <a:pt x="1796" y="154461"/>
                    </a:cubicBezTo>
                    <a:cubicBezTo>
                      <a:pt x="0" y="154461"/>
                      <a:pt x="0" y="152665"/>
                      <a:pt x="0" y="150869"/>
                    </a:cubicBezTo>
                    <a:cubicBezTo>
                      <a:pt x="7182" y="132011"/>
                      <a:pt x="8081" y="111356"/>
                      <a:pt x="8978" y="89803"/>
                    </a:cubicBezTo>
                    <a:cubicBezTo>
                      <a:pt x="8978" y="83517"/>
                      <a:pt x="8978" y="77231"/>
                      <a:pt x="9876" y="70944"/>
                    </a:cubicBezTo>
                    <a:cubicBezTo>
                      <a:pt x="9876" y="65556"/>
                      <a:pt x="9876" y="60168"/>
                      <a:pt x="10774" y="55678"/>
                    </a:cubicBezTo>
                    <a:cubicBezTo>
                      <a:pt x="12570" y="34125"/>
                      <a:pt x="14365" y="14369"/>
                      <a:pt x="9876" y="3592"/>
                    </a:cubicBezTo>
                    <a:cubicBezTo>
                      <a:pt x="9876" y="2694"/>
                      <a:pt x="9876" y="898"/>
                      <a:pt x="11672" y="0"/>
                    </a:cubicBezTo>
                    <a:cubicBezTo>
                      <a:pt x="12570" y="0"/>
                      <a:pt x="14365" y="0"/>
                      <a:pt x="15263" y="1796"/>
                    </a:cubicBezTo>
                    <a:cubicBezTo>
                      <a:pt x="19752" y="14369"/>
                      <a:pt x="18854" y="34125"/>
                      <a:pt x="17059" y="56576"/>
                    </a:cubicBezTo>
                    <a:cubicBezTo>
                      <a:pt x="17059" y="61964"/>
                      <a:pt x="17059" y="66454"/>
                      <a:pt x="16161" y="71843"/>
                    </a:cubicBezTo>
                    <a:cubicBezTo>
                      <a:pt x="16161" y="78129"/>
                      <a:pt x="16161" y="84415"/>
                      <a:pt x="15263" y="89803"/>
                    </a:cubicBezTo>
                    <a:cubicBezTo>
                      <a:pt x="14365" y="112254"/>
                      <a:pt x="13467" y="132909"/>
                      <a:pt x="6285" y="152665"/>
                    </a:cubicBezTo>
                    <a:cubicBezTo>
                      <a:pt x="6285" y="153563"/>
                      <a:pt x="4489" y="154461"/>
                      <a:pt x="3592" y="154461"/>
                    </a:cubicBezTo>
                  </a:path>
                </a:pathLst>
              </a:custGeom>
              <a:solidFill>
                <a:srgbClr val="1D1D1B"/>
              </a:solidFill>
              <a:ln w="8971" cap="flat">
                <a:noFill/>
                <a:prstDash val="solid"/>
                <a:miter/>
              </a:ln>
            </p:spPr>
            <p:txBody>
              <a:bodyPr rtlCol="0" anchor="ctr"/>
              <a:lstStyle/>
              <a:p>
                <a:endParaRPr lang="en-US"/>
              </a:p>
            </p:txBody>
          </p:sp>
          <p:sp>
            <p:nvSpPr>
              <p:cNvPr id="1338" name="Freeform 1337">
                <a:extLst>
                  <a:ext uri="{FF2B5EF4-FFF2-40B4-BE49-F238E27FC236}">
                    <a16:creationId xmlns:a16="http://schemas.microsoft.com/office/drawing/2014/main" id="{B0E1A38F-271A-3204-5106-E6022251244A}"/>
                  </a:ext>
                </a:extLst>
              </p:cNvPr>
              <p:cNvSpPr/>
              <p:nvPr/>
            </p:nvSpPr>
            <p:spPr>
              <a:xfrm>
                <a:off x="12218743" y="5175812"/>
                <a:ext cx="65567" cy="243366"/>
              </a:xfrm>
              <a:custGeom>
                <a:avLst/>
                <a:gdLst>
                  <a:gd name="connsiteX0" fmla="*/ 27334 w 65567"/>
                  <a:gd name="connsiteY0" fmla="*/ 241570 h 243366"/>
                  <a:gd name="connsiteX1" fmla="*/ 27334 w 65567"/>
                  <a:gd name="connsiteY1" fmla="*/ 241570 h 243366"/>
                  <a:gd name="connsiteX2" fmla="*/ 24641 w 65567"/>
                  <a:gd name="connsiteY2" fmla="*/ 238877 h 243366"/>
                  <a:gd name="connsiteX3" fmla="*/ 25538 w 65567"/>
                  <a:gd name="connsiteY3" fmla="*/ 221814 h 243366"/>
                  <a:gd name="connsiteX4" fmla="*/ 35414 w 65567"/>
                  <a:gd name="connsiteY4" fmla="*/ 166136 h 243366"/>
                  <a:gd name="connsiteX5" fmla="*/ 44392 w 65567"/>
                  <a:gd name="connsiteY5" fmla="*/ 133807 h 243366"/>
                  <a:gd name="connsiteX6" fmla="*/ 47984 w 65567"/>
                  <a:gd name="connsiteY6" fmla="*/ 101477 h 243366"/>
                  <a:gd name="connsiteX7" fmla="*/ 49779 w 65567"/>
                  <a:gd name="connsiteY7" fmla="*/ 77231 h 243366"/>
                  <a:gd name="connsiteX8" fmla="*/ 51575 w 65567"/>
                  <a:gd name="connsiteY8" fmla="*/ 58372 h 243366"/>
                  <a:gd name="connsiteX9" fmla="*/ 54269 w 65567"/>
                  <a:gd name="connsiteY9" fmla="*/ 37717 h 243366"/>
                  <a:gd name="connsiteX10" fmla="*/ 56962 w 65567"/>
                  <a:gd name="connsiteY10" fmla="*/ 26043 h 243366"/>
                  <a:gd name="connsiteX11" fmla="*/ 58758 w 65567"/>
                  <a:gd name="connsiteY11" fmla="*/ 10776 h 243366"/>
                  <a:gd name="connsiteX12" fmla="*/ 56064 w 65567"/>
                  <a:gd name="connsiteY12" fmla="*/ 9878 h 243366"/>
                  <a:gd name="connsiteX13" fmla="*/ 38108 w 65567"/>
                  <a:gd name="connsiteY13" fmla="*/ 64658 h 243366"/>
                  <a:gd name="connsiteX14" fmla="*/ 28231 w 65567"/>
                  <a:gd name="connsiteY14" fmla="*/ 84415 h 243366"/>
                  <a:gd name="connsiteX15" fmla="*/ 24641 w 65567"/>
                  <a:gd name="connsiteY15" fmla="*/ 84415 h 243366"/>
                  <a:gd name="connsiteX16" fmla="*/ 20151 w 65567"/>
                  <a:gd name="connsiteY16" fmla="*/ 56576 h 243366"/>
                  <a:gd name="connsiteX17" fmla="*/ 20151 w 65567"/>
                  <a:gd name="connsiteY17" fmla="*/ 56576 h 243366"/>
                  <a:gd name="connsiteX18" fmla="*/ 20151 w 65567"/>
                  <a:gd name="connsiteY18" fmla="*/ 44004 h 243366"/>
                  <a:gd name="connsiteX19" fmla="*/ 20151 w 65567"/>
                  <a:gd name="connsiteY19" fmla="*/ 26043 h 243366"/>
                  <a:gd name="connsiteX20" fmla="*/ 20151 w 65567"/>
                  <a:gd name="connsiteY20" fmla="*/ 16164 h 243366"/>
                  <a:gd name="connsiteX21" fmla="*/ 17458 w 65567"/>
                  <a:gd name="connsiteY21" fmla="*/ 4490 h 243366"/>
                  <a:gd name="connsiteX22" fmla="*/ 16560 w 65567"/>
                  <a:gd name="connsiteY22" fmla="*/ 4490 h 243366"/>
                  <a:gd name="connsiteX23" fmla="*/ 10275 w 65567"/>
                  <a:gd name="connsiteY23" fmla="*/ 38615 h 243366"/>
                  <a:gd name="connsiteX24" fmla="*/ 10275 w 65567"/>
                  <a:gd name="connsiteY24" fmla="*/ 52984 h 243366"/>
                  <a:gd name="connsiteX25" fmla="*/ 3990 w 65567"/>
                  <a:gd name="connsiteY25" fmla="*/ 78129 h 243366"/>
                  <a:gd name="connsiteX26" fmla="*/ 399 w 65567"/>
                  <a:gd name="connsiteY26" fmla="*/ 78129 h 243366"/>
                  <a:gd name="connsiteX27" fmla="*/ 399 w 65567"/>
                  <a:gd name="connsiteY27" fmla="*/ 74537 h 243366"/>
                  <a:gd name="connsiteX28" fmla="*/ 4888 w 65567"/>
                  <a:gd name="connsiteY28" fmla="*/ 53882 h 243366"/>
                  <a:gd name="connsiteX29" fmla="*/ 4888 w 65567"/>
                  <a:gd name="connsiteY29" fmla="*/ 39513 h 243366"/>
                  <a:gd name="connsiteX30" fmla="*/ 13867 w 65567"/>
                  <a:gd name="connsiteY30" fmla="*/ 1796 h 243366"/>
                  <a:gd name="connsiteX31" fmla="*/ 19253 w 65567"/>
                  <a:gd name="connsiteY31" fmla="*/ 0 h 243366"/>
                  <a:gd name="connsiteX32" fmla="*/ 26436 w 65567"/>
                  <a:gd name="connsiteY32" fmla="*/ 16164 h 243366"/>
                  <a:gd name="connsiteX33" fmla="*/ 26436 w 65567"/>
                  <a:gd name="connsiteY33" fmla="*/ 26043 h 243366"/>
                  <a:gd name="connsiteX34" fmla="*/ 26436 w 65567"/>
                  <a:gd name="connsiteY34" fmla="*/ 44004 h 243366"/>
                  <a:gd name="connsiteX35" fmla="*/ 26436 w 65567"/>
                  <a:gd name="connsiteY35" fmla="*/ 55678 h 243366"/>
                  <a:gd name="connsiteX36" fmla="*/ 26436 w 65567"/>
                  <a:gd name="connsiteY36" fmla="*/ 55678 h 243366"/>
                  <a:gd name="connsiteX37" fmla="*/ 28231 w 65567"/>
                  <a:gd name="connsiteY37" fmla="*/ 79925 h 243366"/>
                  <a:gd name="connsiteX38" fmla="*/ 33619 w 65567"/>
                  <a:gd name="connsiteY38" fmla="*/ 64658 h 243366"/>
                  <a:gd name="connsiteX39" fmla="*/ 56962 w 65567"/>
                  <a:gd name="connsiteY39" fmla="*/ 5388 h 243366"/>
                  <a:gd name="connsiteX40" fmla="*/ 56962 w 65567"/>
                  <a:gd name="connsiteY40" fmla="*/ 5388 h 243366"/>
                  <a:gd name="connsiteX41" fmla="*/ 64144 w 65567"/>
                  <a:gd name="connsiteY41" fmla="*/ 8980 h 243366"/>
                  <a:gd name="connsiteX42" fmla="*/ 64144 w 65567"/>
                  <a:gd name="connsiteY42" fmla="*/ 27839 h 243366"/>
                  <a:gd name="connsiteX43" fmla="*/ 61451 w 65567"/>
                  <a:gd name="connsiteY43" fmla="*/ 38615 h 243366"/>
                  <a:gd name="connsiteX44" fmla="*/ 58758 w 65567"/>
                  <a:gd name="connsiteY44" fmla="*/ 59270 h 243366"/>
                  <a:gd name="connsiteX45" fmla="*/ 56962 w 65567"/>
                  <a:gd name="connsiteY45" fmla="*/ 78129 h 243366"/>
                  <a:gd name="connsiteX46" fmla="*/ 55166 w 65567"/>
                  <a:gd name="connsiteY46" fmla="*/ 102376 h 243366"/>
                  <a:gd name="connsiteX47" fmla="*/ 51575 w 65567"/>
                  <a:gd name="connsiteY47" fmla="*/ 135603 h 243366"/>
                  <a:gd name="connsiteX48" fmla="*/ 42597 w 65567"/>
                  <a:gd name="connsiteY48" fmla="*/ 168830 h 243366"/>
                  <a:gd name="connsiteX49" fmla="*/ 33619 w 65567"/>
                  <a:gd name="connsiteY49" fmla="*/ 223610 h 243366"/>
                  <a:gd name="connsiteX50" fmla="*/ 32721 w 65567"/>
                  <a:gd name="connsiteY50" fmla="*/ 240672 h 243366"/>
                  <a:gd name="connsiteX51" fmla="*/ 30027 w 65567"/>
                  <a:gd name="connsiteY51" fmla="*/ 243367 h 24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5567" h="243366">
                    <a:moveTo>
                      <a:pt x="27334" y="241570"/>
                    </a:moveTo>
                    <a:lnTo>
                      <a:pt x="27334" y="241570"/>
                    </a:lnTo>
                    <a:cubicBezTo>
                      <a:pt x="25538" y="241570"/>
                      <a:pt x="24641" y="240672"/>
                      <a:pt x="24641" y="238877"/>
                    </a:cubicBezTo>
                    <a:cubicBezTo>
                      <a:pt x="24641" y="233488"/>
                      <a:pt x="24641" y="227202"/>
                      <a:pt x="25538" y="221814"/>
                    </a:cubicBezTo>
                    <a:cubicBezTo>
                      <a:pt x="28231" y="190383"/>
                      <a:pt x="30925" y="181402"/>
                      <a:pt x="35414" y="166136"/>
                    </a:cubicBezTo>
                    <a:cubicBezTo>
                      <a:pt x="38108" y="158054"/>
                      <a:pt x="40801" y="149073"/>
                      <a:pt x="44392" y="133807"/>
                    </a:cubicBezTo>
                    <a:cubicBezTo>
                      <a:pt x="47984" y="120336"/>
                      <a:pt x="47984" y="111356"/>
                      <a:pt x="47984" y="101477"/>
                    </a:cubicBezTo>
                    <a:cubicBezTo>
                      <a:pt x="47984" y="94293"/>
                      <a:pt x="47984" y="87109"/>
                      <a:pt x="49779" y="77231"/>
                    </a:cubicBezTo>
                    <a:cubicBezTo>
                      <a:pt x="50677" y="68250"/>
                      <a:pt x="51575" y="62862"/>
                      <a:pt x="51575" y="58372"/>
                    </a:cubicBezTo>
                    <a:cubicBezTo>
                      <a:pt x="51575" y="52086"/>
                      <a:pt x="51575" y="47596"/>
                      <a:pt x="54269" y="37717"/>
                    </a:cubicBezTo>
                    <a:cubicBezTo>
                      <a:pt x="54269" y="33227"/>
                      <a:pt x="56064" y="29635"/>
                      <a:pt x="56962" y="26043"/>
                    </a:cubicBezTo>
                    <a:cubicBezTo>
                      <a:pt x="58758" y="19757"/>
                      <a:pt x="60553" y="13470"/>
                      <a:pt x="58758" y="10776"/>
                    </a:cubicBezTo>
                    <a:cubicBezTo>
                      <a:pt x="58758" y="10776"/>
                      <a:pt x="58758" y="9878"/>
                      <a:pt x="56064" y="9878"/>
                    </a:cubicBezTo>
                    <a:cubicBezTo>
                      <a:pt x="51575" y="12572"/>
                      <a:pt x="39903" y="50290"/>
                      <a:pt x="38108" y="64658"/>
                    </a:cubicBezTo>
                    <a:cubicBezTo>
                      <a:pt x="36312" y="75435"/>
                      <a:pt x="32721" y="82619"/>
                      <a:pt x="28231" y="84415"/>
                    </a:cubicBezTo>
                    <a:cubicBezTo>
                      <a:pt x="26436" y="84415"/>
                      <a:pt x="25538" y="84415"/>
                      <a:pt x="24641" y="84415"/>
                    </a:cubicBezTo>
                    <a:cubicBezTo>
                      <a:pt x="21049" y="81721"/>
                      <a:pt x="20151" y="73638"/>
                      <a:pt x="20151" y="56576"/>
                    </a:cubicBezTo>
                    <a:lnTo>
                      <a:pt x="20151" y="56576"/>
                    </a:lnTo>
                    <a:cubicBezTo>
                      <a:pt x="20151" y="50290"/>
                      <a:pt x="20151" y="46697"/>
                      <a:pt x="20151" y="44004"/>
                    </a:cubicBezTo>
                    <a:cubicBezTo>
                      <a:pt x="20151" y="38615"/>
                      <a:pt x="20151" y="34125"/>
                      <a:pt x="20151" y="26043"/>
                    </a:cubicBezTo>
                    <a:cubicBezTo>
                      <a:pt x="20151" y="22451"/>
                      <a:pt x="20151" y="18859"/>
                      <a:pt x="20151" y="16164"/>
                    </a:cubicBezTo>
                    <a:cubicBezTo>
                      <a:pt x="20151" y="8082"/>
                      <a:pt x="20151" y="5388"/>
                      <a:pt x="17458" y="4490"/>
                    </a:cubicBezTo>
                    <a:cubicBezTo>
                      <a:pt x="17458" y="4490"/>
                      <a:pt x="17458" y="4490"/>
                      <a:pt x="16560" y="4490"/>
                    </a:cubicBezTo>
                    <a:cubicBezTo>
                      <a:pt x="14764" y="5388"/>
                      <a:pt x="11173" y="11674"/>
                      <a:pt x="10275" y="38615"/>
                    </a:cubicBezTo>
                    <a:cubicBezTo>
                      <a:pt x="10275" y="44004"/>
                      <a:pt x="10275" y="48494"/>
                      <a:pt x="10275" y="52984"/>
                    </a:cubicBezTo>
                    <a:cubicBezTo>
                      <a:pt x="10275" y="64658"/>
                      <a:pt x="10275" y="72741"/>
                      <a:pt x="3990" y="78129"/>
                    </a:cubicBezTo>
                    <a:cubicBezTo>
                      <a:pt x="3093" y="78129"/>
                      <a:pt x="1297" y="78129"/>
                      <a:pt x="399" y="78129"/>
                    </a:cubicBezTo>
                    <a:cubicBezTo>
                      <a:pt x="-499" y="78129"/>
                      <a:pt x="399" y="75435"/>
                      <a:pt x="399" y="74537"/>
                    </a:cubicBezTo>
                    <a:cubicBezTo>
                      <a:pt x="3990" y="71843"/>
                      <a:pt x="3990" y="64658"/>
                      <a:pt x="4888" y="53882"/>
                    </a:cubicBezTo>
                    <a:cubicBezTo>
                      <a:pt x="4888" y="49392"/>
                      <a:pt x="4888" y="44902"/>
                      <a:pt x="4888" y="39513"/>
                    </a:cubicBezTo>
                    <a:cubicBezTo>
                      <a:pt x="6684" y="10776"/>
                      <a:pt x="10275" y="4490"/>
                      <a:pt x="13867" y="1796"/>
                    </a:cubicBezTo>
                    <a:cubicBezTo>
                      <a:pt x="15662" y="898"/>
                      <a:pt x="17458" y="0"/>
                      <a:pt x="19253" y="0"/>
                    </a:cubicBezTo>
                    <a:cubicBezTo>
                      <a:pt x="26436" y="898"/>
                      <a:pt x="26436" y="8082"/>
                      <a:pt x="26436" y="16164"/>
                    </a:cubicBezTo>
                    <a:cubicBezTo>
                      <a:pt x="26436" y="18859"/>
                      <a:pt x="26436" y="22451"/>
                      <a:pt x="26436" y="26043"/>
                    </a:cubicBezTo>
                    <a:cubicBezTo>
                      <a:pt x="26436" y="34125"/>
                      <a:pt x="26436" y="38615"/>
                      <a:pt x="26436" y="44004"/>
                    </a:cubicBezTo>
                    <a:cubicBezTo>
                      <a:pt x="26436" y="49392"/>
                      <a:pt x="26436" y="50290"/>
                      <a:pt x="26436" y="55678"/>
                    </a:cubicBezTo>
                    <a:lnTo>
                      <a:pt x="26436" y="55678"/>
                    </a:lnTo>
                    <a:cubicBezTo>
                      <a:pt x="26436" y="63760"/>
                      <a:pt x="26436" y="77231"/>
                      <a:pt x="28231" y="79925"/>
                    </a:cubicBezTo>
                    <a:cubicBezTo>
                      <a:pt x="29130" y="79027"/>
                      <a:pt x="32721" y="74537"/>
                      <a:pt x="33619" y="64658"/>
                    </a:cubicBezTo>
                    <a:cubicBezTo>
                      <a:pt x="33619" y="64658"/>
                      <a:pt x="46188" y="5388"/>
                      <a:pt x="56962" y="5388"/>
                    </a:cubicBezTo>
                    <a:lnTo>
                      <a:pt x="56962" y="5388"/>
                    </a:lnTo>
                    <a:cubicBezTo>
                      <a:pt x="59655" y="5388"/>
                      <a:pt x="62349" y="7184"/>
                      <a:pt x="64144" y="8980"/>
                    </a:cubicBezTo>
                    <a:cubicBezTo>
                      <a:pt x="66838" y="13470"/>
                      <a:pt x="65043" y="19757"/>
                      <a:pt x="64144" y="27839"/>
                    </a:cubicBezTo>
                    <a:cubicBezTo>
                      <a:pt x="64144" y="31431"/>
                      <a:pt x="62349" y="35023"/>
                      <a:pt x="61451" y="38615"/>
                    </a:cubicBezTo>
                    <a:cubicBezTo>
                      <a:pt x="59655" y="48494"/>
                      <a:pt x="59655" y="52984"/>
                      <a:pt x="58758" y="59270"/>
                    </a:cubicBezTo>
                    <a:cubicBezTo>
                      <a:pt x="58758" y="63760"/>
                      <a:pt x="58758" y="69148"/>
                      <a:pt x="56962" y="78129"/>
                    </a:cubicBezTo>
                    <a:cubicBezTo>
                      <a:pt x="56064" y="88007"/>
                      <a:pt x="56064" y="95191"/>
                      <a:pt x="55166" y="102376"/>
                    </a:cubicBezTo>
                    <a:cubicBezTo>
                      <a:pt x="55166" y="112254"/>
                      <a:pt x="55166" y="121234"/>
                      <a:pt x="51575" y="135603"/>
                    </a:cubicBezTo>
                    <a:cubicBezTo>
                      <a:pt x="47984" y="150869"/>
                      <a:pt x="45290" y="160748"/>
                      <a:pt x="42597" y="168830"/>
                    </a:cubicBezTo>
                    <a:cubicBezTo>
                      <a:pt x="38108" y="184097"/>
                      <a:pt x="35414" y="193077"/>
                      <a:pt x="33619" y="223610"/>
                    </a:cubicBezTo>
                    <a:cubicBezTo>
                      <a:pt x="33619" y="228998"/>
                      <a:pt x="33619" y="235284"/>
                      <a:pt x="32721" y="240672"/>
                    </a:cubicBezTo>
                    <a:cubicBezTo>
                      <a:pt x="32721" y="242469"/>
                      <a:pt x="31823" y="243367"/>
                      <a:pt x="30027" y="243367"/>
                    </a:cubicBezTo>
                  </a:path>
                </a:pathLst>
              </a:custGeom>
              <a:solidFill>
                <a:srgbClr val="1D1D1B"/>
              </a:solidFill>
              <a:ln w="8971" cap="flat">
                <a:noFill/>
                <a:prstDash val="solid"/>
                <a:miter/>
              </a:ln>
            </p:spPr>
            <p:txBody>
              <a:bodyPr rtlCol="0" anchor="ctr"/>
              <a:lstStyle/>
              <a:p>
                <a:endParaRPr lang="en-US"/>
              </a:p>
            </p:txBody>
          </p:sp>
          <p:sp>
            <p:nvSpPr>
              <p:cNvPr id="1339" name="Freeform 1338">
                <a:extLst>
                  <a:ext uri="{FF2B5EF4-FFF2-40B4-BE49-F238E27FC236}">
                    <a16:creationId xmlns:a16="http://schemas.microsoft.com/office/drawing/2014/main" id="{1B8C5CF7-69FD-98CE-F17B-72B39CC90061}"/>
                  </a:ext>
                </a:extLst>
              </p:cNvPr>
              <p:cNvSpPr/>
              <p:nvPr/>
            </p:nvSpPr>
            <p:spPr>
              <a:xfrm>
                <a:off x="12198647" y="5255737"/>
                <a:ext cx="24087" cy="40411"/>
              </a:xfrm>
              <a:custGeom>
                <a:avLst/>
                <a:gdLst>
                  <a:gd name="connsiteX0" fmla="*/ 20496 w 24087"/>
                  <a:gd name="connsiteY0" fmla="*/ 39513 h 40411"/>
                  <a:gd name="connsiteX1" fmla="*/ 3437 w 24087"/>
                  <a:gd name="connsiteY1" fmla="*/ 22451 h 40411"/>
                  <a:gd name="connsiteX2" fmla="*/ 2540 w 24087"/>
                  <a:gd name="connsiteY2" fmla="*/ 18859 h 40411"/>
                  <a:gd name="connsiteX3" fmla="*/ 744 w 24087"/>
                  <a:gd name="connsiteY3" fmla="*/ 1796 h 40411"/>
                  <a:gd name="connsiteX4" fmla="*/ 4335 w 24087"/>
                  <a:gd name="connsiteY4" fmla="*/ 0 h 40411"/>
                  <a:gd name="connsiteX5" fmla="*/ 6131 w 24087"/>
                  <a:gd name="connsiteY5" fmla="*/ 3592 h 40411"/>
                  <a:gd name="connsiteX6" fmla="*/ 7926 w 24087"/>
                  <a:gd name="connsiteY6" fmla="*/ 17961 h 40411"/>
                  <a:gd name="connsiteX7" fmla="*/ 8824 w 24087"/>
                  <a:gd name="connsiteY7" fmla="*/ 21553 h 40411"/>
                  <a:gd name="connsiteX8" fmla="*/ 21394 w 24087"/>
                  <a:gd name="connsiteY8" fmla="*/ 35023 h 40411"/>
                  <a:gd name="connsiteX9" fmla="*/ 24087 w 24087"/>
                  <a:gd name="connsiteY9" fmla="*/ 37717 h 40411"/>
                  <a:gd name="connsiteX10" fmla="*/ 21394 w 24087"/>
                  <a:gd name="connsiteY10" fmla="*/ 40411 h 40411"/>
                  <a:gd name="connsiteX11" fmla="*/ 21394 w 24087"/>
                  <a:gd name="connsiteY11" fmla="*/ 40411 h 40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087" h="40411">
                    <a:moveTo>
                      <a:pt x="20496" y="39513"/>
                    </a:moveTo>
                    <a:cubicBezTo>
                      <a:pt x="8824" y="39513"/>
                      <a:pt x="5233" y="30533"/>
                      <a:pt x="3437" y="22451"/>
                    </a:cubicBezTo>
                    <a:cubicBezTo>
                      <a:pt x="3437" y="21553"/>
                      <a:pt x="3437" y="19757"/>
                      <a:pt x="2540" y="18859"/>
                    </a:cubicBezTo>
                    <a:cubicBezTo>
                      <a:pt x="744" y="13470"/>
                      <a:pt x="-1052" y="7184"/>
                      <a:pt x="744" y="1796"/>
                    </a:cubicBezTo>
                    <a:cubicBezTo>
                      <a:pt x="744" y="0"/>
                      <a:pt x="2540" y="0"/>
                      <a:pt x="4335" y="0"/>
                    </a:cubicBezTo>
                    <a:cubicBezTo>
                      <a:pt x="6131" y="0"/>
                      <a:pt x="6131" y="1796"/>
                      <a:pt x="6131" y="3592"/>
                    </a:cubicBezTo>
                    <a:cubicBezTo>
                      <a:pt x="5233" y="7184"/>
                      <a:pt x="6131" y="12572"/>
                      <a:pt x="7926" y="17961"/>
                    </a:cubicBezTo>
                    <a:cubicBezTo>
                      <a:pt x="7926" y="19757"/>
                      <a:pt x="7926" y="20655"/>
                      <a:pt x="8824" y="21553"/>
                    </a:cubicBezTo>
                    <a:cubicBezTo>
                      <a:pt x="11518" y="31431"/>
                      <a:pt x="15109" y="35023"/>
                      <a:pt x="21394" y="35023"/>
                    </a:cubicBezTo>
                    <a:cubicBezTo>
                      <a:pt x="23189" y="35023"/>
                      <a:pt x="24087" y="35921"/>
                      <a:pt x="24087" y="37717"/>
                    </a:cubicBezTo>
                    <a:cubicBezTo>
                      <a:pt x="24087" y="39513"/>
                      <a:pt x="23189" y="40411"/>
                      <a:pt x="21394" y="40411"/>
                    </a:cubicBezTo>
                    <a:cubicBezTo>
                      <a:pt x="21394" y="40411"/>
                      <a:pt x="21394" y="40411"/>
                      <a:pt x="21394" y="40411"/>
                    </a:cubicBezTo>
                  </a:path>
                </a:pathLst>
              </a:custGeom>
              <a:solidFill>
                <a:srgbClr val="1D1D1B"/>
              </a:solidFill>
              <a:ln w="8971" cap="flat">
                <a:noFill/>
                <a:prstDash val="solid"/>
                <a:miter/>
              </a:ln>
            </p:spPr>
            <p:txBody>
              <a:bodyPr rtlCol="0" anchor="ctr"/>
              <a:lstStyle/>
              <a:p>
                <a:endParaRPr lang="en-US"/>
              </a:p>
            </p:txBody>
          </p:sp>
          <p:sp>
            <p:nvSpPr>
              <p:cNvPr id="1340" name="Freeform 1339">
                <a:extLst>
                  <a:ext uri="{FF2B5EF4-FFF2-40B4-BE49-F238E27FC236}">
                    <a16:creationId xmlns:a16="http://schemas.microsoft.com/office/drawing/2014/main" id="{DC25684C-F6E6-3955-D7F9-2277DCEBF5E8}"/>
                  </a:ext>
                </a:extLst>
              </p:cNvPr>
              <p:cNvSpPr/>
              <p:nvPr/>
            </p:nvSpPr>
            <p:spPr>
              <a:xfrm>
                <a:off x="12184605" y="5249272"/>
                <a:ext cx="29150" cy="46876"/>
              </a:xfrm>
              <a:custGeom>
                <a:avLst/>
                <a:gdLst>
                  <a:gd name="connsiteX0" fmla="*/ 19275 w 29150"/>
                  <a:gd name="connsiteY0" fmla="*/ 46876 h 46876"/>
                  <a:gd name="connsiteX1" fmla="*/ 13888 w 29150"/>
                  <a:gd name="connsiteY1" fmla="*/ 45978 h 46876"/>
                  <a:gd name="connsiteX2" fmla="*/ 2216 w 29150"/>
                  <a:gd name="connsiteY2" fmla="*/ 28017 h 46876"/>
                  <a:gd name="connsiteX3" fmla="*/ 2216 w 29150"/>
                  <a:gd name="connsiteY3" fmla="*/ 28017 h 46876"/>
                  <a:gd name="connsiteX4" fmla="*/ 4012 w 29150"/>
                  <a:gd name="connsiteY4" fmla="*/ 3771 h 46876"/>
                  <a:gd name="connsiteX5" fmla="*/ 15683 w 29150"/>
                  <a:gd name="connsiteY5" fmla="*/ 178 h 46876"/>
                  <a:gd name="connsiteX6" fmla="*/ 17479 w 29150"/>
                  <a:gd name="connsiteY6" fmla="*/ 2873 h 46876"/>
                  <a:gd name="connsiteX7" fmla="*/ 14786 w 29150"/>
                  <a:gd name="connsiteY7" fmla="*/ 4668 h 46876"/>
                  <a:gd name="connsiteX8" fmla="*/ 7603 w 29150"/>
                  <a:gd name="connsiteY8" fmla="*/ 6465 h 46876"/>
                  <a:gd name="connsiteX9" fmla="*/ 7603 w 29150"/>
                  <a:gd name="connsiteY9" fmla="*/ 24425 h 46876"/>
                  <a:gd name="connsiteX10" fmla="*/ 7603 w 29150"/>
                  <a:gd name="connsiteY10" fmla="*/ 24425 h 46876"/>
                  <a:gd name="connsiteX11" fmla="*/ 15683 w 29150"/>
                  <a:gd name="connsiteY11" fmla="*/ 40590 h 46876"/>
                  <a:gd name="connsiteX12" fmla="*/ 25560 w 29150"/>
                  <a:gd name="connsiteY12" fmla="*/ 39692 h 46876"/>
                  <a:gd name="connsiteX13" fmla="*/ 29151 w 29150"/>
                  <a:gd name="connsiteY13" fmla="*/ 40590 h 46876"/>
                  <a:gd name="connsiteX14" fmla="*/ 28253 w 29150"/>
                  <a:gd name="connsiteY14" fmla="*/ 44182 h 46876"/>
                  <a:gd name="connsiteX15" fmla="*/ 19275 w 29150"/>
                  <a:gd name="connsiteY15" fmla="*/ 45978 h 4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150" h="46876">
                    <a:moveTo>
                      <a:pt x="19275" y="46876"/>
                    </a:moveTo>
                    <a:cubicBezTo>
                      <a:pt x="17479" y="46876"/>
                      <a:pt x="15683" y="46876"/>
                      <a:pt x="13888" y="45978"/>
                    </a:cubicBezTo>
                    <a:cubicBezTo>
                      <a:pt x="7603" y="43284"/>
                      <a:pt x="4910" y="35202"/>
                      <a:pt x="2216" y="28017"/>
                    </a:cubicBezTo>
                    <a:lnTo>
                      <a:pt x="2216" y="28017"/>
                    </a:lnTo>
                    <a:cubicBezTo>
                      <a:pt x="-1375" y="17241"/>
                      <a:pt x="-478" y="8261"/>
                      <a:pt x="4012" y="3771"/>
                    </a:cubicBezTo>
                    <a:cubicBezTo>
                      <a:pt x="5807" y="1974"/>
                      <a:pt x="9399" y="-720"/>
                      <a:pt x="15683" y="178"/>
                    </a:cubicBezTo>
                    <a:cubicBezTo>
                      <a:pt x="17479" y="178"/>
                      <a:pt x="18377" y="1974"/>
                      <a:pt x="17479" y="2873"/>
                    </a:cubicBezTo>
                    <a:cubicBezTo>
                      <a:pt x="17479" y="4668"/>
                      <a:pt x="15683" y="5567"/>
                      <a:pt x="14786" y="4668"/>
                    </a:cubicBezTo>
                    <a:cubicBezTo>
                      <a:pt x="11194" y="4668"/>
                      <a:pt x="9399" y="4668"/>
                      <a:pt x="7603" y="6465"/>
                    </a:cubicBezTo>
                    <a:cubicBezTo>
                      <a:pt x="4910" y="10057"/>
                      <a:pt x="4910" y="17241"/>
                      <a:pt x="7603" y="24425"/>
                    </a:cubicBezTo>
                    <a:lnTo>
                      <a:pt x="7603" y="24425"/>
                    </a:lnTo>
                    <a:cubicBezTo>
                      <a:pt x="9399" y="31609"/>
                      <a:pt x="12092" y="37896"/>
                      <a:pt x="15683" y="40590"/>
                    </a:cubicBezTo>
                    <a:cubicBezTo>
                      <a:pt x="18377" y="41488"/>
                      <a:pt x="21968" y="40590"/>
                      <a:pt x="25560" y="39692"/>
                    </a:cubicBezTo>
                    <a:cubicBezTo>
                      <a:pt x="26457" y="39692"/>
                      <a:pt x="28253" y="39692"/>
                      <a:pt x="29151" y="40590"/>
                    </a:cubicBezTo>
                    <a:cubicBezTo>
                      <a:pt x="29151" y="41488"/>
                      <a:pt x="29151" y="43284"/>
                      <a:pt x="28253" y="44182"/>
                    </a:cubicBezTo>
                    <a:cubicBezTo>
                      <a:pt x="24661" y="45978"/>
                      <a:pt x="21968" y="45978"/>
                      <a:pt x="19275" y="45978"/>
                    </a:cubicBezTo>
                  </a:path>
                </a:pathLst>
              </a:custGeom>
              <a:solidFill>
                <a:srgbClr val="1D1D1B"/>
              </a:solidFill>
              <a:ln w="8971" cap="flat">
                <a:noFill/>
                <a:prstDash val="solid"/>
                <a:miter/>
              </a:ln>
            </p:spPr>
            <p:txBody>
              <a:bodyPr rtlCol="0" anchor="ctr"/>
              <a:lstStyle/>
              <a:p>
                <a:endParaRPr lang="en-US"/>
              </a:p>
            </p:txBody>
          </p:sp>
          <p:sp>
            <p:nvSpPr>
              <p:cNvPr id="1341" name="Freeform 1340">
                <a:extLst>
                  <a:ext uri="{FF2B5EF4-FFF2-40B4-BE49-F238E27FC236}">
                    <a16:creationId xmlns:a16="http://schemas.microsoft.com/office/drawing/2014/main" id="{87079F72-1B9E-99EB-7EFC-9596110192ED}"/>
                  </a:ext>
                </a:extLst>
              </p:cNvPr>
              <p:cNvSpPr/>
              <p:nvPr/>
            </p:nvSpPr>
            <p:spPr>
              <a:xfrm>
                <a:off x="12185923" y="5287168"/>
                <a:ext cx="18896" cy="124826"/>
              </a:xfrm>
              <a:custGeom>
                <a:avLst/>
                <a:gdLst>
                  <a:gd name="connsiteX0" fmla="*/ 1796 w 18896"/>
                  <a:gd name="connsiteY0" fmla="*/ 123928 h 124826"/>
                  <a:gd name="connsiteX1" fmla="*/ 1796 w 18896"/>
                  <a:gd name="connsiteY1" fmla="*/ 123928 h 124826"/>
                  <a:gd name="connsiteX2" fmla="*/ 0 w 18896"/>
                  <a:gd name="connsiteY2" fmla="*/ 120336 h 124826"/>
                  <a:gd name="connsiteX3" fmla="*/ 12570 w 18896"/>
                  <a:gd name="connsiteY3" fmla="*/ 71843 h 124826"/>
                  <a:gd name="connsiteX4" fmla="*/ 8978 w 18896"/>
                  <a:gd name="connsiteY4" fmla="*/ 40411 h 124826"/>
                  <a:gd name="connsiteX5" fmla="*/ 7182 w 18896"/>
                  <a:gd name="connsiteY5" fmla="*/ 1796 h 124826"/>
                  <a:gd name="connsiteX6" fmla="*/ 10774 w 18896"/>
                  <a:gd name="connsiteY6" fmla="*/ 0 h 124826"/>
                  <a:gd name="connsiteX7" fmla="*/ 12570 w 18896"/>
                  <a:gd name="connsiteY7" fmla="*/ 3592 h 124826"/>
                  <a:gd name="connsiteX8" fmla="*/ 13467 w 18896"/>
                  <a:gd name="connsiteY8" fmla="*/ 38615 h 124826"/>
                  <a:gd name="connsiteX9" fmla="*/ 17956 w 18896"/>
                  <a:gd name="connsiteY9" fmla="*/ 73639 h 124826"/>
                  <a:gd name="connsiteX10" fmla="*/ 5387 w 18896"/>
                  <a:gd name="connsiteY10" fmla="*/ 123030 h 124826"/>
                  <a:gd name="connsiteX11" fmla="*/ 2693 w 18896"/>
                  <a:gd name="connsiteY11" fmla="*/ 124826 h 12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896" h="124826">
                    <a:moveTo>
                      <a:pt x="1796" y="123928"/>
                    </a:moveTo>
                    <a:cubicBezTo>
                      <a:pt x="1796" y="123928"/>
                      <a:pt x="1796" y="123928"/>
                      <a:pt x="1796" y="123928"/>
                    </a:cubicBezTo>
                    <a:cubicBezTo>
                      <a:pt x="0" y="123928"/>
                      <a:pt x="0" y="122132"/>
                      <a:pt x="0" y="120336"/>
                    </a:cubicBezTo>
                    <a:cubicBezTo>
                      <a:pt x="6285" y="100580"/>
                      <a:pt x="9876" y="85313"/>
                      <a:pt x="12570" y="71843"/>
                    </a:cubicBezTo>
                    <a:cubicBezTo>
                      <a:pt x="15263" y="55678"/>
                      <a:pt x="12570" y="47596"/>
                      <a:pt x="8978" y="40411"/>
                    </a:cubicBezTo>
                    <a:cubicBezTo>
                      <a:pt x="5387" y="31431"/>
                      <a:pt x="898" y="21553"/>
                      <a:pt x="7182" y="1796"/>
                    </a:cubicBezTo>
                    <a:cubicBezTo>
                      <a:pt x="7182" y="0"/>
                      <a:pt x="8978" y="0"/>
                      <a:pt x="10774" y="0"/>
                    </a:cubicBezTo>
                    <a:cubicBezTo>
                      <a:pt x="12570" y="0"/>
                      <a:pt x="12570" y="1796"/>
                      <a:pt x="12570" y="3592"/>
                    </a:cubicBezTo>
                    <a:cubicBezTo>
                      <a:pt x="7182" y="22451"/>
                      <a:pt x="9876" y="29635"/>
                      <a:pt x="13467" y="38615"/>
                    </a:cubicBezTo>
                    <a:cubicBezTo>
                      <a:pt x="17059" y="46698"/>
                      <a:pt x="20650" y="55678"/>
                      <a:pt x="17956" y="73639"/>
                    </a:cubicBezTo>
                    <a:cubicBezTo>
                      <a:pt x="15263" y="88007"/>
                      <a:pt x="11672" y="103274"/>
                      <a:pt x="5387" y="123030"/>
                    </a:cubicBezTo>
                    <a:cubicBezTo>
                      <a:pt x="5387" y="123928"/>
                      <a:pt x="3592" y="124826"/>
                      <a:pt x="2693" y="124826"/>
                    </a:cubicBezTo>
                  </a:path>
                </a:pathLst>
              </a:custGeom>
              <a:solidFill>
                <a:srgbClr val="1D1D1B"/>
              </a:solidFill>
              <a:ln w="8971" cap="flat">
                <a:noFill/>
                <a:prstDash val="solid"/>
                <a:miter/>
              </a:ln>
            </p:spPr>
            <p:txBody>
              <a:bodyPr rtlCol="0" anchor="ctr"/>
              <a:lstStyle/>
              <a:p>
                <a:endParaRPr lang="en-US"/>
              </a:p>
            </p:txBody>
          </p:sp>
          <p:sp>
            <p:nvSpPr>
              <p:cNvPr id="1342" name="Freeform 1341">
                <a:extLst>
                  <a:ext uri="{FF2B5EF4-FFF2-40B4-BE49-F238E27FC236}">
                    <a16:creationId xmlns:a16="http://schemas.microsoft.com/office/drawing/2014/main" id="{6E41E3B5-F87A-0A78-514F-34BDAACDC873}"/>
                  </a:ext>
                </a:extLst>
              </p:cNvPr>
              <p:cNvSpPr/>
              <p:nvPr/>
            </p:nvSpPr>
            <p:spPr>
              <a:xfrm>
                <a:off x="12156295" y="5391340"/>
                <a:ext cx="133775" cy="213731"/>
              </a:xfrm>
              <a:custGeom>
                <a:avLst/>
                <a:gdLst>
                  <a:gd name="connsiteX0" fmla="*/ 34117 w 133775"/>
                  <a:gd name="connsiteY0" fmla="*/ 213731 h 213731"/>
                  <a:gd name="connsiteX1" fmla="*/ 19752 w 133775"/>
                  <a:gd name="connsiteY1" fmla="*/ 209241 h 213731"/>
                  <a:gd name="connsiteX2" fmla="*/ 0 w 133775"/>
                  <a:gd name="connsiteY2" fmla="*/ 133807 h 213731"/>
                  <a:gd name="connsiteX3" fmla="*/ 6285 w 133775"/>
                  <a:gd name="connsiteY3" fmla="*/ 91599 h 213731"/>
                  <a:gd name="connsiteX4" fmla="*/ 10774 w 133775"/>
                  <a:gd name="connsiteY4" fmla="*/ 67352 h 213731"/>
                  <a:gd name="connsiteX5" fmla="*/ 14365 w 133775"/>
                  <a:gd name="connsiteY5" fmla="*/ 42207 h 213731"/>
                  <a:gd name="connsiteX6" fmla="*/ 21547 w 133775"/>
                  <a:gd name="connsiteY6" fmla="*/ 1796 h 213731"/>
                  <a:gd name="connsiteX7" fmla="*/ 25139 w 133775"/>
                  <a:gd name="connsiteY7" fmla="*/ 0 h 213731"/>
                  <a:gd name="connsiteX8" fmla="*/ 26935 w 133775"/>
                  <a:gd name="connsiteY8" fmla="*/ 3592 h 213731"/>
                  <a:gd name="connsiteX9" fmla="*/ 19752 w 133775"/>
                  <a:gd name="connsiteY9" fmla="*/ 43105 h 213731"/>
                  <a:gd name="connsiteX10" fmla="*/ 16161 w 133775"/>
                  <a:gd name="connsiteY10" fmla="*/ 68250 h 213731"/>
                  <a:gd name="connsiteX11" fmla="*/ 11672 w 133775"/>
                  <a:gd name="connsiteY11" fmla="*/ 93395 h 213731"/>
                  <a:gd name="connsiteX12" fmla="*/ 5387 w 133775"/>
                  <a:gd name="connsiteY12" fmla="*/ 134705 h 213731"/>
                  <a:gd name="connsiteX13" fmla="*/ 23343 w 133775"/>
                  <a:gd name="connsiteY13" fmla="*/ 205649 h 213731"/>
                  <a:gd name="connsiteX14" fmla="*/ 47585 w 133775"/>
                  <a:gd name="connsiteY14" fmla="*/ 205649 h 213731"/>
                  <a:gd name="connsiteX15" fmla="*/ 128389 w 133775"/>
                  <a:gd name="connsiteY15" fmla="*/ 91599 h 213731"/>
                  <a:gd name="connsiteX16" fmla="*/ 131980 w 133775"/>
                  <a:gd name="connsiteY16" fmla="*/ 89803 h 213731"/>
                  <a:gd name="connsiteX17" fmla="*/ 133775 w 133775"/>
                  <a:gd name="connsiteY17" fmla="*/ 93395 h 213731"/>
                  <a:gd name="connsiteX18" fmla="*/ 50278 w 133775"/>
                  <a:gd name="connsiteY18" fmla="*/ 211037 h 213731"/>
                  <a:gd name="connsiteX19" fmla="*/ 35015 w 133775"/>
                  <a:gd name="connsiteY19" fmla="*/ 213731 h 213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3775" h="213731">
                    <a:moveTo>
                      <a:pt x="34117" y="213731"/>
                    </a:moveTo>
                    <a:cubicBezTo>
                      <a:pt x="28730" y="213731"/>
                      <a:pt x="24241" y="211936"/>
                      <a:pt x="19752" y="209241"/>
                    </a:cubicBezTo>
                    <a:cubicBezTo>
                      <a:pt x="0" y="195771"/>
                      <a:pt x="0" y="156257"/>
                      <a:pt x="0" y="133807"/>
                    </a:cubicBezTo>
                    <a:cubicBezTo>
                      <a:pt x="0" y="122132"/>
                      <a:pt x="2693" y="107764"/>
                      <a:pt x="6285" y="91599"/>
                    </a:cubicBezTo>
                    <a:cubicBezTo>
                      <a:pt x="8080" y="83517"/>
                      <a:pt x="9876" y="75435"/>
                      <a:pt x="10774" y="67352"/>
                    </a:cubicBezTo>
                    <a:cubicBezTo>
                      <a:pt x="11672" y="59270"/>
                      <a:pt x="13467" y="50290"/>
                      <a:pt x="14365" y="42207"/>
                    </a:cubicBezTo>
                    <a:cubicBezTo>
                      <a:pt x="16161" y="25145"/>
                      <a:pt x="18854" y="9878"/>
                      <a:pt x="21547" y="1796"/>
                    </a:cubicBezTo>
                    <a:cubicBezTo>
                      <a:pt x="21547" y="898"/>
                      <a:pt x="23343" y="0"/>
                      <a:pt x="25139" y="0"/>
                    </a:cubicBezTo>
                    <a:cubicBezTo>
                      <a:pt x="26935" y="0"/>
                      <a:pt x="26935" y="1796"/>
                      <a:pt x="26935" y="3592"/>
                    </a:cubicBezTo>
                    <a:cubicBezTo>
                      <a:pt x="24241" y="10776"/>
                      <a:pt x="22446" y="26043"/>
                      <a:pt x="19752" y="43105"/>
                    </a:cubicBezTo>
                    <a:cubicBezTo>
                      <a:pt x="18854" y="51188"/>
                      <a:pt x="17956" y="60168"/>
                      <a:pt x="16161" y="68250"/>
                    </a:cubicBezTo>
                    <a:cubicBezTo>
                      <a:pt x="15263" y="76333"/>
                      <a:pt x="13467" y="84415"/>
                      <a:pt x="11672" y="93395"/>
                    </a:cubicBezTo>
                    <a:cubicBezTo>
                      <a:pt x="8080" y="108662"/>
                      <a:pt x="5387" y="123030"/>
                      <a:pt x="5387" y="134705"/>
                    </a:cubicBezTo>
                    <a:cubicBezTo>
                      <a:pt x="5387" y="153563"/>
                      <a:pt x="5387" y="193975"/>
                      <a:pt x="23343" y="205649"/>
                    </a:cubicBezTo>
                    <a:cubicBezTo>
                      <a:pt x="29628" y="210139"/>
                      <a:pt x="37709" y="210139"/>
                      <a:pt x="47585" y="205649"/>
                    </a:cubicBezTo>
                    <a:cubicBezTo>
                      <a:pt x="78111" y="193975"/>
                      <a:pt x="107739" y="150869"/>
                      <a:pt x="128389" y="91599"/>
                    </a:cubicBezTo>
                    <a:cubicBezTo>
                      <a:pt x="128389" y="89803"/>
                      <a:pt x="130184" y="89803"/>
                      <a:pt x="131980" y="89803"/>
                    </a:cubicBezTo>
                    <a:cubicBezTo>
                      <a:pt x="133775" y="89803"/>
                      <a:pt x="133775" y="91599"/>
                      <a:pt x="133775" y="93395"/>
                    </a:cubicBezTo>
                    <a:cubicBezTo>
                      <a:pt x="113126" y="155359"/>
                      <a:pt x="82600" y="198465"/>
                      <a:pt x="50278" y="211037"/>
                    </a:cubicBezTo>
                    <a:cubicBezTo>
                      <a:pt x="44891" y="212833"/>
                      <a:pt x="39504" y="213731"/>
                      <a:pt x="35015" y="213731"/>
                    </a:cubicBezTo>
                  </a:path>
                </a:pathLst>
              </a:custGeom>
              <a:solidFill>
                <a:srgbClr val="1D1D1B"/>
              </a:solidFill>
              <a:ln w="8971" cap="flat">
                <a:noFill/>
                <a:prstDash val="solid"/>
                <a:miter/>
              </a:ln>
            </p:spPr>
            <p:txBody>
              <a:bodyPr rtlCol="0" anchor="ctr"/>
              <a:lstStyle/>
              <a:p>
                <a:endParaRPr lang="en-US"/>
              </a:p>
            </p:txBody>
          </p:sp>
          <p:sp>
            <p:nvSpPr>
              <p:cNvPr id="1343" name="Freeform 1342">
                <a:extLst>
                  <a:ext uri="{FF2B5EF4-FFF2-40B4-BE49-F238E27FC236}">
                    <a16:creationId xmlns:a16="http://schemas.microsoft.com/office/drawing/2014/main" id="{3CC9AF13-6BFE-8CFC-7E1F-A9AA87EA5FDE}"/>
                  </a:ext>
                </a:extLst>
              </p:cNvPr>
              <p:cNvSpPr/>
              <p:nvPr/>
            </p:nvSpPr>
            <p:spPr>
              <a:xfrm>
                <a:off x="12087884" y="5118338"/>
                <a:ext cx="10228" cy="13470"/>
              </a:xfrm>
              <a:custGeom>
                <a:avLst/>
                <a:gdLst>
                  <a:gd name="connsiteX0" fmla="*/ 176 w 10228"/>
                  <a:gd name="connsiteY0" fmla="*/ 6286 h 13470"/>
                  <a:gd name="connsiteX1" fmla="*/ 5563 w 10228"/>
                  <a:gd name="connsiteY1" fmla="*/ 0 h 13470"/>
                  <a:gd name="connsiteX2" fmla="*/ 10052 w 10228"/>
                  <a:gd name="connsiteY2" fmla="*/ 7184 h 13470"/>
                  <a:gd name="connsiteX3" fmla="*/ 4665 w 10228"/>
                  <a:gd name="connsiteY3" fmla="*/ 13470 h 13470"/>
                  <a:gd name="connsiteX4" fmla="*/ 176 w 10228"/>
                  <a:gd name="connsiteY4" fmla="*/ 6286 h 134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28" h="13470">
                    <a:moveTo>
                      <a:pt x="176" y="6286"/>
                    </a:moveTo>
                    <a:cubicBezTo>
                      <a:pt x="176" y="2694"/>
                      <a:pt x="2870" y="0"/>
                      <a:pt x="5563" y="0"/>
                    </a:cubicBezTo>
                    <a:cubicBezTo>
                      <a:pt x="8257" y="0"/>
                      <a:pt x="10950" y="3592"/>
                      <a:pt x="10052" y="7184"/>
                    </a:cubicBezTo>
                    <a:cubicBezTo>
                      <a:pt x="9154" y="10776"/>
                      <a:pt x="7359" y="13470"/>
                      <a:pt x="4665" y="13470"/>
                    </a:cubicBezTo>
                    <a:cubicBezTo>
                      <a:pt x="1972" y="13470"/>
                      <a:pt x="-722" y="9878"/>
                      <a:pt x="176" y="6286"/>
                    </a:cubicBezTo>
                  </a:path>
                </a:pathLst>
              </a:custGeom>
              <a:solidFill>
                <a:srgbClr val="1D1D1B"/>
              </a:solidFill>
              <a:ln w="8971" cap="flat">
                <a:noFill/>
                <a:prstDash val="solid"/>
                <a:miter/>
              </a:ln>
            </p:spPr>
            <p:txBody>
              <a:bodyPr rtlCol="0" anchor="ctr"/>
              <a:lstStyle/>
              <a:p>
                <a:endParaRPr lang="en-US"/>
              </a:p>
            </p:txBody>
          </p:sp>
          <p:sp>
            <p:nvSpPr>
              <p:cNvPr id="1344" name="Freeform 1343">
                <a:extLst>
                  <a:ext uri="{FF2B5EF4-FFF2-40B4-BE49-F238E27FC236}">
                    <a16:creationId xmlns:a16="http://schemas.microsoft.com/office/drawing/2014/main" id="{6A71AA4F-FD3A-A2BE-E119-C029572D63D0}"/>
                  </a:ext>
                </a:extLst>
              </p:cNvPr>
              <p:cNvSpPr/>
              <p:nvPr/>
            </p:nvSpPr>
            <p:spPr>
              <a:xfrm>
                <a:off x="12045863" y="4988124"/>
                <a:ext cx="69504" cy="44901"/>
              </a:xfrm>
              <a:custGeom>
                <a:avLst/>
                <a:gdLst>
                  <a:gd name="connsiteX0" fmla="*/ 1795 w 69504"/>
                  <a:gd name="connsiteY0" fmla="*/ 44902 h 44901"/>
                  <a:gd name="connsiteX1" fmla="*/ 1795 w 69504"/>
                  <a:gd name="connsiteY1" fmla="*/ 44902 h 44901"/>
                  <a:gd name="connsiteX2" fmla="*/ 0 w 69504"/>
                  <a:gd name="connsiteY2" fmla="*/ 41309 h 44901"/>
                  <a:gd name="connsiteX3" fmla="*/ 31424 w 69504"/>
                  <a:gd name="connsiteY3" fmla="*/ 9878 h 44901"/>
                  <a:gd name="connsiteX4" fmla="*/ 45789 w 69504"/>
                  <a:gd name="connsiteY4" fmla="*/ 6286 h 44901"/>
                  <a:gd name="connsiteX5" fmla="*/ 65541 w 69504"/>
                  <a:gd name="connsiteY5" fmla="*/ 0 h 44901"/>
                  <a:gd name="connsiteX6" fmla="*/ 69132 w 69504"/>
                  <a:gd name="connsiteY6" fmla="*/ 898 h 44901"/>
                  <a:gd name="connsiteX7" fmla="*/ 68234 w 69504"/>
                  <a:gd name="connsiteY7" fmla="*/ 4490 h 44901"/>
                  <a:gd name="connsiteX8" fmla="*/ 47585 w 69504"/>
                  <a:gd name="connsiteY8" fmla="*/ 11674 h 44901"/>
                  <a:gd name="connsiteX9" fmla="*/ 34117 w 69504"/>
                  <a:gd name="connsiteY9" fmla="*/ 15266 h 44901"/>
                  <a:gd name="connsiteX10" fmla="*/ 6284 w 69504"/>
                  <a:gd name="connsiteY10" fmla="*/ 43105 h 44901"/>
                  <a:gd name="connsiteX11" fmla="*/ 3591 w 69504"/>
                  <a:gd name="connsiteY11" fmla="*/ 44902 h 44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9504" h="44901">
                    <a:moveTo>
                      <a:pt x="1795" y="44902"/>
                    </a:moveTo>
                    <a:cubicBezTo>
                      <a:pt x="1795" y="44902"/>
                      <a:pt x="1795" y="44902"/>
                      <a:pt x="1795" y="44902"/>
                    </a:cubicBezTo>
                    <a:cubicBezTo>
                      <a:pt x="0" y="44902"/>
                      <a:pt x="0" y="43105"/>
                      <a:pt x="0" y="41309"/>
                    </a:cubicBezTo>
                    <a:cubicBezTo>
                      <a:pt x="5387" y="24247"/>
                      <a:pt x="14365" y="15266"/>
                      <a:pt x="31424" y="9878"/>
                    </a:cubicBezTo>
                    <a:cubicBezTo>
                      <a:pt x="37708" y="8082"/>
                      <a:pt x="41300" y="7184"/>
                      <a:pt x="45789" y="6286"/>
                    </a:cubicBezTo>
                    <a:cubicBezTo>
                      <a:pt x="52074" y="4490"/>
                      <a:pt x="57460" y="3592"/>
                      <a:pt x="65541" y="0"/>
                    </a:cubicBezTo>
                    <a:cubicBezTo>
                      <a:pt x="66439" y="0"/>
                      <a:pt x="68234" y="0"/>
                      <a:pt x="69132" y="898"/>
                    </a:cubicBezTo>
                    <a:cubicBezTo>
                      <a:pt x="70030" y="1796"/>
                      <a:pt x="69132" y="3592"/>
                      <a:pt x="68234" y="4490"/>
                    </a:cubicBezTo>
                    <a:cubicBezTo>
                      <a:pt x="59256" y="8980"/>
                      <a:pt x="53869" y="9878"/>
                      <a:pt x="47585" y="11674"/>
                    </a:cubicBezTo>
                    <a:cubicBezTo>
                      <a:pt x="43993" y="12572"/>
                      <a:pt x="39504" y="13470"/>
                      <a:pt x="34117" y="15266"/>
                    </a:cubicBezTo>
                    <a:cubicBezTo>
                      <a:pt x="18854" y="19757"/>
                      <a:pt x="10773" y="28737"/>
                      <a:pt x="6284" y="43105"/>
                    </a:cubicBezTo>
                    <a:cubicBezTo>
                      <a:pt x="6284" y="44004"/>
                      <a:pt x="4489" y="44902"/>
                      <a:pt x="3591" y="44902"/>
                    </a:cubicBezTo>
                  </a:path>
                </a:pathLst>
              </a:custGeom>
              <a:solidFill>
                <a:srgbClr val="1D1D1B"/>
              </a:solidFill>
              <a:ln w="8971" cap="flat">
                <a:noFill/>
                <a:prstDash val="solid"/>
                <a:miter/>
              </a:ln>
            </p:spPr>
            <p:txBody>
              <a:bodyPr rtlCol="0" anchor="ctr"/>
              <a:lstStyle/>
              <a:p>
                <a:endParaRPr lang="en-US"/>
              </a:p>
            </p:txBody>
          </p:sp>
          <p:sp>
            <p:nvSpPr>
              <p:cNvPr id="1345" name="Freeform 1344">
                <a:extLst>
                  <a:ext uri="{FF2B5EF4-FFF2-40B4-BE49-F238E27FC236}">
                    <a16:creationId xmlns:a16="http://schemas.microsoft.com/office/drawing/2014/main" id="{1C19A9FC-A230-C133-9F15-80FFF757142D}"/>
                  </a:ext>
                </a:extLst>
              </p:cNvPr>
              <p:cNvSpPr/>
              <p:nvPr/>
            </p:nvSpPr>
            <p:spPr>
              <a:xfrm>
                <a:off x="12097038" y="5039721"/>
                <a:ext cx="33219" cy="44492"/>
              </a:xfrm>
              <a:custGeom>
                <a:avLst/>
                <a:gdLst>
                  <a:gd name="connsiteX0" fmla="*/ 29629 w 33219"/>
                  <a:gd name="connsiteY0" fmla="*/ 43594 h 44492"/>
                  <a:gd name="connsiteX1" fmla="*/ 29629 w 33219"/>
                  <a:gd name="connsiteY1" fmla="*/ 43594 h 44492"/>
                  <a:gd name="connsiteX2" fmla="*/ 0 w 33219"/>
                  <a:gd name="connsiteY2" fmla="*/ 6775 h 44492"/>
                  <a:gd name="connsiteX3" fmla="*/ 2694 w 33219"/>
                  <a:gd name="connsiteY3" fmla="*/ 4081 h 44492"/>
                  <a:gd name="connsiteX4" fmla="*/ 5387 w 33219"/>
                  <a:gd name="connsiteY4" fmla="*/ 6775 h 44492"/>
                  <a:gd name="connsiteX5" fmla="*/ 30526 w 33219"/>
                  <a:gd name="connsiteY5" fmla="*/ 39104 h 44492"/>
                  <a:gd name="connsiteX6" fmla="*/ 33220 w 33219"/>
                  <a:gd name="connsiteY6" fmla="*/ 41798 h 44492"/>
                  <a:gd name="connsiteX7" fmla="*/ 30526 w 33219"/>
                  <a:gd name="connsiteY7" fmla="*/ 44492 h 44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19" h="44492">
                    <a:moveTo>
                      <a:pt x="29629" y="43594"/>
                    </a:moveTo>
                    <a:lnTo>
                      <a:pt x="29629" y="43594"/>
                    </a:lnTo>
                    <a:cubicBezTo>
                      <a:pt x="11672" y="41798"/>
                      <a:pt x="0" y="20246"/>
                      <a:pt x="0" y="6775"/>
                    </a:cubicBezTo>
                    <a:cubicBezTo>
                      <a:pt x="0" y="-6695"/>
                      <a:pt x="898" y="4081"/>
                      <a:pt x="2694" y="4081"/>
                    </a:cubicBezTo>
                    <a:cubicBezTo>
                      <a:pt x="4489" y="4081"/>
                      <a:pt x="5387" y="4979"/>
                      <a:pt x="5387" y="6775"/>
                    </a:cubicBezTo>
                    <a:cubicBezTo>
                      <a:pt x="5387" y="18449"/>
                      <a:pt x="15263" y="37308"/>
                      <a:pt x="30526" y="39104"/>
                    </a:cubicBezTo>
                    <a:cubicBezTo>
                      <a:pt x="32322" y="39104"/>
                      <a:pt x="33220" y="40002"/>
                      <a:pt x="33220" y="41798"/>
                    </a:cubicBezTo>
                    <a:cubicBezTo>
                      <a:pt x="33220" y="43594"/>
                      <a:pt x="32322" y="44492"/>
                      <a:pt x="30526" y="44492"/>
                    </a:cubicBezTo>
                  </a:path>
                </a:pathLst>
              </a:custGeom>
              <a:solidFill>
                <a:srgbClr val="1D1D1B"/>
              </a:solidFill>
              <a:ln w="8971" cap="flat">
                <a:noFill/>
                <a:prstDash val="solid"/>
                <a:miter/>
              </a:ln>
            </p:spPr>
            <p:txBody>
              <a:bodyPr rtlCol="0" anchor="ctr"/>
              <a:lstStyle/>
              <a:p>
                <a:endParaRPr lang="en-US"/>
              </a:p>
            </p:txBody>
          </p:sp>
          <p:sp>
            <p:nvSpPr>
              <p:cNvPr id="1346" name="Freeform 1345">
                <a:extLst>
                  <a:ext uri="{FF2B5EF4-FFF2-40B4-BE49-F238E27FC236}">
                    <a16:creationId xmlns:a16="http://schemas.microsoft.com/office/drawing/2014/main" id="{CD80250A-BA4E-0A3C-EC45-41C5B8BC4B8C}"/>
                  </a:ext>
                </a:extLst>
              </p:cNvPr>
              <p:cNvSpPr/>
              <p:nvPr/>
            </p:nvSpPr>
            <p:spPr>
              <a:xfrm>
                <a:off x="11972706" y="5783780"/>
                <a:ext cx="16593" cy="318801"/>
              </a:xfrm>
              <a:custGeom>
                <a:avLst/>
                <a:gdLst>
                  <a:gd name="connsiteX0" fmla="*/ 14799 w 16593"/>
                  <a:gd name="connsiteY0" fmla="*/ 318801 h 318801"/>
                  <a:gd name="connsiteX1" fmla="*/ 12105 w 16593"/>
                  <a:gd name="connsiteY1" fmla="*/ 316107 h 318801"/>
                  <a:gd name="connsiteX2" fmla="*/ 5820 w 16593"/>
                  <a:gd name="connsiteY2" fmla="*/ 1796 h 318801"/>
                  <a:gd name="connsiteX3" fmla="*/ 8514 w 16593"/>
                  <a:gd name="connsiteY3" fmla="*/ 0 h 318801"/>
                  <a:gd name="connsiteX4" fmla="*/ 10309 w 16593"/>
                  <a:gd name="connsiteY4" fmla="*/ 3592 h 318801"/>
                  <a:gd name="connsiteX5" fmla="*/ 16594 w 16593"/>
                  <a:gd name="connsiteY5" fmla="*/ 316107 h 318801"/>
                  <a:gd name="connsiteX6" fmla="*/ 13900 w 16593"/>
                  <a:gd name="connsiteY6" fmla="*/ 318801 h 318801"/>
                  <a:gd name="connsiteX7" fmla="*/ 13900 w 16593"/>
                  <a:gd name="connsiteY7" fmla="*/ 318801 h 318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93" h="318801">
                    <a:moveTo>
                      <a:pt x="14799" y="318801"/>
                    </a:moveTo>
                    <a:cubicBezTo>
                      <a:pt x="13900" y="318801"/>
                      <a:pt x="12105" y="317903"/>
                      <a:pt x="12105" y="316107"/>
                    </a:cubicBezTo>
                    <a:cubicBezTo>
                      <a:pt x="-2260" y="190383"/>
                      <a:pt x="-3158" y="37717"/>
                      <a:pt x="5820" y="1796"/>
                    </a:cubicBezTo>
                    <a:cubicBezTo>
                      <a:pt x="5820" y="0"/>
                      <a:pt x="7616" y="0"/>
                      <a:pt x="8514" y="0"/>
                    </a:cubicBezTo>
                    <a:cubicBezTo>
                      <a:pt x="10309" y="0"/>
                      <a:pt x="10309" y="1796"/>
                      <a:pt x="10309" y="3592"/>
                    </a:cubicBezTo>
                    <a:cubicBezTo>
                      <a:pt x="1331" y="39514"/>
                      <a:pt x="2229" y="190383"/>
                      <a:pt x="16594" y="316107"/>
                    </a:cubicBezTo>
                    <a:cubicBezTo>
                      <a:pt x="16594" y="317903"/>
                      <a:pt x="16594" y="318801"/>
                      <a:pt x="13900" y="318801"/>
                    </a:cubicBezTo>
                    <a:cubicBezTo>
                      <a:pt x="13900" y="318801"/>
                      <a:pt x="13900" y="318801"/>
                      <a:pt x="13900" y="318801"/>
                    </a:cubicBezTo>
                  </a:path>
                </a:pathLst>
              </a:custGeom>
              <a:solidFill>
                <a:srgbClr val="1D1D1B"/>
              </a:solidFill>
              <a:ln w="8971" cap="flat">
                <a:noFill/>
                <a:prstDash val="solid"/>
                <a:miter/>
              </a:ln>
            </p:spPr>
            <p:txBody>
              <a:bodyPr rtlCol="0" anchor="ctr"/>
              <a:lstStyle/>
              <a:p>
                <a:endParaRPr lang="en-US"/>
              </a:p>
            </p:txBody>
          </p:sp>
          <p:sp>
            <p:nvSpPr>
              <p:cNvPr id="1347" name="Freeform 1346">
                <a:extLst>
                  <a:ext uri="{FF2B5EF4-FFF2-40B4-BE49-F238E27FC236}">
                    <a16:creationId xmlns:a16="http://schemas.microsoft.com/office/drawing/2014/main" id="{8CB34ED4-9574-E444-9622-76A111E25529}"/>
                  </a:ext>
                </a:extLst>
              </p:cNvPr>
              <p:cNvSpPr/>
              <p:nvPr/>
            </p:nvSpPr>
            <p:spPr>
              <a:xfrm>
                <a:off x="11984810" y="5754145"/>
                <a:ext cx="39504" cy="52983"/>
              </a:xfrm>
              <a:custGeom>
                <a:avLst/>
                <a:gdLst>
                  <a:gd name="connsiteX0" fmla="*/ 2694 w 39504"/>
                  <a:gd name="connsiteY0" fmla="*/ 52086 h 52983"/>
                  <a:gd name="connsiteX1" fmla="*/ 0 w 39504"/>
                  <a:gd name="connsiteY1" fmla="*/ 50290 h 52983"/>
                  <a:gd name="connsiteX2" fmla="*/ 1796 w 39504"/>
                  <a:gd name="connsiteY2" fmla="*/ 47596 h 52983"/>
                  <a:gd name="connsiteX3" fmla="*/ 33220 w 39504"/>
                  <a:gd name="connsiteY3" fmla="*/ 4490 h 52983"/>
                  <a:gd name="connsiteX4" fmla="*/ 33220 w 39504"/>
                  <a:gd name="connsiteY4" fmla="*/ 1796 h 52983"/>
                  <a:gd name="connsiteX5" fmla="*/ 37709 w 39504"/>
                  <a:gd name="connsiteY5" fmla="*/ 0 h 52983"/>
                  <a:gd name="connsiteX6" fmla="*/ 39504 w 39504"/>
                  <a:gd name="connsiteY6" fmla="*/ 3592 h 52983"/>
                  <a:gd name="connsiteX7" fmla="*/ 39504 w 39504"/>
                  <a:gd name="connsiteY7" fmla="*/ 6286 h 52983"/>
                  <a:gd name="connsiteX8" fmla="*/ 2694 w 39504"/>
                  <a:gd name="connsiteY8" fmla="*/ 52984 h 52983"/>
                  <a:gd name="connsiteX9" fmla="*/ 2694 w 39504"/>
                  <a:gd name="connsiteY9" fmla="*/ 52984 h 52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504" h="52983">
                    <a:moveTo>
                      <a:pt x="2694" y="52086"/>
                    </a:moveTo>
                    <a:cubicBezTo>
                      <a:pt x="1796" y="52086"/>
                      <a:pt x="0" y="52086"/>
                      <a:pt x="0" y="50290"/>
                    </a:cubicBezTo>
                    <a:cubicBezTo>
                      <a:pt x="0" y="48494"/>
                      <a:pt x="0" y="47596"/>
                      <a:pt x="1796" y="47596"/>
                    </a:cubicBezTo>
                    <a:cubicBezTo>
                      <a:pt x="16161" y="44902"/>
                      <a:pt x="26935" y="19757"/>
                      <a:pt x="33220" y="4490"/>
                    </a:cubicBezTo>
                    <a:lnTo>
                      <a:pt x="33220" y="1796"/>
                    </a:lnTo>
                    <a:cubicBezTo>
                      <a:pt x="35015" y="898"/>
                      <a:pt x="36811" y="0"/>
                      <a:pt x="37709" y="0"/>
                    </a:cubicBezTo>
                    <a:cubicBezTo>
                      <a:pt x="38607" y="0"/>
                      <a:pt x="39504" y="1796"/>
                      <a:pt x="39504" y="3592"/>
                    </a:cubicBezTo>
                    <a:lnTo>
                      <a:pt x="39504" y="6286"/>
                    </a:lnTo>
                    <a:cubicBezTo>
                      <a:pt x="31424" y="23349"/>
                      <a:pt x="19752" y="49392"/>
                      <a:pt x="2694" y="52984"/>
                    </a:cubicBezTo>
                    <a:cubicBezTo>
                      <a:pt x="2694" y="52984"/>
                      <a:pt x="2694" y="52984"/>
                      <a:pt x="2694" y="52984"/>
                    </a:cubicBezTo>
                  </a:path>
                </a:pathLst>
              </a:custGeom>
              <a:solidFill>
                <a:srgbClr val="5B2816"/>
              </a:solidFill>
              <a:ln w="8971" cap="flat">
                <a:noFill/>
                <a:prstDash val="solid"/>
                <a:miter/>
              </a:ln>
            </p:spPr>
            <p:txBody>
              <a:bodyPr rtlCol="0" anchor="ctr"/>
              <a:lstStyle/>
              <a:p>
                <a:endParaRPr lang="en-US"/>
              </a:p>
            </p:txBody>
          </p:sp>
          <p:sp>
            <p:nvSpPr>
              <p:cNvPr id="1348" name="Freeform 1347">
                <a:extLst>
                  <a:ext uri="{FF2B5EF4-FFF2-40B4-BE49-F238E27FC236}">
                    <a16:creationId xmlns:a16="http://schemas.microsoft.com/office/drawing/2014/main" id="{CAB643CF-765F-7CC3-F1D3-AC2BB56EEADD}"/>
                  </a:ext>
                </a:extLst>
              </p:cNvPr>
              <p:cNvSpPr/>
              <p:nvPr/>
            </p:nvSpPr>
            <p:spPr>
              <a:xfrm>
                <a:off x="12116790" y="5824191"/>
                <a:ext cx="42197" cy="238876"/>
              </a:xfrm>
              <a:custGeom>
                <a:avLst/>
                <a:gdLst>
                  <a:gd name="connsiteX0" fmla="*/ 2693 w 42197"/>
                  <a:gd name="connsiteY0" fmla="*/ 237978 h 238876"/>
                  <a:gd name="connsiteX1" fmla="*/ 2693 w 42197"/>
                  <a:gd name="connsiteY1" fmla="*/ 237978 h 238876"/>
                  <a:gd name="connsiteX2" fmla="*/ 0 w 42197"/>
                  <a:gd name="connsiteY2" fmla="*/ 235284 h 238876"/>
                  <a:gd name="connsiteX3" fmla="*/ 36811 w 42197"/>
                  <a:gd name="connsiteY3" fmla="*/ 1796 h 238876"/>
                  <a:gd name="connsiteX4" fmla="*/ 40402 w 42197"/>
                  <a:gd name="connsiteY4" fmla="*/ 0 h 238876"/>
                  <a:gd name="connsiteX5" fmla="*/ 42198 w 42197"/>
                  <a:gd name="connsiteY5" fmla="*/ 3592 h 238876"/>
                  <a:gd name="connsiteX6" fmla="*/ 5387 w 42197"/>
                  <a:gd name="connsiteY6" fmla="*/ 236183 h 238876"/>
                  <a:gd name="connsiteX7" fmla="*/ 2693 w 42197"/>
                  <a:gd name="connsiteY7" fmla="*/ 238877 h 238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197" h="238876">
                    <a:moveTo>
                      <a:pt x="2693" y="237978"/>
                    </a:moveTo>
                    <a:lnTo>
                      <a:pt x="2693" y="237978"/>
                    </a:lnTo>
                    <a:cubicBezTo>
                      <a:pt x="898" y="237978"/>
                      <a:pt x="0" y="237081"/>
                      <a:pt x="0" y="235284"/>
                    </a:cubicBezTo>
                    <a:cubicBezTo>
                      <a:pt x="5387" y="105968"/>
                      <a:pt x="21548" y="46698"/>
                      <a:pt x="36811" y="1796"/>
                    </a:cubicBezTo>
                    <a:cubicBezTo>
                      <a:pt x="36811" y="0"/>
                      <a:pt x="38606" y="0"/>
                      <a:pt x="40402" y="0"/>
                    </a:cubicBezTo>
                    <a:cubicBezTo>
                      <a:pt x="42198" y="0"/>
                      <a:pt x="42198" y="1796"/>
                      <a:pt x="42198" y="3592"/>
                    </a:cubicBezTo>
                    <a:cubicBezTo>
                      <a:pt x="26935" y="48494"/>
                      <a:pt x="10774" y="107764"/>
                      <a:pt x="5387" y="236183"/>
                    </a:cubicBezTo>
                    <a:cubicBezTo>
                      <a:pt x="5387" y="237978"/>
                      <a:pt x="4489" y="238877"/>
                      <a:pt x="2693" y="238877"/>
                    </a:cubicBezTo>
                  </a:path>
                </a:pathLst>
              </a:custGeom>
              <a:solidFill>
                <a:srgbClr val="5B2816"/>
              </a:solidFill>
              <a:ln w="8971" cap="flat">
                <a:noFill/>
                <a:prstDash val="solid"/>
                <a:miter/>
              </a:ln>
            </p:spPr>
            <p:txBody>
              <a:bodyPr rtlCol="0" anchor="ctr"/>
              <a:lstStyle/>
              <a:p>
                <a:endParaRPr lang="en-US"/>
              </a:p>
            </p:txBody>
          </p:sp>
          <p:sp>
            <p:nvSpPr>
              <p:cNvPr id="1349" name="Freeform 1348">
                <a:extLst>
                  <a:ext uri="{FF2B5EF4-FFF2-40B4-BE49-F238E27FC236}">
                    <a16:creationId xmlns:a16="http://schemas.microsoft.com/office/drawing/2014/main" id="{47A49C2B-29CA-36CB-6280-4201D876C306}"/>
                  </a:ext>
                </a:extLst>
              </p:cNvPr>
              <p:cNvSpPr/>
              <p:nvPr/>
            </p:nvSpPr>
            <p:spPr>
              <a:xfrm>
                <a:off x="12157193" y="5712620"/>
                <a:ext cx="8759" cy="93610"/>
              </a:xfrm>
              <a:custGeom>
                <a:avLst/>
                <a:gdLst>
                  <a:gd name="connsiteX0" fmla="*/ 1796 w 8759"/>
                  <a:gd name="connsiteY0" fmla="*/ 93611 h 93610"/>
                  <a:gd name="connsiteX1" fmla="*/ 1796 w 8759"/>
                  <a:gd name="connsiteY1" fmla="*/ 93611 h 93610"/>
                  <a:gd name="connsiteX2" fmla="*/ 0 w 8759"/>
                  <a:gd name="connsiteY2" fmla="*/ 90019 h 93610"/>
                  <a:gd name="connsiteX3" fmla="*/ 2693 w 8759"/>
                  <a:gd name="connsiteY3" fmla="*/ 37035 h 93610"/>
                  <a:gd name="connsiteX4" fmla="*/ 1796 w 8759"/>
                  <a:gd name="connsiteY4" fmla="*/ 5604 h 93610"/>
                  <a:gd name="connsiteX5" fmla="*/ 4489 w 8759"/>
                  <a:gd name="connsiteY5" fmla="*/ 2910 h 93610"/>
                  <a:gd name="connsiteX6" fmla="*/ 7182 w 8759"/>
                  <a:gd name="connsiteY6" fmla="*/ 5604 h 93610"/>
                  <a:gd name="connsiteX7" fmla="*/ 8081 w 8759"/>
                  <a:gd name="connsiteY7" fmla="*/ 37035 h 93610"/>
                  <a:gd name="connsiteX8" fmla="*/ 4489 w 8759"/>
                  <a:gd name="connsiteY8" fmla="*/ 91815 h 93610"/>
                  <a:gd name="connsiteX9" fmla="*/ 1796 w 8759"/>
                  <a:gd name="connsiteY9" fmla="*/ 93611 h 93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759" h="93610">
                    <a:moveTo>
                      <a:pt x="1796" y="93611"/>
                    </a:moveTo>
                    <a:cubicBezTo>
                      <a:pt x="1796" y="93611"/>
                      <a:pt x="1796" y="93611"/>
                      <a:pt x="1796" y="93611"/>
                    </a:cubicBezTo>
                    <a:cubicBezTo>
                      <a:pt x="0" y="93611"/>
                      <a:pt x="0" y="91815"/>
                      <a:pt x="0" y="90019"/>
                    </a:cubicBezTo>
                    <a:cubicBezTo>
                      <a:pt x="5387" y="74752"/>
                      <a:pt x="4489" y="57689"/>
                      <a:pt x="2693" y="37035"/>
                    </a:cubicBezTo>
                    <a:cubicBezTo>
                      <a:pt x="2693" y="27156"/>
                      <a:pt x="1796" y="16380"/>
                      <a:pt x="1796" y="5604"/>
                    </a:cubicBezTo>
                    <a:cubicBezTo>
                      <a:pt x="1796" y="-5173"/>
                      <a:pt x="2693" y="2910"/>
                      <a:pt x="4489" y="2910"/>
                    </a:cubicBezTo>
                    <a:cubicBezTo>
                      <a:pt x="6285" y="2910"/>
                      <a:pt x="7182" y="3808"/>
                      <a:pt x="7182" y="5604"/>
                    </a:cubicBezTo>
                    <a:cubicBezTo>
                      <a:pt x="7182" y="17278"/>
                      <a:pt x="7182" y="27156"/>
                      <a:pt x="8081" y="37035"/>
                    </a:cubicBezTo>
                    <a:cubicBezTo>
                      <a:pt x="8978" y="57689"/>
                      <a:pt x="9876" y="76548"/>
                      <a:pt x="4489" y="91815"/>
                    </a:cubicBezTo>
                    <a:cubicBezTo>
                      <a:pt x="4489" y="92713"/>
                      <a:pt x="2693" y="93611"/>
                      <a:pt x="1796" y="93611"/>
                    </a:cubicBezTo>
                  </a:path>
                </a:pathLst>
              </a:custGeom>
              <a:solidFill>
                <a:srgbClr val="5B2816"/>
              </a:solidFill>
              <a:ln w="8971" cap="flat">
                <a:noFill/>
                <a:prstDash val="solid"/>
                <a:miter/>
              </a:ln>
            </p:spPr>
            <p:txBody>
              <a:bodyPr rtlCol="0" anchor="ctr"/>
              <a:lstStyle/>
              <a:p>
                <a:endParaRPr lang="en-US"/>
              </a:p>
            </p:txBody>
          </p:sp>
          <p:sp>
            <p:nvSpPr>
              <p:cNvPr id="1350" name="Freeform 1349">
                <a:extLst>
                  <a:ext uri="{FF2B5EF4-FFF2-40B4-BE49-F238E27FC236}">
                    <a16:creationId xmlns:a16="http://schemas.microsoft.com/office/drawing/2014/main" id="{F01CFE57-58C9-A3E4-7395-9DCFEC405B52}"/>
                  </a:ext>
                </a:extLst>
              </p:cNvPr>
              <p:cNvSpPr/>
              <p:nvPr/>
            </p:nvSpPr>
            <p:spPr>
              <a:xfrm>
                <a:off x="12135645" y="5896932"/>
                <a:ext cx="34117" cy="163441"/>
              </a:xfrm>
              <a:custGeom>
                <a:avLst/>
                <a:gdLst>
                  <a:gd name="connsiteX0" fmla="*/ 31424 w 34117"/>
                  <a:gd name="connsiteY0" fmla="*/ 163442 h 163441"/>
                  <a:gd name="connsiteX1" fmla="*/ 28730 w 34117"/>
                  <a:gd name="connsiteY1" fmla="*/ 160748 h 163441"/>
                  <a:gd name="connsiteX2" fmla="*/ 0 w 34117"/>
                  <a:gd name="connsiteY2" fmla="*/ 2694 h 163441"/>
                  <a:gd name="connsiteX3" fmla="*/ 1795 w 34117"/>
                  <a:gd name="connsiteY3" fmla="*/ 0 h 163441"/>
                  <a:gd name="connsiteX4" fmla="*/ 5387 w 34117"/>
                  <a:gd name="connsiteY4" fmla="*/ 1796 h 163441"/>
                  <a:gd name="connsiteX5" fmla="*/ 34117 w 34117"/>
                  <a:gd name="connsiteY5" fmla="*/ 159850 h 163441"/>
                  <a:gd name="connsiteX6" fmla="*/ 32321 w 34117"/>
                  <a:gd name="connsiteY6" fmla="*/ 162544 h 163441"/>
                  <a:gd name="connsiteX7" fmla="*/ 32321 w 34117"/>
                  <a:gd name="connsiteY7" fmla="*/ 162544 h 163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117" h="163441">
                    <a:moveTo>
                      <a:pt x="31424" y="163442"/>
                    </a:moveTo>
                    <a:cubicBezTo>
                      <a:pt x="30526" y="163442"/>
                      <a:pt x="28730" y="162544"/>
                      <a:pt x="28730" y="160748"/>
                    </a:cubicBezTo>
                    <a:cubicBezTo>
                      <a:pt x="22446" y="107764"/>
                      <a:pt x="6284" y="29635"/>
                      <a:pt x="0" y="2694"/>
                    </a:cubicBezTo>
                    <a:cubicBezTo>
                      <a:pt x="0" y="898"/>
                      <a:pt x="0" y="0"/>
                      <a:pt x="1795" y="0"/>
                    </a:cubicBezTo>
                    <a:cubicBezTo>
                      <a:pt x="3591" y="0"/>
                      <a:pt x="4489" y="0"/>
                      <a:pt x="5387" y="1796"/>
                    </a:cubicBezTo>
                    <a:cubicBezTo>
                      <a:pt x="12569" y="28737"/>
                      <a:pt x="27832" y="106866"/>
                      <a:pt x="34117" y="159850"/>
                    </a:cubicBezTo>
                    <a:cubicBezTo>
                      <a:pt x="34117" y="161646"/>
                      <a:pt x="34117" y="162544"/>
                      <a:pt x="32321" y="162544"/>
                    </a:cubicBezTo>
                    <a:cubicBezTo>
                      <a:pt x="32321" y="162544"/>
                      <a:pt x="32321" y="162544"/>
                      <a:pt x="32321" y="162544"/>
                    </a:cubicBezTo>
                  </a:path>
                </a:pathLst>
              </a:custGeom>
              <a:solidFill>
                <a:srgbClr val="5B2816"/>
              </a:solidFill>
              <a:ln w="8971" cap="flat">
                <a:noFill/>
                <a:prstDash val="solid"/>
                <a:miter/>
              </a:ln>
            </p:spPr>
            <p:txBody>
              <a:bodyPr rtlCol="0" anchor="ctr"/>
              <a:lstStyle/>
              <a:p>
                <a:endParaRPr lang="en-US"/>
              </a:p>
            </p:txBody>
          </p:sp>
          <p:sp>
            <p:nvSpPr>
              <p:cNvPr id="1351" name="Freeform 1350">
                <a:extLst>
                  <a:ext uri="{FF2B5EF4-FFF2-40B4-BE49-F238E27FC236}">
                    <a16:creationId xmlns:a16="http://schemas.microsoft.com/office/drawing/2014/main" id="{656AC035-7FCA-E665-FF64-266152487519}"/>
                  </a:ext>
                </a:extLst>
              </p:cNvPr>
              <p:cNvSpPr/>
              <p:nvPr/>
            </p:nvSpPr>
            <p:spPr>
              <a:xfrm>
                <a:off x="11628375" y="5059092"/>
                <a:ext cx="109534" cy="103249"/>
              </a:xfrm>
              <a:custGeom>
                <a:avLst/>
                <a:gdLst>
                  <a:gd name="connsiteX0" fmla="*/ 2693 w 109534"/>
                  <a:gd name="connsiteY0" fmla="*/ 100555 h 103249"/>
                  <a:gd name="connsiteX1" fmla="*/ 1795 w 109534"/>
                  <a:gd name="connsiteY1" fmla="*/ 100555 h 103249"/>
                  <a:gd name="connsiteX2" fmla="*/ 0 w 109534"/>
                  <a:gd name="connsiteY2" fmla="*/ 96963 h 103249"/>
                  <a:gd name="connsiteX3" fmla="*/ 6284 w 109534"/>
                  <a:gd name="connsiteY3" fmla="*/ 86187 h 103249"/>
                  <a:gd name="connsiteX4" fmla="*/ 9876 w 109534"/>
                  <a:gd name="connsiteY4" fmla="*/ 80799 h 103249"/>
                  <a:gd name="connsiteX5" fmla="*/ 13467 w 109534"/>
                  <a:gd name="connsiteY5" fmla="*/ 75411 h 103249"/>
                  <a:gd name="connsiteX6" fmla="*/ 24241 w 109534"/>
                  <a:gd name="connsiteY6" fmla="*/ 51164 h 103249"/>
                  <a:gd name="connsiteX7" fmla="*/ 48482 w 109534"/>
                  <a:gd name="connsiteY7" fmla="*/ 13446 h 103249"/>
                  <a:gd name="connsiteX8" fmla="*/ 107739 w 109534"/>
                  <a:gd name="connsiteY8" fmla="*/ 4466 h 103249"/>
                  <a:gd name="connsiteX9" fmla="*/ 109534 w 109534"/>
                  <a:gd name="connsiteY9" fmla="*/ 8058 h 103249"/>
                  <a:gd name="connsiteX10" fmla="*/ 105943 w 109534"/>
                  <a:gd name="connsiteY10" fmla="*/ 9854 h 103249"/>
                  <a:gd name="connsiteX11" fmla="*/ 52074 w 109534"/>
                  <a:gd name="connsiteY11" fmla="*/ 18835 h 103249"/>
                  <a:gd name="connsiteX12" fmla="*/ 29628 w 109534"/>
                  <a:gd name="connsiteY12" fmla="*/ 54756 h 103249"/>
                  <a:gd name="connsiteX13" fmla="*/ 17956 w 109534"/>
                  <a:gd name="connsiteY13" fmla="*/ 80799 h 103249"/>
                  <a:gd name="connsiteX14" fmla="*/ 14365 w 109534"/>
                  <a:gd name="connsiteY14" fmla="*/ 86187 h 103249"/>
                  <a:gd name="connsiteX15" fmla="*/ 10773 w 109534"/>
                  <a:gd name="connsiteY15" fmla="*/ 91575 h 103249"/>
                  <a:gd name="connsiteX16" fmla="*/ 4489 w 109534"/>
                  <a:gd name="connsiteY16" fmla="*/ 101453 h 103249"/>
                  <a:gd name="connsiteX17" fmla="*/ 1795 w 109534"/>
                  <a:gd name="connsiteY17" fmla="*/ 103250 h 103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9534" h="103249">
                    <a:moveTo>
                      <a:pt x="2693" y="100555"/>
                    </a:moveTo>
                    <a:cubicBezTo>
                      <a:pt x="2693" y="100555"/>
                      <a:pt x="2693" y="100555"/>
                      <a:pt x="1795" y="100555"/>
                    </a:cubicBezTo>
                    <a:cubicBezTo>
                      <a:pt x="898" y="100555"/>
                      <a:pt x="0" y="98760"/>
                      <a:pt x="0" y="96963"/>
                    </a:cubicBezTo>
                    <a:cubicBezTo>
                      <a:pt x="1795" y="93371"/>
                      <a:pt x="4489" y="89779"/>
                      <a:pt x="6284" y="86187"/>
                    </a:cubicBezTo>
                    <a:cubicBezTo>
                      <a:pt x="7182" y="84391"/>
                      <a:pt x="8978" y="82595"/>
                      <a:pt x="9876" y="80799"/>
                    </a:cubicBezTo>
                    <a:cubicBezTo>
                      <a:pt x="11672" y="78105"/>
                      <a:pt x="12569" y="77207"/>
                      <a:pt x="13467" y="75411"/>
                    </a:cubicBezTo>
                    <a:cubicBezTo>
                      <a:pt x="17058" y="70022"/>
                      <a:pt x="19752" y="66430"/>
                      <a:pt x="24241" y="51164"/>
                    </a:cubicBezTo>
                    <a:cubicBezTo>
                      <a:pt x="27832" y="40387"/>
                      <a:pt x="33219" y="25121"/>
                      <a:pt x="48482" y="13446"/>
                    </a:cubicBezTo>
                    <a:cubicBezTo>
                      <a:pt x="61950" y="2670"/>
                      <a:pt x="85293" y="-5412"/>
                      <a:pt x="107739" y="4466"/>
                    </a:cubicBezTo>
                    <a:cubicBezTo>
                      <a:pt x="108636" y="4466"/>
                      <a:pt x="109534" y="6262"/>
                      <a:pt x="109534" y="8058"/>
                    </a:cubicBezTo>
                    <a:cubicBezTo>
                      <a:pt x="109534" y="8956"/>
                      <a:pt x="107739" y="9854"/>
                      <a:pt x="105943" y="9854"/>
                    </a:cubicBezTo>
                    <a:cubicBezTo>
                      <a:pt x="85293" y="874"/>
                      <a:pt x="64643" y="8956"/>
                      <a:pt x="52074" y="18835"/>
                    </a:cubicBezTo>
                    <a:cubicBezTo>
                      <a:pt x="38606" y="29611"/>
                      <a:pt x="32321" y="43980"/>
                      <a:pt x="29628" y="54756"/>
                    </a:cubicBezTo>
                    <a:cubicBezTo>
                      <a:pt x="25139" y="70920"/>
                      <a:pt x="21547" y="74513"/>
                      <a:pt x="17956" y="80799"/>
                    </a:cubicBezTo>
                    <a:cubicBezTo>
                      <a:pt x="17058" y="82595"/>
                      <a:pt x="15263" y="84391"/>
                      <a:pt x="14365" y="86187"/>
                    </a:cubicBezTo>
                    <a:cubicBezTo>
                      <a:pt x="13467" y="87983"/>
                      <a:pt x="11672" y="89779"/>
                      <a:pt x="10773" y="91575"/>
                    </a:cubicBezTo>
                    <a:cubicBezTo>
                      <a:pt x="8978" y="95167"/>
                      <a:pt x="6284" y="97861"/>
                      <a:pt x="4489" y="101453"/>
                    </a:cubicBezTo>
                    <a:cubicBezTo>
                      <a:pt x="4489" y="102352"/>
                      <a:pt x="2693" y="103250"/>
                      <a:pt x="1795" y="103250"/>
                    </a:cubicBezTo>
                  </a:path>
                </a:pathLst>
              </a:custGeom>
              <a:solidFill>
                <a:srgbClr val="1D1D1B"/>
              </a:solidFill>
              <a:ln w="8971" cap="flat">
                <a:noFill/>
                <a:prstDash val="solid"/>
                <a:miter/>
              </a:ln>
            </p:spPr>
            <p:txBody>
              <a:bodyPr rtlCol="0" anchor="ctr"/>
              <a:lstStyle/>
              <a:p>
                <a:endParaRPr lang="en-US"/>
              </a:p>
            </p:txBody>
          </p:sp>
          <p:sp>
            <p:nvSpPr>
              <p:cNvPr id="1352" name="Freeform 1351">
                <a:extLst>
                  <a:ext uri="{FF2B5EF4-FFF2-40B4-BE49-F238E27FC236}">
                    <a16:creationId xmlns:a16="http://schemas.microsoft.com/office/drawing/2014/main" id="{656AC411-A148-7B4A-1943-2123EC4A31A2}"/>
                  </a:ext>
                </a:extLst>
              </p:cNvPr>
              <p:cNvSpPr/>
              <p:nvPr/>
            </p:nvSpPr>
            <p:spPr>
              <a:xfrm>
                <a:off x="11687631" y="5133380"/>
                <a:ext cx="30878" cy="44227"/>
              </a:xfrm>
              <a:custGeom>
                <a:avLst/>
                <a:gdLst>
                  <a:gd name="connsiteX0" fmla="*/ 2693 w 30878"/>
                  <a:gd name="connsiteY0" fmla="*/ 44228 h 44227"/>
                  <a:gd name="connsiteX1" fmla="*/ 0 w 30878"/>
                  <a:gd name="connsiteY1" fmla="*/ 42432 h 44227"/>
                  <a:gd name="connsiteX2" fmla="*/ 898 w 30878"/>
                  <a:gd name="connsiteY2" fmla="*/ 38840 h 44227"/>
                  <a:gd name="connsiteX3" fmla="*/ 26037 w 30878"/>
                  <a:gd name="connsiteY3" fmla="*/ 2919 h 44227"/>
                  <a:gd name="connsiteX4" fmla="*/ 28730 w 30878"/>
                  <a:gd name="connsiteY4" fmla="*/ 1123 h 44227"/>
                  <a:gd name="connsiteX5" fmla="*/ 30526 w 30878"/>
                  <a:gd name="connsiteY5" fmla="*/ 3816 h 44227"/>
                  <a:gd name="connsiteX6" fmla="*/ 2693 w 30878"/>
                  <a:gd name="connsiteY6" fmla="*/ 43330 h 44227"/>
                  <a:gd name="connsiteX7" fmla="*/ 1796 w 30878"/>
                  <a:gd name="connsiteY7" fmla="*/ 43330 h 44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78" h="44227">
                    <a:moveTo>
                      <a:pt x="2693" y="44228"/>
                    </a:moveTo>
                    <a:cubicBezTo>
                      <a:pt x="1796" y="44228"/>
                      <a:pt x="898" y="44228"/>
                      <a:pt x="0" y="42432"/>
                    </a:cubicBezTo>
                    <a:cubicBezTo>
                      <a:pt x="0" y="41534"/>
                      <a:pt x="0" y="39738"/>
                      <a:pt x="898" y="38840"/>
                    </a:cubicBezTo>
                    <a:cubicBezTo>
                      <a:pt x="20650" y="28962"/>
                      <a:pt x="25139" y="7409"/>
                      <a:pt x="26037" y="2919"/>
                    </a:cubicBezTo>
                    <a:cubicBezTo>
                      <a:pt x="26935" y="-1571"/>
                      <a:pt x="27832" y="224"/>
                      <a:pt x="28730" y="1123"/>
                    </a:cubicBezTo>
                    <a:cubicBezTo>
                      <a:pt x="30526" y="1123"/>
                      <a:pt x="31424" y="2919"/>
                      <a:pt x="30526" y="3816"/>
                    </a:cubicBezTo>
                    <a:cubicBezTo>
                      <a:pt x="29628" y="8307"/>
                      <a:pt x="24241" y="31656"/>
                      <a:pt x="2693" y="43330"/>
                    </a:cubicBezTo>
                    <a:cubicBezTo>
                      <a:pt x="2693" y="43330"/>
                      <a:pt x="2693" y="43330"/>
                      <a:pt x="1796" y="43330"/>
                    </a:cubicBezTo>
                  </a:path>
                </a:pathLst>
              </a:custGeom>
              <a:solidFill>
                <a:srgbClr val="1D1D1B"/>
              </a:solidFill>
              <a:ln w="8971" cap="flat">
                <a:noFill/>
                <a:prstDash val="solid"/>
                <a:miter/>
              </a:ln>
            </p:spPr>
            <p:txBody>
              <a:bodyPr rtlCol="0" anchor="ctr"/>
              <a:lstStyle/>
              <a:p>
                <a:endParaRPr lang="en-US"/>
              </a:p>
            </p:txBody>
          </p:sp>
          <p:sp>
            <p:nvSpPr>
              <p:cNvPr id="1353" name="Freeform 1352">
                <a:extLst>
                  <a:ext uri="{FF2B5EF4-FFF2-40B4-BE49-F238E27FC236}">
                    <a16:creationId xmlns:a16="http://schemas.microsoft.com/office/drawing/2014/main" id="{86113649-AC81-9E01-D200-5B0E53D8A483}"/>
                  </a:ext>
                </a:extLst>
              </p:cNvPr>
              <p:cNvSpPr/>
              <p:nvPr/>
            </p:nvSpPr>
            <p:spPr>
              <a:xfrm>
                <a:off x="11730726" y="5111700"/>
                <a:ext cx="12968" cy="27293"/>
              </a:xfrm>
              <a:custGeom>
                <a:avLst/>
                <a:gdLst>
                  <a:gd name="connsiteX0" fmla="*/ 2693 w 12968"/>
                  <a:gd name="connsiteY0" fmla="*/ 27293 h 27293"/>
                  <a:gd name="connsiteX1" fmla="*/ 0 w 12968"/>
                  <a:gd name="connsiteY1" fmla="*/ 25497 h 27293"/>
                  <a:gd name="connsiteX2" fmla="*/ 898 w 12968"/>
                  <a:gd name="connsiteY2" fmla="*/ 21905 h 27293"/>
                  <a:gd name="connsiteX3" fmla="*/ 7182 w 12968"/>
                  <a:gd name="connsiteY3" fmla="*/ 3944 h 27293"/>
                  <a:gd name="connsiteX4" fmla="*/ 8978 w 12968"/>
                  <a:gd name="connsiteY4" fmla="*/ 352 h 27293"/>
                  <a:gd name="connsiteX5" fmla="*/ 12570 w 12968"/>
                  <a:gd name="connsiteY5" fmla="*/ 2148 h 27293"/>
                  <a:gd name="connsiteX6" fmla="*/ 3592 w 12968"/>
                  <a:gd name="connsiteY6" fmla="*/ 26395 h 27293"/>
                  <a:gd name="connsiteX7" fmla="*/ 2693 w 12968"/>
                  <a:gd name="connsiteY7" fmla="*/ 26395 h 27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68" h="27293">
                    <a:moveTo>
                      <a:pt x="2693" y="27293"/>
                    </a:moveTo>
                    <a:cubicBezTo>
                      <a:pt x="1796" y="27293"/>
                      <a:pt x="898" y="27293"/>
                      <a:pt x="0" y="25497"/>
                    </a:cubicBezTo>
                    <a:cubicBezTo>
                      <a:pt x="0" y="24599"/>
                      <a:pt x="0" y="22803"/>
                      <a:pt x="898" y="21905"/>
                    </a:cubicBezTo>
                    <a:cubicBezTo>
                      <a:pt x="5387" y="19211"/>
                      <a:pt x="8978" y="7536"/>
                      <a:pt x="7182" y="3944"/>
                    </a:cubicBezTo>
                    <a:cubicBezTo>
                      <a:pt x="7182" y="2148"/>
                      <a:pt x="7182" y="1250"/>
                      <a:pt x="8978" y="352"/>
                    </a:cubicBezTo>
                    <a:cubicBezTo>
                      <a:pt x="10774" y="-546"/>
                      <a:pt x="11672" y="352"/>
                      <a:pt x="12570" y="2148"/>
                    </a:cubicBezTo>
                    <a:cubicBezTo>
                      <a:pt x="14366" y="8435"/>
                      <a:pt x="9876" y="22803"/>
                      <a:pt x="3592" y="26395"/>
                    </a:cubicBezTo>
                    <a:cubicBezTo>
                      <a:pt x="3592" y="26395"/>
                      <a:pt x="3592" y="26395"/>
                      <a:pt x="2693" y="26395"/>
                    </a:cubicBezTo>
                  </a:path>
                </a:pathLst>
              </a:custGeom>
              <a:solidFill>
                <a:srgbClr val="1D1D1B"/>
              </a:solidFill>
              <a:ln w="8971" cap="flat">
                <a:noFill/>
                <a:prstDash val="solid"/>
                <a:miter/>
              </a:ln>
            </p:spPr>
            <p:txBody>
              <a:bodyPr rtlCol="0" anchor="ctr"/>
              <a:lstStyle/>
              <a:p>
                <a:endParaRPr lang="en-US"/>
              </a:p>
            </p:txBody>
          </p:sp>
          <p:sp>
            <p:nvSpPr>
              <p:cNvPr id="1354" name="Freeform 1353">
                <a:extLst>
                  <a:ext uri="{FF2B5EF4-FFF2-40B4-BE49-F238E27FC236}">
                    <a16:creationId xmlns:a16="http://schemas.microsoft.com/office/drawing/2014/main" id="{18CBF996-7D2A-3321-76C8-4B7F52EBA068}"/>
                  </a:ext>
                </a:extLst>
              </p:cNvPr>
              <p:cNvSpPr/>
              <p:nvPr/>
            </p:nvSpPr>
            <p:spPr>
              <a:xfrm>
                <a:off x="11754968" y="5118338"/>
                <a:ext cx="29073" cy="24246"/>
              </a:xfrm>
              <a:custGeom>
                <a:avLst/>
                <a:gdLst>
                  <a:gd name="connsiteX0" fmla="*/ 25139 w 29073"/>
                  <a:gd name="connsiteY0" fmla="*/ 24247 h 24246"/>
                  <a:gd name="connsiteX1" fmla="*/ 0 w 29073"/>
                  <a:gd name="connsiteY1" fmla="*/ 2694 h 24246"/>
                  <a:gd name="connsiteX2" fmla="*/ 1796 w 29073"/>
                  <a:gd name="connsiteY2" fmla="*/ 0 h 24246"/>
                  <a:gd name="connsiteX3" fmla="*/ 4489 w 29073"/>
                  <a:gd name="connsiteY3" fmla="*/ 1796 h 24246"/>
                  <a:gd name="connsiteX4" fmla="*/ 24241 w 29073"/>
                  <a:gd name="connsiteY4" fmla="*/ 18858 h 24246"/>
                  <a:gd name="connsiteX5" fmla="*/ 26935 w 29073"/>
                  <a:gd name="connsiteY5" fmla="*/ 21553 h 24246"/>
                  <a:gd name="connsiteX6" fmla="*/ 24241 w 29073"/>
                  <a:gd name="connsiteY6" fmla="*/ 24247 h 24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73" h="24246">
                    <a:moveTo>
                      <a:pt x="25139" y="24247"/>
                    </a:moveTo>
                    <a:cubicBezTo>
                      <a:pt x="12570" y="24247"/>
                      <a:pt x="1796" y="12572"/>
                      <a:pt x="0" y="2694"/>
                    </a:cubicBezTo>
                    <a:cubicBezTo>
                      <a:pt x="0" y="898"/>
                      <a:pt x="0" y="0"/>
                      <a:pt x="1796" y="0"/>
                    </a:cubicBezTo>
                    <a:cubicBezTo>
                      <a:pt x="3592" y="0"/>
                      <a:pt x="4489" y="0"/>
                      <a:pt x="4489" y="1796"/>
                    </a:cubicBezTo>
                    <a:cubicBezTo>
                      <a:pt x="5387" y="9878"/>
                      <a:pt x="15263" y="18858"/>
                      <a:pt x="24241" y="18858"/>
                    </a:cubicBezTo>
                    <a:cubicBezTo>
                      <a:pt x="33220" y="18858"/>
                      <a:pt x="26935" y="19757"/>
                      <a:pt x="26935" y="21553"/>
                    </a:cubicBezTo>
                    <a:cubicBezTo>
                      <a:pt x="26935" y="23349"/>
                      <a:pt x="26037" y="24247"/>
                      <a:pt x="24241" y="24247"/>
                    </a:cubicBezTo>
                  </a:path>
                </a:pathLst>
              </a:custGeom>
              <a:solidFill>
                <a:srgbClr val="1D1D1B"/>
              </a:solidFill>
              <a:ln w="8971" cap="flat">
                <a:noFill/>
                <a:prstDash val="solid"/>
                <a:miter/>
              </a:ln>
            </p:spPr>
            <p:txBody>
              <a:bodyPr rtlCol="0" anchor="ctr"/>
              <a:lstStyle/>
              <a:p>
                <a:endParaRPr lang="en-US"/>
              </a:p>
            </p:txBody>
          </p:sp>
          <p:sp>
            <p:nvSpPr>
              <p:cNvPr id="1355" name="Freeform 1354">
                <a:extLst>
                  <a:ext uri="{FF2B5EF4-FFF2-40B4-BE49-F238E27FC236}">
                    <a16:creationId xmlns:a16="http://schemas.microsoft.com/office/drawing/2014/main" id="{2B9C1AFC-0C85-7D6A-CE15-8F97CCBCEBF4}"/>
                  </a:ext>
                </a:extLst>
              </p:cNvPr>
              <p:cNvSpPr/>
              <p:nvPr/>
            </p:nvSpPr>
            <p:spPr>
              <a:xfrm>
                <a:off x="12387036" y="5232914"/>
                <a:ext cx="127862" cy="49763"/>
              </a:xfrm>
              <a:custGeom>
                <a:avLst/>
                <a:gdLst>
                  <a:gd name="connsiteX0" fmla="*/ 57460 w 127862"/>
                  <a:gd name="connsiteY0" fmla="*/ 48866 h 49763"/>
                  <a:gd name="connsiteX1" fmla="*/ 43993 w 127862"/>
                  <a:gd name="connsiteY1" fmla="*/ 47968 h 49763"/>
                  <a:gd name="connsiteX2" fmla="*/ 0 w 127862"/>
                  <a:gd name="connsiteY2" fmla="*/ 8454 h 49763"/>
                  <a:gd name="connsiteX3" fmla="*/ 1795 w 127862"/>
                  <a:gd name="connsiteY3" fmla="*/ 5760 h 49763"/>
                  <a:gd name="connsiteX4" fmla="*/ 4489 w 127862"/>
                  <a:gd name="connsiteY4" fmla="*/ 7556 h 49763"/>
                  <a:gd name="connsiteX5" fmla="*/ 43993 w 127862"/>
                  <a:gd name="connsiteY5" fmla="*/ 42580 h 49763"/>
                  <a:gd name="connsiteX6" fmla="*/ 123001 w 127862"/>
                  <a:gd name="connsiteY6" fmla="*/ 1270 h 49763"/>
                  <a:gd name="connsiteX7" fmla="*/ 126593 w 127862"/>
                  <a:gd name="connsiteY7" fmla="*/ 372 h 49763"/>
                  <a:gd name="connsiteX8" fmla="*/ 127491 w 127862"/>
                  <a:gd name="connsiteY8" fmla="*/ 3964 h 49763"/>
                  <a:gd name="connsiteX9" fmla="*/ 55665 w 127862"/>
                  <a:gd name="connsiteY9" fmla="*/ 49764 h 49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862" h="49763">
                    <a:moveTo>
                      <a:pt x="57460" y="48866"/>
                    </a:moveTo>
                    <a:cubicBezTo>
                      <a:pt x="52971" y="48866"/>
                      <a:pt x="48482" y="48866"/>
                      <a:pt x="43993" y="47968"/>
                    </a:cubicBezTo>
                    <a:cubicBezTo>
                      <a:pt x="20650" y="43477"/>
                      <a:pt x="2693" y="28211"/>
                      <a:pt x="0" y="8454"/>
                    </a:cubicBezTo>
                    <a:cubicBezTo>
                      <a:pt x="0" y="6658"/>
                      <a:pt x="0" y="5760"/>
                      <a:pt x="1795" y="5760"/>
                    </a:cubicBezTo>
                    <a:cubicBezTo>
                      <a:pt x="3591" y="5760"/>
                      <a:pt x="4489" y="5760"/>
                      <a:pt x="4489" y="7556"/>
                    </a:cubicBezTo>
                    <a:cubicBezTo>
                      <a:pt x="7182" y="24619"/>
                      <a:pt x="22446" y="38089"/>
                      <a:pt x="43993" y="42580"/>
                    </a:cubicBezTo>
                    <a:cubicBezTo>
                      <a:pt x="68234" y="47070"/>
                      <a:pt x="102352" y="38089"/>
                      <a:pt x="123001" y="1270"/>
                    </a:cubicBezTo>
                    <a:cubicBezTo>
                      <a:pt x="123001" y="372"/>
                      <a:pt x="125695" y="-526"/>
                      <a:pt x="126593" y="372"/>
                    </a:cubicBezTo>
                    <a:cubicBezTo>
                      <a:pt x="127491" y="1270"/>
                      <a:pt x="128389" y="3066"/>
                      <a:pt x="127491" y="3964"/>
                    </a:cubicBezTo>
                    <a:cubicBezTo>
                      <a:pt x="108636" y="37191"/>
                      <a:pt x="79906" y="49764"/>
                      <a:pt x="55665" y="49764"/>
                    </a:cubicBezTo>
                  </a:path>
                </a:pathLst>
              </a:custGeom>
              <a:solidFill>
                <a:srgbClr val="1D1D1B"/>
              </a:solidFill>
              <a:ln w="8971" cap="flat">
                <a:noFill/>
                <a:prstDash val="solid"/>
                <a:miter/>
              </a:ln>
            </p:spPr>
            <p:txBody>
              <a:bodyPr rtlCol="0" anchor="ctr"/>
              <a:lstStyle/>
              <a:p>
                <a:endParaRPr lang="en-US"/>
              </a:p>
            </p:txBody>
          </p:sp>
          <p:sp>
            <p:nvSpPr>
              <p:cNvPr id="1356" name="Freeform 1355">
                <a:extLst>
                  <a:ext uri="{FF2B5EF4-FFF2-40B4-BE49-F238E27FC236}">
                    <a16:creationId xmlns:a16="http://schemas.microsoft.com/office/drawing/2014/main" id="{E5525C76-DD12-0329-E7C8-98B9345F4254}"/>
                  </a:ext>
                </a:extLst>
              </p:cNvPr>
              <p:cNvSpPr/>
              <p:nvPr/>
            </p:nvSpPr>
            <p:spPr>
              <a:xfrm>
                <a:off x="12397809" y="5229322"/>
                <a:ext cx="110124" cy="35395"/>
              </a:xfrm>
              <a:custGeom>
                <a:avLst/>
                <a:gdLst>
                  <a:gd name="connsiteX0" fmla="*/ 43994 w 110124"/>
                  <a:gd name="connsiteY0" fmla="*/ 34497 h 35395"/>
                  <a:gd name="connsiteX1" fmla="*/ 0 w 110124"/>
                  <a:gd name="connsiteY1" fmla="*/ 10250 h 35395"/>
                  <a:gd name="connsiteX2" fmla="*/ 898 w 110124"/>
                  <a:gd name="connsiteY2" fmla="*/ 6658 h 35395"/>
                  <a:gd name="connsiteX3" fmla="*/ 4489 w 110124"/>
                  <a:gd name="connsiteY3" fmla="*/ 7556 h 35395"/>
                  <a:gd name="connsiteX4" fmla="*/ 44891 w 110124"/>
                  <a:gd name="connsiteY4" fmla="*/ 29109 h 35395"/>
                  <a:gd name="connsiteX5" fmla="*/ 105045 w 110124"/>
                  <a:gd name="connsiteY5" fmla="*/ 1270 h 35395"/>
                  <a:gd name="connsiteX6" fmla="*/ 108637 w 110124"/>
                  <a:gd name="connsiteY6" fmla="*/ 372 h 35395"/>
                  <a:gd name="connsiteX7" fmla="*/ 109535 w 110124"/>
                  <a:gd name="connsiteY7" fmla="*/ 3964 h 35395"/>
                  <a:gd name="connsiteX8" fmla="*/ 44891 w 110124"/>
                  <a:gd name="connsiteY8" fmla="*/ 35395 h 35395"/>
                  <a:gd name="connsiteX9" fmla="*/ 43994 w 110124"/>
                  <a:gd name="connsiteY9" fmla="*/ 35395 h 35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124" h="35395">
                    <a:moveTo>
                      <a:pt x="43994" y="34497"/>
                    </a:moveTo>
                    <a:cubicBezTo>
                      <a:pt x="23344" y="34497"/>
                      <a:pt x="7183" y="25517"/>
                      <a:pt x="0" y="10250"/>
                    </a:cubicBezTo>
                    <a:cubicBezTo>
                      <a:pt x="0" y="9352"/>
                      <a:pt x="0" y="7556"/>
                      <a:pt x="898" y="6658"/>
                    </a:cubicBezTo>
                    <a:cubicBezTo>
                      <a:pt x="1796" y="6658"/>
                      <a:pt x="3592" y="6658"/>
                      <a:pt x="4489" y="7556"/>
                    </a:cubicBezTo>
                    <a:cubicBezTo>
                      <a:pt x="13467" y="25517"/>
                      <a:pt x="31424" y="29109"/>
                      <a:pt x="44891" y="29109"/>
                    </a:cubicBezTo>
                    <a:cubicBezTo>
                      <a:pt x="71826" y="29109"/>
                      <a:pt x="99659" y="13842"/>
                      <a:pt x="105045" y="1270"/>
                    </a:cubicBezTo>
                    <a:cubicBezTo>
                      <a:pt x="105045" y="372"/>
                      <a:pt x="106841" y="-526"/>
                      <a:pt x="108637" y="372"/>
                    </a:cubicBezTo>
                    <a:cubicBezTo>
                      <a:pt x="110433" y="1270"/>
                      <a:pt x="110433" y="2168"/>
                      <a:pt x="109535" y="3964"/>
                    </a:cubicBezTo>
                    <a:cubicBezTo>
                      <a:pt x="102352" y="20129"/>
                      <a:pt x="71826" y="34497"/>
                      <a:pt x="44891" y="35395"/>
                    </a:cubicBezTo>
                    <a:lnTo>
                      <a:pt x="43994" y="35395"/>
                    </a:lnTo>
                  </a:path>
                </a:pathLst>
              </a:custGeom>
              <a:solidFill>
                <a:srgbClr val="1D1D1B"/>
              </a:solidFill>
              <a:ln w="8971" cap="flat">
                <a:noFill/>
                <a:prstDash val="solid"/>
                <a:miter/>
              </a:ln>
            </p:spPr>
            <p:txBody>
              <a:bodyPr rtlCol="0" anchor="ctr"/>
              <a:lstStyle/>
              <a:p>
                <a:endParaRPr lang="en-US"/>
              </a:p>
            </p:txBody>
          </p:sp>
          <p:sp>
            <p:nvSpPr>
              <p:cNvPr id="1357" name="Freeform 1356">
                <a:extLst>
                  <a:ext uri="{FF2B5EF4-FFF2-40B4-BE49-F238E27FC236}">
                    <a16:creationId xmlns:a16="http://schemas.microsoft.com/office/drawing/2014/main" id="{95F89F22-65D8-551B-24C6-EAB363858F22}"/>
                  </a:ext>
                </a:extLst>
              </p:cNvPr>
              <p:cNvSpPr/>
              <p:nvPr/>
            </p:nvSpPr>
            <p:spPr>
              <a:xfrm>
                <a:off x="12176945" y="5380563"/>
                <a:ext cx="71825" cy="44901"/>
              </a:xfrm>
              <a:custGeom>
                <a:avLst/>
                <a:gdLst>
                  <a:gd name="connsiteX0" fmla="*/ 46687 w 71825"/>
                  <a:gd name="connsiteY0" fmla="*/ 44902 h 44901"/>
                  <a:gd name="connsiteX1" fmla="*/ 30526 w 71825"/>
                  <a:gd name="connsiteY1" fmla="*/ 43106 h 44901"/>
                  <a:gd name="connsiteX2" fmla="*/ 0 w 71825"/>
                  <a:gd name="connsiteY2" fmla="*/ 17063 h 44901"/>
                  <a:gd name="connsiteX3" fmla="*/ 13467 w 71825"/>
                  <a:gd name="connsiteY3" fmla="*/ 0 h 44901"/>
                  <a:gd name="connsiteX4" fmla="*/ 17059 w 71825"/>
                  <a:gd name="connsiteY4" fmla="*/ 898 h 44901"/>
                  <a:gd name="connsiteX5" fmla="*/ 16161 w 71825"/>
                  <a:gd name="connsiteY5" fmla="*/ 4490 h 44901"/>
                  <a:gd name="connsiteX6" fmla="*/ 5387 w 71825"/>
                  <a:gd name="connsiteY6" fmla="*/ 16165 h 44901"/>
                  <a:gd name="connsiteX7" fmla="*/ 31424 w 71825"/>
                  <a:gd name="connsiteY7" fmla="*/ 36819 h 44901"/>
                  <a:gd name="connsiteX8" fmla="*/ 63745 w 71825"/>
                  <a:gd name="connsiteY8" fmla="*/ 34125 h 44901"/>
                  <a:gd name="connsiteX9" fmla="*/ 66439 w 71825"/>
                  <a:gd name="connsiteY9" fmla="*/ 29635 h 44901"/>
                  <a:gd name="connsiteX10" fmla="*/ 69133 w 71825"/>
                  <a:gd name="connsiteY10" fmla="*/ 26941 h 44901"/>
                  <a:gd name="connsiteX11" fmla="*/ 71826 w 71825"/>
                  <a:gd name="connsiteY11" fmla="*/ 29635 h 44901"/>
                  <a:gd name="connsiteX12" fmla="*/ 67337 w 71825"/>
                  <a:gd name="connsiteY12" fmla="*/ 37717 h 44901"/>
                  <a:gd name="connsiteX13" fmla="*/ 46687 w 71825"/>
                  <a:gd name="connsiteY13" fmla="*/ 43106 h 44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825" h="44901">
                    <a:moveTo>
                      <a:pt x="46687" y="44902"/>
                    </a:moveTo>
                    <a:cubicBezTo>
                      <a:pt x="41300" y="44902"/>
                      <a:pt x="35913" y="44902"/>
                      <a:pt x="30526" y="43106"/>
                    </a:cubicBezTo>
                    <a:cubicBezTo>
                      <a:pt x="16161" y="38616"/>
                      <a:pt x="898" y="28737"/>
                      <a:pt x="0" y="17063"/>
                    </a:cubicBezTo>
                    <a:cubicBezTo>
                      <a:pt x="0" y="12572"/>
                      <a:pt x="1796" y="5388"/>
                      <a:pt x="13467" y="0"/>
                    </a:cubicBezTo>
                    <a:cubicBezTo>
                      <a:pt x="14365" y="0"/>
                      <a:pt x="16161" y="0"/>
                      <a:pt x="17059" y="898"/>
                    </a:cubicBezTo>
                    <a:cubicBezTo>
                      <a:pt x="17956" y="1796"/>
                      <a:pt x="17059" y="3592"/>
                      <a:pt x="16161" y="4490"/>
                    </a:cubicBezTo>
                    <a:cubicBezTo>
                      <a:pt x="10774" y="6286"/>
                      <a:pt x="5387" y="10776"/>
                      <a:pt x="5387" y="16165"/>
                    </a:cubicBezTo>
                    <a:cubicBezTo>
                      <a:pt x="5387" y="24247"/>
                      <a:pt x="17956" y="33227"/>
                      <a:pt x="31424" y="36819"/>
                    </a:cubicBezTo>
                    <a:cubicBezTo>
                      <a:pt x="43994" y="40411"/>
                      <a:pt x="58359" y="38616"/>
                      <a:pt x="63745" y="34125"/>
                    </a:cubicBezTo>
                    <a:cubicBezTo>
                      <a:pt x="65541" y="33227"/>
                      <a:pt x="66439" y="31431"/>
                      <a:pt x="66439" y="29635"/>
                    </a:cubicBezTo>
                    <a:cubicBezTo>
                      <a:pt x="66439" y="27839"/>
                      <a:pt x="67337" y="26941"/>
                      <a:pt x="69133" y="26941"/>
                    </a:cubicBezTo>
                    <a:cubicBezTo>
                      <a:pt x="70928" y="26941"/>
                      <a:pt x="71826" y="27839"/>
                      <a:pt x="71826" y="29635"/>
                    </a:cubicBezTo>
                    <a:cubicBezTo>
                      <a:pt x="71826" y="33227"/>
                      <a:pt x="70030" y="35921"/>
                      <a:pt x="67337" y="37717"/>
                    </a:cubicBezTo>
                    <a:cubicBezTo>
                      <a:pt x="62848" y="41310"/>
                      <a:pt x="54767" y="43106"/>
                      <a:pt x="46687" y="43106"/>
                    </a:cubicBezTo>
                  </a:path>
                </a:pathLst>
              </a:custGeom>
              <a:solidFill>
                <a:srgbClr val="1D1D1B"/>
              </a:solidFill>
              <a:ln w="8971" cap="flat">
                <a:noFill/>
                <a:prstDash val="solid"/>
                <a:miter/>
              </a:ln>
            </p:spPr>
            <p:txBody>
              <a:bodyPr rtlCol="0" anchor="ctr"/>
              <a:lstStyle/>
              <a:p>
                <a:endParaRPr lang="en-US"/>
              </a:p>
            </p:txBody>
          </p:sp>
          <p:sp>
            <p:nvSpPr>
              <p:cNvPr id="1358" name="Freeform 1357">
                <a:extLst>
                  <a:ext uri="{FF2B5EF4-FFF2-40B4-BE49-F238E27FC236}">
                    <a16:creationId xmlns:a16="http://schemas.microsoft.com/office/drawing/2014/main" id="{35AEC613-7856-5DD2-2415-D083A7C958C5}"/>
                  </a:ext>
                </a:extLst>
              </p:cNvPr>
              <p:cNvSpPr/>
              <p:nvPr/>
            </p:nvSpPr>
            <p:spPr>
              <a:xfrm>
                <a:off x="12645609" y="5666041"/>
                <a:ext cx="49409" cy="57570"/>
              </a:xfrm>
              <a:custGeom>
                <a:avLst/>
                <a:gdLst>
                  <a:gd name="connsiteX0" fmla="*/ 40402 w 49409"/>
                  <a:gd name="connsiteY0" fmla="*/ 57570 h 57570"/>
                  <a:gd name="connsiteX1" fmla="*/ 33220 w 49409"/>
                  <a:gd name="connsiteY1" fmla="*/ 54876 h 57570"/>
                  <a:gd name="connsiteX2" fmla="*/ 33220 w 49409"/>
                  <a:gd name="connsiteY2" fmla="*/ 51284 h 57570"/>
                  <a:gd name="connsiteX3" fmla="*/ 36811 w 49409"/>
                  <a:gd name="connsiteY3" fmla="*/ 51284 h 57570"/>
                  <a:gd name="connsiteX4" fmla="*/ 42198 w 49409"/>
                  <a:gd name="connsiteY4" fmla="*/ 52182 h 57570"/>
                  <a:gd name="connsiteX5" fmla="*/ 34117 w 49409"/>
                  <a:gd name="connsiteY5" fmla="*/ 19853 h 57570"/>
                  <a:gd name="connsiteX6" fmla="*/ 9876 w 49409"/>
                  <a:gd name="connsiteY6" fmla="*/ 5484 h 57570"/>
                  <a:gd name="connsiteX7" fmla="*/ 5387 w 49409"/>
                  <a:gd name="connsiteY7" fmla="*/ 8178 h 57570"/>
                  <a:gd name="connsiteX8" fmla="*/ 1796 w 49409"/>
                  <a:gd name="connsiteY8" fmla="*/ 9974 h 57570"/>
                  <a:gd name="connsiteX9" fmla="*/ 0 w 49409"/>
                  <a:gd name="connsiteY9" fmla="*/ 6382 h 57570"/>
                  <a:gd name="connsiteX10" fmla="*/ 8978 w 49409"/>
                  <a:gd name="connsiteY10" fmla="*/ 96 h 57570"/>
                  <a:gd name="connsiteX11" fmla="*/ 38606 w 49409"/>
                  <a:gd name="connsiteY11" fmla="*/ 16261 h 57570"/>
                  <a:gd name="connsiteX12" fmla="*/ 46687 w 49409"/>
                  <a:gd name="connsiteY12" fmla="*/ 54876 h 57570"/>
                  <a:gd name="connsiteX13" fmla="*/ 42198 w 49409"/>
                  <a:gd name="connsiteY13" fmla="*/ 56672 h 57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409" h="57570">
                    <a:moveTo>
                      <a:pt x="40402" y="57570"/>
                    </a:moveTo>
                    <a:cubicBezTo>
                      <a:pt x="38606" y="57570"/>
                      <a:pt x="36811" y="57570"/>
                      <a:pt x="33220" y="54876"/>
                    </a:cubicBezTo>
                    <a:cubicBezTo>
                      <a:pt x="32321" y="54876"/>
                      <a:pt x="31424" y="52182"/>
                      <a:pt x="33220" y="51284"/>
                    </a:cubicBezTo>
                    <a:cubicBezTo>
                      <a:pt x="35015" y="50386"/>
                      <a:pt x="35913" y="49488"/>
                      <a:pt x="36811" y="51284"/>
                    </a:cubicBezTo>
                    <a:cubicBezTo>
                      <a:pt x="37709" y="51284"/>
                      <a:pt x="40402" y="53978"/>
                      <a:pt x="42198" y="52182"/>
                    </a:cubicBezTo>
                    <a:cubicBezTo>
                      <a:pt x="45789" y="48590"/>
                      <a:pt x="42198" y="32425"/>
                      <a:pt x="34117" y="19853"/>
                    </a:cubicBezTo>
                    <a:cubicBezTo>
                      <a:pt x="26935" y="9974"/>
                      <a:pt x="16161" y="4586"/>
                      <a:pt x="9876" y="5484"/>
                    </a:cubicBezTo>
                    <a:cubicBezTo>
                      <a:pt x="7182" y="5484"/>
                      <a:pt x="6285" y="7280"/>
                      <a:pt x="5387" y="8178"/>
                    </a:cubicBezTo>
                    <a:cubicBezTo>
                      <a:pt x="5387" y="9077"/>
                      <a:pt x="3591" y="9974"/>
                      <a:pt x="1796" y="9974"/>
                    </a:cubicBezTo>
                    <a:cubicBezTo>
                      <a:pt x="0" y="9974"/>
                      <a:pt x="0" y="8178"/>
                      <a:pt x="0" y="6382"/>
                    </a:cubicBezTo>
                    <a:cubicBezTo>
                      <a:pt x="1796" y="2790"/>
                      <a:pt x="4489" y="994"/>
                      <a:pt x="8978" y="96"/>
                    </a:cubicBezTo>
                    <a:cubicBezTo>
                      <a:pt x="17058" y="-802"/>
                      <a:pt x="29628" y="4586"/>
                      <a:pt x="38606" y="16261"/>
                    </a:cubicBezTo>
                    <a:cubicBezTo>
                      <a:pt x="47585" y="28833"/>
                      <a:pt x="52971" y="48590"/>
                      <a:pt x="46687" y="54876"/>
                    </a:cubicBezTo>
                    <a:cubicBezTo>
                      <a:pt x="46687" y="55774"/>
                      <a:pt x="43993" y="56672"/>
                      <a:pt x="42198" y="56672"/>
                    </a:cubicBezTo>
                  </a:path>
                </a:pathLst>
              </a:custGeom>
              <a:solidFill>
                <a:srgbClr val="5B2816"/>
              </a:solidFill>
              <a:ln w="8971" cap="flat">
                <a:noFill/>
                <a:prstDash val="solid"/>
                <a:miter/>
              </a:ln>
            </p:spPr>
            <p:txBody>
              <a:bodyPr rtlCol="0" anchor="ctr"/>
              <a:lstStyle/>
              <a:p>
                <a:endParaRPr lang="en-US"/>
              </a:p>
            </p:txBody>
          </p:sp>
          <p:sp>
            <p:nvSpPr>
              <p:cNvPr id="1359" name="Freeform 1358">
                <a:extLst>
                  <a:ext uri="{FF2B5EF4-FFF2-40B4-BE49-F238E27FC236}">
                    <a16:creationId xmlns:a16="http://schemas.microsoft.com/office/drawing/2014/main" id="{58143C0B-B4C0-84DE-AFDF-79199427156C}"/>
                  </a:ext>
                </a:extLst>
              </p:cNvPr>
              <p:cNvSpPr/>
              <p:nvPr/>
            </p:nvSpPr>
            <p:spPr>
              <a:xfrm>
                <a:off x="12251789" y="5799590"/>
                <a:ext cx="346711" cy="65911"/>
              </a:xfrm>
              <a:custGeom>
                <a:avLst/>
                <a:gdLst>
                  <a:gd name="connsiteX0" fmla="*/ 5960 w 346711"/>
                  <a:gd name="connsiteY0" fmla="*/ 40766 h 65911"/>
                  <a:gd name="connsiteX1" fmla="*/ 5960 w 346711"/>
                  <a:gd name="connsiteY1" fmla="*/ 40766 h 65911"/>
                  <a:gd name="connsiteX2" fmla="*/ 5960 w 346711"/>
                  <a:gd name="connsiteY2" fmla="*/ 40766 h 65911"/>
                  <a:gd name="connsiteX3" fmla="*/ 166671 w 346711"/>
                  <a:gd name="connsiteY3" fmla="*/ 65911 h 65911"/>
                  <a:gd name="connsiteX4" fmla="*/ 66115 w 346711"/>
                  <a:gd name="connsiteY4" fmla="*/ 56033 h 65911"/>
                  <a:gd name="connsiteX5" fmla="*/ 62523 w 346711"/>
                  <a:gd name="connsiteY5" fmla="*/ 56033 h 65911"/>
                  <a:gd name="connsiteX6" fmla="*/ 3267 w 346711"/>
                  <a:gd name="connsiteY6" fmla="*/ 45256 h 65911"/>
                  <a:gd name="connsiteX7" fmla="*/ 1471 w 346711"/>
                  <a:gd name="connsiteY7" fmla="*/ 19214 h 65911"/>
                  <a:gd name="connsiteX8" fmla="*/ 2369 w 346711"/>
                  <a:gd name="connsiteY8" fmla="*/ 11131 h 65911"/>
                  <a:gd name="connsiteX9" fmla="*/ 5063 w 346711"/>
                  <a:gd name="connsiteY9" fmla="*/ 8437 h 65911"/>
                  <a:gd name="connsiteX10" fmla="*/ 7756 w 346711"/>
                  <a:gd name="connsiteY10" fmla="*/ 11131 h 65911"/>
                  <a:gd name="connsiteX11" fmla="*/ 6858 w 346711"/>
                  <a:gd name="connsiteY11" fmla="*/ 20111 h 65911"/>
                  <a:gd name="connsiteX12" fmla="*/ 5063 w 346711"/>
                  <a:gd name="connsiteY12" fmla="*/ 40766 h 65911"/>
                  <a:gd name="connsiteX13" fmla="*/ 62523 w 346711"/>
                  <a:gd name="connsiteY13" fmla="*/ 50645 h 65911"/>
                  <a:gd name="connsiteX14" fmla="*/ 66115 w 346711"/>
                  <a:gd name="connsiteY14" fmla="*/ 50645 h 65911"/>
                  <a:gd name="connsiteX15" fmla="*/ 237599 w 346711"/>
                  <a:gd name="connsiteY15" fmla="*/ 52441 h 65911"/>
                  <a:gd name="connsiteX16" fmla="*/ 304935 w 346711"/>
                  <a:gd name="connsiteY16" fmla="*/ 38072 h 65911"/>
                  <a:gd name="connsiteX17" fmla="*/ 341747 w 346711"/>
                  <a:gd name="connsiteY17" fmla="*/ 29092 h 65911"/>
                  <a:gd name="connsiteX18" fmla="*/ 339951 w 346711"/>
                  <a:gd name="connsiteY18" fmla="*/ 16519 h 65911"/>
                  <a:gd name="connsiteX19" fmla="*/ 337257 w 346711"/>
                  <a:gd name="connsiteY19" fmla="*/ 3049 h 65911"/>
                  <a:gd name="connsiteX20" fmla="*/ 339951 w 346711"/>
                  <a:gd name="connsiteY20" fmla="*/ 355 h 65911"/>
                  <a:gd name="connsiteX21" fmla="*/ 342644 w 346711"/>
                  <a:gd name="connsiteY21" fmla="*/ 3049 h 65911"/>
                  <a:gd name="connsiteX22" fmla="*/ 344440 w 346711"/>
                  <a:gd name="connsiteY22" fmla="*/ 15621 h 65911"/>
                  <a:gd name="connsiteX23" fmla="*/ 345338 w 346711"/>
                  <a:gd name="connsiteY23" fmla="*/ 31786 h 65911"/>
                  <a:gd name="connsiteX24" fmla="*/ 304935 w 346711"/>
                  <a:gd name="connsiteY24" fmla="*/ 42562 h 65911"/>
                  <a:gd name="connsiteX25" fmla="*/ 238497 w 346711"/>
                  <a:gd name="connsiteY25" fmla="*/ 56931 h 65911"/>
                  <a:gd name="connsiteX26" fmla="*/ 164875 w 346711"/>
                  <a:gd name="connsiteY26" fmla="*/ 65911 h 65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46711" h="65911">
                    <a:moveTo>
                      <a:pt x="5960" y="40766"/>
                    </a:moveTo>
                    <a:lnTo>
                      <a:pt x="5960" y="40766"/>
                    </a:lnTo>
                    <a:lnTo>
                      <a:pt x="5960" y="40766"/>
                    </a:lnTo>
                    <a:close/>
                    <a:moveTo>
                      <a:pt x="166671" y="65911"/>
                    </a:moveTo>
                    <a:cubicBezTo>
                      <a:pt x="132553" y="65911"/>
                      <a:pt x="97538" y="61421"/>
                      <a:pt x="66115" y="56033"/>
                    </a:cubicBezTo>
                    <a:lnTo>
                      <a:pt x="62523" y="56033"/>
                    </a:lnTo>
                    <a:cubicBezTo>
                      <a:pt x="35588" y="50645"/>
                      <a:pt x="7756" y="46155"/>
                      <a:pt x="3267" y="45256"/>
                    </a:cubicBezTo>
                    <a:cubicBezTo>
                      <a:pt x="-1222" y="43460"/>
                      <a:pt x="-325" y="37174"/>
                      <a:pt x="1471" y="19214"/>
                    </a:cubicBezTo>
                    <a:cubicBezTo>
                      <a:pt x="1471" y="16519"/>
                      <a:pt x="1471" y="12927"/>
                      <a:pt x="2369" y="11131"/>
                    </a:cubicBezTo>
                    <a:cubicBezTo>
                      <a:pt x="2369" y="9335"/>
                      <a:pt x="4165" y="8437"/>
                      <a:pt x="5063" y="8437"/>
                    </a:cubicBezTo>
                    <a:cubicBezTo>
                      <a:pt x="6858" y="8437"/>
                      <a:pt x="7756" y="10233"/>
                      <a:pt x="7756" y="11131"/>
                    </a:cubicBezTo>
                    <a:cubicBezTo>
                      <a:pt x="7756" y="13825"/>
                      <a:pt x="7756" y="16519"/>
                      <a:pt x="6858" y="20111"/>
                    </a:cubicBezTo>
                    <a:cubicBezTo>
                      <a:pt x="6858" y="26398"/>
                      <a:pt x="5063" y="37174"/>
                      <a:pt x="5063" y="40766"/>
                    </a:cubicBezTo>
                    <a:cubicBezTo>
                      <a:pt x="11347" y="42562"/>
                      <a:pt x="49954" y="48848"/>
                      <a:pt x="62523" y="50645"/>
                    </a:cubicBezTo>
                    <a:lnTo>
                      <a:pt x="66115" y="50645"/>
                    </a:lnTo>
                    <a:cubicBezTo>
                      <a:pt x="119984" y="60523"/>
                      <a:pt x="182832" y="66809"/>
                      <a:pt x="237599" y="52441"/>
                    </a:cubicBezTo>
                    <a:cubicBezTo>
                      <a:pt x="260942" y="46155"/>
                      <a:pt x="285183" y="41664"/>
                      <a:pt x="304935" y="38072"/>
                    </a:cubicBezTo>
                    <a:cubicBezTo>
                      <a:pt x="321994" y="34480"/>
                      <a:pt x="339053" y="31786"/>
                      <a:pt x="341747" y="29092"/>
                    </a:cubicBezTo>
                    <a:cubicBezTo>
                      <a:pt x="342644" y="27296"/>
                      <a:pt x="341747" y="21908"/>
                      <a:pt x="339951" y="16519"/>
                    </a:cubicBezTo>
                    <a:cubicBezTo>
                      <a:pt x="339053" y="12029"/>
                      <a:pt x="337257" y="7539"/>
                      <a:pt x="337257" y="3049"/>
                    </a:cubicBezTo>
                    <a:cubicBezTo>
                      <a:pt x="337257" y="-1441"/>
                      <a:pt x="338155" y="355"/>
                      <a:pt x="339951" y="355"/>
                    </a:cubicBezTo>
                    <a:cubicBezTo>
                      <a:pt x="341747" y="355"/>
                      <a:pt x="342644" y="1253"/>
                      <a:pt x="342644" y="3049"/>
                    </a:cubicBezTo>
                    <a:cubicBezTo>
                      <a:pt x="342644" y="6641"/>
                      <a:pt x="343542" y="11131"/>
                      <a:pt x="344440" y="15621"/>
                    </a:cubicBezTo>
                    <a:cubicBezTo>
                      <a:pt x="346236" y="21908"/>
                      <a:pt x="348031" y="28194"/>
                      <a:pt x="345338" y="31786"/>
                    </a:cubicBezTo>
                    <a:cubicBezTo>
                      <a:pt x="343542" y="35378"/>
                      <a:pt x="333666" y="37174"/>
                      <a:pt x="304935" y="42562"/>
                    </a:cubicBezTo>
                    <a:cubicBezTo>
                      <a:pt x="285183" y="46155"/>
                      <a:pt x="260942" y="50645"/>
                      <a:pt x="238497" y="56931"/>
                    </a:cubicBezTo>
                    <a:cubicBezTo>
                      <a:pt x="215153" y="63217"/>
                      <a:pt x="190014" y="65911"/>
                      <a:pt x="164875" y="65911"/>
                    </a:cubicBezTo>
                  </a:path>
                </a:pathLst>
              </a:custGeom>
              <a:solidFill>
                <a:srgbClr val="5B2816"/>
              </a:solidFill>
              <a:ln w="8971" cap="flat">
                <a:noFill/>
                <a:prstDash val="solid"/>
                <a:miter/>
              </a:ln>
            </p:spPr>
            <p:txBody>
              <a:bodyPr rtlCol="0" anchor="ctr"/>
              <a:lstStyle/>
              <a:p>
                <a:endParaRPr lang="en-US"/>
              </a:p>
            </p:txBody>
          </p:sp>
          <p:sp>
            <p:nvSpPr>
              <p:cNvPr id="1360" name="Freeform 1359">
                <a:extLst>
                  <a:ext uri="{FF2B5EF4-FFF2-40B4-BE49-F238E27FC236}">
                    <a16:creationId xmlns:a16="http://schemas.microsoft.com/office/drawing/2014/main" id="{478BE67B-B303-7745-F938-4ECD9D055390}"/>
                  </a:ext>
                </a:extLst>
              </p:cNvPr>
              <p:cNvSpPr/>
              <p:nvPr/>
            </p:nvSpPr>
            <p:spPr>
              <a:xfrm>
                <a:off x="12048184" y="5168628"/>
                <a:ext cx="11146" cy="37717"/>
              </a:xfrm>
              <a:custGeom>
                <a:avLst/>
                <a:gdLst>
                  <a:gd name="connsiteX0" fmla="*/ 2168 w 11146"/>
                  <a:gd name="connsiteY0" fmla="*/ 36819 h 37717"/>
                  <a:gd name="connsiteX1" fmla="*/ 1270 w 11146"/>
                  <a:gd name="connsiteY1" fmla="*/ 36819 h 37717"/>
                  <a:gd name="connsiteX2" fmla="*/ 372 w 11146"/>
                  <a:gd name="connsiteY2" fmla="*/ 33227 h 37717"/>
                  <a:gd name="connsiteX3" fmla="*/ 5759 w 11146"/>
                  <a:gd name="connsiteY3" fmla="*/ 2694 h 37717"/>
                  <a:gd name="connsiteX4" fmla="*/ 8452 w 11146"/>
                  <a:gd name="connsiteY4" fmla="*/ 0 h 37717"/>
                  <a:gd name="connsiteX5" fmla="*/ 11146 w 11146"/>
                  <a:gd name="connsiteY5" fmla="*/ 2694 h 37717"/>
                  <a:gd name="connsiteX6" fmla="*/ 4861 w 11146"/>
                  <a:gd name="connsiteY6" fmla="*/ 35921 h 37717"/>
                  <a:gd name="connsiteX7" fmla="*/ 2168 w 11146"/>
                  <a:gd name="connsiteY7" fmla="*/ 37717 h 3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146" h="37717">
                    <a:moveTo>
                      <a:pt x="2168" y="36819"/>
                    </a:moveTo>
                    <a:cubicBezTo>
                      <a:pt x="2168" y="36819"/>
                      <a:pt x="2168" y="36819"/>
                      <a:pt x="1270" y="36819"/>
                    </a:cubicBezTo>
                    <a:cubicBezTo>
                      <a:pt x="372" y="36819"/>
                      <a:pt x="-526" y="35023"/>
                      <a:pt x="372" y="33227"/>
                    </a:cubicBezTo>
                    <a:cubicBezTo>
                      <a:pt x="4861" y="24247"/>
                      <a:pt x="6657" y="14369"/>
                      <a:pt x="5759" y="2694"/>
                    </a:cubicBezTo>
                    <a:cubicBezTo>
                      <a:pt x="5759" y="898"/>
                      <a:pt x="6657" y="0"/>
                      <a:pt x="8452" y="0"/>
                    </a:cubicBezTo>
                    <a:cubicBezTo>
                      <a:pt x="10248" y="0"/>
                      <a:pt x="11146" y="898"/>
                      <a:pt x="11146" y="2694"/>
                    </a:cubicBezTo>
                    <a:cubicBezTo>
                      <a:pt x="11146" y="15267"/>
                      <a:pt x="10248" y="26941"/>
                      <a:pt x="4861" y="35921"/>
                    </a:cubicBezTo>
                    <a:cubicBezTo>
                      <a:pt x="4861" y="36819"/>
                      <a:pt x="3065" y="37717"/>
                      <a:pt x="2168" y="37717"/>
                    </a:cubicBezTo>
                  </a:path>
                </a:pathLst>
              </a:custGeom>
              <a:solidFill>
                <a:srgbClr val="1D1D1B"/>
              </a:solidFill>
              <a:ln w="8971" cap="flat">
                <a:noFill/>
                <a:prstDash val="solid"/>
                <a:miter/>
              </a:ln>
            </p:spPr>
            <p:txBody>
              <a:bodyPr rtlCol="0" anchor="ctr"/>
              <a:lstStyle/>
              <a:p>
                <a:endParaRPr lang="en-US"/>
              </a:p>
            </p:txBody>
          </p:sp>
          <p:sp>
            <p:nvSpPr>
              <p:cNvPr id="1361" name="Freeform 1360">
                <a:extLst>
                  <a:ext uri="{FF2B5EF4-FFF2-40B4-BE49-F238E27FC236}">
                    <a16:creationId xmlns:a16="http://schemas.microsoft.com/office/drawing/2014/main" id="{C2B71143-9F43-6D38-5B3F-8598FCE2E23B}"/>
                  </a:ext>
                </a:extLst>
              </p:cNvPr>
              <p:cNvSpPr/>
              <p:nvPr/>
            </p:nvSpPr>
            <p:spPr>
              <a:xfrm>
                <a:off x="11866843" y="5224805"/>
                <a:ext cx="169542" cy="300341"/>
              </a:xfrm>
              <a:custGeom>
                <a:avLst/>
                <a:gdLst>
                  <a:gd name="connsiteX0" fmla="*/ 2148 w 169542"/>
                  <a:gd name="connsiteY0" fmla="*/ 300342 h 300341"/>
                  <a:gd name="connsiteX1" fmla="*/ 2148 w 169542"/>
                  <a:gd name="connsiteY1" fmla="*/ 300342 h 300341"/>
                  <a:gd name="connsiteX2" fmla="*/ 352 w 169542"/>
                  <a:gd name="connsiteY2" fmla="*/ 297648 h 300341"/>
                  <a:gd name="connsiteX3" fmla="*/ 13819 w 169542"/>
                  <a:gd name="connsiteY3" fmla="*/ 229397 h 300341"/>
                  <a:gd name="connsiteX4" fmla="*/ 27287 w 169542"/>
                  <a:gd name="connsiteY4" fmla="*/ 160249 h 300341"/>
                  <a:gd name="connsiteX5" fmla="*/ 39857 w 169542"/>
                  <a:gd name="connsiteY5" fmla="*/ 96488 h 300341"/>
                  <a:gd name="connsiteX6" fmla="*/ 103602 w 169542"/>
                  <a:gd name="connsiteY6" fmla="*/ 35422 h 300341"/>
                  <a:gd name="connsiteX7" fmla="*/ 165552 w 169542"/>
                  <a:gd name="connsiteY7" fmla="*/ 399 h 300341"/>
                  <a:gd name="connsiteX8" fmla="*/ 169143 w 169542"/>
                  <a:gd name="connsiteY8" fmla="*/ 399 h 300341"/>
                  <a:gd name="connsiteX9" fmla="*/ 169143 w 169542"/>
                  <a:gd name="connsiteY9" fmla="*/ 3991 h 300341"/>
                  <a:gd name="connsiteX10" fmla="*/ 106295 w 169542"/>
                  <a:gd name="connsiteY10" fmla="*/ 39912 h 300341"/>
                  <a:gd name="connsiteX11" fmla="*/ 46141 w 169542"/>
                  <a:gd name="connsiteY11" fmla="*/ 97386 h 300341"/>
                  <a:gd name="connsiteX12" fmla="*/ 33572 w 169542"/>
                  <a:gd name="connsiteY12" fmla="*/ 161147 h 300341"/>
                  <a:gd name="connsiteX13" fmla="*/ 20104 w 169542"/>
                  <a:gd name="connsiteY13" fmla="*/ 230295 h 300341"/>
                  <a:gd name="connsiteX14" fmla="*/ 6637 w 169542"/>
                  <a:gd name="connsiteY14" fmla="*/ 298546 h 300341"/>
                  <a:gd name="connsiteX15" fmla="*/ 3944 w 169542"/>
                  <a:gd name="connsiteY15" fmla="*/ 300342 h 300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9542" h="300341">
                    <a:moveTo>
                      <a:pt x="2148" y="300342"/>
                    </a:moveTo>
                    <a:cubicBezTo>
                      <a:pt x="2148" y="300342"/>
                      <a:pt x="2148" y="300342"/>
                      <a:pt x="2148" y="300342"/>
                    </a:cubicBezTo>
                    <a:cubicBezTo>
                      <a:pt x="352" y="300342"/>
                      <a:pt x="-545" y="298546"/>
                      <a:pt x="352" y="297648"/>
                    </a:cubicBezTo>
                    <a:cubicBezTo>
                      <a:pt x="3944" y="279687"/>
                      <a:pt x="8433" y="254542"/>
                      <a:pt x="13819" y="229397"/>
                    </a:cubicBezTo>
                    <a:cubicBezTo>
                      <a:pt x="17411" y="212335"/>
                      <a:pt x="22798" y="186292"/>
                      <a:pt x="27287" y="160249"/>
                    </a:cubicBezTo>
                    <a:cubicBezTo>
                      <a:pt x="31776" y="135104"/>
                      <a:pt x="36265" y="110857"/>
                      <a:pt x="39857" y="96488"/>
                    </a:cubicBezTo>
                    <a:cubicBezTo>
                      <a:pt x="45243" y="70446"/>
                      <a:pt x="64996" y="51587"/>
                      <a:pt x="103602" y="35422"/>
                    </a:cubicBezTo>
                    <a:cubicBezTo>
                      <a:pt x="135923" y="21952"/>
                      <a:pt x="151186" y="12972"/>
                      <a:pt x="165552" y="399"/>
                    </a:cubicBezTo>
                    <a:cubicBezTo>
                      <a:pt x="166450" y="-499"/>
                      <a:pt x="168245" y="399"/>
                      <a:pt x="169143" y="399"/>
                    </a:cubicBezTo>
                    <a:cubicBezTo>
                      <a:pt x="170041" y="1297"/>
                      <a:pt x="169143" y="3093"/>
                      <a:pt x="169143" y="3991"/>
                    </a:cubicBezTo>
                    <a:cubicBezTo>
                      <a:pt x="154778" y="16564"/>
                      <a:pt x="138617" y="25544"/>
                      <a:pt x="106295" y="39912"/>
                    </a:cubicBezTo>
                    <a:cubicBezTo>
                      <a:pt x="69485" y="55179"/>
                      <a:pt x="51528" y="73140"/>
                      <a:pt x="46141" y="97386"/>
                    </a:cubicBezTo>
                    <a:cubicBezTo>
                      <a:pt x="43448" y="111755"/>
                      <a:pt x="38958" y="136002"/>
                      <a:pt x="33572" y="161147"/>
                    </a:cubicBezTo>
                    <a:cubicBezTo>
                      <a:pt x="29083" y="187190"/>
                      <a:pt x="23695" y="214131"/>
                      <a:pt x="20104" y="230295"/>
                    </a:cubicBezTo>
                    <a:cubicBezTo>
                      <a:pt x="14717" y="255440"/>
                      <a:pt x="10228" y="280585"/>
                      <a:pt x="6637" y="298546"/>
                    </a:cubicBezTo>
                    <a:cubicBezTo>
                      <a:pt x="6637" y="299444"/>
                      <a:pt x="5739" y="300342"/>
                      <a:pt x="3944" y="300342"/>
                    </a:cubicBezTo>
                  </a:path>
                </a:pathLst>
              </a:custGeom>
              <a:solidFill>
                <a:srgbClr val="1D1D1B"/>
              </a:solidFill>
              <a:ln w="8971" cap="flat">
                <a:noFill/>
                <a:prstDash val="solid"/>
                <a:miter/>
              </a:ln>
            </p:spPr>
            <p:txBody>
              <a:bodyPr rtlCol="0" anchor="ctr"/>
              <a:lstStyle/>
              <a:p>
                <a:endParaRPr lang="en-US"/>
              </a:p>
            </p:txBody>
          </p:sp>
          <p:sp>
            <p:nvSpPr>
              <p:cNvPr id="1362" name="Freeform 1361">
                <a:extLst>
                  <a:ext uri="{FF2B5EF4-FFF2-40B4-BE49-F238E27FC236}">
                    <a16:creationId xmlns:a16="http://schemas.microsoft.com/office/drawing/2014/main" id="{A2BF7C21-836D-4DFF-4A37-CA879A158D2D}"/>
                  </a:ext>
                </a:extLst>
              </p:cNvPr>
              <p:cNvSpPr/>
              <p:nvPr/>
            </p:nvSpPr>
            <p:spPr>
              <a:xfrm>
                <a:off x="11861809" y="5570946"/>
                <a:ext cx="48621" cy="99681"/>
              </a:xfrm>
              <a:custGeom>
                <a:avLst/>
                <a:gdLst>
                  <a:gd name="connsiteX0" fmla="*/ 46686 w 48621"/>
                  <a:gd name="connsiteY0" fmla="*/ 99682 h 99681"/>
                  <a:gd name="connsiteX1" fmla="*/ 44891 w 48621"/>
                  <a:gd name="connsiteY1" fmla="*/ 99682 h 99681"/>
                  <a:gd name="connsiteX2" fmla="*/ 18854 w 48621"/>
                  <a:gd name="connsiteY2" fmla="*/ 55678 h 99681"/>
                  <a:gd name="connsiteX3" fmla="*/ 7182 w 48621"/>
                  <a:gd name="connsiteY3" fmla="*/ 28737 h 99681"/>
                  <a:gd name="connsiteX4" fmla="*/ 0 w 48621"/>
                  <a:gd name="connsiteY4" fmla="*/ 2694 h 99681"/>
                  <a:gd name="connsiteX5" fmla="*/ 1795 w 48621"/>
                  <a:gd name="connsiteY5" fmla="*/ 0 h 99681"/>
                  <a:gd name="connsiteX6" fmla="*/ 4489 w 48621"/>
                  <a:gd name="connsiteY6" fmla="*/ 1796 h 99681"/>
                  <a:gd name="connsiteX7" fmla="*/ 11672 w 48621"/>
                  <a:gd name="connsiteY7" fmla="*/ 26043 h 99681"/>
                  <a:gd name="connsiteX8" fmla="*/ 23343 w 48621"/>
                  <a:gd name="connsiteY8" fmla="*/ 52984 h 99681"/>
                  <a:gd name="connsiteX9" fmla="*/ 47585 w 48621"/>
                  <a:gd name="connsiteY9" fmla="*/ 95191 h 99681"/>
                  <a:gd name="connsiteX10" fmla="*/ 47585 w 48621"/>
                  <a:gd name="connsiteY10" fmla="*/ 98783 h 99681"/>
                  <a:gd name="connsiteX11" fmla="*/ 45789 w 48621"/>
                  <a:gd name="connsiteY11" fmla="*/ 99682 h 9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621" h="99681">
                    <a:moveTo>
                      <a:pt x="46686" y="99682"/>
                    </a:moveTo>
                    <a:cubicBezTo>
                      <a:pt x="46686" y="99682"/>
                      <a:pt x="45789" y="99682"/>
                      <a:pt x="44891" y="99682"/>
                    </a:cubicBezTo>
                    <a:cubicBezTo>
                      <a:pt x="34117" y="92497"/>
                      <a:pt x="27832" y="76333"/>
                      <a:pt x="18854" y="55678"/>
                    </a:cubicBezTo>
                    <a:cubicBezTo>
                      <a:pt x="15263" y="46697"/>
                      <a:pt x="11672" y="38615"/>
                      <a:pt x="7182" y="28737"/>
                    </a:cubicBezTo>
                    <a:cubicBezTo>
                      <a:pt x="3591" y="20655"/>
                      <a:pt x="898" y="11674"/>
                      <a:pt x="0" y="2694"/>
                    </a:cubicBezTo>
                    <a:cubicBezTo>
                      <a:pt x="0" y="898"/>
                      <a:pt x="0" y="0"/>
                      <a:pt x="1795" y="0"/>
                    </a:cubicBezTo>
                    <a:cubicBezTo>
                      <a:pt x="3591" y="0"/>
                      <a:pt x="4489" y="0"/>
                      <a:pt x="4489" y="1796"/>
                    </a:cubicBezTo>
                    <a:cubicBezTo>
                      <a:pt x="5387" y="9878"/>
                      <a:pt x="8080" y="17961"/>
                      <a:pt x="11672" y="26043"/>
                    </a:cubicBezTo>
                    <a:cubicBezTo>
                      <a:pt x="16161" y="35921"/>
                      <a:pt x="19752" y="44902"/>
                      <a:pt x="23343" y="52984"/>
                    </a:cubicBezTo>
                    <a:cubicBezTo>
                      <a:pt x="31424" y="72741"/>
                      <a:pt x="38606" y="88905"/>
                      <a:pt x="47585" y="95191"/>
                    </a:cubicBezTo>
                    <a:cubicBezTo>
                      <a:pt x="48482" y="95191"/>
                      <a:pt x="49380" y="97885"/>
                      <a:pt x="47585" y="98783"/>
                    </a:cubicBezTo>
                    <a:cubicBezTo>
                      <a:pt x="47585" y="98783"/>
                      <a:pt x="46686" y="99682"/>
                      <a:pt x="45789" y="99682"/>
                    </a:cubicBezTo>
                  </a:path>
                </a:pathLst>
              </a:custGeom>
              <a:solidFill>
                <a:srgbClr val="5B2816"/>
              </a:solidFill>
              <a:ln w="8971" cap="flat">
                <a:noFill/>
                <a:prstDash val="solid"/>
                <a:miter/>
              </a:ln>
            </p:spPr>
            <p:txBody>
              <a:bodyPr rtlCol="0" anchor="ctr"/>
              <a:lstStyle/>
              <a:p>
                <a:endParaRPr lang="en-US"/>
              </a:p>
            </p:txBody>
          </p:sp>
          <p:sp>
            <p:nvSpPr>
              <p:cNvPr id="1363" name="Freeform 1362">
                <a:extLst>
                  <a:ext uri="{FF2B5EF4-FFF2-40B4-BE49-F238E27FC236}">
                    <a16:creationId xmlns:a16="http://schemas.microsoft.com/office/drawing/2014/main" id="{B23E367E-A057-4DC8-3801-94D357055DE8}"/>
                  </a:ext>
                </a:extLst>
              </p:cNvPr>
              <p:cNvSpPr/>
              <p:nvPr/>
            </p:nvSpPr>
            <p:spPr>
              <a:xfrm>
                <a:off x="11928247" y="5698467"/>
                <a:ext cx="66838" cy="102375"/>
              </a:xfrm>
              <a:custGeom>
                <a:avLst/>
                <a:gdLst>
                  <a:gd name="connsiteX0" fmla="*/ 64643 w 66838"/>
                  <a:gd name="connsiteY0" fmla="*/ 102376 h 102375"/>
                  <a:gd name="connsiteX1" fmla="*/ 62848 w 66838"/>
                  <a:gd name="connsiteY1" fmla="*/ 101478 h 102375"/>
                  <a:gd name="connsiteX2" fmla="*/ 48483 w 66838"/>
                  <a:gd name="connsiteY2" fmla="*/ 85313 h 102375"/>
                  <a:gd name="connsiteX3" fmla="*/ 48483 w 66838"/>
                  <a:gd name="connsiteY3" fmla="*/ 85313 h 102375"/>
                  <a:gd name="connsiteX4" fmla="*/ 27833 w 66838"/>
                  <a:gd name="connsiteY4" fmla="*/ 58372 h 102375"/>
                  <a:gd name="connsiteX5" fmla="*/ 17059 w 66838"/>
                  <a:gd name="connsiteY5" fmla="*/ 35023 h 102375"/>
                  <a:gd name="connsiteX6" fmla="*/ 12570 w 66838"/>
                  <a:gd name="connsiteY6" fmla="*/ 23349 h 102375"/>
                  <a:gd name="connsiteX7" fmla="*/ 0 w 66838"/>
                  <a:gd name="connsiteY7" fmla="*/ 3592 h 102375"/>
                  <a:gd name="connsiteX8" fmla="*/ 0 w 66838"/>
                  <a:gd name="connsiteY8" fmla="*/ 0 h 102375"/>
                  <a:gd name="connsiteX9" fmla="*/ 3592 w 66838"/>
                  <a:gd name="connsiteY9" fmla="*/ 0 h 102375"/>
                  <a:gd name="connsiteX10" fmla="*/ 16161 w 66838"/>
                  <a:gd name="connsiteY10" fmla="*/ 21553 h 102375"/>
                  <a:gd name="connsiteX11" fmla="*/ 21548 w 66838"/>
                  <a:gd name="connsiteY11" fmla="*/ 33227 h 102375"/>
                  <a:gd name="connsiteX12" fmla="*/ 32322 w 66838"/>
                  <a:gd name="connsiteY12" fmla="*/ 55678 h 102375"/>
                  <a:gd name="connsiteX13" fmla="*/ 52074 w 66838"/>
                  <a:gd name="connsiteY13" fmla="*/ 80823 h 102375"/>
                  <a:gd name="connsiteX14" fmla="*/ 52074 w 66838"/>
                  <a:gd name="connsiteY14" fmla="*/ 80823 h 102375"/>
                  <a:gd name="connsiteX15" fmla="*/ 66439 w 66838"/>
                  <a:gd name="connsiteY15" fmla="*/ 97886 h 102375"/>
                  <a:gd name="connsiteX16" fmla="*/ 66439 w 66838"/>
                  <a:gd name="connsiteY16" fmla="*/ 101478 h 102375"/>
                  <a:gd name="connsiteX17" fmla="*/ 64643 w 66838"/>
                  <a:gd name="connsiteY17" fmla="*/ 101478 h 102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6838" h="102375">
                    <a:moveTo>
                      <a:pt x="64643" y="102376"/>
                    </a:moveTo>
                    <a:cubicBezTo>
                      <a:pt x="64643" y="102376"/>
                      <a:pt x="62848" y="102376"/>
                      <a:pt x="62848" y="101478"/>
                    </a:cubicBezTo>
                    <a:cubicBezTo>
                      <a:pt x="57461" y="95191"/>
                      <a:pt x="52972" y="89803"/>
                      <a:pt x="48483" y="85313"/>
                    </a:cubicBezTo>
                    <a:lnTo>
                      <a:pt x="48483" y="85313"/>
                    </a:lnTo>
                    <a:cubicBezTo>
                      <a:pt x="41300" y="76333"/>
                      <a:pt x="35913" y="70945"/>
                      <a:pt x="27833" y="58372"/>
                    </a:cubicBezTo>
                    <a:cubicBezTo>
                      <a:pt x="23344" y="51188"/>
                      <a:pt x="19752" y="43106"/>
                      <a:pt x="17059" y="35023"/>
                    </a:cubicBezTo>
                    <a:cubicBezTo>
                      <a:pt x="15263" y="31431"/>
                      <a:pt x="13467" y="26941"/>
                      <a:pt x="12570" y="23349"/>
                    </a:cubicBezTo>
                    <a:cubicBezTo>
                      <a:pt x="8081" y="14369"/>
                      <a:pt x="2693" y="7184"/>
                      <a:pt x="0" y="3592"/>
                    </a:cubicBezTo>
                    <a:cubicBezTo>
                      <a:pt x="0" y="2694"/>
                      <a:pt x="0" y="898"/>
                      <a:pt x="0" y="0"/>
                    </a:cubicBezTo>
                    <a:cubicBezTo>
                      <a:pt x="898" y="0"/>
                      <a:pt x="2693" y="0"/>
                      <a:pt x="3592" y="0"/>
                    </a:cubicBezTo>
                    <a:cubicBezTo>
                      <a:pt x="6285" y="3592"/>
                      <a:pt x="11672" y="11675"/>
                      <a:pt x="16161" y="21553"/>
                    </a:cubicBezTo>
                    <a:cubicBezTo>
                      <a:pt x="17956" y="25145"/>
                      <a:pt x="19752" y="28737"/>
                      <a:pt x="21548" y="33227"/>
                    </a:cubicBezTo>
                    <a:cubicBezTo>
                      <a:pt x="25139" y="41310"/>
                      <a:pt x="27833" y="48494"/>
                      <a:pt x="32322" y="55678"/>
                    </a:cubicBezTo>
                    <a:cubicBezTo>
                      <a:pt x="40402" y="67352"/>
                      <a:pt x="44891" y="72741"/>
                      <a:pt x="52074" y="80823"/>
                    </a:cubicBezTo>
                    <a:lnTo>
                      <a:pt x="52074" y="80823"/>
                    </a:lnTo>
                    <a:cubicBezTo>
                      <a:pt x="55665" y="86211"/>
                      <a:pt x="60154" y="90701"/>
                      <a:pt x="66439" y="97886"/>
                    </a:cubicBezTo>
                    <a:cubicBezTo>
                      <a:pt x="67337" y="98783"/>
                      <a:pt x="66439" y="100580"/>
                      <a:pt x="66439" y="101478"/>
                    </a:cubicBezTo>
                    <a:cubicBezTo>
                      <a:pt x="66439" y="101478"/>
                      <a:pt x="65541" y="101478"/>
                      <a:pt x="64643" y="101478"/>
                    </a:cubicBezTo>
                  </a:path>
                </a:pathLst>
              </a:custGeom>
              <a:solidFill>
                <a:srgbClr val="5B2816"/>
              </a:solidFill>
              <a:ln w="8971" cap="flat">
                <a:noFill/>
                <a:prstDash val="solid"/>
                <a:miter/>
              </a:ln>
            </p:spPr>
            <p:txBody>
              <a:bodyPr rtlCol="0" anchor="ctr"/>
              <a:lstStyle/>
              <a:p>
                <a:endParaRPr lang="en-US"/>
              </a:p>
            </p:txBody>
          </p:sp>
          <p:sp>
            <p:nvSpPr>
              <p:cNvPr id="1364" name="Freeform 1363">
                <a:extLst>
                  <a:ext uri="{FF2B5EF4-FFF2-40B4-BE49-F238E27FC236}">
                    <a16:creationId xmlns:a16="http://schemas.microsoft.com/office/drawing/2014/main" id="{3363C089-28F9-EDCD-FFA5-801B8F613A2D}"/>
                  </a:ext>
                </a:extLst>
              </p:cNvPr>
              <p:cNvSpPr/>
              <p:nvPr/>
            </p:nvSpPr>
            <p:spPr>
              <a:xfrm>
                <a:off x="11974037" y="5676016"/>
                <a:ext cx="98637" cy="99681"/>
              </a:xfrm>
              <a:custGeom>
                <a:avLst/>
                <a:gdLst>
                  <a:gd name="connsiteX0" fmla="*/ 85293 w 98637"/>
                  <a:gd name="connsiteY0" fmla="*/ 97886 h 99681"/>
                  <a:gd name="connsiteX1" fmla="*/ 74519 w 98637"/>
                  <a:gd name="connsiteY1" fmla="*/ 95191 h 99681"/>
                  <a:gd name="connsiteX2" fmla="*/ 64643 w 98637"/>
                  <a:gd name="connsiteY2" fmla="*/ 88905 h 99681"/>
                  <a:gd name="connsiteX3" fmla="*/ 56563 w 98637"/>
                  <a:gd name="connsiteY3" fmla="*/ 83517 h 99681"/>
                  <a:gd name="connsiteX4" fmla="*/ 44891 w 98637"/>
                  <a:gd name="connsiteY4" fmla="*/ 83517 h 99681"/>
                  <a:gd name="connsiteX5" fmla="*/ 41300 w 98637"/>
                  <a:gd name="connsiteY5" fmla="*/ 82619 h 99681"/>
                  <a:gd name="connsiteX6" fmla="*/ 42197 w 98637"/>
                  <a:gd name="connsiteY6" fmla="*/ 79027 h 99681"/>
                  <a:gd name="connsiteX7" fmla="*/ 58359 w 98637"/>
                  <a:gd name="connsiteY7" fmla="*/ 79925 h 99681"/>
                  <a:gd name="connsiteX8" fmla="*/ 66439 w 98637"/>
                  <a:gd name="connsiteY8" fmla="*/ 85313 h 99681"/>
                  <a:gd name="connsiteX9" fmla="*/ 76315 w 98637"/>
                  <a:gd name="connsiteY9" fmla="*/ 91599 h 99681"/>
                  <a:gd name="connsiteX10" fmla="*/ 91578 w 98637"/>
                  <a:gd name="connsiteY10" fmla="*/ 91599 h 99681"/>
                  <a:gd name="connsiteX11" fmla="*/ 86191 w 98637"/>
                  <a:gd name="connsiteY11" fmla="*/ 85313 h 99681"/>
                  <a:gd name="connsiteX12" fmla="*/ 79008 w 98637"/>
                  <a:gd name="connsiteY12" fmla="*/ 79925 h 99681"/>
                  <a:gd name="connsiteX13" fmla="*/ 71826 w 98637"/>
                  <a:gd name="connsiteY13" fmla="*/ 72741 h 99681"/>
                  <a:gd name="connsiteX14" fmla="*/ 54767 w 98637"/>
                  <a:gd name="connsiteY14" fmla="*/ 57474 h 99681"/>
                  <a:gd name="connsiteX15" fmla="*/ 38606 w 98637"/>
                  <a:gd name="connsiteY15" fmla="*/ 51188 h 99681"/>
                  <a:gd name="connsiteX16" fmla="*/ 24241 w 98637"/>
                  <a:gd name="connsiteY16" fmla="*/ 44004 h 99681"/>
                  <a:gd name="connsiteX17" fmla="*/ 0 w 98637"/>
                  <a:gd name="connsiteY17" fmla="*/ 3592 h 99681"/>
                  <a:gd name="connsiteX18" fmla="*/ 1795 w 98637"/>
                  <a:gd name="connsiteY18" fmla="*/ 0 h 99681"/>
                  <a:gd name="connsiteX19" fmla="*/ 5387 w 98637"/>
                  <a:gd name="connsiteY19" fmla="*/ 1796 h 99681"/>
                  <a:gd name="connsiteX20" fmla="*/ 28730 w 98637"/>
                  <a:gd name="connsiteY20" fmla="*/ 39514 h 99681"/>
                  <a:gd name="connsiteX21" fmla="*/ 41300 w 98637"/>
                  <a:gd name="connsiteY21" fmla="*/ 45800 h 99681"/>
                  <a:gd name="connsiteX22" fmla="*/ 58359 w 98637"/>
                  <a:gd name="connsiteY22" fmla="*/ 52984 h 99681"/>
                  <a:gd name="connsiteX23" fmla="*/ 77213 w 98637"/>
                  <a:gd name="connsiteY23" fmla="*/ 69149 h 99681"/>
                  <a:gd name="connsiteX24" fmla="*/ 84395 w 98637"/>
                  <a:gd name="connsiteY24" fmla="*/ 76333 h 99681"/>
                  <a:gd name="connsiteX25" fmla="*/ 90680 w 98637"/>
                  <a:gd name="connsiteY25" fmla="*/ 81721 h 99681"/>
                  <a:gd name="connsiteX26" fmla="*/ 96965 w 98637"/>
                  <a:gd name="connsiteY26" fmla="*/ 94293 h 99681"/>
                  <a:gd name="connsiteX27" fmla="*/ 86191 w 98637"/>
                  <a:gd name="connsiteY27" fmla="*/ 99682 h 9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8637" h="99681">
                    <a:moveTo>
                      <a:pt x="85293" y="97886"/>
                    </a:moveTo>
                    <a:cubicBezTo>
                      <a:pt x="81702" y="97886"/>
                      <a:pt x="78110" y="96988"/>
                      <a:pt x="74519" y="95191"/>
                    </a:cubicBezTo>
                    <a:cubicBezTo>
                      <a:pt x="70928" y="93396"/>
                      <a:pt x="68234" y="91599"/>
                      <a:pt x="64643" y="88905"/>
                    </a:cubicBezTo>
                    <a:cubicBezTo>
                      <a:pt x="61950" y="87109"/>
                      <a:pt x="59256" y="85313"/>
                      <a:pt x="56563" y="83517"/>
                    </a:cubicBezTo>
                    <a:cubicBezTo>
                      <a:pt x="50278" y="79925"/>
                      <a:pt x="44891" y="83517"/>
                      <a:pt x="44891" y="83517"/>
                    </a:cubicBezTo>
                    <a:cubicBezTo>
                      <a:pt x="43993" y="83517"/>
                      <a:pt x="42197" y="83517"/>
                      <a:pt x="41300" y="82619"/>
                    </a:cubicBezTo>
                    <a:cubicBezTo>
                      <a:pt x="41300" y="81721"/>
                      <a:pt x="41300" y="79925"/>
                      <a:pt x="42197" y="79027"/>
                    </a:cubicBezTo>
                    <a:cubicBezTo>
                      <a:pt x="42197" y="79027"/>
                      <a:pt x="50278" y="75435"/>
                      <a:pt x="58359" y="79925"/>
                    </a:cubicBezTo>
                    <a:cubicBezTo>
                      <a:pt x="61052" y="81721"/>
                      <a:pt x="63745" y="83517"/>
                      <a:pt x="66439" y="85313"/>
                    </a:cubicBezTo>
                    <a:cubicBezTo>
                      <a:pt x="70030" y="87109"/>
                      <a:pt x="72723" y="89803"/>
                      <a:pt x="76315" y="91599"/>
                    </a:cubicBezTo>
                    <a:cubicBezTo>
                      <a:pt x="82599" y="95191"/>
                      <a:pt x="88884" y="94293"/>
                      <a:pt x="91578" y="91599"/>
                    </a:cubicBezTo>
                    <a:cubicBezTo>
                      <a:pt x="91578" y="90701"/>
                      <a:pt x="91578" y="88905"/>
                      <a:pt x="86191" y="85313"/>
                    </a:cubicBezTo>
                    <a:cubicBezTo>
                      <a:pt x="84395" y="83517"/>
                      <a:pt x="81702" y="81721"/>
                      <a:pt x="79008" y="79925"/>
                    </a:cubicBezTo>
                    <a:cubicBezTo>
                      <a:pt x="76315" y="77231"/>
                      <a:pt x="74519" y="75435"/>
                      <a:pt x="71826" y="72741"/>
                    </a:cubicBezTo>
                    <a:cubicBezTo>
                      <a:pt x="67337" y="67352"/>
                      <a:pt x="61950" y="61964"/>
                      <a:pt x="54767" y="57474"/>
                    </a:cubicBezTo>
                    <a:cubicBezTo>
                      <a:pt x="48482" y="53882"/>
                      <a:pt x="43095" y="52086"/>
                      <a:pt x="38606" y="51188"/>
                    </a:cubicBezTo>
                    <a:cubicBezTo>
                      <a:pt x="33219" y="49392"/>
                      <a:pt x="28730" y="48494"/>
                      <a:pt x="24241" y="44004"/>
                    </a:cubicBezTo>
                    <a:cubicBezTo>
                      <a:pt x="16161" y="36819"/>
                      <a:pt x="898" y="8980"/>
                      <a:pt x="0" y="3592"/>
                    </a:cubicBezTo>
                    <a:cubicBezTo>
                      <a:pt x="0" y="1796"/>
                      <a:pt x="0" y="898"/>
                      <a:pt x="1795" y="0"/>
                    </a:cubicBezTo>
                    <a:cubicBezTo>
                      <a:pt x="3591" y="0"/>
                      <a:pt x="4489" y="0"/>
                      <a:pt x="5387" y="1796"/>
                    </a:cubicBezTo>
                    <a:cubicBezTo>
                      <a:pt x="7182" y="6286"/>
                      <a:pt x="21547" y="33227"/>
                      <a:pt x="28730" y="39514"/>
                    </a:cubicBezTo>
                    <a:cubicBezTo>
                      <a:pt x="32321" y="43106"/>
                      <a:pt x="35913" y="44004"/>
                      <a:pt x="41300" y="45800"/>
                    </a:cubicBezTo>
                    <a:cubicBezTo>
                      <a:pt x="45789" y="47596"/>
                      <a:pt x="51176" y="48494"/>
                      <a:pt x="58359" y="52984"/>
                    </a:cubicBezTo>
                    <a:cubicBezTo>
                      <a:pt x="66439" y="57474"/>
                      <a:pt x="71826" y="63760"/>
                      <a:pt x="77213" y="69149"/>
                    </a:cubicBezTo>
                    <a:cubicBezTo>
                      <a:pt x="79906" y="71843"/>
                      <a:pt x="81702" y="74537"/>
                      <a:pt x="84395" y="76333"/>
                    </a:cubicBezTo>
                    <a:cubicBezTo>
                      <a:pt x="86191" y="78129"/>
                      <a:pt x="88884" y="79925"/>
                      <a:pt x="90680" y="81721"/>
                    </a:cubicBezTo>
                    <a:cubicBezTo>
                      <a:pt x="96067" y="85313"/>
                      <a:pt x="101454" y="89803"/>
                      <a:pt x="96965" y="94293"/>
                    </a:cubicBezTo>
                    <a:cubicBezTo>
                      <a:pt x="94271" y="97886"/>
                      <a:pt x="90680" y="99682"/>
                      <a:pt x="86191" y="99682"/>
                    </a:cubicBezTo>
                  </a:path>
                </a:pathLst>
              </a:custGeom>
              <a:solidFill>
                <a:srgbClr val="5B2816"/>
              </a:solidFill>
              <a:ln w="8971" cap="flat">
                <a:noFill/>
                <a:prstDash val="solid"/>
                <a:miter/>
              </a:ln>
            </p:spPr>
            <p:txBody>
              <a:bodyPr rtlCol="0" anchor="ctr"/>
              <a:lstStyle/>
              <a:p>
                <a:endParaRPr lang="en-US"/>
              </a:p>
            </p:txBody>
          </p:sp>
          <p:sp>
            <p:nvSpPr>
              <p:cNvPr id="1365" name="Freeform 1364">
                <a:extLst>
                  <a:ext uri="{FF2B5EF4-FFF2-40B4-BE49-F238E27FC236}">
                    <a16:creationId xmlns:a16="http://schemas.microsoft.com/office/drawing/2014/main" id="{D2DB9A06-4FAB-6367-6BE1-1902A22641AB}"/>
                  </a:ext>
                </a:extLst>
              </p:cNvPr>
              <p:cNvSpPr/>
              <p:nvPr/>
            </p:nvSpPr>
            <p:spPr>
              <a:xfrm>
                <a:off x="11955182" y="5425690"/>
                <a:ext cx="33892" cy="85986"/>
              </a:xfrm>
              <a:custGeom>
                <a:avLst/>
                <a:gdLst>
                  <a:gd name="connsiteX0" fmla="*/ 1796 w 33892"/>
                  <a:gd name="connsiteY0" fmla="*/ 85088 h 85986"/>
                  <a:gd name="connsiteX1" fmla="*/ 1796 w 33892"/>
                  <a:gd name="connsiteY1" fmla="*/ 85088 h 85986"/>
                  <a:gd name="connsiteX2" fmla="*/ 0 w 33892"/>
                  <a:gd name="connsiteY2" fmla="*/ 81496 h 85986"/>
                  <a:gd name="connsiteX3" fmla="*/ 3592 w 33892"/>
                  <a:gd name="connsiteY3" fmla="*/ 70720 h 85986"/>
                  <a:gd name="connsiteX4" fmla="*/ 11672 w 33892"/>
                  <a:gd name="connsiteY4" fmla="*/ 43779 h 85986"/>
                  <a:gd name="connsiteX5" fmla="*/ 29628 w 33892"/>
                  <a:gd name="connsiteY5" fmla="*/ 674 h 85986"/>
                  <a:gd name="connsiteX6" fmla="*/ 33220 w 33892"/>
                  <a:gd name="connsiteY6" fmla="*/ 674 h 85986"/>
                  <a:gd name="connsiteX7" fmla="*/ 33220 w 33892"/>
                  <a:gd name="connsiteY7" fmla="*/ 4266 h 85986"/>
                  <a:gd name="connsiteX8" fmla="*/ 16161 w 33892"/>
                  <a:gd name="connsiteY8" fmla="*/ 45575 h 85986"/>
                  <a:gd name="connsiteX9" fmla="*/ 8081 w 33892"/>
                  <a:gd name="connsiteY9" fmla="*/ 73414 h 85986"/>
                  <a:gd name="connsiteX10" fmla="*/ 4489 w 33892"/>
                  <a:gd name="connsiteY10" fmla="*/ 84190 h 85986"/>
                  <a:gd name="connsiteX11" fmla="*/ 1796 w 33892"/>
                  <a:gd name="connsiteY11" fmla="*/ 85987 h 8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892" h="85986">
                    <a:moveTo>
                      <a:pt x="1796" y="85088"/>
                    </a:moveTo>
                    <a:cubicBezTo>
                      <a:pt x="1796" y="85088"/>
                      <a:pt x="1796" y="85088"/>
                      <a:pt x="1796" y="85088"/>
                    </a:cubicBezTo>
                    <a:cubicBezTo>
                      <a:pt x="0" y="85088"/>
                      <a:pt x="0" y="83293"/>
                      <a:pt x="0" y="81496"/>
                    </a:cubicBezTo>
                    <a:lnTo>
                      <a:pt x="3592" y="70720"/>
                    </a:lnTo>
                    <a:cubicBezTo>
                      <a:pt x="7182" y="60842"/>
                      <a:pt x="8978" y="51861"/>
                      <a:pt x="11672" y="43779"/>
                    </a:cubicBezTo>
                    <a:cubicBezTo>
                      <a:pt x="16161" y="25818"/>
                      <a:pt x="20650" y="10552"/>
                      <a:pt x="29628" y="674"/>
                    </a:cubicBezTo>
                    <a:cubicBezTo>
                      <a:pt x="30526" y="-225"/>
                      <a:pt x="32322" y="-225"/>
                      <a:pt x="33220" y="674"/>
                    </a:cubicBezTo>
                    <a:cubicBezTo>
                      <a:pt x="34117" y="1572"/>
                      <a:pt x="34117" y="3368"/>
                      <a:pt x="33220" y="4266"/>
                    </a:cubicBezTo>
                    <a:cubicBezTo>
                      <a:pt x="25139" y="13246"/>
                      <a:pt x="21548" y="28513"/>
                      <a:pt x="16161" y="45575"/>
                    </a:cubicBezTo>
                    <a:cubicBezTo>
                      <a:pt x="13467" y="54555"/>
                      <a:pt x="11672" y="63536"/>
                      <a:pt x="8081" y="73414"/>
                    </a:cubicBezTo>
                    <a:lnTo>
                      <a:pt x="4489" y="84190"/>
                    </a:lnTo>
                    <a:cubicBezTo>
                      <a:pt x="4489" y="85088"/>
                      <a:pt x="2693" y="85987"/>
                      <a:pt x="1796" y="85987"/>
                    </a:cubicBezTo>
                  </a:path>
                </a:pathLst>
              </a:custGeom>
              <a:solidFill>
                <a:srgbClr val="1D1D1B"/>
              </a:solidFill>
              <a:ln w="8971" cap="flat">
                <a:noFill/>
                <a:prstDash val="solid"/>
                <a:miter/>
              </a:ln>
            </p:spPr>
            <p:txBody>
              <a:bodyPr rtlCol="0" anchor="ctr"/>
              <a:lstStyle/>
              <a:p>
                <a:endParaRPr lang="en-US"/>
              </a:p>
            </p:txBody>
          </p:sp>
          <p:sp>
            <p:nvSpPr>
              <p:cNvPr id="1366" name="Freeform 1365">
                <a:extLst>
                  <a:ext uri="{FF2B5EF4-FFF2-40B4-BE49-F238E27FC236}">
                    <a16:creationId xmlns:a16="http://schemas.microsoft.com/office/drawing/2014/main" id="{67E8D02B-AD78-8B30-C86F-8B76FBD4140A}"/>
                  </a:ext>
                </a:extLst>
              </p:cNvPr>
              <p:cNvSpPr/>
              <p:nvPr/>
            </p:nvSpPr>
            <p:spPr>
              <a:xfrm>
                <a:off x="11944408" y="5579028"/>
                <a:ext cx="21547" cy="65556"/>
              </a:xfrm>
              <a:custGeom>
                <a:avLst/>
                <a:gdLst>
                  <a:gd name="connsiteX0" fmla="*/ 19752 w 21547"/>
                  <a:gd name="connsiteY0" fmla="*/ 64658 h 65556"/>
                  <a:gd name="connsiteX1" fmla="*/ 17059 w 21547"/>
                  <a:gd name="connsiteY1" fmla="*/ 62862 h 65556"/>
                  <a:gd name="connsiteX2" fmla="*/ 8081 w 21547"/>
                  <a:gd name="connsiteY2" fmla="*/ 32329 h 65556"/>
                  <a:gd name="connsiteX3" fmla="*/ 0 w 21547"/>
                  <a:gd name="connsiteY3" fmla="*/ 3592 h 65556"/>
                  <a:gd name="connsiteX4" fmla="*/ 1796 w 21547"/>
                  <a:gd name="connsiteY4" fmla="*/ 0 h 65556"/>
                  <a:gd name="connsiteX5" fmla="*/ 5387 w 21547"/>
                  <a:gd name="connsiteY5" fmla="*/ 1796 h 65556"/>
                  <a:gd name="connsiteX6" fmla="*/ 13467 w 21547"/>
                  <a:gd name="connsiteY6" fmla="*/ 31431 h 65556"/>
                  <a:gd name="connsiteX7" fmla="*/ 21548 w 21547"/>
                  <a:gd name="connsiteY7" fmla="*/ 61964 h 65556"/>
                  <a:gd name="connsiteX8" fmla="*/ 19752 w 21547"/>
                  <a:gd name="connsiteY8" fmla="*/ 65556 h 65556"/>
                  <a:gd name="connsiteX9" fmla="*/ 19752 w 21547"/>
                  <a:gd name="connsiteY9" fmla="*/ 65556 h 6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547" h="65556">
                    <a:moveTo>
                      <a:pt x="19752" y="64658"/>
                    </a:moveTo>
                    <a:cubicBezTo>
                      <a:pt x="18855" y="64658"/>
                      <a:pt x="17956" y="64658"/>
                      <a:pt x="17059" y="62862"/>
                    </a:cubicBezTo>
                    <a:cubicBezTo>
                      <a:pt x="13467" y="52086"/>
                      <a:pt x="10774" y="42208"/>
                      <a:pt x="8081" y="32329"/>
                    </a:cubicBezTo>
                    <a:cubicBezTo>
                      <a:pt x="5387" y="21553"/>
                      <a:pt x="2694" y="11674"/>
                      <a:pt x="0" y="3592"/>
                    </a:cubicBezTo>
                    <a:cubicBezTo>
                      <a:pt x="0" y="1796"/>
                      <a:pt x="0" y="898"/>
                      <a:pt x="1796" y="0"/>
                    </a:cubicBezTo>
                    <a:cubicBezTo>
                      <a:pt x="2694" y="0"/>
                      <a:pt x="4489" y="0"/>
                      <a:pt x="5387" y="1796"/>
                    </a:cubicBezTo>
                    <a:cubicBezTo>
                      <a:pt x="8978" y="10776"/>
                      <a:pt x="10774" y="20655"/>
                      <a:pt x="13467" y="31431"/>
                    </a:cubicBezTo>
                    <a:cubicBezTo>
                      <a:pt x="16161" y="41310"/>
                      <a:pt x="18855" y="51188"/>
                      <a:pt x="21548" y="61964"/>
                    </a:cubicBezTo>
                    <a:cubicBezTo>
                      <a:pt x="21548" y="63760"/>
                      <a:pt x="21548" y="64658"/>
                      <a:pt x="19752" y="65556"/>
                    </a:cubicBezTo>
                    <a:cubicBezTo>
                      <a:pt x="19752" y="65556"/>
                      <a:pt x="19752" y="65556"/>
                      <a:pt x="19752" y="65556"/>
                    </a:cubicBezTo>
                  </a:path>
                </a:pathLst>
              </a:custGeom>
              <a:solidFill>
                <a:srgbClr val="1D1D1B"/>
              </a:solidFill>
              <a:ln w="8971" cap="flat">
                <a:noFill/>
                <a:prstDash val="solid"/>
                <a:miter/>
              </a:ln>
            </p:spPr>
            <p:txBody>
              <a:bodyPr rtlCol="0" anchor="ctr"/>
              <a:lstStyle/>
              <a:p>
                <a:endParaRPr lang="en-US"/>
              </a:p>
            </p:txBody>
          </p:sp>
          <p:sp>
            <p:nvSpPr>
              <p:cNvPr id="1367" name="Freeform 1366">
                <a:extLst>
                  <a:ext uri="{FF2B5EF4-FFF2-40B4-BE49-F238E27FC236}">
                    <a16:creationId xmlns:a16="http://schemas.microsoft.com/office/drawing/2014/main" id="{ED143E27-0942-DC3A-212D-AD238AA5EA24}"/>
                  </a:ext>
                </a:extLst>
              </p:cNvPr>
              <p:cNvSpPr/>
              <p:nvPr/>
            </p:nvSpPr>
            <p:spPr>
              <a:xfrm>
                <a:off x="11965956" y="5465876"/>
                <a:ext cx="38606" cy="205649"/>
              </a:xfrm>
              <a:custGeom>
                <a:avLst/>
                <a:gdLst>
                  <a:gd name="connsiteX0" fmla="*/ 35913 w 38606"/>
                  <a:gd name="connsiteY0" fmla="*/ 205649 h 205649"/>
                  <a:gd name="connsiteX1" fmla="*/ 33220 w 38606"/>
                  <a:gd name="connsiteY1" fmla="*/ 203853 h 205649"/>
                  <a:gd name="connsiteX2" fmla="*/ 24241 w 38606"/>
                  <a:gd name="connsiteY2" fmla="*/ 161646 h 205649"/>
                  <a:gd name="connsiteX3" fmla="*/ 20650 w 38606"/>
                  <a:gd name="connsiteY3" fmla="*/ 123929 h 205649"/>
                  <a:gd name="connsiteX4" fmla="*/ 12570 w 38606"/>
                  <a:gd name="connsiteY4" fmla="*/ 81721 h 205649"/>
                  <a:gd name="connsiteX5" fmla="*/ 0 w 38606"/>
                  <a:gd name="connsiteY5" fmla="*/ 2694 h 205649"/>
                  <a:gd name="connsiteX6" fmla="*/ 2693 w 38606"/>
                  <a:gd name="connsiteY6" fmla="*/ 0 h 205649"/>
                  <a:gd name="connsiteX7" fmla="*/ 5387 w 38606"/>
                  <a:gd name="connsiteY7" fmla="*/ 2694 h 205649"/>
                  <a:gd name="connsiteX8" fmla="*/ 17956 w 38606"/>
                  <a:gd name="connsiteY8" fmla="*/ 80823 h 205649"/>
                  <a:gd name="connsiteX9" fmla="*/ 26037 w 38606"/>
                  <a:gd name="connsiteY9" fmla="*/ 123929 h 205649"/>
                  <a:gd name="connsiteX10" fmla="*/ 29628 w 38606"/>
                  <a:gd name="connsiteY10" fmla="*/ 161646 h 205649"/>
                  <a:gd name="connsiteX11" fmla="*/ 38606 w 38606"/>
                  <a:gd name="connsiteY11" fmla="*/ 202057 h 205649"/>
                  <a:gd name="connsiteX12" fmla="*/ 37709 w 38606"/>
                  <a:gd name="connsiteY12" fmla="*/ 205649 h 205649"/>
                  <a:gd name="connsiteX13" fmla="*/ 36811 w 38606"/>
                  <a:gd name="connsiteY13" fmla="*/ 205649 h 205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606" h="205649">
                    <a:moveTo>
                      <a:pt x="35913" y="205649"/>
                    </a:moveTo>
                    <a:cubicBezTo>
                      <a:pt x="35015" y="205649"/>
                      <a:pt x="34117" y="205649"/>
                      <a:pt x="33220" y="203853"/>
                    </a:cubicBezTo>
                    <a:cubicBezTo>
                      <a:pt x="26037" y="186791"/>
                      <a:pt x="25139" y="176912"/>
                      <a:pt x="24241" y="161646"/>
                    </a:cubicBezTo>
                    <a:cubicBezTo>
                      <a:pt x="24241" y="152665"/>
                      <a:pt x="22446" y="140991"/>
                      <a:pt x="20650" y="123929"/>
                    </a:cubicBezTo>
                    <a:cubicBezTo>
                      <a:pt x="17956" y="107764"/>
                      <a:pt x="15263" y="95191"/>
                      <a:pt x="12570" y="81721"/>
                    </a:cubicBezTo>
                    <a:cubicBezTo>
                      <a:pt x="8081" y="60168"/>
                      <a:pt x="3592" y="38616"/>
                      <a:pt x="0" y="2694"/>
                    </a:cubicBezTo>
                    <a:cubicBezTo>
                      <a:pt x="0" y="898"/>
                      <a:pt x="898" y="0"/>
                      <a:pt x="2693" y="0"/>
                    </a:cubicBezTo>
                    <a:cubicBezTo>
                      <a:pt x="4489" y="0"/>
                      <a:pt x="5387" y="898"/>
                      <a:pt x="5387" y="2694"/>
                    </a:cubicBezTo>
                    <a:cubicBezTo>
                      <a:pt x="8081" y="37717"/>
                      <a:pt x="13467" y="59270"/>
                      <a:pt x="17956" y="80823"/>
                    </a:cubicBezTo>
                    <a:cubicBezTo>
                      <a:pt x="20650" y="94293"/>
                      <a:pt x="23343" y="107764"/>
                      <a:pt x="26037" y="123929"/>
                    </a:cubicBezTo>
                    <a:cubicBezTo>
                      <a:pt x="28730" y="140991"/>
                      <a:pt x="29628" y="152665"/>
                      <a:pt x="29628" y="161646"/>
                    </a:cubicBezTo>
                    <a:cubicBezTo>
                      <a:pt x="30526" y="176912"/>
                      <a:pt x="31424" y="185893"/>
                      <a:pt x="38606" y="202057"/>
                    </a:cubicBezTo>
                    <a:cubicBezTo>
                      <a:pt x="38606" y="202955"/>
                      <a:pt x="38606" y="204751"/>
                      <a:pt x="37709" y="205649"/>
                    </a:cubicBezTo>
                    <a:cubicBezTo>
                      <a:pt x="37709" y="205649"/>
                      <a:pt x="37709" y="205649"/>
                      <a:pt x="36811" y="205649"/>
                    </a:cubicBezTo>
                  </a:path>
                </a:pathLst>
              </a:custGeom>
              <a:solidFill>
                <a:srgbClr val="1D1D1B"/>
              </a:solidFill>
              <a:ln w="8971" cap="flat">
                <a:noFill/>
                <a:prstDash val="solid"/>
                <a:miter/>
              </a:ln>
            </p:spPr>
            <p:txBody>
              <a:bodyPr rtlCol="0" anchor="ctr"/>
              <a:lstStyle/>
              <a:p>
                <a:endParaRPr lang="en-US"/>
              </a:p>
            </p:txBody>
          </p:sp>
          <p:sp>
            <p:nvSpPr>
              <p:cNvPr id="1368" name="Freeform 1367">
                <a:extLst>
                  <a:ext uri="{FF2B5EF4-FFF2-40B4-BE49-F238E27FC236}">
                    <a16:creationId xmlns:a16="http://schemas.microsoft.com/office/drawing/2014/main" id="{9AFEFAD5-A720-CF34-650D-2ADC22A3F17E}"/>
                  </a:ext>
                </a:extLst>
              </p:cNvPr>
              <p:cNvSpPr/>
              <p:nvPr/>
            </p:nvSpPr>
            <p:spPr>
              <a:xfrm>
                <a:off x="12257749" y="5544005"/>
                <a:ext cx="10814" cy="132010"/>
              </a:xfrm>
              <a:custGeom>
                <a:avLst/>
                <a:gdLst>
                  <a:gd name="connsiteX0" fmla="*/ 4489 w 10814"/>
                  <a:gd name="connsiteY0" fmla="*/ 132011 h 132010"/>
                  <a:gd name="connsiteX1" fmla="*/ 3592 w 10814"/>
                  <a:gd name="connsiteY1" fmla="*/ 132011 h 132010"/>
                  <a:gd name="connsiteX2" fmla="*/ 2693 w 10814"/>
                  <a:gd name="connsiteY2" fmla="*/ 128418 h 132010"/>
                  <a:gd name="connsiteX3" fmla="*/ 2693 w 10814"/>
                  <a:gd name="connsiteY3" fmla="*/ 57474 h 132010"/>
                  <a:gd name="connsiteX4" fmla="*/ 0 w 10814"/>
                  <a:gd name="connsiteY4" fmla="*/ 17063 h 132010"/>
                  <a:gd name="connsiteX5" fmla="*/ 0 w 10814"/>
                  <a:gd name="connsiteY5" fmla="*/ 2694 h 132010"/>
                  <a:gd name="connsiteX6" fmla="*/ 2693 w 10814"/>
                  <a:gd name="connsiteY6" fmla="*/ 0 h 132010"/>
                  <a:gd name="connsiteX7" fmla="*/ 5387 w 10814"/>
                  <a:gd name="connsiteY7" fmla="*/ 2694 h 132010"/>
                  <a:gd name="connsiteX8" fmla="*/ 5387 w 10814"/>
                  <a:gd name="connsiteY8" fmla="*/ 17063 h 132010"/>
                  <a:gd name="connsiteX9" fmla="*/ 8081 w 10814"/>
                  <a:gd name="connsiteY9" fmla="*/ 56576 h 132010"/>
                  <a:gd name="connsiteX10" fmla="*/ 8081 w 10814"/>
                  <a:gd name="connsiteY10" fmla="*/ 130215 h 132010"/>
                  <a:gd name="connsiteX11" fmla="*/ 5387 w 10814"/>
                  <a:gd name="connsiteY11" fmla="*/ 132011 h 13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814" h="132010">
                    <a:moveTo>
                      <a:pt x="4489" y="132011"/>
                    </a:moveTo>
                    <a:cubicBezTo>
                      <a:pt x="4489" y="132011"/>
                      <a:pt x="4489" y="132011"/>
                      <a:pt x="3592" y="132011"/>
                    </a:cubicBezTo>
                    <a:cubicBezTo>
                      <a:pt x="2693" y="132011"/>
                      <a:pt x="1796" y="130215"/>
                      <a:pt x="2693" y="128418"/>
                    </a:cubicBezTo>
                    <a:cubicBezTo>
                      <a:pt x="7182" y="119438"/>
                      <a:pt x="4489" y="90701"/>
                      <a:pt x="2693" y="57474"/>
                    </a:cubicBezTo>
                    <a:cubicBezTo>
                      <a:pt x="2693" y="44902"/>
                      <a:pt x="898" y="31431"/>
                      <a:pt x="0" y="17063"/>
                    </a:cubicBezTo>
                    <a:cubicBezTo>
                      <a:pt x="0" y="12572"/>
                      <a:pt x="0" y="7184"/>
                      <a:pt x="0" y="2694"/>
                    </a:cubicBezTo>
                    <a:cubicBezTo>
                      <a:pt x="0" y="898"/>
                      <a:pt x="898" y="0"/>
                      <a:pt x="2693" y="0"/>
                    </a:cubicBezTo>
                    <a:cubicBezTo>
                      <a:pt x="3592" y="0"/>
                      <a:pt x="5387" y="898"/>
                      <a:pt x="5387" y="2694"/>
                    </a:cubicBezTo>
                    <a:cubicBezTo>
                      <a:pt x="5387" y="7184"/>
                      <a:pt x="5387" y="11674"/>
                      <a:pt x="5387" y="17063"/>
                    </a:cubicBezTo>
                    <a:cubicBezTo>
                      <a:pt x="5387" y="30533"/>
                      <a:pt x="7182" y="44004"/>
                      <a:pt x="8081" y="56576"/>
                    </a:cubicBezTo>
                    <a:cubicBezTo>
                      <a:pt x="10774" y="91599"/>
                      <a:pt x="12570" y="119438"/>
                      <a:pt x="8081" y="130215"/>
                    </a:cubicBezTo>
                    <a:cubicBezTo>
                      <a:pt x="8081" y="131113"/>
                      <a:pt x="6285" y="132011"/>
                      <a:pt x="5387" y="132011"/>
                    </a:cubicBezTo>
                  </a:path>
                </a:pathLst>
              </a:custGeom>
              <a:solidFill>
                <a:srgbClr val="1D1D1B"/>
              </a:solidFill>
              <a:ln w="8971" cap="flat">
                <a:noFill/>
                <a:prstDash val="solid"/>
                <a:miter/>
              </a:ln>
            </p:spPr>
            <p:txBody>
              <a:bodyPr rtlCol="0" anchor="ctr"/>
              <a:lstStyle/>
              <a:p>
                <a:endParaRPr lang="en-US"/>
              </a:p>
            </p:txBody>
          </p:sp>
          <p:sp>
            <p:nvSpPr>
              <p:cNvPr id="1369" name="Freeform 1368">
                <a:extLst>
                  <a:ext uri="{FF2B5EF4-FFF2-40B4-BE49-F238E27FC236}">
                    <a16:creationId xmlns:a16="http://schemas.microsoft.com/office/drawing/2014/main" id="{8C19785E-08EE-AB01-90C3-C46B67C0ED59}"/>
                  </a:ext>
                </a:extLst>
              </p:cNvPr>
              <p:cNvSpPr/>
              <p:nvPr/>
            </p:nvSpPr>
            <p:spPr>
              <a:xfrm>
                <a:off x="12154724" y="5219142"/>
                <a:ext cx="69260" cy="26716"/>
              </a:xfrm>
              <a:custGeom>
                <a:avLst/>
                <a:gdLst>
                  <a:gd name="connsiteX0" fmla="*/ 66215 w 69260"/>
                  <a:gd name="connsiteY0" fmla="*/ 26716 h 26716"/>
                  <a:gd name="connsiteX1" fmla="*/ 66215 w 69260"/>
                  <a:gd name="connsiteY1" fmla="*/ 26716 h 26716"/>
                  <a:gd name="connsiteX2" fmla="*/ 673 w 69260"/>
                  <a:gd name="connsiteY2" fmla="*/ 4266 h 26716"/>
                  <a:gd name="connsiteX3" fmla="*/ 673 w 69260"/>
                  <a:gd name="connsiteY3" fmla="*/ 674 h 26716"/>
                  <a:gd name="connsiteX4" fmla="*/ 4265 w 69260"/>
                  <a:gd name="connsiteY4" fmla="*/ 674 h 26716"/>
                  <a:gd name="connsiteX5" fmla="*/ 67112 w 69260"/>
                  <a:gd name="connsiteY5" fmla="*/ 22226 h 26716"/>
                  <a:gd name="connsiteX6" fmla="*/ 68908 w 69260"/>
                  <a:gd name="connsiteY6" fmla="*/ 24921 h 26716"/>
                  <a:gd name="connsiteX7" fmla="*/ 66215 w 69260"/>
                  <a:gd name="connsiteY7" fmla="*/ 26716 h 26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9260" h="26716">
                    <a:moveTo>
                      <a:pt x="66215" y="26716"/>
                    </a:moveTo>
                    <a:cubicBezTo>
                      <a:pt x="66215" y="26716"/>
                      <a:pt x="66215" y="26716"/>
                      <a:pt x="66215" y="26716"/>
                    </a:cubicBezTo>
                    <a:cubicBezTo>
                      <a:pt x="42871" y="23124"/>
                      <a:pt x="15936" y="17736"/>
                      <a:pt x="673" y="4266"/>
                    </a:cubicBezTo>
                    <a:cubicBezTo>
                      <a:pt x="-224" y="3368"/>
                      <a:pt x="-224" y="1572"/>
                      <a:pt x="673" y="674"/>
                    </a:cubicBezTo>
                    <a:cubicBezTo>
                      <a:pt x="1571" y="-225"/>
                      <a:pt x="3367" y="-225"/>
                      <a:pt x="4265" y="674"/>
                    </a:cubicBezTo>
                    <a:cubicBezTo>
                      <a:pt x="18630" y="13246"/>
                      <a:pt x="43769" y="18634"/>
                      <a:pt x="67112" y="22226"/>
                    </a:cubicBezTo>
                    <a:cubicBezTo>
                      <a:pt x="68908" y="22226"/>
                      <a:pt x="69806" y="24022"/>
                      <a:pt x="68908" y="24921"/>
                    </a:cubicBezTo>
                    <a:cubicBezTo>
                      <a:pt x="68908" y="25818"/>
                      <a:pt x="68010" y="26716"/>
                      <a:pt x="66215" y="26716"/>
                    </a:cubicBezTo>
                  </a:path>
                </a:pathLst>
              </a:custGeom>
              <a:solidFill>
                <a:srgbClr val="1D1D1B"/>
              </a:solidFill>
              <a:ln w="8971" cap="flat">
                <a:noFill/>
                <a:prstDash val="solid"/>
                <a:miter/>
              </a:ln>
            </p:spPr>
            <p:txBody>
              <a:bodyPr rtlCol="0" anchor="ctr"/>
              <a:lstStyle/>
              <a:p>
                <a:endParaRPr lang="en-US"/>
              </a:p>
            </p:txBody>
          </p:sp>
          <p:sp>
            <p:nvSpPr>
              <p:cNvPr id="1370" name="Freeform 1369">
                <a:extLst>
                  <a:ext uri="{FF2B5EF4-FFF2-40B4-BE49-F238E27FC236}">
                    <a16:creationId xmlns:a16="http://schemas.microsoft.com/office/drawing/2014/main" id="{94335DC9-6FEB-3B02-CB5B-F1B13F90A624}"/>
                  </a:ext>
                </a:extLst>
              </p:cNvPr>
              <p:cNvSpPr/>
              <p:nvPr/>
            </p:nvSpPr>
            <p:spPr>
              <a:xfrm>
                <a:off x="12239440" y="5244608"/>
                <a:ext cx="13273" cy="6638"/>
              </a:xfrm>
              <a:custGeom>
                <a:avLst/>
                <a:gdLst>
                  <a:gd name="connsiteX0" fmla="*/ 10228 w 13273"/>
                  <a:gd name="connsiteY0" fmla="*/ 5740 h 6638"/>
                  <a:gd name="connsiteX1" fmla="*/ 2148 w 13273"/>
                  <a:gd name="connsiteY1" fmla="*/ 5740 h 6638"/>
                  <a:gd name="connsiteX2" fmla="*/ 352 w 13273"/>
                  <a:gd name="connsiteY2" fmla="*/ 2148 h 6638"/>
                  <a:gd name="connsiteX3" fmla="*/ 3045 w 13273"/>
                  <a:gd name="connsiteY3" fmla="*/ 352 h 6638"/>
                  <a:gd name="connsiteX4" fmla="*/ 11126 w 13273"/>
                  <a:gd name="connsiteY4" fmla="*/ 352 h 6638"/>
                  <a:gd name="connsiteX5" fmla="*/ 12922 w 13273"/>
                  <a:gd name="connsiteY5" fmla="*/ 3945 h 6638"/>
                  <a:gd name="connsiteX6" fmla="*/ 10228 w 13273"/>
                  <a:gd name="connsiteY6" fmla="*/ 6639 h 6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73" h="6638">
                    <a:moveTo>
                      <a:pt x="10228" y="5740"/>
                    </a:moveTo>
                    <a:lnTo>
                      <a:pt x="2148" y="5740"/>
                    </a:lnTo>
                    <a:cubicBezTo>
                      <a:pt x="352" y="4842"/>
                      <a:pt x="-545" y="3046"/>
                      <a:pt x="352" y="2148"/>
                    </a:cubicBezTo>
                    <a:cubicBezTo>
                      <a:pt x="352" y="352"/>
                      <a:pt x="2148" y="-546"/>
                      <a:pt x="3045" y="352"/>
                    </a:cubicBezTo>
                    <a:lnTo>
                      <a:pt x="11126" y="352"/>
                    </a:lnTo>
                    <a:cubicBezTo>
                      <a:pt x="12922" y="1250"/>
                      <a:pt x="13819" y="3046"/>
                      <a:pt x="12922" y="3945"/>
                    </a:cubicBezTo>
                    <a:cubicBezTo>
                      <a:pt x="12922" y="4842"/>
                      <a:pt x="12024" y="6639"/>
                      <a:pt x="10228" y="6639"/>
                    </a:cubicBezTo>
                  </a:path>
                </a:pathLst>
              </a:custGeom>
              <a:solidFill>
                <a:srgbClr val="1D1D1B"/>
              </a:solidFill>
              <a:ln w="8971" cap="flat">
                <a:noFill/>
                <a:prstDash val="solid"/>
                <a:miter/>
              </a:ln>
            </p:spPr>
            <p:txBody>
              <a:bodyPr rtlCol="0" anchor="ctr"/>
              <a:lstStyle/>
              <a:p>
                <a:endParaRPr lang="en-US"/>
              </a:p>
            </p:txBody>
          </p:sp>
          <p:sp>
            <p:nvSpPr>
              <p:cNvPr id="1371" name="Freeform 1370">
                <a:extLst>
                  <a:ext uri="{FF2B5EF4-FFF2-40B4-BE49-F238E27FC236}">
                    <a16:creationId xmlns:a16="http://schemas.microsoft.com/office/drawing/2014/main" id="{FD9A7F8B-F994-9D61-6C33-BC346724F713}"/>
                  </a:ext>
                </a:extLst>
              </p:cNvPr>
              <p:cNvSpPr/>
              <p:nvPr/>
            </p:nvSpPr>
            <p:spPr>
              <a:xfrm>
                <a:off x="12268171" y="5248201"/>
                <a:ext cx="64995" cy="17414"/>
              </a:xfrm>
              <a:custGeom>
                <a:avLst/>
                <a:gdLst>
                  <a:gd name="connsiteX0" fmla="*/ 63200 w 64995"/>
                  <a:gd name="connsiteY0" fmla="*/ 16517 h 17414"/>
                  <a:gd name="connsiteX1" fmla="*/ 63200 w 64995"/>
                  <a:gd name="connsiteY1" fmla="*/ 16517 h 17414"/>
                  <a:gd name="connsiteX2" fmla="*/ 26389 w 64995"/>
                  <a:gd name="connsiteY2" fmla="*/ 10230 h 17414"/>
                  <a:gd name="connsiteX3" fmla="*/ 2148 w 64995"/>
                  <a:gd name="connsiteY3" fmla="*/ 4842 h 17414"/>
                  <a:gd name="connsiteX4" fmla="*/ 352 w 64995"/>
                  <a:gd name="connsiteY4" fmla="*/ 2148 h 17414"/>
                  <a:gd name="connsiteX5" fmla="*/ 3046 w 64995"/>
                  <a:gd name="connsiteY5" fmla="*/ 352 h 17414"/>
                  <a:gd name="connsiteX6" fmla="*/ 27287 w 64995"/>
                  <a:gd name="connsiteY6" fmla="*/ 5740 h 17414"/>
                  <a:gd name="connsiteX7" fmla="*/ 62302 w 64995"/>
                  <a:gd name="connsiteY7" fmla="*/ 12027 h 17414"/>
                  <a:gd name="connsiteX8" fmla="*/ 64996 w 64995"/>
                  <a:gd name="connsiteY8" fmla="*/ 14721 h 17414"/>
                  <a:gd name="connsiteX9" fmla="*/ 62302 w 64995"/>
                  <a:gd name="connsiteY9" fmla="*/ 17415 h 1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995" h="17414">
                    <a:moveTo>
                      <a:pt x="63200" y="16517"/>
                    </a:moveTo>
                    <a:lnTo>
                      <a:pt x="63200" y="16517"/>
                    </a:lnTo>
                    <a:cubicBezTo>
                      <a:pt x="51528" y="16517"/>
                      <a:pt x="39856" y="13823"/>
                      <a:pt x="26389" y="10230"/>
                    </a:cubicBezTo>
                    <a:cubicBezTo>
                      <a:pt x="18309" y="8435"/>
                      <a:pt x="10228" y="6638"/>
                      <a:pt x="2148" y="4842"/>
                    </a:cubicBezTo>
                    <a:cubicBezTo>
                      <a:pt x="352" y="4842"/>
                      <a:pt x="-546" y="3046"/>
                      <a:pt x="352" y="2148"/>
                    </a:cubicBezTo>
                    <a:cubicBezTo>
                      <a:pt x="352" y="352"/>
                      <a:pt x="2148" y="-546"/>
                      <a:pt x="3046" y="352"/>
                    </a:cubicBezTo>
                    <a:cubicBezTo>
                      <a:pt x="11126" y="2148"/>
                      <a:pt x="19206" y="3944"/>
                      <a:pt x="27287" y="5740"/>
                    </a:cubicBezTo>
                    <a:cubicBezTo>
                      <a:pt x="39856" y="8435"/>
                      <a:pt x="52426" y="12027"/>
                      <a:pt x="62302" y="12027"/>
                    </a:cubicBezTo>
                    <a:cubicBezTo>
                      <a:pt x="64098" y="12027"/>
                      <a:pt x="64996" y="12925"/>
                      <a:pt x="64996" y="14721"/>
                    </a:cubicBezTo>
                    <a:cubicBezTo>
                      <a:pt x="64996" y="16517"/>
                      <a:pt x="64098" y="17415"/>
                      <a:pt x="62302" y="17415"/>
                    </a:cubicBezTo>
                  </a:path>
                </a:pathLst>
              </a:custGeom>
              <a:solidFill>
                <a:srgbClr val="1D1D1B"/>
              </a:solidFill>
              <a:ln w="8971" cap="flat">
                <a:noFill/>
                <a:prstDash val="solid"/>
                <a:miter/>
              </a:ln>
            </p:spPr>
            <p:txBody>
              <a:bodyPr rtlCol="0" anchor="ctr"/>
              <a:lstStyle/>
              <a:p>
                <a:endParaRPr lang="en-US"/>
              </a:p>
            </p:txBody>
          </p:sp>
          <p:sp>
            <p:nvSpPr>
              <p:cNvPr id="1372" name="Freeform 1371">
                <a:extLst>
                  <a:ext uri="{FF2B5EF4-FFF2-40B4-BE49-F238E27FC236}">
                    <a16:creationId xmlns:a16="http://schemas.microsoft.com/office/drawing/2014/main" id="{29A67134-E1F9-14C8-6E30-D86813CDAF01}"/>
                  </a:ext>
                </a:extLst>
              </p:cNvPr>
              <p:cNvSpPr/>
              <p:nvPr/>
            </p:nvSpPr>
            <p:spPr>
              <a:xfrm>
                <a:off x="11995584" y="5666664"/>
                <a:ext cx="10248" cy="46171"/>
              </a:xfrm>
              <a:custGeom>
                <a:avLst/>
                <a:gdLst>
                  <a:gd name="connsiteX0" fmla="*/ 1796 w 10248"/>
                  <a:gd name="connsiteY0" fmla="*/ 46172 h 46171"/>
                  <a:gd name="connsiteX1" fmla="*/ 1796 w 10248"/>
                  <a:gd name="connsiteY1" fmla="*/ 46172 h 46171"/>
                  <a:gd name="connsiteX2" fmla="*/ 0 w 10248"/>
                  <a:gd name="connsiteY2" fmla="*/ 42579 h 46171"/>
                  <a:gd name="connsiteX3" fmla="*/ 2693 w 10248"/>
                  <a:gd name="connsiteY3" fmla="*/ 15639 h 46171"/>
                  <a:gd name="connsiteX4" fmla="*/ 5387 w 10248"/>
                  <a:gd name="connsiteY4" fmla="*/ 1270 h 46171"/>
                  <a:gd name="connsiteX5" fmla="*/ 8978 w 10248"/>
                  <a:gd name="connsiteY5" fmla="*/ 372 h 46171"/>
                  <a:gd name="connsiteX6" fmla="*/ 9876 w 10248"/>
                  <a:gd name="connsiteY6" fmla="*/ 3964 h 46171"/>
                  <a:gd name="connsiteX7" fmla="*/ 8081 w 10248"/>
                  <a:gd name="connsiteY7" fmla="*/ 15639 h 46171"/>
                  <a:gd name="connsiteX8" fmla="*/ 4489 w 10248"/>
                  <a:gd name="connsiteY8" fmla="*/ 44376 h 46171"/>
                  <a:gd name="connsiteX9" fmla="*/ 1796 w 10248"/>
                  <a:gd name="connsiteY9" fmla="*/ 46172 h 46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48" h="46171">
                    <a:moveTo>
                      <a:pt x="1796" y="46172"/>
                    </a:moveTo>
                    <a:cubicBezTo>
                      <a:pt x="1796" y="46172"/>
                      <a:pt x="1796" y="46172"/>
                      <a:pt x="1796" y="46172"/>
                    </a:cubicBezTo>
                    <a:cubicBezTo>
                      <a:pt x="0" y="46172"/>
                      <a:pt x="0" y="44376"/>
                      <a:pt x="0" y="42579"/>
                    </a:cubicBezTo>
                    <a:cubicBezTo>
                      <a:pt x="3592" y="29109"/>
                      <a:pt x="3592" y="21027"/>
                      <a:pt x="2693" y="15639"/>
                    </a:cubicBezTo>
                    <a:cubicBezTo>
                      <a:pt x="2693" y="10250"/>
                      <a:pt x="2693" y="6658"/>
                      <a:pt x="5387" y="1270"/>
                    </a:cubicBezTo>
                    <a:cubicBezTo>
                      <a:pt x="5387" y="372"/>
                      <a:pt x="8081" y="-526"/>
                      <a:pt x="8978" y="372"/>
                    </a:cubicBezTo>
                    <a:cubicBezTo>
                      <a:pt x="9876" y="372"/>
                      <a:pt x="10774" y="2168"/>
                      <a:pt x="9876" y="3964"/>
                    </a:cubicBezTo>
                    <a:cubicBezTo>
                      <a:pt x="8081" y="7556"/>
                      <a:pt x="8081" y="10250"/>
                      <a:pt x="8081" y="15639"/>
                    </a:cubicBezTo>
                    <a:cubicBezTo>
                      <a:pt x="8081" y="21925"/>
                      <a:pt x="8081" y="30007"/>
                      <a:pt x="4489" y="44376"/>
                    </a:cubicBezTo>
                    <a:cubicBezTo>
                      <a:pt x="4489" y="45273"/>
                      <a:pt x="3592" y="46172"/>
                      <a:pt x="1796" y="46172"/>
                    </a:cubicBezTo>
                  </a:path>
                </a:pathLst>
              </a:custGeom>
              <a:solidFill>
                <a:srgbClr val="5B2816"/>
              </a:solidFill>
              <a:ln w="8971" cap="flat">
                <a:noFill/>
                <a:prstDash val="solid"/>
                <a:miter/>
              </a:ln>
            </p:spPr>
            <p:txBody>
              <a:bodyPr rtlCol="0" anchor="ctr"/>
              <a:lstStyle/>
              <a:p>
                <a:endParaRPr lang="en-US"/>
              </a:p>
            </p:txBody>
          </p:sp>
          <p:sp>
            <p:nvSpPr>
              <p:cNvPr id="1373" name="Freeform 1372">
                <a:extLst>
                  <a:ext uri="{FF2B5EF4-FFF2-40B4-BE49-F238E27FC236}">
                    <a16:creationId xmlns:a16="http://schemas.microsoft.com/office/drawing/2014/main" id="{024035A6-B562-1983-781B-A007C5E63EE9}"/>
                  </a:ext>
                </a:extLst>
              </p:cNvPr>
              <p:cNvSpPr/>
              <p:nvPr/>
            </p:nvSpPr>
            <p:spPr>
              <a:xfrm>
                <a:off x="12135645" y="5199707"/>
                <a:ext cx="12921" cy="48846"/>
              </a:xfrm>
              <a:custGeom>
                <a:avLst/>
                <a:gdLst>
                  <a:gd name="connsiteX0" fmla="*/ 1795 w 12921"/>
                  <a:gd name="connsiteY0" fmla="*/ 48846 h 48846"/>
                  <a:gd name="connsiteX1" fmla="*/ 1795 w 12921"/>
                  <a:gd name="connsiteY1" fmla="*/ 48846 h 48846"/>
                  <a:gd name="connsiteX2" fmla="*/ 0 w 12921"/>
                  <a:gd name="connsiteY2" fmla="*/ 45254 h 48846"/>
                  <a:gd name="connsiteX3" fmla="*/ 8080 w 12921"/>
                  <a:gd name="connsiteY3" fmla="*/ 2148 h 48846"/>
                  <a:gd name="connsiteX4" fmla="*/ 10773 w 12921"/>
                  <a:gd name="connsiteY4" fmla="*/ 352 h 48846"/>
                  <a:gd name="connsiteX5" fmla="*/ 12569 w 12921"/>
                  <a:gd name="connsiteY5" fmla="*/ 3046 h 48846"/>
                  <a:gd name="connsiteX6" fmla="*/ 4489 w 12921"/>
                  <a:gd name="connsiteY6" fmla="*/ 47050 h 48846"/>
                  <a:gd name="connsiteX7" fmla="*/ 1795 w 12921"/>
                  <a:gd name="connsiteY7" fmla="*/ 48846 h 48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21" h="48846">
                    <a:moveTo>
                      <a:pt x="1795" y="48846"/>
                    </a:moveTo>
                    <a:cubicBezTo>
                      <a:pt x="1795" y="48846"/>
                      <a:pt x="1795" y="48846"/>
                      <a:pt x="1795" y="48846"/>
                    </a:cubicBezTo>
                    <a:cubicBezTo>
                      <a:pt x="0" y="48846"/>
                      <a:pt x="0" y="47050"/>
                      <a:pt x="0" y="45254"/>
                    </a:cubicBezTo>
                    <a:cubicBezTo>
                      <a:pt x="1795" y="38070"/>
                      <a:pt x="8080" y="3046"/>
                      <a:pt x="8080" y="2148"/>
                    </a:cubicBezTo>
                    <a:cubicBezTo>
                      <a:pt x="8080" y="352"/>
                      <a:pt x="9876" y="-546"/>
                      <a:pt x="10773" y="352"/>
                    </a:cubicBezTo>
                    <a:cubicBezTo>
                      <a:pt x="12569" y="352"/>
                      <a:pt x="13467" y="2148"/>
                      <a:pt x="12569" y="3046"/>
                    </a:cubicBezTo>
                    <a:cubicBezTo>
                      <a:pt x="12569" y="4842"/>
                      <a:pt x="6284" y="38968"/>
                      <a:pt x="4489" y="47050"/>
                    </a:cubicBezTo>
                    <a:cubicBezTo>
                      <a:pt x="4489" y="47948"/>
                      <a:pt x="2693" y="48846"/>
                      <a:pt x="1795" y="48846"/>
                    </a:cubicBezTo>
                  </a:path>
                </a:pathLst>
              </a:custGeom>
              <a:solidFill>
                <a:srgbClr val="1D1D1B"/>
              </a:solidFill>
              <a:ln w="8971" cap="flat">
                <a:noFill/>
                <a:prstDash val="solid"/>
                <a:miter/>
              </a:ln>
            </p:spPr>
            <p:txBody>
              <a:bodyPr rtlCol="0" anchor="ctr"/>
              <a:lstStyle/>
              <a:p>
                <a:endParaRPr lang="en-US"/>
              </a:p>
            </p:txBody>
          </p:sp>
          <p:sp>
            <p:nvSpPr>
              <p:cNvPr id="1374" name="Freeform 1373">
                <a:extLst>
                  <a:ext uri="{FF2B5EF4-FFF2-40B4-BE49-F238E27FC236}">
                    <a16:creationId xmlns:a16="http://schemas.microsoft.com/office/drawing/2014/main" id="{2B042E64-72AA-14AB-647F-7E93D8C12773}"/>
                  </a:ext>
                </a:extLst>
              </p:cNvPr>
              <p:cNvSpPr/>
              <p:nvPr/>
            </p:nvSpPr>
            <p:spPr>
              <a:xfrm>
                <a:off x="12067410" y="5146723"/>
                <a:ext cx="106295" cy="67704"/>
              </a:xfrm>
              <a:custGeom>
                <a:avLst/>
                <a:gdLst>
                  <a:gd name="connsiteX0" fmla="*/ 52074 w 106295"/>
                  <a:gd name="connsiteY0" fmla="*/ 66807 h 67704"/>
                  <a:gd name="connsiteX1" fmla="*/ 0 w 106295"/>
                  <a:gd name="connsiteY1" fmla="*/ 32682 h 67704"/>
                  <a:gd name="connsiteX2" fmla="*/ 898 w 106295"/>
                  <a:gd name="connsiteY2" fmla="*/ 29089 h 67704"/>
                  <a:gd name="connsiteX3" fmla="*/ 4489 w 106295"/>
                  <a:gd name="connsiteY3" fmla="*/ 29988 h 67704"/>
                  <a:gd name="connsiteX4" fmla="*/ 52972 w 106295"/>
                  <a:gd name="connsiteY4" fmla="*/ 62316 h 67704"/>
                  <a:gd name="connsiteX5" fmla="*/ 86191 w 106295"/>
                  <a:gd name="connsiteY5" fmla="*/ 42560 h 67704"/>
                  <a:gd name="connsiteX6" fmla="*/ 100556 w 106295"/>
                  <a:gd name="connsiteY6" fmla="*/ 3944 h 67704"/>
                  <a:gd name="connsiteX7" fmla="*/ 100556 w 106295"/>
                  <a:gd name="connsiteY7" fmla="*/ 2148 h 67704"/>
                  <a:gd name="connsiteX8" fmla="*/ 104148 w 106295"/>
                  <a:gd name="connsiteY8" fmla="*/ 352 h 67704"/>
                  <a:gd name="connsiteX9" fmla="*/ 105943 w 106295"/>
                  <a:gd name="connsiteY9" fmla="*/ 3047 h 67704"/>
                  <a:gd name="connsiteX10" fmla="*/ 105943 w 106295"/>
                  <a:gd name="connsiteY10" fmla="*/ 4842 h 67704"/>
                  <a:gd name="connsiteX11" fmla="*/ 89782 w 106295"/>
                  <a:gd name="connsiteY11" fmla="*/ 46152 h 67704"/>
                  <a:gd name="connsiteX12" fmla="*/ 52074 w 106295"/>
                  <a:gd name="connsiteY12" fmla="*/ 67705 h 67704"/>
                  <a:gd name="connsiteX13" fmla="*/ 50278 w 106295"/>
                  <a:gd name="connsiteY13" fmla="*/ 67705 h 67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6295" h="67704">
                    <a:moveTo>
                      <a:pt x="52074" y="66807"/>
                    </a:moveTo>
                    <a:cubicBezTo>
                      <a:pt x="37709" y="66807"/>
                      <a:pt x="13467" y="56030"/>
                      <a:pt x="0" y="32682"/>
                    </a:cubicBezTo>
                    <a:cubicBezTo>
                      <a:pt x="0" y="31783"/>
                      <a:pt x="0" y="29988"/>
                      <a:pt x="898" y="29089"/>
                    </a:cubicBezTo>
                    <a:cubicBezTo>
                      <a:pt x="1796" y="29089"/>
                      <a:pt x="3592" y="29089"/>
                      <a:pt x="4489" y="29988"/>
                    </a:cubicBezTo>
                    <a:cubicBezTo>
                      <a:pt x="17956" y="53336"/>
                      <a:pt x="41300" y="62316"/>
                      <a:pt x="52972" y="62316"/>
                    </a:cubicBezTo>
                    <a:cubicBezTo>
                      <a:pt x="66439" y="62316"/>
                      <a:pt x="76315" y="55132"/>
                      <a:pt x="86191" y="42560"/>
                    </a:cubicBezTo>
                    <a:cubicBezTo>
                      <a:pt x="96965" y="29089"/>
                      <a:pt x="99659" y="13823"/>
                      <a:pt x="100556" y="3944"/>
                    </a:cubicBezTo>
                    <a:lnTo>
                      <a:pt x="100556" y="2148"/>
                    </a:lnTo>
                    <a:cubicBezTo>
                      <a:pt x="100556" y="352"/>
                      <a:pt x="102352" y="-546"/>
                      <a:pt x="104148" y="352"/>
                    </a:cubicBezTo>
                    <a:cubicBezTo>
                      <a:pt x="105943" y="352"/>
                      <a:pt x="106841" y="2148"/>
                      <a:pt x="105943" y="3047"/>
                    </a:cubicBezTo>
                    <a:lnTo>
                      <a:pt x="105943" y="4842"/>
                    </a:lnTo>
                    <a:cubicBezTo>
                      <a:pt x="104148" y="14721"/>
                      <a:pt x="101454" y="31783"/>
                      <a:pt x="89782" y="46152"/>
                    </a:cubicBezTo>
                    <a:cubicBezTo>
                      <a:pt x="79008" y="60521"/>
                      <a:pt x="67337" y="66807"/>
                      <a:pt x="52074" y="67705"/>
                    </a:cubicBezTo>
                    <a:cubicBezTo>
                      <a:pt x="52074" y="67705"/>
                      <a:pt x="51176" y="67705"/>
                      <a:pt x="50278" y="67705"/>
                    </a:cubicBezTo>
                  </a:path>
                </a:pathLst>
              </a:custGeom>
              <a:solidFill>
                <a:srgbClr val="1D1D1B"/>
              </a:solidFill>
              <a:ln w="8971" cap="flat">
                <a:noFill/>
                <a:prstDash val="solid"/>
                <a:miter/>
              </a:ln>
            </p:spPr>
            <p:txBody>
              <a:bodyPr rtlCol="0" anchor="ctr"/>
              <a:lstStyle/>
              <a:p>
                <a:endParaRPr lang="en-US"/>
              </a:p>
            </p:txBody>
          </p:sp>
          <p:sp>
            <p:nvSpPr>
              <p:cNvPr id="1375" name="Freeform 1374">
                <a:extLst>
                  <a:ext uri="{FF2B5EF4-FFF2-40B4-BE49-F238E27FC236}">
                    <a16:creationId xmlns:a16="http://schemas.microsoft.com/office/drawing/2014/main" id="{B97C946E-E39D-69AA-0D46-B53571E92566}"/>
                  </a:ext>
                </a:extLst>
              </p:cNvPr>
              <p:cNvSpPr/>
              <p:nvPr/>
            </p:nvSpPr>
            <p:spPr>
              <a:xfrm>
                <a:off x="12029701" y="5117615"/>
                <a:ext cx="26037" cy="43828"/>
              </a:xfrm>
              <a:custGeom>
                <a:avLst/>
                <a:gdLst>
                  <a:gd name="connsiteX0" fmla="*/ 23344 w 26037"/>
                  <a:gd name="connsiteY0" fmla="*/ 43828 h 43828"/>
                  <a:gd name="connsiteX1" fmla="*/ 9876 w 26037"/>
                  <a:gd name="connsiteY1" fmla="*/ 37542 h 43828"/>
                  <a:gd name="connsiteX2" fmla="*/ 0 w 26037"/>
                  <a:gd name="connsiteY2" fmla="*/ 17786 h 43828"/>
                  <a:gd name="connsiteX3" fmla="*/ 8081 w 26037"/>
                  <a:gd name="connsiteY3" fmla="*/ 723 h 43828"/>
                  <a:gd name="connsiteX4" fmla="*/ 21548 w 26037"/>
                  <a:gd name="connsiteY4" fmla="*/ 3417 h 43828"/>
                  <a:gd name="connsiteX5" fmla="*/ 21548 w 26037"/>
                  <a:gd name="connsiteY5" fmla="*/ 7009 h 43828"/>
                  <a:gd name="connsiteX6" fmla="*/ 17956 w 26037"/>
                  <a:gd name="connsiteY6" fmla="*/ 7009 h 43828"/>
                  <a:gd name="connsiteX7" fmla="*/ 9876 w 26037"/>
                  <a:gd name="connsiteY7" fmla="*/ 5213 h 43828"/>
                  <a:gd name="connsiteX8" fmla="*/ 4489 w 26037"/>
                  <a:gd name="connsiteY8" fmla="*/ 17786 h 43828"/>
                  <a:gd name="connsiteX9" fmla="*/ 12570 w 26037"/>
                  <a:gd name="connsiteY9" fmla="*/ 33950 h 43828"/>
                  <a:gd name="connsiteX10" fmla="*/ 23344 w 26037"/>
                  <a:gd name="connsiteY10" fmla="*/ 38440 h 43828"/>
                  <a:gd name="connsiteX11" fmla="*/ 26037 w 26037"/>
                  <a:gd name="connsiteY11" fmla="*/ 40236 h 43828"/>
                  <a:gd name="connsiteX12" fmla="*/ 24241 w 26037"/>
                  <a:gd name="connsiteY12" fmla="*/ 42930 h 43828"/>
                  <a:gd name="connsiteX13" fmla="*/ 23344 w 26037"/>
                  <a:gd name="connsiteY13" fmla="*/ 42930 h 43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037" h="43828">
                    <a:moveTo>
                      <a:pt x="23344" y="43828"/>
                    </a:moveTo>
                    <a:cubicBezTo>
                      <a:pt x="19752" y="43828"/>
                      <a:pt x="14366" y="42032"/>
                      <a:pt x="9876" y="37542"/>
                    </a:cubicBezTo>
                    <a:cubicBezTo>
                      <a:pt x="3592" y="32154"/>
                      <a:pt x="0" y="24970"/>
                      <a:pt x="0" y="17786"/>
                    </a:cubicBezTo>
                    <a:cubicBezTo>
                      <a:pt x="0" y="8805"/>
                      <a:pt x="2694" y="2519"/>
                      <a:pt x="8081" y="723"/>
                    </a:cubicBezTo>
                    <a:cubicBezTo>
                      <a:pt x="12570" y="-1073"/>
                      <a:pt x="17059" y="723"/>
                      <a:pt x="21548" y="3417"/>
                    </a:cubicBezTo>
                    <a:cubicBezTo>
                      <a:pt x="22446" y="4315"/>
                      <a:pt x="22446" y="6111"/>
                      <a:pt x="21548" y="7009"/>
                    </a:cubicBezTo>
                    <a:cubicBezTo>
                      <a:pt x="20650" y="7907"/>
                      <a:pt x="18855" y="7907"/>
                      <a:pt x="17956" y="7009"/>
                    </a:cubicBezTo>
                    <a:cubicBezTo>
                      <a:pt x="15263" y="4315"/>
                      <a:pt x="11672" y="3417"/>
                      <a:pt x="9876" y="5213"/>
                    </a:cubicBezTo>
                    <a:cubicBezTo>
                      <a:pt x="6285" y="7009"/>
                      <a:pt x="4489" y="11499"/>
                      <a:pt x="4489" y="17786"/>
                    </a:cubicBezTo>
                    <a:cubicBezTo>
                      <a:pt x="4489" y="23174"/>
                      <a:pt x="7183" y="29460"/>
                      <a:pt x="12570" y="33950"/>
                    </a:cubicBezTo>
                    <a:cubicBezTo>
                      <a:pt x="17059" y="37542"/>
                      <a:pt x="20650" y="39338"/>
                      <a:pt x="23344" y="38440"/>
                    </a:cubicBezTo>
                    <a:cubicBezTo>
                      <a:pt x="25140" y="38440"/>
                      <a:pt x="26037" y="38440"/>
                      <a:pt x="26037" y="40236"/>
                    </a:cubicBezTo>
                    <a:cubicBezTo>
                      <a:pt x="26037" y="42032"/>
                      <a:pt x="26037" y="42930"/>
                      <a:pt x="24241" y="42930"/>
                    </a:cubicBezTo>
                    <a:cubicBezTo>
                      <a:pt x="24241" y="42930"/>
                      <a:pt x="24241" y="42930"/>
                      <a:pt x="23344" y="42930"/>
                    </a:cubicBezTo>
                  </a:path>
                </a:pathLst>
              </a:custGeom>
              <a:solidFill>
                <a:srgbClr val="1D1D1B"/>
              </a:solidFill>
              <a:ln w="8971" cap="flat">
                <a:noFill/>
                <a:prstDash val="solid"/>
                <a:miter/>
              </a:ln>
            </p:spPr>
            <p:txBody>
              <a:bodyPr rtlCol="0" anchor="ctr"/>
              <a:lstStyle/>
              <a:p>
                <a:endParaRPr lang="en-US"/>
              </a:p>
            </p:txBody>
          </p:sp>
          <p:sp>
            <p:nvSpPr>
              <p:cNvPr id="1376" name="Freeform 1375">
                <a:extLst>
                  <a:ext uri="{FF2B5EF4-FFF2-40B4-BE49-F238E27FC236}">
                    <a16:creationId xmlns:a16="http://schemas.microsoft.com/office/drawing/2014/main" id="{546F563F-23E3-D7B7-E792-37C96D4AD8E4}"/>
                  </a:ext>
                </a:extLst>
              </p:cNvPr>
              <p:cNvSpPr/>
              <p:nvPr/>
            </p:nvSpPr>
            <p:spPr>
              <a:xfrm>
                <a:off x="12168864" y="5119236"/>
                <a:ext cx="20686" cy="38615"/>
              </a:xfrm>
              <a:custGeom>
                <a:avLst/>
                <a:gdLst>
                  <a:gd name="connsiteX0" fmla="*/ 2694 w 20686"/>
                  <a:gd name="connsiteY0" fmla="*/ 38616 h 38615"/>
                  <a:gd name="connsiteX1" fmla="*/ 0 w 20686"/>
                  <a:gd name="connsiteY1" fmla="*/ 36819 h 38615"/>
                  <a:gd name="connsiteX2" fmla="*/ 1796 w 20686"/>
                  <a:gd name="connsiteY2" fmla="*/ 34125 h 38615"/>
                  <a:gd name="connsiteX3" fmla="*/ 13467 w 20686"/>
                  <a:gd name="connsiteY3" fmla="*/ 20655 h 38615"/>
                  <a:gd name="connsiteX4" fmla="*/ 13467 w 20686"/>
                  <a:gd name="connsiteY4" fmla="*/ 7184 h 38615"/>
                  <a:gd name="connsiteX5" fmla="*/ 8978 w 20686"/>
                  <a:gd name="connsiteY5" fmla="*/ 5388 h 38615"/>
                  <a:gd name="connsiteX6" fmla="*/ 6285 w 20686"/>
                  <a:gd name="connsiteY6" fmla="*/ 2694 h 38615"/>
                  <a:gd name="connsiteX7" fmla="*/ 8978 w 20686"/>
                  <a:gd name="connsiteY7" fmla="*/ 0 h 38615"/>
                  <a:gd name="connsiteX8" fmla="*/ 17956 w 20686"/>
                  <a:gd name="connsiteY8" fmla="*/ 3592 h 38615"/>
                  <a:gd name="connsiteX9" fmla="*/ 19752 w 20686"/>
                  <a:gd name="connsiteY9" fmla="*/ 21553 h 38615"/>
                  <a:gd name="connsiteX10" fmla="*/ 4489 w 20686"/>
                  <a:gd name="connsiteY10" fmla="*/ 38616 h 38615"/>
                  <a:gd name="connsiteX11" fmla="*/ 4489 w 20686"/>
                  <a:gd name="connsiteY11" fmla="*/ 38616 h 38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86" h="38615">
                    <a:moveTo>
                      <a:pt x="2694" y="38616"/>
                    </a:moveTo>
                    <a:cubicBezTo>
                      <a:pt x="1796" y="38616"/>
                      <a:pt x="898" y="38616"/>
                      <a:pt x="0" y="36819"/>
                    </a:cubicBezTo>
                    <a:cubicBezTo>
                      <a:pt x="0" y="35023"/>
                      <a:pt x="0" y="34125"/>
                      <a:pt x="1796" y="34125"/>
                    </a:cubicBezTo>
                    <a:cubicBezTo>
                      <a:pt x="1796" y="34125"/>
                      <a:pt x="9876" y="32329"/>
                      <a:pt x="13467" y="20655"/>
                    </a:cubicBezTo>
                    <a:cubicBezTo>
                      <a:pt x="15263" y="15267"/>
                      <a:pt x="15263" y="9878"/>
                      <a:pt x="13467" y="7184"/>
                    </a:cubicBezTo>
                    <a:cubicBezTo>
                      <a:pt x="12570" y="6286"/>
                      <a:pt x="10774" y="5388"/>
                      <a:pt x="8978" y="5388"/>
                    </a:cubicBezTo>
                    <a:cubicBezTo>
                      <a:pt x="7183" y="5388"/>
                      <a:pt x="6285" y="4490"/>
                      <a:pt x="6285" y="2694"/>
                    </a:cubicBezTo>
                    <a:cubicBezTo>
                      <a:pt x="6285" y="898"/>
                      <a:pt x="7183" y="0"/>
                      <a:pt x="8978" y="0"/>
                    </a:cubicBezTo>
                    <a:cubicBezTo>
                      <a:pt x="12570" y="0"/>
                      <a:pt x="15263" y="898"/>
                      <a:pt x="17956" y="3592"/>
                    </a:cubicBezTo>
                    <a:cubicBezTo>
                      <a:pt x="20650" y="7184"/>
                      <a:pt x="21548" y="14369"/>
                      <a:pt x="19752" y="21553"/>
                    </a:cubicBezTo>
                    <a:cubicBezTo>
                      <a:pt x="15263" y="35921"/>
                      <a:pt x="4489" y="38616"/>
                      <a:pt x="4489" y="38616"/>
                    </a:cubicBezTo>
                    <a:cubicBezTo>
                      <a:pt x="4489" y="38616"/>
                      <a:pt x="4489" y="38616"/>
                      <a:pt x="4489" y="38616"/>
                    </a:cubicBezTo>
                  </a:path>
                </a:pathLst>
              </a:custGeom>
              <a:solidFill>
                <a:srgbClr val="1D1D1B"/>
              </a:solidFill>
              <a:ln w="8971" cap="flat">
                <a:noFill/>
                <a:prstDash val="solid"/>
                <a:miter/>
              </a:ln>
            </p:spPr>
            <p:txBody>
              <a:bodyPr rtlCol="0" anchor="ctr"/>
              <a:lstStyle/>
              <a:p>
                <a:endParaRPr lang="en-US"/>
              </a:p>
            </p:txBody>
          </p:sp>
          <p:sp>
            <p:nvSpPr>
              <p:cNvPr id="1377" name="Freeform 1376">
                <a:extLst>
                  <a:ext uri="{FF2B5EF4-FFF2-40B4-BE49-F238E27FC236}">
                    <a16:creationId xmlns:a16="http://schemas.microsoft.com/office/drawing/2014/main" id="{5F967F60-6C03-19AE-D52B-C1DBD1CE8F05}"/>
                  </a:ext>
                </a:extLst>
              </p:cNvPr>
              <p:cNvSpPr/>
              <p:nvPr/>
            </p:nvSpPr>
            <p:spPr>
              <a:xfrm>
                <a:off x="12119085" y="5121032"/>
                <a:ext cx="10458" cy="33227"/>
              </a:xfrm>
              <a:custGeom>
                <a:avLst/>
                <a:gdLst>
                  <a:gd name="connsiteX0" fmla="*/ 2195 w 10458"/>
                  <a:gd name="connsiteY0" fmla="*/ 33227 h 33227"/>
                  <a:gd name="connsiteX1" fmla="*/ 399 w 10458"/>
                  <a:gd name="connsiteY1" fmla="*/ 32329 h 33227"/>
                  <a:gd name="connsiteX2" fmla="*/ 399 w 10458"/>
                  <a:gd name="connsiteY2" fmla="*/ 28737 h 33227"/>
                  <a:gd name="connsiteX3" fmla="*/ 3093 w 10458"/>
                  <a:gd name="connsiteY3" fmla="*/ 19757 h 33227"/>
                  <a:gd name="connsiteX4" fmla="*/ 2195 w 10458"/>
                  <a:gd name="connsiteY4" fmla="*/ 1796 h 33227"/>
                  <a:gd name="connsiteX5" fmla="*/ 5786 w 10458"/>
                  <a:gd name="connsiteY5" fmla="*/ 0 h 33227"/>
                  <a:gd name="connsiteX6" fmla="*/ 7582 w 10458"/>
                  <a:gd name="connsiteY6" fmla="*/ 3592 h 33227"/>
                  <a:gd name="connsiteX7" fmla="*/ 8480 w 10458"/>
                  <a:gd name="connsiteY7" fmla="*/ 17961 h 33227"/>
                  <a:gd name="connsiteX8" fmla="*/ 4888 w 10458"/>
                  <a:gd name="connsiteY8" fmla="*/ 33227 h 33227"/>
                  <a:gd name="connsiteX9" fmla="*/ 3093 w 10458"/>
                  <a:gd name="connsiteY9" fmla="*/ 33227 h 33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58" h="33227">
                    <a:moveTo>
                      <a:pt x="2195" y="33227"/>
                    </a:moveTo>
                    <a:cubicBezTo>
                      <a:pt x="2195" y="33227"/>
                      <a:pt x="399" y="33227"/>
                      <a:pt x="399" y="32329"/>
                    </a:cubicBezTo>
                    <a:cubicBezTo>
                      <a:pt x="-499" y="31431"/>
                      <a:pt x="399" y="29635"/>
                      <a:pt x="399" y="28737"/>
                    </a:cubicBezTo>
                    <a:cubicBezTo>
                      <a:pt x="5786" y="25145"/>
                      <a:pt x="4888" y="23349"/>
                      <a:pt x="3093" y="19757"/>
                    </a:cubicBezTo>
                    <a:cubicBezTo>
                      <a:pt x="1297" y="16164"/>
                      <a:pt x="-1396" y="10776"/>
                      <a:pt x="2195" y="1796"/>
                    </a:cubicBezTo>
                    <a:cubicBezTo>
                      <a:pt x="2195" y="898"/>
                      <a:pt x="3990" y="0"/>
                      <a:pt x="5786" y="0"/>
                    </a:cubicBezTo>
                    <a:cubicBezTo>
                      <a:pt x="6684" y="0"/>
                      <a:pt x="7582" y="1796"/>
                      <a:pt x="7582" y="3592"/>
                    </a:cubicBezTo>
                    <a:cubicBezTo>
                      <a:pt x="4888" y="10776"/>
                      <a:pt x="7582" y="14369"/>
                      <a:pt x="8480" y="17961"/>
                    </a:cubicBezTo>
                    <a:cubicBezTo>
                      <a:pt x="11173" y="23349"/>
                      <a:pt x="12071" y="26941"/>
                      <a:pt x="4888" y="33227"/>
                    </a:cubicBezTo>
                    <a:cubicBezTo>
                      <a:pt x="4888" y="33227"/>
                      <a:pt x="3990" y="33227"/>
                      <a:pt x="3093" y="33227"/>
                    </a:cubicBezTo>
                  </a:path>
                </a:pathLst>
              </a:custGeom>
              <a:solidFill>
                <a:srgbClr val="1D1D1B"/>
              </a:solidFill>
              <a:ln w="8971" cap="flat">
                <a:noFill/>
                <a:prstDash val="solid"/>
                <a:miter/>
              </a:ln>
            </p:spPr>
            <p:txBody>
              <a:bodyPr rtlCol="0" anchor="ctr"/>
              <a:lstStyle/>
              <a:p>
                <a:endParaRPr lang="en-US"/>
              </a:p>
            </p:txBody>
          </p:sp>
          <p:sp>
            <p:nvSpPr>
              <p:cNvPr id="1378" name="Freeform 1377">
                <a:extLst>
                  <a:ext uri="{FF2B5EF4-FFF2-40B4-BE49-F238E27FC236}">
                    <a16:creationId xmlns:a16="http://schemas.microsoft.com/office/drawing/2014/main" id="{40410B47-493C-92D4-F793-B3387ACC0F3A}"/>
                  </a:ext>
                </a:extLst>
              </p:cNvPr>
              <p:cNvSpPr/>
              <p:nvPr/>
            </p:nvSpPr>
            <p:spPr>
              <a:xfrm>
                <a:off x="12080878" y="5101060"/>
                <a:ext cx="27306" cy="7399"/>
              </a:xfrm>
              <a:custGeom>
                <a:avLst/>
                <a:gdLst>
                  <a:gd name="connsiteX0" fmla="*/ 2693 w 27306"/>
                  <a:gd name="connsiteY0" fmla="*/ 7400 h 7399"/>
                  <a:gd name="connsiteX1" fmla="*/ 0 w 27306"/>
                  <a:gd name="connsiteY1" fmla="*/ 6502 h 7399"/>
                  <a:gd name="connsiteX2" fmla="*/ 898 w 27306"/>
                  <a:gd name="connsiteY2" fmla="*/ 2910 h 7399"/>
                  <a:gd name="connsiteX3" fmla="*/ 26037 w 27306"/>
                  <a:gd name="connsiteY3" fmla="*/ 2012 h 7399"/>
                  <a:gd name="connsiteX4" fmla="*/ 26935 w 27306"/>
                  <a:gd name="connsiteY4" fmla="*/ 5604 h 7399"/>
                  <a:gd name="connsiteX5" fmla="*/ 23344 w 27306"/>
                  <a:gd name="connsiteY5" fmla="*/ 6502 h 7399"/>
                  <a:gd name="connsiteX6" fmla="*/ 3592 w 27306"/>
                  <a:gd name="connsiteY6" fmla="*/ 6502 h 7399"/>
                  <a:gd name="connsiteX7" fmla="*/ 2693 w 27306"/>
                  <a:gd name="connsiteY7" fmla="*/ 6502 h 7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06" h="7399">
                    <a:moveTo>
                      <a:pt x="2693" y="7400"/>
                    </a:moveTo>
                    <a:cubicBezTo>
                      <a:pt x="1796" y="7400"/>
                      <a:pt x="898" y="7400"/>
                      <a:pt x="0" y="6502"/>
                    </a:cubicBezTo>
                    <a:cubicBezTo>
                      <a:pt x="0" y="5604"/>
                      <a:pt x="0" y="3808"/>
                      <a:pt x="898" y="2910"/>
                    </a:cubicBezTo>
                    <a:cubicBezTo>
                      <a:pt x="6285" y="215"/>
                      <a:pt x="18855" y="-1580"/>
                      <a:pt x="26037" y="2012"/>
                    </a:cubicBezTo>
                    <a:cubicBezTo>
                      <a:pt x="26935" y="2012"/>
                      <a:pt x="27833" y="3808"/>
                      <a:pt x="26935" y="5604"/>
                    </a:cubicBezTo>
                    <a:cubicBezTo>
                      <a:pt x="26935" y="6502"/>
                      <a:pt x="25139" y="7400"/>
                      <a:pt x="23344" y="6502"/>
                    </a:cubicBezTo>
                    <a:cubicBezTo>
                      <a:pt x="17956" y="3808"/>
                      <a:pt x="8081" y="4706"/>
                      <a:pt x="3592" y="6502"/>
                    </a:cubicBezTo>
                    <a:cubicBezTo>
                      <a:pt x="3592" y="6502"/>
                      <a:pt x="3592" y="6502"/>
                      <a:pt x="2693" y="6502"/>
                    </a:cubicBezTo>
                  </a:path>
                </a:pathLst>
              </a:custGeom>
              <a:solidFill>
                <a:srgbClr val="1D1D1B"/>
              </a:solidFill>
              <a:ln w="8971" cap="flat">
                <a:noFill/>
                <a:prstDash val="solid"/>
                <a:miter/>
              </a:ln>
            </p:spPr>
            <p:txBody>
              <a:bodyPr rtlCol="0" anchor="ctr"/>
              <a:lstStyle/>
              <a:p>
                <a:endParaRPr lang="en-US"/>
              </a:p>
            </p:txBody>
          </p:sp>
          <p:sp>
            <p:nvSpPr>
              <p:cNvPr id="1379" name="Freeform 1378">
                <a:extLst>
                  <a:ext uri="{FF2B5EF4-FFF2-40B4-BE49-F238E27FC236}">
                    <a16:creationId xmlns:a16="http://schemas.microsoft.com/office/drawing/2014/main" id="{F9B67FB5-907B-227D-6CC8-6C2205E59A25}"/>
                  </a:ext>
                </a:extLst>
              </p:cNvPr>
              <p:cNvSpPr/>
              <p:nvPr/>
            </p:nvSpPr>
            <p:spPr>
              <a:xfrm>
                <a:off x="12138338" y="5102947"/>
                <a:ext cx="23118" cy="7308"/>
              </a:xfrm>
              <a:custGeom>
                <a:avLst/>
                <a:gdLst>
                  <a:gd name="connsiteX0" fmla="*/ 21547 w 23118"/>
                  <a:gd name="connsiteY0" fmla="*/ 6411 h 7308"/>
                  <a:gd name="connsiteX1" fmla="*/ 19752 w 23118"/>
                  <a:gd name="connsiteY1" fmla="*/ 6411 h 7308"/>
                  <a:gd name="connsiteX2" fmla="*/ 3591 w 23118"/>
                  <a:gd name="connsiteY2" fmla="*/ 6411 h 7308"/>
                  <a:gd name="connsiteX3" fmla="*/ 0 w 23118"/>
                  <a:gd name="connsiteY3" fmla="*/ 5513 h 7308"/>
                  <a:gd name="connsiteX4" fmla="*/ 898 w 23118"/>
                  <a:gd name="connsiteY4" fmla="*/ 1921 h 7308"/>
                  <a:gd name="connsiteX5" fmla="*/ 22446 w 23118"/>
                  <a:gd name="connsiteY5" fmla="*/ 2818 h 7308"/>
                  <a:gd name="connsiteX6" fmla="*/ 22446 w 23118"/>
                  <a:gd name="connsiteY6" fmla="*/ 6411 h 7308"/>
                  <a:gd name="connsiteX7" fmla="*/ 20650 w 23118"/>
                  <a:gd name="connsiteY7" fmla="*/ 7309 h 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118" h="7308">
                    <a:moveTo>
                      <a:pt x="21547" y="6411"/>
                    </a:moveTo>
                    <a:cubicBezTo>
                      <a:pt x="21547" y="6411"/>
                      <a:pt x="20650" y="6411"/>
                      <a:pt x="19752" y="6411"/>
                    </a:cubicBezTo>
                    <a:cubicBezTo>
                      <a:pt x="17058" y="3716"/>
                      <a:pt x="8978" y="3716"/>
                      <a:pt x="3591" y="6411"/>
                    </a:cubicBezTo>
                    <a:cubicBezTo>
                      <a:pt x="2693" y="6411"/>
                      <a:pt x="898" y="6411"/>
                      <a:pt x="0" y="5513"/>
                    </a:cubicBezTo>
                    <a:cubicBezTo>
                      <a:pt x="0" y="4615"/>
                      <a:pt x="0" y="2818"/>
                      <a:pt x="898" y="1921"/>
                    </a:cubicBezTo>
                    <a:cubicBezTo>
                      <a:pt x="7182" y="-774"/>
                      <a:pt x="17058" y="-774"/>
                      <a:pt x="22446" y="2818"/>
                    </a:cubicBezTo>
                    <a:cubicBezTo>
                      <a:pt x="23343" y="2818"/>
                      <a:pt x="23343" y="5513"/>
                      <a:pt x="22446" y="6411"/>
                    </a:cubicBezTo>
                    <a:cubicBezTo>
                      <a:pt x="22446" y="6411"/>
                      <a:pt x="21547" y="7309"/>
                      <a:pt x="20650" y="7309"/>
                    </a:cubicBezTo>
                  </a:path>
                </a:pathLst>
              </a:custGeom>
              <a:solidFill>
                <a:srgbClr val="1D1D1B"/>
              </a:solidFill>
              <a:ln w="8971" cap="flat">
                <a:noFill/>
                <a:prstDash val="solid"/>
                <a:miter/>
              </a:ln>
            </p:spPr>
            <p:txBody>
              <a:bodyPr rtlCol="0" anchor="ctr"/>
              <a:lstStyle/>
              <a:p>
                <a:endParaRPr lang="en-US"/>
              </a:p>
            </p:txBody>
          </p:sp>
          <p:sp>
            <p:nvSpPr>
              <p:cNvPr id="1380" name="Freeform 1379">
                <a:extLst>
                  <a:ext uri="{FF2B5EF4-FFF2-40B4-BE49-F238E27FC236}">
                    <a16:creationId xmlns:a16="http://schemas.microsoft.com/office/drawing/2014/main" id="{22EF2DE5-948F-5493-A10C-6101C5888E03}"/>
                  </a:ext>
                </a:extLst>
              </p:cNvPr>
              <p:cNvSpPr/>
              <p:nvPr/>
            </p:nvSpPr>
            <p:spPr>
              <a:xfrm>
                <a:off x="12041598" y="5134727"/>
                <a:ext cx="9651" cy="10551"/>
              </a:xfrm>
              <a:custGeom>
                <a:avLst/>
                <a:gdLst>
                  <a:gd name="connsiteX0" fmla="*/ 6958 w 9651"/>
                  <a:gd name="connsiteY0" fmla="*/ 10552 h 10551"/>
                  <a:gd name="connsiteX1" fmla="*/ 4265 w 9651"/>
                  <a:gd name="connsiteY1" fmla="*/ 8756 h 10551"/>
                  <a:gd name="connsiteX2" fmla="*/ 673 w 9651"/>
                  <a:gd name="connsiteY2" fmla="*/ 4266 h 10551"/>
                  <a:gd name="connsiteX3" fmla="*/ 673 w 9651"/>
                  <a:gd name="connsiteY3" fmla="*/ 674 h 10551"/>
                  <a:gd name="connsiteX4" fmla="*/ 4265 w 9651"/>
                  <a:gd name="connsiteY4" fmla="*/ 674 h 10551"/>
                  <a:gd name="connsiteX5" fmla="*/ 9651 w 9651"/>
                  <a:gd name="connsiteY5" fmla="*/ 7858 h 10551"/>
                  <a:gd name="connsiteX6" fmla="*/ 7856 w 9651"/>
                  <a:gd name="connsiteY6" fmla="*/ 10552 h 10551"/>
                  <a:gd name="connsiteX7" fmla="*/ 7856 w 9651"/>
                  <a:gd name="connsiteY7" fmla="*/ 10552 h 10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51" h="10551">
                    <a:moveTo>
                      <a:pt x="6958" y="10552"/>
                    </a:moveTo>
                    <a:cubicBezTo>
                      <a:pt x="6060" y="10552"/>
                      <a:pt x="4265" y="10552"/>
                      <a:pt x="4265" y="8756"/>
                    </a:cubicBezTo>
                    <a:cubicBezTo>
                      <a:pt x="4265" y="8756"/>
                      <a:pt x="4265" y="6960"/>
                      <a:pt x="673" y="4266"/>
                    </a:cubicBezTo>
                    <a:cubicBezTo>
                      <a:pt x="-224" y="3368"/>
                      <a:pt x="-224" y="1572"/>
                      <a:pt x="673" y="674"/>
                    </a:cubicBezTo>
                    <a:cubicBezTo>
                      <a:pt x="1571" y="-225"/>
                      <a:pt x="3367" y="-225"/>
                      <a:pt x="4265" y="674"/>
                    </a:cubicBezTo>
                    <a:cubicBezTo>
                      <a:pt x="8754" y="4266"/>
                      <a:pt x="9651" y="7858"/>
                      <a:pt x="9651" y="7858"/>
                    </a:cubicBezTo>
                    <a:cubicBezTo>
                      <a:pt x="9651" y="9654"/>
                      <a:pt x="9651" y="10552"/>
                      <a:pt x="7856" y="10552"/>
                    </a:cubicBezTo>
                    <a:cubicBezTo>
                      <a:pt x="7856" y="10552"/>
                      <a:pt x="7856" y="10552"/>
                      <a:pt x="7856" y="10552"/>
                    </a:cubicBezTo>
                  </a:path>
                </a:pathLst>
              </a:custGeom>
              <a:solidFill>
                <a:srgbClr val="1D1D1B"/>
              </a:solidFill>
              <a:ln w="8971" cap="flat">
                <a:noFill/>
                <a:prstDash val="solid"/>
                <a:miter/>
              </a:ln>
            </p:spPr>
            <p:txBody>
              <a:bodyPr rtlCol="0" anchor="ctr"/>
              <a:lstStyle/>
              <a:p>
                <a:endParaRPr lang="en-US"/>
              </a:p>
            </p:txBody>
          </p:sp>
          <p:sp>
            <p:nvSpPr>
              <p:cNvPr id="1381" name="Freeform 1380">
                <a:extLst>
                  <a:ext uri="{FF2B5EF4-FFF2-40B4-BE49-F238E27FC236}">
                    <a16:creationId xmlns:a16="http://schemas.microsoft.com/office/drawing/2014/main" id="{A056A50D-EE7D-974E-54CD-C23ACF885216}"/>
                  </a:ext>
                </a:extLst>
              </p:cNvPr>
              <p:cNvSpPr/>
              <p:nvPr/>
            </p:nvSpPr>
            <p:spPr>
              <a:xfrm>
                <a:off x="12173353" y="5102174"/>
                <a:ext cx="7183" cy="27839"/>
              </a:xfrm>
              <a:custGeom>
                <a:avLst/>
                <a:gdLst>
                  <a:gd name="connsiteX0" fmla="*/ 5387 w 7183"/>
                  <a:gd name="connsiteY0" fmla="*/ 27839 h 27839"/>
                  <a:gd name="connsiteX1" fmla="*/ 0 w 7183"/>
                  <a:gd name="connsiteY1" fmla="*/ 27839 h 27839"/>
                  <a:gd name="connsiteX2" fmla="*/ 1796 w 7183"/>
                  <a:gd name="connsiteY2" fmla="*/ 2694 h 27839"/>
                  <a:gd name="connsiteX3" fmla="*/ 4489 w 7183"/>
                  <a:gd name="connsiteY3" fmla="*/ 0 h 27839"/>
                  <a:gd name="connsiteX4" fmla="*/ 7183 w 7183"/>
                  <a:gd name="connsiteY4" fmla="*/ 2694 h 27839"/>
                  <a:gd name="connsiteX5" fmla="*/ 5387 w 7183"/>
                  <a:gd name="connsiteY5" fmla="*/ 27839 h 2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83" h="27839">
                    <a:moveTo>
                      <a:pt x="5387" y="27839"/>
                    </a:moveTo>
                    <a:lnTo>
                      <a:pt x="0" y="27839"/>
                    </a:lnTo>
                    <a:cubicBezTo>
                      <a:pt x="0" y="27839"/>
                      <a:pt x="898" y="9878"/>
                      <a:pt x="1796" y="2694"/>
                    </a:cubicBezTo>
                    <a:cubicBezTo>
                      <a:pt x="1796" y="898"/>
                      <a:pt x="2694" y="0"/>
                      <a:pt x="4489" y="0"/>
                    </a:cubicBezTo>
                    <a:cubicBezTo>
                      <a:pt x="6285" y="0"/>
                      <a:pt x="7183" y="1796"/>
                      <a:pt x="7183" y="2694"/>
                    </a:cubicBezTo>
                    <a:cubicBezTo>
                      <a:pt x="7183" y="9878"/>
                      <a:pt x="5387" y="27839"/>
                      <a:pt x="5387" y="27839"/>
                    </a:cubicBezTo>
                  </a:path>
                </a:pathLst>
              </a:custGeom>
              <a:solidFill>
                <a:srgbClr val="1D1D1B"/>
              </a:solidFill>
              <a:ln w="8971" cap="flat">
                <a:noFill/>
                <a:prstDash val="solid"/>
                <a:miter/>
              </a:ln>
            </p:spPr>
            <p:txBody>
              <a:bodyPr rtlCol="0" anchor="ctr"/>
              <a:lstStyle/>
              <a:p>
                <a:endParaRPr lang="en-US"/>
              </a:p>
            </p:txBody>
          </p:sp>
          <p:sp>
            <p:nvSpPr>
              <p:cNvPr id="1382" name="Freeform 1381">
                <a:extLst>
                  <a:ext uri="{FF2B5EF4-FFF2-40B4-BE49-F238E27FC236}">
                    <a16:creationId xmlns:a16="http://schemas.microsoft.com/office/drawing/2014/main" id="{5C90093C-A8A1-91AE-B01A-BCD64AD390FF}"/>
                  </a:ext>
                </a:extLst>
              </p:cNvPr>
              <p:cNvSpPr/>
              <p:nvPr/>
            </p:nvSpPr>
            <p:spPr>
              <a:xfrm>
                <a:off x="12143549" y="5120134"/>
                <a:ext cx="10228" cy="13470"/>
              </a:xfrm>
              <a:custGeom>
                <a:avLst/>
                <a:gdLst>
                  <a:gd name="connsiteX0" fmla="*/ 176 w 10228"/>
                  <a:gd name="connsiteY0" fmla="*/ 6286 h 13470"/>
                  <a:gd name="connsiteX1" fmla="*/ 5563 w 10228"/>
                  <a:gd name="connsiteY1" fmla="*/ 0 h 13470"/>
                  <a:gd name="connsiteX2" fmla="*/ 10052 w 10228"/>
                  <a:gd name="connsiteY2" fmla="*/ 7184 h 13470"/>
                  <a:gd name="connsiteX3" fmla="*/ 4665 w 10228"/>
                  <a:gd name="connsiteY3" fmla="*/ 13470 h 13470"/>
                  <a:gd name="connsiteX4" fmla="*/ 176 w 10228"/>
                  <a:gd name="connsiteY4" fmla="*/ 6286 h 134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28" h="13470">
                    <a:moveTo>
                      <a:pt x="176" y="6286"/>
                    </a:moveTo>
                    <a:cubicBezTo>
                      <a:pt x="176" y="2694"/>
                      <a:pt x="2869" y="0"/>
                      <a:pt x="5563" y="0"/>
                    </a:cubicBezTo>
                    <a:cubicBezTo>
                      <a:pt x="8257" y="0"/>
                      <a:pt x="10950" y="3592"/>
                      <a:pt x="10052" y="7184"/>
                    </a:cubicBezTo>
                    <a:cubicBezTo>
                      <a:pt x="10052" y="10776"/>
                      <a:pt x="7359" y="13470"/>
                      <a:pt x="4665" y="13470"/>
                    </a:cubicBezTo>
                    <a:cubicBezTo>
                      <a:pt x="1972" y="13470"/>
                      <a:pt x="-722" y="9878"/>
                      <a:pt x="176" y="6286"/>
                    </a:cubicBezTo>
                  </a:path>
                </a:pathLst>
              </a:custGeom>
              <a:solidFill>
                <a:srgbClr val="1D1D1B"/>
              </a:solidFill>
              <a:ln w="8971" cap="flat">
                <a:noFill/>
                <a:prstDash val="solid"/>
                <a:miter/>
              </a:ln>
            </p:spPr>
            <p:txBody>
              <a:bodyPr rtlCol="0" anchor="ctr"/>
              <a:lstStyle/>
              <a:p>
                <a:endParaRPr lang="en-US"/>
              </a:p>
            </p:txBody>
          </p:sp>
          <p:sp>
            <p:nvSpPr>
              <p:cNvPr id="1383" name="Freeform 1382">
                <a:extLst>
                  <a:ext uri="{FF2B5EF4-FFF2-40B4-BE49-F238E27FC236}">
                    <a16:creationId xmlns:a16="http://schemas.microsoft.com/office/drawing/2014/main" id="{4120DE7B-4564-60FA-1B63-66B3635D2C28}"/>
                  </a:ext>
                </a:extLst>
              </p:cNvPr>
              <p:cNvSpPr/>
              <p:nvPr/>
            </p:nvSpPr>
            <p:spPr>
              <a:xfrm>
                <a:off x="12027626" y="5039536"/>
                <a:ext cx="13747" cy="83292"/>
              </a:xfrm>
              <a:custGeom>
                <a:avLst/>
                <a:gdLst>
                  <a:gd name="connsiteX0" fmla="*/ 11054 w 13747"/>
                  <a:gd name="connsiteY0" fmla="*/ 83293 h 83292"/>
                  <a:gd name="connsiteX1" fmla="*/ 8361 w 13747"/>
                  <a:gd name="connsiteY1" fmla="*/ 81496 h 83292"/>
                  <a:gd name="connsiteX2" fmla="*/ 6565 w 13747"/>
                  <a:gd name="connsiteY2" fmla="*/ 74312 h 83292"/>
                  <a:gd name="connsiteX3" fmla="*/ 9259 w 13747"/>
                  <a:gd name="connsiteY3" fmla="*/ 674 h 83292"/>
                  <a:gd name="connsiteX4" fmla="*/ 12850 w 13747"/>
                  <a:gd name="connsiteY4" fmla="*/ 674 h 83292"/>
                  <a:gd name="connsiteX5" fmla="*/ 12850 w 13747"/>
                  <a:gd name="connsiteY5" fmla="*/ 4266 h 83292"/>
                  <a:gd name="connsiteX6" fmla="*/ 11952 w 13747"/>
                  <a:gd name="connsiteY6" fmla="*/ 73414 h 83292"/>
                  <a:gd name="connsiteX7" fmla="*/ 13748 w 13747"/>
                  <a:gd name="connsiteY7" fmla="*/ 80598 h 83292"/>
                  <a:gd name="connsiteX8" fmla="*/ 11952 w 13747"/>
                  <a:gd name="connsiteY8" fmla="*/ 83293 h 83292"/>
                  <a:gd name="connsiteX9" fmla="*/ 11952 w 13747"/>
                  <a:gd name="connsiteY9" fmla="*/ 83293 h 83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747" h="83292">
                    <a:moveTo>
                      <a:pt x="11054" y="83293"/>
                    </a:moveTo>
                    <a:cubicBezTo>
                      <a:pt x="10156" y="83293"/>
                      <a:pt x="8361" y="82395"/>
                      <a:pt x="8361" y="81496"/>
                    </a:cubicBezTo>
                    <a:cubicBezTo>
                      <a:pt x="8361" y="80598"/>
                      <a:pt x="8361" y="77904"/>
                      <a:pt x="6565" y="74312"/>
                    </a:cubicBezTo>
                    <a:cubicBezTo>
                      <a:pt x="2076" y="56352"/>
                      <a:pt x="-6902" y="18634"/>
                      <a:pt x="9259" y="674"/>
                    </a:cubicBezTo>
                    <a:cubicBezTo>
                      <a:pt x="10156" y="-225"/>
                      <a:pt x="11952" y="-225"/>
                      <a:pt x="12850" y="674"/>
                    </a:cubicBezTo>
                    <a:cubicBezTo>
                      <a:pt x="13748" y="1572"/>
                      <a:pt x="13748" y="3368"/>
                      <a:pt x="12850" y="4266"/>
                    </a:cubicBezTo>
                    <a:cubicBezTo>
                      <a:pt x="-618" y="20430"/>
                      <a:pt x="7463" y="57249"/>
                      <a:pt x="11952" y="73414"/>
                    </a:cubicBezTo>
                    <a:cubicBezTo>
                      <a:pt x="11952" y="77006"/>
                      <a:pt x="13748" y="79700"/>
                      <a:pt x="13748" y="80598"/>
                    </a:cubicBezTo>
                    <a:cubicBezTo>
                      <a:pt x="13748" y="82395"/>
                      <a:pt x="13748" y="83293"/>
                      <a:pt x="11952" y="83293"/>
                    </a:cubicBezTo>
                    <a:cubicBezTo>
                      <a:pt x="11952" y="83293"/>
                      <a:pt x="11952" y="83293"/>
                      <a:pt x="11952" y="83293"/>
                    </a:cubicBezTo>
                  </a:path>
                </a:pathLst>
              </a:custGeom>
              <a:solidFill>
                <a:srgbClr val="1D1D1B"/>
              </a:solidFill>
              <a:ln w="8971" cap="flat">
                <a:noFill/>
                <a:prstDash val="solid"/>
                <a:miter/>
              </a:ln>
            </p:spPr>
            <p:txBody>
              <a:bodyPr rtlCol="0" anchor="ctr"/>
              <a:lstStyle/>
              <a:p>
                <a:endParaRPr lang="en-US"/>
              </a:p>
            </p:txBody>
          </p:sp>
          <p:sp>
            <p:nvSpPr>
              <p:cNvPr id="1384" name="Freeform 1383">
                <a:extLst>
                  <a:ext uri="{FF2B5EF4-FFF2-40B4-BE49-F238E27FC236}">
                    <a16:creationId xmlns:a16="http://schemas.microsoft.com/office/drawing/2014/main" id="{B3694269-8BE7-4390-F378-1B8302466480}"/>
                  </a:ext>
                </a:extLst>
              </p:cNvPr>
              <p:cNvSpPr/>
              <p:nvPr/>
            </p:nvSpPr>
            <p:spPr>
              <a:xfrm>
                <a:off x="12109608" y="4994374"/>
                <a:ext cx="82599" cy="35957"/>
              </a:xfrm>
              <a:custGeom>
                <a:avLst/>
                <a:gdLst>
                  <a:gd name="connsiteX0" fmla="*/ 77213 w 82599"/>
                  <a:gd name="connsiteY0" fmla="*/ 35059 h 35957"/>
                  <a:gd name="connsiteX1" fmla="*/ 59256 w 82599"/>
                  <a:gd name="connsiteY1" fmla="*/ 24283 h 35957"/>
                  <a:gd name="connsiteX2" fmla="*/ 51176 w 82599"/>
                  <a:gd name="connsiteY2" fmla="*/ 16201 h 35957"/>
                  <a:gd name="connsiteX3" fmla="*/ 2693 w 82599"/>
                  <a:gd name="connsiteY3" fmla="*/ 7220 h 35957"/>
                  <a:gd name="connsiteX4" fmla="*/ 2693 w 82599"/>
                  <a:gd name="connsiteY4" fmla="*/ 7220 h 35957"/>
                  <a:gd name="connsiteX5" fmla="*/ 0 w 82599"/>
                  <a:gd name="connsiteY5" fmla="*/ 5424 h 35957"/>
                  <a:gd name="connsiteX6" fmla="*/ 1796 w 82599"/>
                  <a:gd name="connsiteY6" fmla="*/ 2730 h 35957"/>
                  <a:gd name="connsiteX7" fmla="*/ 1796 w 82599"/>
                  <a:gd name="connsiteY7" fmla="*/ 2730 h 35957"/>
                  <a:gd name="connsiteX8" fmla="*/ 54767 w 82599"/>
                  <a:gd name="connsiteY8" fmla="*/ 12608 h 35957"/>
                  <a:gd name="connsiteX9" fmla="*/ 63745 w 82599"/>
                  <a:gd name="connsiteY9" fmla="*/ 21589 h 35957"/>
                  <a:gd name="connsiteX10" fmla="*/ 79907 w 82599"/>
                  <a:gd name="connsiteY10" fmla="*/ 30569 h 35957"/>
                  <a:gd name="connsiteX11" fmla="*/ 82600 w 82599"/>
                  <a:gd name="connsiteY11" fmla="*/ 33263 h 35957"/>
                  <a:gd name="connsiteX12" fmla="*/ 79907 w 82599"/>
                  <a:gd name="connsiteY12" fmla="*/ 35957 h 35957"/>
                  <a:gd name="connsiteX13" fmla="*/ 77213 w 82599"/>
                  <a:gd name="connsiteY13" fmla="*/ 35957 h 35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2599" h="35957">
                    <a:moveTo>
                      <a:pt x="77213" y="35059"/>
                    </a:moveTo>
                    <a:cubicBezTo>
                      <a:pt x="68234" y="35059"/>
                      <a:pt x="63745" y="29671"/>
                      <a:pt x="59256" y="24283"/>
                    </a:cubicBezTo>
                    <a:cubicBezTo>
                      <a:pt x="56563" y="21589"/>
                      <a:pt x="53869" y="18895"/>
                      <a:pt x="51176" y="16201"/>
                    </a:cubicBezTo>
                    <a:cubicBezTo>
                      <a:pt x="33220" y="1832"/>
                      <a:pt x="20650" y="3628"/>
                      <a:pt x="2693" y="7220"/>
                    </a:cubicBezTo>
                    <a:lnTo>
                      <a:pt x="2693" y="7220"/>
                    </a:lnTo>
                    <a:cubicBezTo>
                      <a:pt x="898" y="7220"/>
                      <a:pt x="0" y="7220"/>
                      <a:pt x="0" y="5424"/>
                    </a:cubicBezTo>
                    <a:cubicBezTo>
                      <a:pt x="0" y="3628"/>
                      <a:pt x="0" y="2730"/>
                      <a:pt x="1796" y="2730"/>
                    </a:cubicBezTo>
                    <a:lnTo>
                      <a:pt x="1796" y="2730"/>
                    </a:lnTo>
                    <a:cubicBezTo>
                      <a:pt x="18854" y="-862"/>
                      <a:pt x="34117" y="-3556"/>
                      <a:pt x="54767" y="12608"/>
                    </a:cubicBezTo>
                    <a:cubicBezTo>
                      <a:pt x="58359" y="15303"/>
                      <a:pt x="61052" y="18895"/>
                      <a:pt x="63745" y="21589"/>
                    </a:cubicBezTo>
                    <a:cubicBezTo>
                      <a:pt x="69133" y="26977"/>
                      <a:pt x="71826" y="31467"/>
                      <a:pt x="79907" y="30569"/>
                    </a:cubicBezTo>
                    <a:cubicBezTo>
                      <a:pt x="81702" y="30569"/>
                      <a:pt x="82600" y="30569"/>
                      <a:pt x="82600" y="33263"/>
                    </a:cubicBezTo>
                    <a:cubicBezTo>
                      <a:pt x="82600" y="35059"/>
                      <a:pt x="82600" y="35957"/>
                      <a:pt x="79907" y="35957"/>
                    </a:cubicBezTo>
                    <a:cubicBezTo>
                      <a:pt x="79907" y="35957"/>
                      <a:pt x="78111" y="35957"/>
                      <a:pt x="77213" y="35957"/>
                    </a:cubicBezTo>
                  </a:path>
                </a:pathLst>
              </a:custGeom>
              <a:solidFill>
                <a:srgbClr val="1D1D1B"/>
              </a:solidFill>
              <a:ln w="8971" cap="flat">
                <a:noFill/>
                <a:prstDash val="solid"/>
                <a:miter/>
              </a:ln>
            </p:spPr>
            <p:txBody>
              <a:bodyPr rtlCol="0" anchor="ctr"/>
              <a:lstStyle/>
              <a:p>
                <a:endParaRPr lang="en-US"/>
              </a:p>
            </p:txBody>
          </p:sp>
          <p:sp>
            <p:nvSpPr>
              <p:cNvPr id="1385" name="Freeform 1384">
                <a:extLst>
                  <a:ext uri="{FF2B5EF4-FFF2-40B4-BE49-F238E27FC236}">
                    <a16:creationId xmlns:a16="http://schemas.microsoft.com/office/drawing/2014/main" id="{9B17A19A-4537-6273-F9AD-7035444D3ECC}"/>
                  </a:ext>
                </a:extLst>
              </p:cNvPr>
              <p:cNvSpPr/>
              <p:nvPr/>
            </p:nvSpPr>
            <p:spPr>
              <a:xfrm>
                <a:off x="12051249" y="5063206"/>
                <a:ext cx="35259" cy="47947"/>
              </a:xfrm>
              <a:custGeom>
                <a:avLst/>
                <a:gdLst>
                  <a:gd name="connsiteX0" fmla="*/ 2693 w 35259"/>
                  <a:gd name="connsiteY0" fmla="*/ 47948 h 47947"/>
                  <a:gd name="connsiteX1" fmla="*/ 0 w 35259"/>
                  <a:gd name="connsiteY1" fmla="*/ 46152 h 47947"/>
                  <a:gd name="connsiteX2" fmla="*/ 1796 w 35259"/>
                  <a:gd name="connsiteY2" fmla="*/ 43458 h 47947"/>
                  <a:gd name="connsiteX3" fmla="*/ 30526 w 35259"/>
                  <a:gd name="connsiteY3" fmla="*/ 2148 h 47947"/>
                  <a:gd name="connsiteX4" fmla="*/ 33220 w 35259"/>
                  <a:gd name="connsiteY4" fmla="*/ 352 h 47947"/>
                  <a:gd name="connsiteX5" fmla="*/ 35015 w 35259"/>
                  <a:gd name="connsiteY5" fmla="*/ 3046 h 47947"/>
                  <a:gd name="connsiteX6" fmla="*/ 2693 w 35259"/>
                  <a:gd name="connsiteY6" fmla="*/ 47948 h 47947"/>
                  <a:gd name="connsiteX7" fmla="*/ 2693 w 35259"/>
                  <a:gd name="connsiteY7" fmla="*/ 47948 h 47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259" h="47947">
                    <a:moveTo>
                      <a:pt x="2693" y="47948"/>
                    </a:moveTo>
                    <a:cubicBezTo>
                      <a:pt x="1796" y="47948"/>
                      <a:pt x="0" y="47948"/>
                      <a:pt x="0" y="46152"/>
                    </a:cubicBezTo>
                    <a:cubicBezTo>
                      <a:pt x="0" y="44356"/>
                      <a:pt x="0" y="43458"/>
                      <a:pt x="1796" y="43458"/>
                    </a:cubicBezTo>
                    <a:cubicBezTo>
                      <a:pt x="23343" y="38968"/>
                      <a:pt x="30526" y="2148"/>
                      <a:pt x="30526" y="2148"/>
                    </a:cubicBezTo>
                    <a:cubicBezTo>
                      <a:pt x="30526" y="352"/>
                      <a:pt x="32321" y="-546"/>
                      <a:pt x="33220" y="352"/>
                    </a:cubicBezTo>
                    <a:cubicBezTo>
                      <a:pt x="34117" y="1250"/>
                      <a:pt x="35913" y="2148"/>
                      <a:pt x="35015" y="3046"/>
                    </a:cubicBezTo>
                    <a:cubicBezTo>
                      <a:pt x="35015" y="4842"/>
                      <a:pt x="26935" y="43458"/>
                      <a:pt x="2693" y="47948"/>
                    </a:cubicBezTo>
                    <a:cubicBezTo>
                      <a:pt x="2693" y="47948"/>
                      <a:pt x="2693" y="47948"/>
                      <a:pt x="2693" y="47948"/>
                    </a:cubicBezTo>
                  </a:path>
                </a:pathLst>
              </a:custGeom>
              <a:solidFill>
                <a:srgbClr val="1D1D1B"/>
              </a:solidFill>
              <a:ln w="8971" cap="flat">
                <a:noFill/>
                <a:prstDash val="solid"/>
                <a:miter/>
              </a:ln>
            </p:spPr>
            <p:txBody>
              <a:bodyPr rtlCol="0" anchor="ctr"/>
              <a:lstStyle/>
              <a:p>
                <a:endParaRPr lang="en-US"/>
              </a:p>
            </p:txBody>
          </p:sp>
          <p:sp>
            <p:nvSpPr>
              <p:cNvPr id="1386" name="Freeform 1385">
                <a:extLst>
                  <a:ext uri="{FF2B5EF4-FFF2-40B4-BE49-F238E27FC236}">
                    <a16:creationId xmlns:a16="http://schemas.microsoft.com/office/drawing/2014/main" id="{2982B923-DC7D-1C3F-FDAB-CA60C9F0D4E1}"/>
                  </a:ext>
                </a:extLst>
              </p:cNvPr>
              <p:cNvSpPr/>
              <p:nvPr/>
            </p:nvSpPr>
            <p:spPr>
              <a:xfrm>
                <a:off x="12129360" y="5060864"/>
                <a:ext cx="52073" cy="36819"/>
              </a:xfrm>
              <a:custGeom>
                <a:avLst/>
                <a:gdLst>
                  <a:gd name="connsiteX0" fmla="*/ 48482 w 52073"/>
                  <a:gd name="connsiteY0" fmla="*/ 36819 h 36819"/>
                  <a:gd name="connsiteX1" fmla="*/ 0 w 52073"/>
                  <a:gd name="connsiteY1" fmla="*/ 2694 h 36819"/>
                  <a:gd name="connsiteX2" fmla="*/ 1796 w 52073"/>
                  <a:gd name="connsiteY2" fmla="*/ 0 h 36819"/>
                  <a:gd name="connsiteX3" fmla="*/ 4489 w 52073"/>
                  <a:gd name="connsiteY3" fmla="*/ 1796 h 36819"/>
                  <a:gd name="connsiteX4" fmla="*/ 49380 w 52073"/>
                  <a:gd name="connsiteY4" fmla="*/ 31431 h 36819"/>
                  <a:gd name="connsiteX5" fmla="*/ 52074 w 52073"/>
                  <a:gd name="connsiteY5" fmla="*/ 34125 h 36819"/>
                  <a:gd name="connsiteX6" fmla="*/ 49380 w 52073"/>
                  <a:gd name="connsiteY6" fmla="*/ 36819 h 36819"/>
                  <a:gd name="connsiteX7" fmla="*/ 46687 w 52073"/>
                  <a:gd name="connsiteY7" fmla="*/ 36819 h 36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073" h="36819">
                    <a:moveTo>
                      <a:pt x="48482" y="36819"/>
                    </a:moveTo>
                    <a:cubicBezTo>
                      <a:pt x="32321" y="36819"/>
                      <a:pt x="3591" y="26043"/>
                      <a:pt x="0" y="2694"/>
                    </a:cubicBezTo>
                    <a:cubicBezTo>
                      <a:pt x="0" y="898"/>
                      <a:pt x="0" y="0"/>
                      <a:pt x="1796" y="0"/>
                    </a:cubicBezTo>
                    <a:cubicBezTo>
                      <a:pt x="3591" y="0"/>
                      <a:pt x="4489" y="0"/>
                      <a:pt x="4489" y="1796"/>
                    </a:cubicBezTo>
                    <a:cubicBezTo>
                      <a:pt x="7182" y="22451"/>
                      <a:pt x="35913" y="32329"/>
                      <a:pt x="49380" y="31431"/>
                    </a:cubicBezTo>
                    <a:cubicBezTo>
                      <a:pt x="51176" y="31431"/>
                      <a:pt x="52074" y="32329"/>
                      <a:pt x="52074" y="34125"/>
                    </a:cubicBezTo>
                    <a:cubicBezTo>
                      <a:pt x="52074" y="35921"/>
                      <a:pt x="51176" y="36819"/>
                      <a:pt x="49380" y="36819"/>
                    </a:cubicBezTo>
                    <a:cubicBezTo>
                      <a:pt x="49380" y="36819"/>
                      <a:pt x="47585" y="36819"/>
                      <a:pt x="46687" y="36819"/>
                    </a:cubicBezTo>
                  </a:path>
                </a:pathLst>
              </a:custGeom>
              <a:solidFill>
                <a:srgbClr val="1D1D1B"/>
              </a:solidFill>
              <a:ln w="8971" cap="flat">
                <a:noFill/>
                <a:prstDash val="solid"/>
                <a:miter/>
              </a:ln>
            </p:spPr>
            <p:txBody>
              <a:bodyPr rtlCol="0" anchor="ctr"/>
              <a:lstStyle/>
              <a:p>
                <a:endParaRPr lang="en-US"/>
              </a:p>
            </p:txBody>
          </p:sp>
          <p:sp>
            <p:nvSpPr>
              <p:cNvPr id="1387" name="Freeform 1386">
                <a:extLst>
                  <a:ext uri="{FF2B5EF4-FFF2-40B4-BE49-F238E27FC236}">
                    <a16:creationId xmlns:a16="http://schemas.microsoft.com/office/drawing/2014/main" id="{8A6796B4-CC28-3042-099E-20CB786E3379}"/>
                  </a:ext>
                </a:extLst>
              </p:cNvPr>
              <p:cNvSpPr/>
              <p:nvPr/>
            </p:nvSpPr>
            <p:spPr>
              <a:xfrm>
                <a:off x="12179638" y="5036617"/>
                <a:ext cx="14193" cy="87108"/>
              </a:xfrm>
              <a:custGeom>
                <a:avLst/>
                <a:gdLst>
                  <a:gd name="connsiteX0" fmla="*/ 2693 w 14193"/>
                  <a:gd name="connsiteY0" fmla="*/ 87109 h 87108"/>
                  <a:gd name="connsiteX1" fmla="*/ 1796 w 14193"/>
                  <a:gd name="connsiteY1" fmla="*/ 87109 h 87108"/>
                  <a:gd name="connsiteX2" fmla="*/ 0 w 14193"/>
                  <a:gd name="connsiteY2" fmla="*/ 83517 h 87108"/>
                  <a:gd name="connsiteX3" fmla="*/ 3592 w 14193"/>
                  <a:gd name="connsiteY3" fmla="*/ 3592 h 87108"/>
                  <a:gd name="connsiteX4" fmla="*/ 3592 w 14193"/>
                  <a:gd name="connsiteY4" fmla="*/ 0 h 87108"/>
                  <a:gd name="connsiteX5" fmla="*/ 7182 w 14193"/>
                  <a:gd name="connsiteY5" fmla="*/ 0 h 87108"/>
                  <a:gd name="connsiteX6" fmla="*/ 3592 w 14193"/>
                  <a:gd name="connsiteY6" fmla="*/ 85313 h 87108"/>
                  <a:gd name="connsiteX7" fmla="*/ 898 w 14193"/>
                  <a:gd name="connsiteY7" fmla="*/ 87109 h 87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193" h="87108">
                    <a:moveTo>
                      <a:pt x="2693" y="87109"/>
                    </a:moveTo>
                    <a:cubicBezTo>
                      <a:pt x="2693" y="87109"/>
                      <a:pt x="2693" y="87109"/>
                      <a:pt x="1796" y="87109"/>
                    </a:cubicBezTo>
                    <a:cubicBezTo>
                      <a:pt x="898" y="87109"/>
                      <a:pt x="0" y="85313"/>
                      <a:pt x="0" y="83517"/>
                    </a:cubicBezTo>
                    <a:cubicBezTo>
                      <a:pt x="8978" y="61964"/>
                      <a:pt x="15263" y="21553"/>
                      <a:pt x="3592" y="3592"/>
                    </a:cubicBezTo>
                    <a:cubicBezTo>
                      <a:pt x="3592" y="2694"/>
                      <a:pt x="3592" y="898"/>
                      <a:pt x="3592" y="0"/>
                    </a:cubicBezTo>
                    <a:cubicBezTo>
                      <a:pt x="4489" y="0"/>
                      <a:pt x="6285" y="0"/>
                      <a:pt x="7182" y="0"/>
                    </a:cubicBezTo>
                    <a:cubicBezTo>
                      <a:pt x="19752" y="19757"/>
                      <a:pt x="13467" y="61964"/>
                      <a:pt x="3592" y="85313"/>
                    </a:cubicBezTo>
                    <a:cubicBezTo>
                      <a:pt x="3592" y="86211"/>
                      <a:pt x="1796" y="87109"/>
                      <a:pt x="898" y="87109"/>
                    </a:cubicBezTo>
                  </a:path>
                </a:pathLst>
              </a:custGeom>
              <a:solidFill>
                <a:srgbClr val="1D1D1B"/>
              </a:solidFill>
              <a:ln w="8971" cap="flat">
                <a:noFill/>
                <a:prstDash val="solid"/>
                <a:miter/>
              </a:ln>
            </p:spPr>
            <p:txBody>
              <a:bodyPr rtlCol="0" anchor="ctr"/>
              <a:lstStyle/>
              <a:p>
                <a:endParaRPr lang="en-US"/>
              </a:p>
            </p:txBody>
          </p:sp>
          <p:sp>
            <p:nvSpPr>
              <p:cNvPr id="1388" name="Freeform 1387">
                <a:extLst>
                  <a:ext uri="{FF2B5EF4-FFF2-40B4-BE49-F238E27FC236}">
                    <a16:creationId xmlns:a16="http://schemas.microsoft.com/office/drawing/2014/main" id="{CBA632E6-05A0-9660-AA2F-EAB8548F1F74}"/>
                  </a:ext>
                </a:extLst>
              </p:cNvPr>
              <p:cNvSpPr/>
              <p:nvPr/>
            </p:nvSpPr>
            <p:spPr>
              <a:xfrm>
                <a:off x="12102053" y="5170732"/>
                <a:ext cx="38978" cy="9570"/>
              </a:xfrm>
              <a:custGeom>
                <a:avLst/>
                <a:gdLst>
                  <a:gd name="connsiteX0" fmla="*/ 21919 w 38978"/>
                  <a:gd name="connsiteY0" fmla="*/ 9570 h 9570"/>
                  <a:gd name="connsiteX1" fmla="*/ 1270 w 38978"/>
                  <a:gd name="connsiteY1" fmla="*/ 5080 h 9570"/>
                  <a:gd name="connsiteX2" fmla="*/ 372 w 38978"/>
                  <a:gd name="connsiteY2" fmla="*/ 1488 h 9570"/>
                  <a:gd name="connsiteX3" fmla="*/ 3963 w 38978"/>
                  <a:gd name="connsiteY3" fmla="*/ 590 h 9570"/>
                  <a:gd name="connsiteX4" fmla="*/ 35387 w 38978"/>
                  <a:gd name="connsiteY4" fmla="*/ 1488 h 9570"/>
                  <a:gd name="connsiteX5" fmla="*/ 38978 w 38978"/>
                  <a:gd name="connsiteY5" fmla="*/ 2386 h 9570"/>
                  <a:gd name="connsiteX6" fmla="*/ 38081 w 38978"/>
                  <a:gd name="connsiteY6" fmla="*/ 5978 h 9570"/>
                  <a:gd name="connsiteX7" fmla="*/ 22818 w 38978"/>
                  <a:gd name="connsiteY7" fmla="*/ 9570 h 9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978" h="9570">
                    <a:moveTo>
                      <a:pt x="21919" y="9570"/>
                    </a:moveTo>
                    <a:cubicBezTo>
                      <a:pt x="14737" y="9570"/>
                      <a:pt x="7555" y="7774"/>
                      <a:pt x="1270" y="5080"/>
                    </a:cubicBezTo>
                    <a:cubicBezTo>
                      <a:pt x="372" y="5080"/>
                      <a:pt x="-526" y="3284"/>
                      <a:pt x="372" y="1488"/>
                    </a:cubicBezTo>
                    <a:cubicBezTo>
                      <a:pt x="1270" y="-308"/>
                      <a:pt x="2168" y="-308"/>
                      <a:pt x="3963" y="590"/>
                    </a:cubicBezTo>
                    <a:cubicBezTo>
                      <a:pt x="14737" y="5080"/>
                      <a:pt x="29103" y="5080"/>
                      <a:pt x="35387" y="1488"/>
                    </a:cubicBezTo>
                    <a:cubicBezTo>
                      <a:pt x="36285" y="1488"/>
                      <a:pt x="38081" y="1488"/>
                      <a:pt x="38978" y="2386"/>
                    </a:cubicBezTo>
                    <a:cubicBezTo>
                      <a:pt x="38978" y="3284"/>
                      <a:pt x="38978" y="5080"/>
                      <a:pt x="38081" y="5978"/>
                    </a:cubicBezTo>
                    <a:cubicBezTo>
                      <a:pt x="34489" y="7774"/>
                      <a:pt x="29103" y="9570"/>
                      <a:pt x="22818" y="9570"/>
                    </a:cubicBezTo>
                  </a:path>
                </a:pathLst>
              </a:custGeom>
              <a:solidFill>
                <a:srgbClr val="1D1D1B"/>
              </a:solidFill>
              <a:ln w="8971" cap="flat">
                <a:noFill/>
                <a:prstDash val="solid"/>
                <a:miter/>
              </a:ln>
            </p:spPr>
            <p:txBody>
              <a:bodyPr rtlCol="0" anchor="ctr"/>
              <a:lstStyle/>
              <a:p>
                <a:endParaRPr lang="en-US"/>
              </a:p>
            </p:txBody>
          </p:sp>
          <p:sp>
            <p:nvSpPr>
              <p:cNvPr id="1389" name="Freeform 1388">
                <a:extLst>
                  <a:ext uri="{FF2B5EF4-FFF2-40B4-BE49-F238E27FC236}">
                    <a16:creationId xmlns:a16="http://schemas.microsoft.com/office/drawing/2014/main" id="{975DEE48-BA1D-85E0-EBD8-3D72D3125B30}"/>
                  </a:ext>
                </a:extLst>
              </p:cNvPr>
              <p:cNvSpPr/>
              <p:nvPr/>
            </p:nvSpPr>
            <p:spPr>
              <a:xfrm>
                <a:off x="11999935" y="5668693"/>
                <a:ext cx="55258" cy="21691"/>
              </a:xfrm>
              <a:custGeom>
                <a:avLst/>
                <a:gdLst>
                  <a:gd name="connsiteX0" fmla="*/ 51315 w 55258"/>
                  <a:gd name="connsiteY0" fmla="*/ 20794 h 21691"/>
                  <a:gd name="connsiteX1" fmla="*/ 51315 w 55258"/>
                  <a:gd name="connsiteY1" fmla="*/ 20794 h 21691"/>
                  <a:gd name="connsiteX2" fmla="*/ 1037 w 55258"/>
                  <a:gd name="connsiteY2" fmla="*/ 4629 h 21691"/>
                  <a:gd name="connsiteX3" fmla="*/ 1037 w 55258"/>
                  <a:gd name="connsiteY3" fmla="*/ 1037 h 21691"/>
                  <a:gd name="connsiteX4" fmla="*/ 4628 w 55258"/>
                  <a:gd name="connsiteY4" fmla="*/ 1037 h 21691"/>
                  <a:gd name="connsiteX5" fmla="*/ 53111 w 55258"/>
                  <a:gd name="connsiteY5" fmla="*/ 17201 h 21691"/>
                  <a:gd name="connsiteX6" fmla="*/ 54906 w 55258"/>
                  <a:gd name="connsiteY6" fmla="*/ 19896 h 21691"/>
                  <a:gd name="connsiteX7" fmla="*/ 52212 w 55258"/>
                  <a:gd name="connsiteY7" fmla="*/ 21692 h 21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58" h="21691">
                    <a:moveTo>
                      <a:pt x="51315" y="20794"/>
                    </a:moveTo>
                    <a:cubicBezTo>
                      <a:pt x="51315" y="20794"/>
                      <a:pt x="51315" y="20794"/>
                      <a:pt x="51315" y="20794"/>
                    </a:cubicBezTo>
                    <a:cubicBezTo>
                      <a:pt x="25278" y="15406"/>
                      <a:pt x="10015" y="10017"/>
                      <a:pt x="1037" y="4629"/>
                    </a:cubicBezTo>
                    <a:cubicBezTo>
                      <a:pt x="139" y="4629"/>
                      <a:pt x="-759" y="1935"/>
                      <a:pt x="1037" y="1037"/>
                    </a:cubicBezTo>
                    <a:cubicBezTo>
                      <a:pt x="1037" y="139"/>
                      <a:pt x="3730" y="-759"/>
                      <a:pt x="4628" y="1037"/>
                    </a:cubicBezTo>
                    <a:cubicBezTo>
                      <a:pt x="14504" y="8221"/>
                      <a:pt x="36950" y="13609"/>
                      <a:pt x="53111" y="17201"/>
                    </a:cubicBezTo>
                    <a:cubicBezTo>
                      <a:pt x="54906" y="17201"/>
                      <a:pt x="55804" y="18998"/>
                      <a:pt x="54906" y="19896"/>
                    </a:cubicBezTo>
                    <a:cubicBezTo>
                      <a:pt x="54906" y="20794"/>
                      <a:pt x="54008" y="21692"/>
                      <a:pt x="52212" y="21692"/>
                    </a:cubicBezTo>
                  </a:path>
                </a:pathLst>
              </a:custGeom>
              <a:solidFill>
                <a:srgbClr val="5B2816"/>
              </a:solidFill>
              <a:ln w="8971" cap="flat">
                <a:noFill/>
                <a:prstDash val="solid"/>
                <a:miter/>
              </a:ln>
            </p:spPr>
            <p:txBody>
              <a:bodyPr rtlCol="0" anchor="ctr"/>
              <a:lstStyle/>
              <a:p>
                <a:endParaRPr lang="en-US"/>
              </a:p>
            </p:txBody>
          </p:sp>
          <p:sp>
            <p:nvSpPr>
              <p:cNvPr id="1390" name="Freeform 1389">
                <a:extLst>
                  <a:ext uri="{FF2B5EF4-FFF2-40B4-BE49-F238E27FC236}">
                    <a16:creationId xmlns:a16="http://schemas.microsoft.com/office/drawing/2014/main" id="{248FBCC6-531A-E353-270D-F722984FD94F}"/>
                  </a:ext>
                </a:extLst>
              </p:cNvPr>
              <p:cNvSpPr/>
              <p:nvPr/>
            </p:nvSpPr>
            <p:spPr>
              <a:xfrm>
                <a:off x="12046056" y="5683874"/>
                <a:ext cx="20456" cy="35247"/>
              </a:xfrm>
              <a:custGeom>
                <a:avLst/>
                <a:gdLst>
                  <a:gd name="connsiteX0" fmla="*/ 7887 w 20456"/>
                  <a:gd name="connsiteY0" fmla="*/ 4715 h 35247"/>
                  <a:gd name="connsiteX1" fmla="*/ 5194 w 20456"/>
                  <a:gd name="connsiteY1" fmla="*/ 26267 h 35247"/>
                  <a:gd name="connsiteX2" fmla="*/ 11478 w 20456"/>
                  <a:gd name="connsiteY2" fmla="*/ 28961 h 35247"/>
                  <a:gd name="connsiteX3" fmla="*/ 11478 w 20456"/>
                  <a:gd name="connsiteY3" fmla="*/ 27166 h 35247"/>
                  <a:gd name="connsiteX4" fmla="*/ 12376 w 20456"/>
                  <a:gd name="connsiteY4" fmla="*/ 15491 h 35247"/>
                  <a:gd name="connsiteX5" fmla="*/ 14172 w 20456"/>
                  <a:gd name="connsiteY5" fmla="*/ 7409 h 35247"/>
                  <a:gd name="connsiteX6" fmla="*/ 14172 w 20456"/>
                  <a:gd name="connsiteY6" fmla="*/ 4715 h 35247"/>
                  <a:gd name="connsiteX7" fmla="*/ 6989 w 20456"/>
                  <a:gd name="connsiteY7" fmla="*/ 4715 h 35247"/>
                  <a:gd name="connsiteX8" fmla="*/ 11478 w 20456"/>
                  <a:gd name="connsiteY8" fmla="*/ 34350 h 35247"/>
                  <a:gd name="connsiteX9" fmla="*/ 704 w 20456"/>
                  <a:gd name="connsiteY9" fmla="*/ 28961 h 35247"/>
                  <a:gd name="connsiteX10" fmla="*/ 4296 w 20456"/>
                  <a:gd name="connsiteY10" fmla="*/ 2020 h 35247"/>
                  <a:gd name="connsiteX11" fmla="*/ 16865 w 20456"/>
                  <a:gd name="connsiteY11" fmla="*/ 2020 h 35247"/>
                  <a:gd name="connsiteX12" fmla="*/ 20457 w 20456"/>
                  <a:gd name="connsiteY12" fmla="*/ 7409 h 35247"/>
                  <a:gd name="connsiteX13" fmla="*/ 20457 w 20456"/>
                  <a:gd name="connsiteY13" fmla="*/ 10103 h 35247"/>
                  <a:gd name="connsiteX14" fmla="*/ 18661 w 20456"/>
                  <a:gd name="connsiteY14" fmla="*/ 17287 h 35247"/>
                  <a:gd name="connsiteX15" fmla="*/ 18661 w 20456"/>
                  <a:gd name="connsiteY15" fmla="*/ 28063 h 35247"/>
                  <a:gd name="connsiteX16" fmla="*/ 18661 w 20456"/>
                  <a:gd name="connsiteY16" fmla="*/ 30758 h 35247"/>
                  <a:gd name="connsiteX17" fmla="*/ 15069 w 20456"/>
                  <a:gd name="connsiteY17" fmla="*/ 35248 h 35247"/>
                  <a:gd name="connsiteX18" fmla="*/ 14172 w 20456"/>
                  <a:gd name="connsiteY18" fmla="*/ 35248 h 35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456" h="35247">
                    <a:moveTo>
                      <a:pt x="7887" y="4715"/>
                    </a:moveTo>
                    <a:cubicBezTo>
                      <a:pt x="6091" y="8307"/>
                      <a:pt x="4296" y="23573"/>
                      <a:pt x="5194" y="26267"/>
                    </a:cubicBezTo>
                    <a:cubicBezTo>
                      <a:pt x="5194" y="26267"/>
                      <a:pt x="9683" y="28961"/>
                      <a:pt x="11478" y="28961"/>
                    </a:cubicBezTo>
                    <a:lnTo>
                      <a:pt x="11478" y="27166"/>
                    </a:lnTo>
                    <a:cubicBezTo>
                      <a:pt x="11478" y="24471"/>
                      <a:pt x="11478" y="19981"/>
                      <a:pt x="12376" y="15491"/>
                    </a:cubicBezTo>
                    <a:cubicBezTo>
                      <a:pt x="12376" y="12797"/>
                      <a:pt x="13274" y="10103"/>
                      <a:pt x="14172" y="7409"/>
                    </a:cubicBezTo>
                    <a:cubicBezTo>
                      <a:pt x="14172" y="6511"/>
                      <a:pt x="14172" y="5613"/>
                      <a:pt x="14172" y="4715"/>
                    </a:cubicBezTo>
                    <a:cubicBezTo>
                      <a:pt x="14172" y="4715"/>
                      <a:pt x="8785" y="3817"/>
                      <a:pt x="6989" y="4715"/>
                    </a:cubicBezTo>
                    <a:close/>
                    <a:moveTo>
                      <a:pt x="11478" y="34350"/>
                    </a:moveTo>
                    <a:cubicBezTo>
                      <a:pt x="7887" y="34350"/>
                      <a:pt x="1602" y="31656"/>
                      <a:pt x="704" y="28961"/>
                    </a:cubicBezTo>
                    <a:cubicBezTo>
                      <a:pt x="-1091" y="25369"/>
                      <a:pt x="704" y="4715"/>
                      <a:pt x="4296" y="2020"/>
                    </a:cubicBezTo>
                    <a:cubicBezTo>
                      <a:pt x="6091" y="-673"/>
                      <a:pt x="13274" y="-673"/>
                      <a:pt x="16865" y="2020"/>
                    </a:cubicBezTo>
                    <a:cubicBezTo>
                      <a:pt x="19559" y="2919"/>
                      <a:pt x="20457" y="5613"/>
                      <a:pt x="20457" y="7409"/>
                    </a:cubicBezTo>
                    <a:cubicBezTo>
                      <a:pt x="20457" y="7409"/>
                      <a:pt x="20457" y="9205"/>
                      <a:pt x="20457" y="10103"/>
                    </a:cubicBezTo>
                    <a:cubicBezTo>
                      <a:pt x="20457" y="11899"/>
                      <a:pt x="18661" y="15491"/>
                      <a:pt x="18661" y="17287"/>
                    </a:cubicBezTo>
                    <a:cubicBezTo>
                      <a:pt x="18661" y="20879"/>
                      <a:pt x="18661" y="25369"/>
                      <a:pt x="18661" y="28063"/>
                    </a:cubicBezTo>
                    <a:lnTo>
                      <a:pt x="18661" y="30758"/>
                    </a:lnTo>
                    <a:cubicBezTo>
                      <a:pt x="18661" y="33452"/>
                      <a:pt x="16865" y="35248"/>
                      <a:pt x="15069" y="35248"/>
                    </a:cubicBezTo>
                    <a:cubicBezTo>
                      <a:pt x="15069" y="35248"/>
                      <a:pt x="15069" y="35248"/>
                      <a:pt x="14172" y="35248"/>
                    </a:cubicBezTo>
                  </a:path>
                </a:pathLst>
              </a:custGeom>
              <a:solidFill>
                <a:srgbClr val="5B2816"/>
              </a:solidFill>
              <a:ln w="8971" cap="flat">
                <a:noFill/>
                <a:prstDash val="solid"/>
                <a:miter/>
              </a:ln>
            </p:spPr>
            <p:txBody>
              <a:bodyPr rtlCol="0" anchor="ctr"/>
              <a:lstStyle/>
              <a:p>
                <a:endParaRPr lang="en-US"/>
              </a:p>
            </p:txBody>
          </p:sp>
          <p:sp>
            <p:nvSpPr>
              <p:cNvPr id="1391" name="Freeform 1390">
                <a:extLst>
                  <a:ext uri="{FF2B5EF4-FFF2-40B4-BE49-F238E27FC236}">
                    <a16:creationId xmlns:a16="http://schemas.microsoft.com/office/drawing/2014/main" id="{7AD61097-96D5-4E64-190E-789DD33235A1}"/>
                  </a:ext>
                </a:extLst>
              </p:cNvPr>
              <p:cNvSpPr/>
              <p:nvPr/>
            </p:nvSpPr>
            <p:spPr>
              <a:xfrm>
                <a:off x="12006884" y="5690910"/>
                <a:ext cx="44365" cy="17434"/>
              </a:xfrm>
              <a:custGeom>
                <a:avLst/>
                <a:gdLst>
                  <a:gd name="connsiteX0" fmla="*/ 40774 w 44365"/>
                  <a:gd name="connsiteY0" fmla="*/ 17435 h 17434"/>
                  <a:gd name="connsiteX1" fmla="*/ 40774 w 44365"/>
                  <a:gd name="connsiteY1" fmla="*/ 17435 h 17434"/>
                  <a:gd name="connsiteX2" fmla="*/ 38080 w 44365"/>
                  <a:gd name="connsiteY2" fmla="*/ 17435 h 17434"/>
                  <a:gd name="connsiteX3" fmla="*/ 1270 w 44365"/>
                  <a:gd name="connsiteY3" fmla="*/ 4862 h 17434"/>
                  <a:gd name="connsiteX4" fmla="*/ 372 w 44365"/>
                  <a:gd name="connsiteY4" fmla="*/ 1270 h 17434"/>
                  <a:gd name="connsiteX5" fmla="*/ 3963 w 44365"/>
                  <a:gd name="connsiteY5" fmla="*/ 372 h 17434"/>
                  <a:gd name="connsiteX6" fmla="*/ 39876 w 44365"/>
                  <a:gd name="connsiteY6" fmla="*/ 12046 h 17434"/>
                  <a:gd name="connsiteX7" fmla="*/ 42570 w 44365"/>
                  <a:gd name="connsiteY7" fmla="*/ 12046 h 17434"/>
                  <a:gd name="connsiteX8" fmla="*/ 44365 w 44365"/>
                  <a:gd name="connsiteY8" fmla="*/ 15639 h 17434"/>
                  <a:gd name="connsiteX9" fmla="*/ 41672 w 44365"/>
                  <a:gd name="connsiteY9" fmla="*/ 17435 h 17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365" h="17434">
                    <a:moveTo>
                      <a:pt x="40774" y="17435"/>
                    </a:moveTo>
                    <a:cubicBezTo>
                      <a:pt x="40774" y="17435"/>
                      <a:pt x="40774" y="17435"/>
                      <a:pt x="40774" y="17435"/>
                    </a:cubicBezTo>
                    <a:lnTo>
                      <a:pt x="38080" y="17435"/>
                    </a:lnTo>
                    <a:cubicBezTo>
                      <a:pt x="23716" y="13842"/>
                      <a:pt x="11146" y="10250"/>
                      <a:pt x="1270" y="4862"/>
                    </a:cubicBezTo>
                    <a:cubicBezTo>
                      <a:pt x="372" y="4862"/>
                      <a:pt x="-526" y="2168"/>
                      <a:pt x="372" y="1270"/>
                    </a:cubicBezTo>
                    <a:cubicBezTo>
                      <a:pt x="372" y="372"/>
                      <a:pt x="3066" y="-526"/>
                      <a:pt x="3963" y="372"/>
                    </a:cubicBezTo>
                    <a:cubicBezTo>
                      <a:pt x="13839" y="5760"/>
                      <a:pt x="25511" y="8454"/>
                      <a:pt x="39876" y="12046"/>
                    </a:cubicBezTo>
                    <a:lnTo>
                      <a:pt x="42570" y="12046"/>
                    </a:lnTo>
                    <a:cubicBezTo>
                      <a:pt x="44365" y="12944"/>
                      <a:pt x="44365" y="14741"/>
                      <a:pt x="44365" y="15639"/>
                    </a:cubicBezTo>
                    <a:cubicBezTo>
                      <a:pt x="44365" y="16536"/>
                      <a:pt x="43468" y="17435"/>
                      <a:pt x="41672" y="17435"/>
                    </a:cubicBezTo>
                  </a:path>
                </a:pathLst>
              </a:custGeom>
              <a:solidFill>
                <a:srgbClr val="5B2816"/>
              </a:solidFill>
              <a:ln w="8971" cap="flat">
                <a:noFill/>
                <a:prstDash val="solid"/>
                <a:miter/>
              </a:ln>
            </p:spPr>
            <p:txBody>
              <a:bodyPr rtlCol="0" anchor="ctr"/>
              <a:lstStyle/>
              <a:p>
                <a:endParaRPr lang="en-US"/>
              </a:p>
            </p:txBody>
          </p:sp>
          <p:sp>
            <p:nvSpPr>
              <p:cNvPr id="1392" name="Freeform 1391">
                <a:extLst>
                  <a:ext uri="{FF2B5EF4-FFF2-40B4-BE49-F238E27FC236}">
                    <a16:creationId xmlns:a16="http://schemas.microsoft.com/office/drawing/2014/main" id="{CE37C851-6286-40D3-4A7D-E71855B0BAF1}"/>
                  </a:ext>
                </a:extLst>
              </p:cNvPr>
              <p:cNvSpPr/>
              <p:nvPr/>
            </p:nvSpPr>
            <p:spPr>
              <a:xfrm>
                <a:off x="12193105" y="5695773"/>
                <a:ext cx="63745" cy="19756"/>
              </a:xfrm>
              <a:custGeom>
                <a:avLst/>
                <a:gdLst>
                  <a:gd name="connsiteX0" fmla="*/ 2693 w 63745"/>
                  <a:gd name="connsiteY0" fmla="*/ 18859 h 19756"/>
                  <a:gd name="connsiteX1" fmla="*/ 0 w 63745"/>
                  <a:gd name="connsiteY1" fmla="*/ 16164 h 19756"/>
                  <a:gd name="connsiteX2" fmla="*/ 2693 w 63745"/>
                  <a:gd name="connsiteY2" fmla="*/ 13470 h 19756"/>
                  <a:gd name="connsiteX3" fmla="*/ 60154 w 63745"/>
                  <a:gd name="connsiteY3" fmla="*/ 0 h 19756"/>
                  <a:gd name="connsiteX4" fmla="*/ 63746 w 63745"/>
                  <a:gd name="connsiteY4" fmla="*/ 1796 h 19756"/>
                  <a:gd name="connsiteX5" fmla="*/ 61950 w 63745"/>
                  <a:gd name="connsiteY5" fmla="*/ 5388 h 19756"/>
                  <a:gd name="connsiteX6" fmla="*/ 2693 w 63745"/>
                  <a:gd name="connsiteY6" fmla="*/ 19757 h 19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745" h="19756">
                    <a:moveTo>
                      <a:pt x="2693" y="18859"/>
                    </a:moveTo>
                    <a:cubicBezTo>
                      <a:pt x="898" y="18859"/>
                      <a:pt x="0" y="17961"/>
                      <a:pt x="0" y="16164"/>
                    </a:cubicBezTo>
                    <a:cubicBezTo>
                      <a:pt x="0" y="14369"/>
                      <a:pt x="898" y="13470"/>
                      <a:pt x="2693" y="13470"/>
                    </a:cubicBezTo>
                    <a:cubicBezTo>
                      <a:pt x="17059" y="13470"/>
                      <a:pt x="43095" y="6286"/>
                      <a:pt x="60154" y="0"/>
                    </a:cubicBezTo>
                    <a:cubicBezTo>
                      <a:pt x="61052" y="0"/>
                      <a:pt x="62848" y="0"/>
                      <a:pt x="63746" y="1796"/>
                    </a:cubicBezTo>
                    <a:cubicBezTo>
                      <a:pt x="63746" y="3592"/>
                      <a:pt x="63746" y="4490"/>
                      <a:pt x="61950" y="5388"/>
                    </a:cubicBezTo>
                    <a:cubicBezTo>
                      <a:pt x="44891" y="12572"/>
                      <a:pt x="17059" y="19757"/>
                      <a:pt x="2693" y="19757"/>
                    </a:cubicBezTo>
                  </a:path>
                </a:pathLst>
              </a:custGeom>
              <a:solidFill>
                <a:srgbClr val="5B2816"/>
              </a:solidFill>
              <a:ln w="8971" cap="flat">
                <a:noFill/>
                <a:prstDash val="solid"/>
                <a:miter/>
              </a:ln>
            </p:spPr>
            <p:txBody>
              <a:bodyPr rtlCol="0" anchor="ctr"/>
              <a:lstStyle/>
              <a:p>
                <a:endParaRPr lang="en-US"/>
              </a:p>
            </p:txBody>
          </p:sp>
          <p:sp>
            <p:nvSpPr>
              <p:cNvPr id="1393" name="Freeform 1392">
                <a:extLst>
                  <a:ext uri="{FF2B5EF4-FFF2-40B4-BE49-F238E27FC236}">
                    <a16:creationId xmlns:a16="http://schemas.microsoft.com/office/drawing/2014/main" id="{DDECED6A-90DA-C5A3-DCB7-B7ED86446616}"/>
                  </a:ext>
                </a:extLst>
              </p:cNvPr>
              <p:cNvSpPr/>
              <p:nvPr/>
            </p:nvSpPr>
            <p:spPr>
              <a:xfrm>
                <a:off x="12047658" y="5196467"/>
                <a:ext cx="120208" cy="496611"/>
              </a:xfrm>
              <a:custGeom>
                <a:avLst/>
                <a:gdLst>
                  <a:gd name="connsiteX0" fmla="*/ 114024 w 120208"/>
                  <a:gd name="connsiteY0" fmla="*/ 493917 h 496611"/>
                  <a:gd name="connsiteX1" fmla="*/ 114024 w 120208"/>
                  <a:gd name="connsiteY1" fmla="*/ 493917 h 496611"/>
                  <a:gd name="connsiteX2" fmla="*/ 111330 w 120208"/>
                  <a:gd name="connsiteY2" fmla="*/ 491224 h 496611"/>
                  <a:gd name="connsiteX3" fmla="*/ 108637 w 120208"/>
                  <a:gd name="connsiteY3" fmla="*/ 393338 h 496611"/>
                  <a:gd name="connsiteX4" fmla="*/ 103250 w 120208"/>
                  <a:gd name="connsiteY4" fmla="*/ 350232 h 496611"/>
                  <a:gd name="connsiteX5" fmla="*/ 94271 w 120208"/>
                  <a:gd name="connsiteY5" fmla="*/ 207445 h 496611"/>
                  <a:gd name="connsiteX6" fmla="*/ 94271 w 120208"/>
                  <a:gd name="connsiteY6" fmla="*/ 203853 h 496611"/>
                  <a:gd name="connsiteX7" fmla="*/ 80804 w 120208"/>
                  <a:gd name="connsiteY7" fmla="*/ 124826 h 496611"/>
                  <a:gd name="connsiteX8" fmla="*/ 70031 w 120208"/>
                  <a:gd name="connsiteY8" fmla="*/ 103274 h 496611"/>
                  <a:gd name="connsiteX9" fmla="*/ 63746 w 120208"/>
                  <a:gd name="connsiteY9" fmla="*/ 89803 h 496611"/>
                  <a:gd name="connsiteX10" fmla="*/ 61950 w 120208"/>
                  <a:gd name="connsiteY10" fmla="*/ 78129 h 496611"/>
                  <a:gd name="connsiteX11" fmla="*/ 54768 w 120208"/>
                  <a:gd name="connsiteY11" fmla="*/ 61066 h 496611"/>
                  <a:gd name="connsiteX12" fmla="*/ 42198 w 120208"/>
                  <a:gd name="connsiteY12" fmla="*/ 52086 h 496611"/>
                  <a:gd name="connsiteX13" fmla="*/ 24241 w 120208"/>
                  <a:gd name="connsiteY13" fmla="*/ 40411 h 496611"/>
                  <a:gd name="connsiteX14" fmla="*/ 0 w 120208"/>
                  <a:gd name="connsiteY14" fmla="*/ 2694 h 496611"/>
                  <a:gd name="connsiteX15" fmla="*/ 2694 w 120208"/>
                  <a:gd name="connsiteY15" fmla="*/ 0 h 496611"/>
                  <a:gd name="connsiteX16" fmla="*/ 5387 w 120208"/>
                  <a:gd name="connsiteY16" fmla="*/ 2694 h 496611"/>
                  <a:gd name="connsiteX17" fmla="*/ 27833 w 120208"/>
                  <a:gd name="connsiteY17" fmla="*/ 36819 h 496611"/>
                  <a:gd name="connsiteX18" fmla="*/ 44891 w 120208"/>
                  <a:gd name="connsiteY18" fmla="*/ 47596 h 496611"/>
                  <a:gd name="connsiteX19" fmla="*/ 59257 w 120208"/>
                  <a:gd name="connsiteY19" fmla="*/ 57474 h 496611"/>
                  <a:gd name="connsiteX20" fmla="*/ 67337 w 120208"/>
                  <a:gd name="connsiteY20" fmla="*/ 78129 h 496611"/>
                  <a:gd name="connsiteX21" fmla="*/ 69133 w 120208"/>
                  <a:gd name="connsiteY21" fmla="*/ 88905 h 496611"/>
                  <a:gd name="connsiteX22" fmla="*/ 75417 w 120208"/>
                  <a:gd name="connsiteY22" fmla="*/ 101478 h 496611"/>
                  <a:gd name="connsiteX23" fmla="*/ 87089 w 120208"/>
                  <a:gd name="connsiteY23" fmla="*/ 124826 h 496611"/>
                  <a:gd name="connsiteX24" fmla="*/ 101455 w 120208"/>
                  <a:gd name="connsiteY24" fmla="*/ 205649 h 496611"/>
                  <a:gd name="connsiteX25" fmla="*/ 101455 w 120208"/>
                  <a:gd name="connsiteY25" fmla="*/ 209242 h 496611"/>
                  <a:gd name="connsiteX26" fmla="*/ 110433 w 120208"/>
                  <a:gd name="connsiteY26" fmla="*/ 352029 h 496611"/>
                  <a:gd name="connsiteX27" fmla="*/ 115819 w 120208"/>
                  <a:gd name="connsiteY27" fmla="*/ 395134 h 496611"/>
                  <a:gd name="connsiteX28" fmla="*/ 118513 w 120208"/>
                  <a:gd name="connsiteY28" fmla="*/ 493917 h 496611"/>
                  <a:gd name="connsiteX29" fmla="*/ 115819 w 120208"/>
                  <a:gd name="connsiteY29" fmla="*/ 496612 h 496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0208" h="496611">
                    <a:moveTo>
                      <a:pt x="114024" y="493917"/>
                    </a:moveTo>
                    <a:lnTo>
                      <a:pt x="114024" y="493917"/>
                    </a:lnTo>
                    <a:cubicBezTo>
                      <a:pt x="112228" y="493917"/>
                      <a:pt x="111330" y="492122"/>
                      <a:pt x="111330" y="491224"/>
                    </a:cubicBezTo>
                    <a:cubicBezTo>
                      <a:pt x="114922" y="440036"/>
                      <a:pt x="112228" y="420279"/>
                      <a:pt x="108637" y="393338"/>
                    </a:cubicBezTo>
                    <a:cubicBezTo>
                      <a:pt x="106841" y="381664"/>
                      <a:pt x="105045" y="368193"/>
                      <a:pt x="103250" y="350232"/>
                    </a:cubicBezTo>
                    <a:cubicBezTo>
                      <a:pt x="97863" y="290064"/>
                      <a:pt x="96067" y="246061"/>
                      <a:pt x="94271" y="207445"/>
                    </a:cubicBezTo>
                    <a:lnTo>
                      <a:pt x="94271" y="203853"/>
                    </a:lnTo>
                    <a:cubicBezTo>
                      <a:pt x="92476" y="173320"/>
                      <a:pt x="87987" y="146379"/>
                      <a:pt x="80804" y="124826"/>
                    </a:cubicBezTo>
                    <a:cubicBezTo>
                      <a:pt x="76315" y="113152"/>
                      <a:pt x="72724" y="106866"/>
                      <a:pt x="70031" y="103274"/>
                    </a:cubicBezTo>
                    <a:cubicBezTo>
                      <a:pt x="67337" y="99682"/>
                      <a:pt x="64643" y="96090"/>
                      <a:pt x="63746" y="89803"/>
                    </a:cubicBezTo>
                    <a:cubicBezTo>
                      <a:pt x="62848" y="85313"/>
                      <a:pt x="61950" y="81721"/>
                      <a:pt x="61950" y="78129"/>
                    </a:cubicBezTo>
                    <a:cubicBezTo>
                      <a:pt x="61052" y="70944"/>
                      <a:pt x="60154" y="65556"/>
                      <a:pt x="54768" y="61066"/>
                    </a:cubicBezTo>
                    <a:cubicBezTo>
                      <a:pt x="49380" y="56576"/>
                      <a:pt x="46687" y="54780"/>
                      <a:pt x="42198" y="52086"/>
                    </a:cubicBezTo>
                    <a:cubicBezTo>
                      <a:pt x="36811" y="49392"/>
                      <a:pt x="31424" y="46698"/>
                      <a:pt x="24241" y="40411"/>
                    </a:cubicBezTo>
                    <a:cubicBezTo>
                      <a:pt x="8978" y="27839"/>
                      <a:pt x="1796" y="18859"/>
                      <a:pt x="0" y="2694"/>
                    </a:cubicBezTo>
                    <a:cubicBezTo>
                      <a:pt x="0" y="898"/>
                      <a:pt x="0" y="0"/>
                      <a:pt x="2694" y="0"/>
                    </a:cubicBezTo>
                    <a:cubicBezTo>
                      <a:pt x="4489" y="0"/>
                      <a:pt x="5387" y="0"/>
                      <a:pt x="5387" y="2694"/>
                    </a:cubicBezTo>
                    <a:cubicBezTo>
                      <a:pt x="7183" y="17063"/>
                      <a:pt x="13467" y="25145"/>
                      <a:pt x="27833" y="36819"/>
                    </a:cubicBezTo>
                    <a:cubicBezTo>
                      <a:pt x="35015" y="43106"/>
                      <a:pt x="40402" y="45800"/>
                      <a:pt x="44891" y="47596"/>
                    </a:cubicBezTo>
                    <a:cubicBezTo>
                      <a:pt x="49380" y="50290"/>
                      <a:pt x="53869" y="52086"/>
                      <a:pt x="59257" y="57474"/>
                    </a:cubicBezTo>
                    <a:cubicBezTo>
                      <a:pt x="65542" y="63760"/>
                      <a:pt x="66439" y="70047"/>
                      <a:pt x="67337" y="78129"/>
                    </a:cubicBezTo>
                    <a:cubicBezTo>
                      <a:pt x="67337" y="81721"/>
                      <a:pt x="68235" y="85313"/>
                      <a:pt x="69133" y="88905"/>
                    </a:cubicBezTo>
                    <a:cubicBezTo>
                      <a:pt x="70928" y="94293"/>
                      <a:pt x="72724" y="96988"/>
                      <a:pt x="75417" y="101478"/>
                    </a:cubicBezTo>
                    <a:cubicBezTo>
                      <a:pt x="78111" y="105968"/>
                      <a:pt x="82600" y="112254"/>
                      <a:pt x="87089" y="124826"/>
                    </a:cubicBezTo>
                    <a:cubicBezTo>
                      <a:pt x="95170" y="147277"/>
                      <a:pt x="99659" y="175116"/>
                      <a:pt x="101455" y="205649"/>
                    </a:cubicBezTo>
                    <a:lnTo>
                      <a:pt x="101455" y="209242"/>
                    </a:lnTo>
                    <a:cubicBezTo>
                      <a:pt x="103250" y="247857"/>
                      <a:pt x="105045" y="291860"/>
                      <a:pt x="110433" y="352029"/>
                    </a:cubicBezTo>
                    <a:cubicBezTo>
                      <a:pt x="112228" y="369989"/>
                      <a:pt x="114024" y="383460"/>
                      <a:pt x="115819" y="395134"/>
                    </a:cubicBezTo>
                    <a:cubicBezTo>
                      <a:pt x="119411" y="421177"/>
                      <a:pt x="122104" y="442730"/>
                      <a:pt x="118513" y="493917"/>
                    </a:cubicBezTo>
                    <a:cubicBezTo>
                      <a:pt x="118513" y="495714"/>
                      <a:pt x="117615" y="496612"/>
                      <a:pt x="115819" y="496612"/>
                    </a:cubicBezTo>
                  </a:path>
                </a:pathLst>
              </a:custGeom>
              <a:solidFill>
                <a:srgbClr val="1D1D1B"/>
              </a:solidFill>
              <a:ln w="8971" cap="flat">
                <a:noFill/>
                <a:prstDash val="solid"/>
                <a:miter/>
              </a:ln>
            </p:spPr>
            <p:txBody>
              <a:bodyPr rtlCol="0" anchor="ctr"/>
              <a:lstStyle/>
              <a:p>
                <a:endParaRPr lang="en-US"/>
              </a:p>
            </p:txBody>
          </p:sp>
          <p:sp>
            <p:nvSpPr>
              <p:cNvPr id="1394" name="Freeform 1393">
                <a:extLst>
                  <a:ext uri="{FF2B5EF4-FFF2-40B4-BE49-F238E27FC236}">
                    <a16:creationId xmlns:a16="http://schemas.microsoft.com/office/drawing/2014/main" id="{C234D3D0-71C9-F96D-21F6-6DD7DCC902BE}"/>
                  </a:ext>
                </a:extLst>
              </p:cNvPr>
              <p:cNvSpPr/>
              <p:nvPr/>
            </p:nvSpPr>
            <p:spPr>
              <a:xfrm>
                <a:off x="12128462" y="5216224"/>
                <a:ext cx="24914" cy="99681"/>
              </a:xfrm>
              <a:custGeom>
                <a:avLst/>
                <a:gdLst>
                  <a:gd name="connsiteX0" fmla="*/ 1796 w 24914"/>
                  <a:gd name="connsiteY0" fmla="*/ 99682 h 99681"/>
                  <a:gd name="connsiteX1" fmla="*/ 1796 w 24914"/>
                  <a:gd name="connsiteY1" fmla="*/ 99682 h 99681"/>
                  <a:gd name="connsiteX2" fmla="*/ 0 w 24914"/>
                  <a:gd name="connsiteY2" fmla="*/ 96089 h 99681"/>
                  <a:gd name="connsiteX3" fmla="*/ 7183 w 24914"/>
                  <a:gd name="connsiteY3" fmla="*/ 77231 h 99681"/>
                  <a:gd name="connsiteX4" fmla="*/ 16161 w 24914"/>
                  <a:gd name="connsiteY4" fmla="*/ 51188 h 99681"/>
                  <a:gd name="connsiteX5" fmla="*/ 13467 w 24914"/>
                  <a:gd name="connsiteY5" fmla="*/ 3592 h 99681"/>
                  <a:gd name="connsiteX6" fmla="*/ 15263 w 24914"/>
                  <a:gd name="connsiteY6" fmla="*/ 0 h 99681"/>
                  <a:gd name="connsiteX7" fmla="*/ 18855 w 24914"/>
                  <a:gd name="connsiteY7" fmla="*/ 1796 h 99681"/>
                  <a:gd name="connsiteX8" fmla="*/ 21548 w 24914"/>
                  <a:gd name="connsiteY8" fmla="*/ 52086 h 99681"/>
                  <a:gd name="connsiteX9" fmla="*/ 12570 w 24914"/>
                  <a:gd name="connsiteY9" fmla="*/ 79027 h 99681"/>
                  <a:gd name="connsiteX10" fmla="*/ 5387 w 24914"/>
                  <a:gd name="connsiteY10" fmla="*/ 97885 h 99681"/>
                  <a:gd name="connsiteX11" fmla="*/ 2694 w 24914"/>
                  <a:gd name="connsiteY11" fmla="*/ 99682 h 9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914" h="99681">
                    <a:moveTo>
                      <a:pt x="1796" y="99682"/>
                    </a:moveTo>
                    <a:cubicBezTo>
                      <a:pt x="1796" y="99682"/>
                      <a:pt x="1796" y="99682"/>
                      <a:pt x="1796" y="99682"/>
                    </a:cubicBezTo>
                    <a:cubicBezTo>
                      <a:pt x="898" y="99682"/>
                      <a:pt x="0" y="97885"/>
                      <a:pt x="0" y="96089"/>
                    </a:cubicBezTo>
                    <a:cubicBezTo>
                      <a:pt x="2694" y="88007"/>
                      <a:pt x="5387" y="82619"/>
                      <a:pt x="7183" y="77231"/>
                    </a:cubicBezTo>
                    <a:cubicBezTo>
                      <a:pt x="11672" y="66454"/>
                      <a:pt x="14366" y="59270"/>
                      <a:pt x="16161" y="51188"/>
                    </a:cubicBezTo>
                    <a:cubicBezTo>
                      <a:pt x="18855" y="39513"/>
                      <a:pt x="22446" y="27839"/>
                      <a:pt x="13467" y="3592"/>
                    </a:cubicBezTo>
                    <a:cubicBezTo>
                      <a:pt x="13467" y="1796"/>
                      <a:pt x="13467" y="898"/>
                      <a:pt x="15263" y="0"/>
                    </a:cubicBezTo>
                    <a:cubicBezTo>
                      <a:pt x="17059" y="0"/>
                      <a:pt x="17956" y="0"/>
                      <a:pt x="18855" y="1796"/>
                    </a:cubicBezTo>
                    <a:cubicBezTo>
                      <a:pt x="27833" y="26941"/>
                      <a:pt x="25140" y="40411"/>
                      <a:pt x="21548" y="52086"/>
                    </a:cubicBezTo>
                    <a:cubicBezTo>
                      <a:pt x="19752" y="61066"/>
                      <a:pt x="16161" y="68250"/>
                      <a:pt x="12570" y="79027"/>
                    </a:cubicBezTo>
                    <a:cubicBezTo>
                      <a:pt x="10774" y="84415"/>
                      <a:pt x="8081" y="90701"/>
                      <a:pt x="5387" y="97885"/>
                    </a:cubicBezTo>
                    <a:cubicBezTo>
                      <a:pt x="5387" y="98783"/>
                      <a:pt x="3592" y="99682"/>
                      <a:pt x="2694" y="99682"/>
                    </a:cubicBezTo>
                  </a:path>
                </a:pathLst>
              </a:custGeom>
              <a:solidFill>
                <a:srgbClr val="1D1D1B"/>
              </a:solidFill>
              <a:ln w="8971" cap="flat">
                <a:noFill/>
                <a:prstDash val="solid"/>
                <a:miter/>
              </a:ln>
            </p:spPr>
            <p:txBody>
              <a:bodyPr rtlCol="0" anchor="ctr"/>
              <a:lstStyle/>
              <a:p>
                <a:endParaRPr lang="en-US"/>
              </a:p>
            </p:txBody>
          </p:sp>
          <p:sp>
            <p:nvSpPr>
              <p:cNvPr id="1395" name="Freeform 1394">
                <a:extLst>
                  <a:ext uri="{FF2B5EF4-FFF2-40B4-BE49-F238E27FC236}">
                    <a16:creationId xmlns:a16="http://schemas.microsoft.com/office/drawing/2014/main" id="{90C2699C-29FD-CC1B-BCAB-CCD5669900F9}"/>
                  </a:ext>
                </a:extLst>
              </p:cNvPr>
              <p:cNvSpPr/>
              <p:nvPr/>
            </p:nvSpPr>
            <p:spPr>
              <a:xfrm>
                <a:off x="12142154" y="5204774"/>
                <a:ext cx="33893" cy="54555"/>
              </a:xfrm>
              <a:custGeom>
                <a:avLst/>
                <a:gdLst>
                  <a:gd name="connsiteX0" fmla="*/ 32097 w 33893"/>
                  <a:gd name="connsiteY0" fmla="*/ 54555 h 54555"/>
                  <a:gd name="connsiteX1" fmla="*/ 29404 w 33893"/>
                  <a:gd name="connsiteY1" fmla="*/ 51861 h 54555"/>
                  <a:gd name="connsiteX2" fmla="*/ 674 w 33893"/>
                  <a:gd name="connsiteY2" fmla="*/ 4266 h 54555"/>
                  <a:gd name="connsiteX3" fmla="*/ 674 w 33893"/>
                  <a:gd name="connsiteY3" fmla="*/ 674 h 54555"/>
                  <a:gd name="connsiteX4" fmla="*/ 4265 w 33893"/>
                  <a:gd name="connsiteY4" fmla="*/ 674 h 54555"/>
                  <a:gd name="connsiteX5" fmla="*/ 33893 w 33893"/>
                  <a:gd name="connsiteY5" fmla="*/ 50963 h 54555"/>
                  <a:gd name="connsiteX6" fmla="*/ 31199 w 33893"/>
                  <a:gd name="connsiteY6" fmla="*/ 53657 h 54555"/>
                  <a:gd name="connsiteX7" fmla="*/ 31199 w 33893"/>
                  <a:gd name="connsiteY7" fmla="*/ 53657 h 54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893" h="54555">
                    <a:moveTo>
                      <a:pt x="32097" y="54555"/>
                    </a:moveTo>
                    <a:cubicBezTo>
                      <a:pt x="31199" y="54555"/>
                      <a:pt x="29404" y="53657"/>
                      <a:pt x="29404" y="51861"/>
                    </a:cubicBezTo>
                    <a:cubicBezTo>
                      <a:pt x="28506" y="39289"/>
                      <a:pt x="11448" y="15940"/>
                      <a:pt x="674" y="4266"/>
                    </a:cubicBezTo>
                    <a:cubicBezTo>
                      <a:pt x="-225" y="3368"/>
                      <a:pt x="-225" y="1572"/>
                      <a:pt x="674" y="674"/>
                    </a:cubicBezTo>
                    <a:cubicBezTo>
                      <a:pt x="1571" y="-225"/>
                      <a:pt x="3367" y="-225"/>
                      <a:pt x="4265" y="674"/>
                    </a:cubicBezTo>
                    <a:cubicBezTo>
                      <a:pt x="13243" y="9654"/>
                      <a:pt x="32995" y="35697"/>
                      <a:pt x="33893" y="50963"/>
                    </a:cubicBezTo>
                    <a:cubicBezTo>
                      <a:pt x="33893" y="52760"/>
                      <a:pt x="32995" y="53657"/>
                      <a:pt x="31199" y="53657"/>
                    </a:cubicBezTo>
                    <a:lnTo>
                      <a:pt x="31199" y="53657"/>
                    </a:lnTo>
                  </a:path>
                </a:pathLst>
              </a:custGeom>
              <a:solidFill>
                <a:srgbClr val="1D1D1B"/>
              </a:solidFill>
              <a:ln w="8971" cap="flat">
                <a:noFill/>
                <a:prstDash val="solid"/>
                <a:miter/>
              </a:ln>
            </p:spPr>
            <p:txBody>
              <a:bodyPr rtlCol="0" anchor="ctr"/>
              <a:lstStyle/>
              <a:p>
                <a:endParaRPr lang="en-US"/>
              </a:p>
            </p:txBody>
          </p:sp>
          <p:sp>
            <p:nvSpPr>
              <p:cNvPr id="1396" name="Freeform 1395">
                <a:extLst>
                  <a:ext uri="{FF2B5EF4-FFF2-40B4-BE49-F238E27FC236}">
                    <a16:creationId xmlns:a16="http://schemas.microsoft.com/office/drawing/2014/main" id="{6031B3F0-C267-B05B-C18D-E5D45BC5BC8B}"/>
                  </a:ext>
                </a:extLst>
              </p:cNvPr>
              <p:cNvSpPr/>
              <p:nvPr/>
            </p:nvSpPr>
            <p:spPr>
              <a:xfrm>
                <a:off x="12136144" y="5252145"/>
                <a:ext cx="39903" cy="43105"/>
              </a:xfrm>
              <a:custGeom>
                <a:avLst/>
                <a:gdLst>
                  <a:gd name="connsiteX0" fmla="*/ 28231 w 39903"/>
                  <a:gd name="connsiteY0" fmla="*/ 10776 h 43105"/>
                  <a:gd name="connsiteX1" fmla="*/ 32720 w 39903"/>
                  <a:gd name="connsiteY1" fmla="*/ 21553 h 43105"/>
                  <a:gd name="connsiteX2" fmla="*/ 35414 w 39903"/>
                  <a:gd name="connsiteY2" fmla="*/ 6286 h 43105"/>
                  <a:gd name="connsiteX3" fmla="*/ 35414 w 39903"/>
                  <a:gd name="connsiteY3" fmla="*/ 6286 h 43105"/>
                  <a:gd name="connsiteX4" fmla="*/ 35414 w 39903"/>
                  <a:gd name="connsiteY4" fmla="*/ 4490 h 43105"/>
                  <a:gd name="connsiteX5" fmla="*/ 28231 w 39903"/>
                  <a:gd name="connsiteY5" fmla="*/ 10776 h 43105"/>
                  <a:gd name="connsiteX6" fmla="*/ 28231 w 39903"/>
                  <a:gd name="connsiteY6" fmla="*/ 10776 h 43105"/>
                  <a:gd name="connsiteX7" fmla="*/ 2195 w 39903"/>
                  <a:gd name="connsiteY7" fmla="*/ 42207 h 43105"/>
                  <a:gd name="connsiteX8" fmla="*/ 399 w 39903"/>
                  <a:gd name="connsiteY8" fmla="*/ 42207 h 43105"/>
                  <a:gd name="connsiteX9" fmla="*/ 399 w 39903"/>
                  <a:gd name="connsiteY9" fmla="*/ 38615 h 43105"/>
                  <a:gd name="connsiteX10" fmla="*/ 22845 w 39903"/>
                  <a:gd name="connsiteY10" fmla="*/ 9878 h 43105"/>
                  <a:gd name="connsiteX11" fmla="*/ 22845 w 39903"/>
                  <a:gd name="connsiteY11" fmla="*/ 9878 h 43105"/>
                  <a:gd name="connsiteX12" fmla="*/ 34516 w 39903"/>
                  <a:gd name="connsiteY12" fmla="*/ 0 h 43105"/>
                  <a:gd name="connsiteX13" fmla="*/ 39903 w 39903"/>
                  <a:gd name="connsiteY13" fmla="*/ 6286 h 43105"/>
                  <a:gd name="connsiteX14" fmla="*/ 39903 w 39903"/>
                  <a:gd name="connsiteY14" fmla="*/ 6286 h 43105"/>
                  <a:gd name="connsiteX15" fmla="*/ 34516 w 39903"/>
                  <a:gd name="connsiteY15" fmla="*/ 28737 h 43105"/>
                  <a:gd name="connsiteX16" fmla="*/ 30027 w 39903"/>
                  <a:gd name="connsiteY16" fmla="*/ 30533 h 43105"/>
                  <a:gd name="connsiteX17" fmla="*/ 26436 w 39903"/>
                  <a:gd name="connsiteY17" fmla="*/ 24247 h 43105"/>
                  <a:gd name="connsiteX18" fmla="*/ 24640 w 39903"/>
                  <a:gd name="connsiteY18" fmla="*/ 17063 h 43105"/>
                  <a:gd name="connsiteX19" fmla="*/ 3092 w 39903"/>
                  <a:gd name="connsiteY19" fmla="*/ 43105 h 43105"/>
                  <a:gd name="connsiteX20" fmla="*/ 1297 w 39903"/>
                  <a:gd name="connsiteY20" fmla="*/ 43105 h 43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9903" h="43105">
                    <a:moveTo>
                      <a:pt x="28231" y="10776"/>
                    </a:moveTo>
                    <a:cubicBezTo>
                      <a:pt x="30925" y="14369"/>
                      <a:pt x="31823" y="18859"/>
                      <a:pt x="32720" y="21553"/>
                    </a:cubicBezTo>
                    <a:cubicBezTo>
                      <a:pt x="34516" y="17063"/>
                      <a:pt x="36312" y="8082"/>
                      <a:pt x="35414" y="6286"/>
                    </a:cubicBezTo>
                    <a:cubicBezTo>
                      <a:pt x="35414" y="6286"/>
                      <a:pt x="35414" y="6286"/>
                      <a:pt x="35414" y="6286"/>
                    </a:cubicBezTo>
                    <a:cubicBezTo>
                      <a:pt x="35414" y="6286"/>
                      <a:pt x="35414" y="5388"/>
                      <a:pt x="35414" y="4490"/>
                    </a:cubicBezTo>
                    <a:cubicBezTo>
                      <a:pt x="33619" y="4490"/>
                      <a:pt x="31823" y="4490"/>
                      <a:pt x="28231" y="10776"/>
                    </a:cubicBezTo>
                    <a:lnTo>
                      <a:pt x="28231" y="10776"/>
                    </a:lnTo>
                    <a:close/>
                    <a:moveTo>
                      <a:pt x="2195" y="42207"/>
                    </a:moveTo>
                    <a:cubicBezTo>
                      <a:pt x="2195" y="42207"/>
                      <a:pt x="399" y="42207"/>
                      <a:pt x="399" y="42207"/>
                    </a:cubicBezTo>
                    <a:cubicBezTo>
                      <a:pt x="-499" y="41310"/>
                      <a:pt x="399" y="39513"/>
                      <a:pt x="399" y="38615"/>
                    </a:cubicBezTo>
                    <a:cubicBezTo>
                      <a:pt x="13866" y="26941"/>
                      <a:pt x="19253" y="17063"/>
                      <a:pt x="22845" y="9878"/>
                    </a:cubicBezTo>
                    <a:lnTo>
                      <a:pt x="22845" y="9878"/>
                    </a:lnTo>
                    <a:cubicBezTo>
                      <a:pt x="27334" y="898"/>
                      <a:pt x="31823" y="0"/>
                      <a:pt x="34516" y="0"/>
                    </a:cubicBezTo>
                    <a:cubicBezTo>
                      <a:pt x="38108" y="0"/>
                      <a:pt x="39005" y="1796"/>
                      <a:pt x="39903" y="6286"/>
                    </a:cubicBezTo>
                    <a:lnTo>
                      <a:pt x="39903" y="6286"/>
                    </a:lnTo>
                    <a:cubicBezTo>
                      <a:pt x="39903" y="9878"/>
                      <a:pt x="37209" y="26043"/>
                      <a:pt x="34516" y="28737"/>
                    </a:cubicBezTo>
                    <a:cubicBezTo>
                      <a:pt x="34516" y="28737"/>
                      <a:pt x="32720" y="31431"/>
                      <a:pt x="30027" y="30533"/>
                    </a:cubicBezTo>
                    <a:cubicBezTo>
                      <a:pt x="27334" y="30533"/>
                      <a:pt x="27334" y="27839"/>
                      <a:pt x="26436" y="24247"/>
                    </a:cubicBezTo>
                    <a:cubicBezTo>
                      <a:pt x="26436" y="21553"/>
                      <a:pt x="25538" y="18859"/>
                      <a:pt x="24640" y="17063"/>
                    </a:cubicBezTo>
                    <a:cubicBezTo>
                      <a:pt x="20151" y="24247"/>
                      <a:pt x="14764" y="33227"/>
                      <a:pt x="3092" y="43105"/>
                    </a:cubicBezTo>
                    <a:cubicBezTo>
                      <a:pt x="3092" y="43105"/>
                      <a:pt x="2195" y="43105"/>
                      <a:pt x="1297" y="43105"/>
                    </a:cubicBezTo>
                  </a:path>
                </a:pathLst>
              </a:custGeom>
              <a:solidFill>
                <a:srgbClr val="1D1D1B"/>
              </a:solidFill>
              <a:ln w="8971" cap="flat">
                <a:noFill/>
                <a:prstDash val="solid"/>
                <a:miter/>
              </a:ln>
            </p:spPr>
            <p:txBody>
              <a:bodyPr rtlCol="0" anchor="ctr"/>
              <a:lstStyle/>
              <a:p>
                <a:endParaRPr lang="en-US"/>
              </a:p>
            </p:txBody>
          </p:sp>
          <p:sp>
            <p:nvSpPr>
              <p:cNvPr id="1397" name="Freeform 1396">
                <a:extLst>
                  <a:ext uri="{FF2B5EF4-FFF2-40B4-BE49-F238E27FC236}">
                    <a16:creationId xmlns:a16="http://schemas.microsoft.com/office/drawing/2014/main" id="{2A456564-7B20-6A6F-969C-48C0A8516C8D}"/>
                  </a:ext>
                </a:extLst>
              </p:cNvPr>
              <p:cNvSpPr/>
              <p:nvPr/>
            </p:nvSpPr>
            <p:spPr>
              <a:xfrm>
                <a:off x="12030513" y="5192875"/>
                <a:ext cx="73707" cy="97885"/>
              </a:xfrm>
              <a:custGeom>
                <a:avLst/>
                <a:gdLst>
                  <a:gd name="connsiteX0" fmla="*/ 37795 w 73707"/>
                  <a:gd name="connsiteY0" fmla="*/ 97885 h 97885"/>
                  <a:gd name="connsiteX1" fmla="*/ 35101 w 73707"/>
                  <a:gd name="connsiteY1" fmla="*/ 97885 h 97885"/>
                  <a:gd name="connsiteX2" fmla="*/ 23430 w 73707"/>
                  <a:gd name="connsiteY2" fmla="*/ 77231 h 97885"/>
                  <a:gd name="connsiteX3" fmla="*/ 16247 w 73707"/>
                  <a:gd name="connsiteY3" fmla="*/ 61066 h 97885"/>
                  <a:gd name="connsiteX4" fmla="*/ 10860 w 73707"/>
                  <a:gd name="connsiteY4" fmla="*/ 52984 h 97885"/>
                  <a:gd name="connsiteX5" fmla="*/ 86 w 73707"/>
                  <a:gd name="connsiteY5" fmla="*/ 30533 h 97885"/>
                  <a:gd name="connsiteX6" fmla="*/ 9962 w 73707"/>
                  <a:gd name="connsiteY6" fmla="*/ 12572 h 97885"/>
                  <a:gd name="connsiteX7" fmla="*/ 11758 w 73707"/>
                  <a:gd name="connsiteY7" fmla="*/ 9878 h 97885"/>
                  <a:gd name="connsiteX8" fmla="*/ 21634 w 73707"/>
                  <a:gd name="connsiteY8" fmla="*/ 0 h 97885"/>
                  <a:gd name="connsiteX9" fmla="*/ 24328 w 73707"/>
                  <a:gd name="connsiteY9" fmla="*/ 2694 h 97885"/>
                  <a:gd name="connsiteX10" fmla="*/ 22532 w 73707"/>
                  <a:gd name="connsiteY10" fmla="*/ 5388 h 97885"/>
                  <a:gd name="connsiteX11" fmla="*/ 16247 w 73707"/>
                  <a:gd name="connsiteY11" fmla="*/ 12572 h 97885"/>
                  <a:gd name="connsiteX12" fmla="*/ 14451 w 73707"/>
                  <a:gd name="connsiteY12" fmla="*/ 15267 h 97885"/>
                  <a:gd name="connsiteX13" fmla="*/ 5473 w 73707"/>
                  <a:gd name="connsiteY13" fmla="*/ 30533 h 97885"/>
                  <a:gd name="connsiteX14" fmla="*/ 15349 w 73707"/>
                  <a:gd name="connsiteY14" fmla="*/ 49392 h 97885"/>
                  <a:gd name="connsiteX15" fmla="*/ 21634 w 73707"/>
                  <a:gd name="connsiteY15" fmla="*/ 58372 h 97885"/>
                  <a:gd name="connsiteX16" fmla="*/ 28817 w 73707"/>
                  <a:gd name="connsiteY16" fmla="*/ 74537 h 97885"/>
                  <a:gd name="connsiteX17" fmla="*/ 37795 w 73707"/>
                  <a:gd name="connsiteY17" fmla="*/ 92497 h 97885"/>
                  <a:gd name="connsiteX18" fmla="*/ 37795 w 73707"/>
                  <a:gd name="connsiteY18" fmla="*/ 92497 h 97885"/>
                  <a:gd name="connsiteX19" fmla="*/ 53058 w 73707"/>
                  <a:gd name="connsiteY19" fmla="*/ 71843 h 97885"/>
                  <a:gd name="connsiteX20" fmla="*/ 70116 w 73707"/>
                  <a:gd name="connsiteY20" fmla="*/ 58372 h 97885"/>
                  <a:gd name="connsiteX21" fmla="*/ 71014 w 73707"/>
                  <a:gd name="connsiteY21" fmla="*/ 58372 h 97885"/>
                  <a:gd name="connsiteX22" fmla="*/ 73708 w 73707"/>
                  <a:gd name="connsiteY22" fmla="*/ 61066 h 97885"/>
                  <a:gd name="connsiteX23" fmla="*/ 71014 w 73707"/>
                  <a:gd name="connsiteY23" fmla="*/ 63760 h 97885"/>
                  <a:gd name="connsiteX24" fmla="*/ 70116 w 73707"/>
                  <a:gd name="connsiteY24" fmla="*/ 63760 h 97885"/>
                  <a:gd name="connsiteX25" fmla="*/ 58445 w 73707"/>
                  <a:gd name="connsiteY25" fmla="*/ 73639 h 97885"/>
                  <a:gd name="connsiteX26" fmla="*/ 39590 w 73707"/>
                  <a:gd name="connsiteY26" fmla="*/ 96987 h 97885"/>
                  <a:gd name="connsiteX27" fmla="*/ 36897 w 73707"/>
                  <a:gd name="connsiteY27" fmla="*/ 96987 h 97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73707" h="97885">
                    <a:moveTo>
                      <a:pt x="37795" y="97885"/>
                    </a:moveTo>
                    <a:cubicBezTo>
                      <a:pt x="36897" y="97885"/>
                      <a:pt x="35999" y="97885"/>
                      <a:pt x="35101" y="97885"/>
                    </a:cubicBezTo>
                    <a:cubicBezTo>
                      <a:pt x="30612" y="96090"/>
                      <a:pt x="27919" y="88905"/>
                      <a:pt x="23430" y="77231"/>
                    </a:cubicBezTo>
                    <a:cubicBezTo>
                      <a:pt x="21634" y="72741"/>
                      <a:pt x="18940" y="67352"/>
                      <a:pt x="16247" y="61066"/>
                    </a:cubicBezTo>
                    <a:cubicBezTo>
                      <a:pt x="16247" y="59270"/>
                      <a:pt x="13554" y="55678"/>
                      <a:pt x="10860" y="52984"/>
                    </a:cubicBezTo>
                    <a:cubicBezTo>
                      <a:pt x="5473" y="44902"/>
                      <a:pt x="-812" y="36819"/>
                      <a:pt x="86" y="30533"/>
                    </a:cubicBezTo>
                    <a:cubicBezTo>
                      <a:pt x="86" y="25145"/>
                      <a:pt x="4575" y="19757"/>
                      <a:pt x="9962" y="12572"/>
                    </a:cubicBezTo>
                    <a:lnTo>
                      <a:pt x="11758" y="9878"/>
                    </a:lnTo>
                    <a:cubicBezTo>
                      <a:pt x="17145" y="2694"/>
                      <a:pt x="18940" y="0"/>
                      <a:pt x="21634" y="0"/>
                    </a:cubicBezTo>
                    <a:cubicBezTo>
                      <a:pt x="23430" y="0"/>
                      <a:pt x="24328" y="1796"/>
                      <a:pt x="24328" y="2694"/>
                    </a:cubicBezTo>
                    <a:cubicBezTo>
                      <a:pt x="24328" y="3592"/>
                      <a:pt x="23430" y="4490"/>
                      <a:pt x="22532" y="5388"/>
                    </a:cubicBezTo>
                    <a:cubicBezTo>
                      <a:pt x="21634" y="5388"/>
                      <a:pt x="18940" y="9878"/>
                      <a:pt x="16247" y="12572"/>
                    </a:cubicBezTo>
                    <a:lnTo>
                      <a:pt x="14451" y="15267"/>
                    </a:lnTo>
                    <a:cubicBezTo>
                      <a:pt x="9962" y="20655"/>
                      <a:pt x="5473" y="26941"/>
                      <a:pt x="5473" y="30533"/>
                    </a:cubicBezTo>
                    <a:cubicBezTo>
                      <a:pt x="5473" y="35023"/>
                      <a:pt x="10860" y="43105"/>
                      <a:pt x="15349" y="49392"/>
                    </a:cubicBezTo>
                    <a:cubicBezTo>
                      <a:pt x="18043" y="52984"/>
                      <a:pt x="20736" y="56576"/>
                      <a:pt x="21634" y="58372"/>
                    </a:cubicBezTo>
                    <a:cubicBezTo>
                      <a:pt x="24328" y="64658"/>
                      <a:pt x="26123" y="70046"/>
                      <a:pt x="28817" y="74537"/>
                    </a:cubicBezTo>
                    <a:cubicBezTo>
                      <a:pt x="32408" y="83517"/>
                      <a:pt x="35101" y="91599"/>
                      <a:pt x="37795" y="92497"/>
                    </a:cubicBezTo>
                    <a:cubicBezTo>
                      <a:pt x="37795" y="92497"/>
                      <a:pt x="37795" y="92497"/>
                      <a:pt x="37795" y="92497"/>
                    </a:cubicBezTo>
                    <a:cubicBezTo>
                      <a:pt x="41386" y="91599"/>
                      <a:pt x="47671" y="83517"/>
                      <a:pt x="53058" y="71843"/>
                    </a:cubicBezTo>
                    <a:cubicBezTo>
                      <a:pt x="59342" y="59270"/>
                      <a:pt x="62934" y="58372"/>
                      <a:pt x="70116" y="58372"/>
                    </a:cubicBezTo>
                    <a:lnTo>
                      <a:pt x="71014" y="58372"/>
                    </a:lnTo>
                    <a:cubicBezTo>
                      <a:pt x="72810" y="58372"/>
                      <a:pt x="73708" y="59270"/>
                      <a:pt x="73708" y="61066"/>
                    </a:cubicBezTo>
                    <a:cubicBezTo>
                      <a:pt x="73708" y="62862"/>
                      <a:pt x="72810" y="63760"/>
                      <a:pt x="71014" y="63760"/>
                    </a:cubicBezTo>
                    <a:lnTo>
                      <a:pt x="70116" y="63760"/>
                    </a:lnTo>
                    <a:cubicBezTo>
                      <a:pt x="65627" y="63760"/>
                      <a:pt x="62934" y="63760"/>
                      <a:pt x="58445" y="73639"/>
                    </a:cubicBezTo>
                    <a:cubicBezTo>
                      <a:pt x="53956" y="83517"/>
                      <a:pt x="45875" y="95191"/>
                      <a:pt x="39590" y="96987"/>
                    </a:cubicBezTo>
                    <a:cubicBezTo>
                      <a:pt x="38693" y="96987"/>
                      <a:pt x="37795" y="96987"/>
                      <a:pt x="36897" y="96987"/>
                    </a:cubicBezTo>
                  </a:path>
                </a:pathLst>
              </a:custGeom>
              <a:solidFill>
                <a:srgbClr val="1D1D1B"/>
              </a:solidFill>
              <a:ln w="8971" cap="flat">
                <a:noFill/>
                <a:prstDash val="solid"/>
                <a:miter/>
              </a:ln>
            </p:spPr>
            <p:txBody>
              <a:bodyPr rtlCol="0" anchor="ctr"/>
              <a:lstStyle/>
              <a:p>
                <a:endParaRPr lang="en-US"/>
              </a:p>
            </p:txBody>
          </p:sp>
          <p:sp>
            <p:nvSpPr>
              <p:cNvPr id="1398" name="Freeform 1397">
                <a:extLst>
                  <a:ext uri="{FF2B5EF4-FFF2-40B4-BE49-F238E27FC236}">
                    <a16:creationId xmlns:a16="http://schemas.microsoft.com/office/drawing/2014/main" id="{05BA2426-6EB5-2BAB-885E-D0CFCD5C089A}"/>
                  </a:ext>
                </a:extLst>
              </p:cNvPr>
              <p:cNvSpPr/>
              <p:nvPr/>
            </p:nvSpPr>
            <p:spPr>
              <a:xfrm>
                <a:off x="11901313" y="5638160"/>
                <a:ext cx="65680" cy="34264"/>
              </a:xfrm>
              <a:custGeom>
                <a:avLst/>
                <a:gdLst>
                  <a:gd name="connsiteX0" fmla="*/ 5387 w 65680"/>
                  <a:gd name="connsiteY0" fmla="*/ 33366 h 34264"/>
                  <a:gd name="connsiteX1" fmla="*/ 2693 w 65680"/>
                  <a:gd name="connsiteY1" fmla="*/ 33366 h 34264"/>
                  <a:gd name="connsiteX2" fmla="*/ 0 w 65680"/>
                  <a:gd name="connsiteY2" fmla="*/ 30672 h 34264"/>
                  <a:gd name="connsiteX3" fmla="*/ 2693 w 65680"/>
                  <a:gd name="connsiteY3" fmla="*/ 27978 h 34264"/>
                  <a:gd name="connsiteX4" fmla="*/ 61052 w 65680"/>
                  <a:gd name="connsiteY4" fmla="*/ 1037 h 34264"/>
                  <a:gd name="connsiteX5" fmla="*/ 64643 w 65680"/>
                  <a:gd name="connsiteY5" fmla="*/ 1037 h 34264"/>
                  <a:gd name="connsiteX6" fmla="*/ 64643 w 65680"/>
                  <a:gd name="connsiteY6" fmla="*/ 4629 h 34264"/>
                  <a:gd name="connsiteX7" fmla="*/ 4489 w 65680"/>
                  <a:gd name="connsiteY7" fmla="*/ 34264 h 34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680" h="34264">
                    <a:moveTo>
                      <a:pt x="5387" y="33366"/>
                    </a:moveTo>
                    <a:cubicBezTo>
                      <a:pt x="4489" y="33366"/>
                      <a:pt x="3592" y="33366"/>
                      <a:pt x="2693" y="33366"/>
                    </a:cubicBezTo>
                    <a:cubicBezTo>
                      <a:pt x="898" y="33366"/>
                      <a:pt x="0" y="31570"/>
                      <a:pt x="0" y="30672"/>
                    </a:cubicBezTo>
                    <a:cubicBezTo>
                      <a:pt x="0" y="28876"/>
                      <a:pt x="1796" y="27978"/>
                      <a:pt x="2693" y="27978"/>
                    </a:cubicBezTo>
                    <a:cubicBezTo>
                      <a:pt x="17059" y="29774"/>
                      <a:pt x="51176" y="16303"/>
                      <a:pt x="61052" y="1037"/>
                    </a:cubicBezTo>
                    <a:cubicBezTo>
                      <a:pt x="61052" y="139"/>
                      <a:pt x="63746" y="-759"/>
                      <a:pt x="64643" y="1037"/>
                    </a:cubicBezTo>
                    <a:cubicBezTo>
                      <a:pt x="65541" y="2833"/>
                      <a:pt x="66439" y="3731"/>
                      <a:pt x="64643" y="4629"/>
                    </a:cubicBezTo>
                    <a:cubicBezTo>
                      <a:pt x="53869" y="21692"/>
                      <a:pt x="20650" y="34264"/>
                      <a:pt x="4489" y="34264"/>
                    </a:cubicBezTo>
                  </a:path>
                </a:pathLst>
              </a:custGeom>
              <a:solidFill>
                <a:srgbClr val="5B2816"/>
              </a:solidFill>
              <a:ln w="8971" cap="flat">
                <a:noFill/>
                <a:prstDash val="solid"/>
                <a:miter/>
              </a:ln>
            </p:spPr>
            <p:txBody>
              <a:bodyPr rtlCol="0" anchor="ctr"/>
              <a:lstStyle/>
              <a:p>
                <a:endParaRPr lang="en-US"/>
              </a:p>
            </p:txBody>
          </p:sp>
          <p:sp>
            <p:nvSpPr>
              <p:cNvPr id="1399" name="Freeform 1398">
                <a:extLst>
                  <a:ext uri="{FF2B5EF4-FFF2-40B4-BE49-F238E27FC236}">
                    <a16:creationId xmlns:a16="http://schemas.microsoft.com/office/drawing/2014/main" id="{E69047A1-BC81-C950-4296-F7A8BCFA7074}"/>
                  </a:ext>
                </a:extLst>
              </p:cNvPr>
              <p:cNvSpPr/>
              <p:nvPr/>
            </p:nvSpPr>
            <p:spPr>
              <a:xfrm>
                <a:off x="11901389" y="5634335"/>
                <a:ext cx="81218" cy="69520"/>
              </a:xfrm>
              <a:custGeom>
                <a:avLst/>
                <a:gdLst>
                  <a:gd name="connsiteX0" fmla="*/ 26858 w 81218"/>
                  <a:gd name="connsiteY0" fmla="*/ 68622 h 69520"/>
                  <a:gd name="connsiteX1" fmla="*/ 17880 w 81218"/>
                  <a:gd name="connsiteY1" fmla="*/ 66826 h 69520"/>
                  <a:gd name="connsiteX2" fmla="*/ 8902 w 81218"/>
                  <a:gd name="connsiteY2" fmla="*/ 52458 h 69520"/>
                  <a:gd name="connsiteX3" fmla="*/ 8902 w 81218"/>
                  <a:gd name="connsiteY3" fmla="*/ 48866 h 69520"/>
                  <a:gd name="connsiteX4" fmla="*/ 6209 w 81218"/>
                  <a:gd name="connsiteY4" fmla="*/ 45274 h 69520"/>
                  <a:gd name="connsiteX5" fmla="*/ 822 w 81218"/>
                  <a:gd name="connsiteY5" fmla="*/ 29109 h 69520"/>
                  <a:gd name="connsiteX6" fmla="*/ 4413 w 81218"/>
                  <a:gd name="connsiteY6" fmla="*/ 28211 h 69520"/>
                  <a:gd name="connsiteX7" fmla="*/ 5311 w 81218"/>
                  <a:gd name="connsiteY7" fmla="*/ 31803 h 69520"/>
                  <a:gd name="connsiteX8" fmla="*/ 9800 w 81218"/>
                  <a:gd name="connsiteY8" fmla="*/ 41681 h 69520"/>
                  <a:gd name="connsiteX9" fmla="*/ 12493 w 81218"/>
                  <a:gd name="connsiteY9" fmla="*/ 45274 h 69520"/>
                  <a:gd name="connsiteX10" fmla="*/ 14289 w 81218"/>
                  <a:gd name="connsiteY10" fmla="*/ 51560 h 69520"/>
                  <a:gd name="connsiteX11" fmla="*/ 20574 w 81218"/>
                  <a:gd name="connsiteY11" fmla="*/ 62336 h 69520"/>
                  <a:gd name="connsiteX12" fmla="*/ 72648 w 81218"/>
                  <a:gd name="connsiteY12" fmla="*/ 40783 h 69520"/>
                  <a:gd name="connsiteX13" fmla="*/ 72648 w 81218"/>
                  <a:gd name="connsiteY13" fmla="*/ 28211 h 69520"/>
                  <a:gd name="connsiteX14" fmla="*/ 68159 w 81218"/>
                  <a:gd name="connsiteY14" fmla="*/ 21925 h 69520"/>
                  <a:gd name="connsiteX15" fmla="*/ 68159 w 81218"/>
                  <a:gd name="connsiteY15" fmla="*/ 19230 h 69520"/>
                  <a:gd name="connsiteX16" fmla="*/ 60976 w 81218"/>
                  <a:gd name="connsiteY16" fmla="*/ 4862 h 69520"/>
                  <a:gd name="connsiteX17" fmla="*/ 60078 w 81218"/>
                  <a:gd name="connsiteY17" fmla="*/ 1270 h 69520"/>
                  <a:gd name="connsiteX18" fmla="*/ 63669 w 81218"/>
                  <a:gd name="connsiteY18" fmla="*/ 372 h 69520"/>
                  <a:gd name="connsiteX19" fmla="*/ 73545 w 81218"/>
                  <a:gd name="connsiteY19" fmla="*/ 19230 h 69520"/>
                  <a:gd name="connsiteX20" fmla="*/ 73545 w 81218"/>
                  <a:gd name="connsiteY20" fmla="*/ 21925 h 69520"/>
                  <a:gd name="connsiteX21" fmla="*/ 76239 w 81218"/>
                  <a:gd name="connsiteY21" fmla="*/ 25517 h 69520"/>
                  <a:gd name="connsiteX22" fmla="*/ 77137 w 81218"/>
                  <a:gd name="connsiteY22" fmla="*/ 44376 h 69520"/>
                  <a:gd name="connsiteX23" fmla="*/ 28654 w 81218"/>
                  <a:gd name="connsiteY23" fmla="*/ 69520 h 69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1218" h="69520">
                    <a:moveTo>
                      <a:pt x="26858" y="68622"/>
                    </a:moveTo>
                    <a:cubicBezTo>
                      <a:pt x="23267" y="68622"/>
                      <a:pt x="20574" y="68622"/>
                      <a:pt x="17880" y="66826"/>
                    </a:cubicBezTo>
                    <a:cubicBezTo>
                      <a:pt x="9800" y="64132"/>
                      <a:pt x="8902" y="56948"/>
                      <a:pt x="8902" y="52458"/>
                    </a:cubicBezTo>
                    <a:cubicBezTo>
                      <a:pt x="8902" y="50662"/>
                      <a:pt x="8902" y="48866"/>
                      <a:pt x="8902" y="48866"/>
                    </a:cubicBezTo>
                    <a:cubicBezTo>
                      <a:pt x="8902" y="47968"/>
                      <a:pt x="7106" y="46171"/>
                      <a:pt x="6209" y="45274"/>
                    </a:cubicBezTo>
                    <a:cubicBezTo>
                      <a:pt x="2617" y="40783"/>
                      <a:pt x="-1872" y="35395"/>
                      <a:pt x="822" y="29109"/>
                    </a:cubicBezTo>
                    <a:cubicBezTo>
                      <a:pt x="822" y="28211"/>
                      <a:pt x="2617" y="27313"/>
                      <a:pt x="4413" y="28211"/>
                    </a:cubicBezTo>
                    <a:cubicBezTo>
                      <a:pt x="5311" y="28211"/>
                      <a:pt x="6209" y="30007"/>
                      <a:pt x="5311" y="31803"/>
                    </a:cubicBezTo>
                    <a:cubicBezTo>
                      <a:pt x="3515" y="34497"/>
                      <a:pt x="5311" y="37191"/>
                      <a:pt x="9800" y="41681"/>
                    </a:cubicBezTo>
                    <a:cubicBezTo>
                      <a:pt x="10698" y="42579"/>
                      <a:pt x="11595" y="44376"/>
                      <a:pt x="12493" y="45274"/>
                    </a:cubicBezTo>
                    <a:cubicBezTo>
                      <a:pt x="13391" y="47069"/>
                      <a:pt x="14289" y="48866"/>
                      <a:pt x="14289" y="51560"/>
                    </a:cubicBezTo>
                    <a:cubicBezTo>
                      <a:pt x="14289" y="56948"/>
                      <a:pt x="16084" y="60540"/>
                      <a:pt x="20574" y="62336"/>
                    </a:cubicBezTo>
                    <a:cubicBezTo>
                      <a:pt x="35837" y="67724"/>
                      <a:pt x="64567" y="52458"/>
                      <a:pt x="72648" y="40783"/>
                    </a:cubicBezTo>
                    <a:cubicBezTo>
                      <a:pt x="78034" y="32701"/>
                      <a:pt x="75341" y="30905"/>
                      <a:pt x="72648" y="28211"/>
                    </a:cubicBezTo>
                    <a:cubicBezTo>
                      <a:pt x="70852" y="26415"/>
                      <a:pt x="68159" y="24619"/>
                      <a:pt x="68159" y="21925"/>
                    </a:cubicBezTo>
                    <a:cubicBezTo>
                      <a:pt x="68159" y="21027"/>
                      <a:pt x="68159" y="20129"/>
                      <a:pt x="68159" y="19230"/>
                    </a:cubicBezTo>
                    <a:cubicBezTo>
                      <a:pt x="68159" y="12944"/>
                      <a:pt x="67260" y="7556"/>
                      <a:pt x="60976" y="4862"/>
                    </a:cubicBezTo>
                    <a:cubicBezTo>
                      <a:pt x="60078" y="4862"/>
                      <a:pt x="59180" y="3066"/>
                      <a:pt x="60078" y="1270"/>
                    </a:cubicBezTo>
                    <a:cubicBezTo>
                      <a:pt x="60078" y="372"/>
                      <a:pt x="61874" y="-526"/>
                      <a:pt x="63669" y="372"/>
                    </a:cubicBezTo>
                    <a:cubicBezTo>
                      <a:pt x="71750" y="3964"/>
                      <a:pt x="72648" y="12944"/>
                      <a:pt x="73545" y="19230"/>
                    </a:cubicBezTo>
                    <a:cubicBezTo>
                      <a:pt x="73545" y="20129"/>
                      <a:pt x="73545" y="21027"/>
                      <a:pt x="73545" y="21925"/>
                    </a:cubicBezTo>
                    <a:cubicBezTo>
                      <a:pt x="73545" y="22823"/>
                      <a:pt x="74443" y="23721"/>
                      <a:pt x="76239" y="25517"/>
                    </a:cubicBezTo>
                    <a:cubicBezTo>
                      <a:pt x="80728" y="29109"/>
                      <a:pt x="84319" y="33599"/>
                      <a:pt x="77137" y="44376"/>
                    </a:cubicBezTo>
                    <a:cubicBezTo>
                      <a:pt x="69954" y="56050"/>
                      <a:pt x="46611" y="69520"/>
                      <a:pt x="28654" y="69520"/>
                    </a:cubicBezTo>
                  </a:path>
                </a:pathLst>
              </a:custGeom>
              <a:solidFill>
                <a:srgbClr val="5B2816"/>
              </a:solidFill>
              <a:ln w="8971" cap="flat">
                <a:noFill/>
                <a:prstDash val="solid"/>
                <a:miter/>
              </a:ln>
            </p:spPr>
            <p:txBody>
              <a:bodyPr rtlCol="0" anchor="ctr"/>
              <a:lstStyle/>
              <a:p>
                <a:endParaRPr lang="en-US"/>
              </a:p>
            </p:txBody>
          </p:sp>
          <p:sp>
            <p:nvSpPr>
              <p:cNvPr id="1400" name="Freeform 1399">
                <a:extLst>
                  <a:ext uri="{FF2B5EF4-FFF2-40B4-BE49-F238E27FC236}">
                    <a16:creationId xmlns:a16="http://schemas.microsoft.com/office/drawing/2014/main" id="{DD75C74B-02AB-E711-3319-6F61C6B41794}"/>
                  </a:ext>
                </a:extLst>
              </p:cNvPr>
              <p:cNvSpPr/>
              <p:nvPr/>
            </p:nvSpPr>
            <p:spPr>
              <a:xfrm>
                <a:off x="11940144" y="5299965"/>
                <a:ext cx="42871" cy="94068"/>
              </a:xfrm>
              <a:custGeom>
                <a:avLst/>
                <a:gdLst>
                  <a:gd name="connsiteX0" fmla="*/ 40178 w 42871"/>
                  <a:gd name="connsiteY0" fmla="*/ 94069 h 94068"/>
                  <a:gd name="connsiteX1" fmla="*/ 37484 w 42871"/>
                  <a:gd name="connsiteY1" fmla="*/ 91375 h 94068"/>
                  <a:gd name="connsiteX2" fmla="*/ 674 w 42871"/>
                  <a:gd name="connsiteY2" fmla="*/ 4266 h 94068"/>
                  <a:gd name="connsiteX3" fmla="*/ 674 w 42871"/>
                  <a:gd name="connsiteY3" fmla="*/ 674 h 94068"/>
                  <a:gd name="connsiteX4" fmla="*/ 4265 w 42871"/>
                  <a:gd name="connsiteY4" fmla="*/ 674 h 94068"/>
                  <a:gd name="connsiteX5" fmla="*/ 42871 w 42871"/>
                  <a:gd name="connsiteY5" fmla="*/ 90477 h 94068"/>
                  <a:gd name="connsiteX6" fmla="*/ 40178 w 42871"/>
                  <a:gd name="connsiteY6" fmla="*/ 93171 h 94068"/>
                  <a:gd name="connsiteX7" fmla="*/ 40178 w 42871"/>
                  <a:gd name="connsiteY7" fmla="*/ 93171 h 94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871" h="94068">
                    <a:moveTo>
                      <a:pt x="40178" y="94069"/>
                    </a:moveTo>
                    <a:cubicBezTo>
                      <a:pt x="39280" y="94069"/>
                      <a:pt x="37484" y="93171"/>
                      <a:pt x="37484" y="91375"/>
                    </a:cubicBezTo>
                    <a:cubicBezTo>
                      <a:pt x="33893" y="60842"/>
                      <a:pt x="13243" y="16838"/>
                      <a:pt x="674" y="4266"/>
                    </a:cubicBezTo>
                    <a:cubicBezTo>
                      <a:pt x="-225" y="3368"/>
                      <a:pt x="-225" y="1572"/>
                      <a:pt x="674" y="674"/>
                    </a:cubicBezTo>
                    <a:cubicBezTo>
                      <a:pt x="1571" y="-225"/>
                      <a:pt x="3367" y="-225"/>
                      <a:pt x="4265" y="674"/>
                    </a:cubicBezTo>
                    <a:cubicBezTo>
                      <a:pt x="16834" y="13246"/>
                      <a:pt x="39280" y="59046"/>
                      <a:pt x="42871" y="90477"/>
                    </a:cubicBezTo>
                    <a:cubicBezTo>
                      <a:pt x="42871" y="92273"/>
                      <a:pt x="42871" y="93171"/>
                      <a:pt x="40178" y="93171"/>
                    </a:cubicBezTo>
                    <a:lnTo>
                      <a:pt x="40178" y="93171"/>
                    </a:lnTo>
                  </a:path>
                </a:pathLst>
              </a:custGeom>
              <a:solidFill>
                <a:srgbClr val="1D1D1B"/>
              </a:solidFill>
              <a:ln w="8971" cap="flat">
                <a:noFill/>
                <a:prstDash val="solid"/>
                <a:miter/>
              </a:ln>
            </p:spPr>
            <p:txBody>
              <a:bodyPr rtlCol="0" anchor="ctr"/>
              <a:lstStyle/>
              <a:p>
                <a:endParaRPr lang="en-US"/>
              </a:p>
            </p:txBody>
          </p:sp>
          <p:sp>
            <p:nvSpPr>
              <p:cNvPr id="1401" name="Freeform 1400">
                <a:extLst>
                  <a:ext uri="{FF2B5EF4-FFF2-40B4-BE49-F238E27FC236}">
                    <a16:creationId xmlns:a16="http://schemas.microsoft.com/office/drawing/2014/main" id="{506E7944-42E5-31CE-287C-33D24A4927A6}"/>
                  </a:ext>
                </a:extLst>
              </p:cNvPr>
              <p:cNvSpPr/>
              <p:nvPr/>
            </p:nvSpPr>
            <p:spPr>
              <a:xfrm>
                <a:off x="12527855" y="5222759"/>
                <a:ext cx="36853" cy="43754"/>
              </a:xfrm>
              <a:custGeom>
                <a:avLst/>
                <a:gdLst>
                  <a:gd name="connsiteX0" fmla="*/ 27073 w 36853"/>
                  <a:gd name="connsiteY0" fmla="*/ 43754 h 43754"/>
                  <a:gd name="connsiteX1" fmla="*/ 27073 w 36853"/>
                  <a:gd name="connsiteY1" fmla="*/ 43754 h 43754"/>
                  <a:gd name="connsiteX2" fmla="*/ 14504 w 36853"/>
                  <a:gd name="connsiteY2" fmla="*/ 31182 h 43754"/>
                  <a:gd name="connsiteX3" fmla="*/ 10015 w 36853"/>
                  <a:gd name="connsiteY3" fmla="*/ 21303 h 43754"/>
                  <a:gd name="connsiteX4" fmla="*/ 8219 w 36853"/>
                  <a:gd name="connsiteY4" fmla="*/ 17711 h 43754"/>
                  <a:gd name="connsiteX5" fmla="*/ 10015 w 36853"/>
                  <a:gd name="connsiteY5" fmla="*/ 14119 h 43754"/>
                  <a:gd name="connsiteX6" fmla="*/ 13606 w 36853"/>
                  <a:gd name="connsiteY6" fmla="*/ 15017 h 43754"/>
                  <a:gd name="connsiteX7" fmla="*/ 15402 w 36853"/>
                  <a:gd name="connsiteY7" fmla="*/ 19507 h 43754"/>
                  <a:gd name="connsiteX8" fmla="*/ 18993 w 36853"/>
                  <a:gd name="connsiteY8" fmla="*/ 28488 h 43754"/>
                  <a:gd name="connsiteX9" fmla="*/ 27073 w 36853"/>
                  <a:gd name="connsiteY9" fmla="*/ 38366 h 43754"/>
                  <a:gd name="connsiteX10" fmla="*/ 30665 w 36853"/>
                  <a:gd name="connsiteY10" fmla="*/ 37468 h 43754"/>
                  <a:gd name="connsiteX11" fmla="*/ 30665 w 36853"/>
                  <a:gd name="connsiteY11" fmla="*/ 29386 h 43754"/>
                  <a:gd name="connsiteX12" fmla="*/ 27073 w 36853"/>
                  <a:gd name="connsiteY12" fmla="*/ 18609 h 43754"/>
                  <a:gd name="connsiteX13" fmla="*/ 22584 w 36853"/>
                  <a:gd name="connsiteY13" fmla="*/ 7833 h 43754"/>
                  <a:gd name="connsiteX14" fmla="*/ 18993 w 36853"/>
                  <a:gd name="connsiteY14" fmla="*/ 6037 h 43754"/>
                  <a:gd name="connsiteX15" fmla="*/ 6424 w 36853"/>
                  <a:gd name="connsiteY15" fmla="*/ 12323 h 43754"/>
                  <a:gd name="connsiteX16" fmla="*/ 4628 w 36853"/>
                  <a:gd name="connsiteY16" fmla="*/ 14119 h 43754"/>
                  <a:gd name="connsiteX17" fmla="*/ 1037 w 36853"/>
                  <a:gd name="connsiteY17" fmla="*/ 14119 h 43754"/>
                  <a:gd name="connsiteX18" fmla="*/ 1037 w 36853"/>
                  <a:gd name="connsiteY18" fmla="*/ 10527 h 43754"/>
                  <a:gd name="connsiteX19" fmla="*/ 2833 w 36853"/>
                  <a:gd name="connsiteY19" fmla="*/ 8731 h 43754"/>
                  <a:gd name="connsiteX20" fmla="*/ 20789 w 36853"/>
                  <a:gd name="connsiteY20" fmla="*/ 649 h 43754"/>
                  <a:gd name="connsiteX21" fmla="*/ 27073 w 36853"/>
                  <a:gd name="connsiteY21" fmla="*/ 3343 h 43754"/>
                  <a:gd name="connsiteX22" fmla="*/ 32461 w 36853"/>
                  <a:gd name="connsiteY22" fmla="*/ 15915 h 43754"/>
                  <a:gd name="connsiteX23" fmla="*/ 35154 w 36853"/>
                  <a:gd name="connsiteY23" fmla="*/ 25794 h 43754"/>
                  <a:gd name="connsiteX24" fmla="*/ 35154 w 36853"/>
                  <a:gd name="connsiteY24" fmla="*/ 38366 h 43754"/>
                  <a:gd name="connsiteX25" fmla="*/ 27972 w 36853"/>
                  <a:gd name="connsiteY25" fmla="*/ 41958 h 43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6853" h="43754">
                    <a:moveTo>
                      <a:pt x="27073" y="43754"/>
                    </a:moveTo>
                    <a:lnTo>
                      <a:pt x="27073" y="43754"/>
                    </a:lnTo>
                    <a:cubicBezTo>
                      <a:pt x="21687" y="43754"/>
                      <a:pt x="18095" y="37468"/>
                      <a:pt x="14504" y="31182"/>
                    </a:cubicBezTo>
                    <a:cubicBezTo>
                      <a:pt x="12708" y="27589"/>
                      <a:pt x="10913" y="23997"/>
                      <a:pt x="10015" y="21303"/>
                    </a:cubicBezTo>
                    <a:cubicBezTo>
                      <a:pt x="10015" y="20405"/>
                      <a:pt x="9117" y="18609"/>
                      <a:pt x="8219" y="17711"/>
                    </a:cubicBezTo>
                    <a:cubicBezTo>
                      <a:pt x="8219" y="16813"/>
                      <a:pt x="8219" y="15017"/>
                      <a:pt x="10015" y="14119"/>
                    </a:cubicBezTo>
                    <a:cubicBezTo>
                      <a:pt x="10913" y="14119"/>
                      <a:pt x="12708" y="14119"/>
                      <a:pt x="13606" y="15017"/>
                    </a:cubicBezTo>
                    <a:cubicBezTo>
                      <a:pt x="13606" y="16813"/>
                      <a:pt x="14504" y="17711"/>
                      <a:pt x="15402" y="19507"/>
                    </a:cubicBezTo>
                    <a:cubicBezTo>
                      <a:pt x="16300" y="22201"/>
                      <a:pt x="17198" y="24896"/>
                      <a:pt x="18993" y="28488"/>
                    </a:cubicBezTo>
                    <a:cubicBezTo>
                      <a:pt x="21687" y="32978"/>
                      <a:pt x="24380" y="38366"/>
                      <a:pt x="27073" y="38366"/>
                    </a:cubicBezTo>
                    <a:cubicBezTo>
                      <a:pt x="27972" y="38366"/>
                      <a:pt x="29767" y="38366"/>
                      <a:pt x="30665" y="37468"/>
                    </a:cubicBezTo>
                    <a:cubicBezTo>
                      <a:pt x="30665" y="37468"/>
                      <a:pt x="31563" y="34774"/>
                      <a:pt x="30665" y="29386"/>
                    </a:cubicBezTo>
                    <a:cubicBezTo>
                      <a:pt x="28869" y="25794"/>
                      <a:pt x="27972" y="22201"/>
                      <a:pt x="27073" y="18609"/>
                    </a:cubicBezTo>
                    <a:cubicBezTo>
                      <a:pt x="26176" y="14119"/>
                      <a:pt x="25278" y="10527"/>
                      <a:pt x="22584" y="7833"/>
                    </a:cubicBezTo>
                    <a:cubicBezTo>
                      <a:pt x="22584" y="7833"/>
                      <a:pt x="20789" y="6935"/>
                      <a:pt x="18993" y="6037"/>
                    </a:cubicBezTo>
                    <a:cubicBezTo>
                      <a:pt x="11811" y="4241"/>
                      <a:pt x="10015" y="7833"/>
                      <a:pt x="6424" y="12323"/>
                    </a:cubicBezTo>
                    <a:cubicBezTo>
                      <a:pt x="6424" y="12323"/>
                      <a:pt x="5526" y="13221"/>
                      <a:pt x="4628" y="14119"/>
                    </a:cubicBezTo>
                    <a:cubicBezTo>
                      <a:pt x="4628" y="15017"/>
                      <a:pt x="1934" y="15915"/>
                      <a:pt x="1037" y="14119"/>
                    </a:cubicBezTo>
                    <a:cubicBezTo>
                      <a:pt x="139" y="14119"/>
                      <a:pt x="-759" y="11425"/>
                      <a:pt x="1037" y="10527"/>
                    </a:cubicBezTo>
                    <a:cubicBezTo>
                      <a:pt x="1037" y="10527"/>
                      <a:pt x="1934" y="9629"/>
                      <a:pt x="2833" y="8731"/>
                    </a:cubicBezTo>
                    <a:cubicBezTo>
                      <a:pt x="6424" y="4241"/>
                      <a:pt x="10913" y="-2045"/>
                      <a:pt x="20789" y="649"/>
                    </a:cubicBezTo>
                    <a:cubicBezTo>
                      <a:pt x="22584" y="649"/>
                      <a:pt x="24380" y="1547"/>
                      <a:pt x="27073" y="3343"/>
                    </a:cubicBezTo>
                    <a:cubicBezTo>
                      <a:pt x="30665" y="6037"/>
                      <a:pt x="31563" y="10527"/>
                      <a:pt x="32461" y="15915"/>
                    </a:cubicBezTo>
                    <a:cubicBezTo>
                      <a:pt x="32461" y="18609"/>
                      <a:pt x="34256" y="22201"/>
                      <a:pt x="35154" y="25794"/>
                    </a:cubicBezTo>
                    <a:cubicBezTo>
                      <a:pt x="36950" y="31182"/>
                      <a:pt x="37847" y="35672"/>
                      <a:pt x="35154" y="38366"/>
                    </a:cubicBezTo>
                    <a:cubicBezTo>
                      <a:pt x="34256" y="40162"/>
                      <a:pt x="31563" y="41958"/>
                      <a:pt x="27972" y="41958"/>
                    </a:cubicBezTo>
                  </a:path>
                </a:pathLst>
              </a:custGeom>
              <a:solidFill>
                <a:srgbClr val="1D1D1B"/>
              </a:solidFill>
              <a:ln w="8971" cap="flat">
                <a:noFill/>
                <a:prstDash val="solid"/>
                <a:miter/>
              </a:ln>
            </p:spPr>
            <p:txBody>
              <a:bodyPr rtlCol="0" anchor="ctr"/>
              <a:lstStyle/>
              <a:p>
                <a:endParaRPr lang="en-US"/>
              </a:p>
            </p:txBody>
          </p:sp>
          <p:sp>
            <p:nvSpPr>
              <p:cNvPr id="1402" name="Freeform 1401">
                <a:extLst>
                  <a:ext uri="{FF2B5EF4-FFF2-40B4-BE49-F238E27FC236}">
                    <a16:creationId xmlns:a16="http://schemas.microsoft.com/office/drawing/2014/main" id="{9D4B2901-8461-A8B2-B6CE-0E9120450DE7}"/>
                  </a:ext>
                </a:extLst>
              </p:cNvPr>
              <p:cNvSpPr/>
              <p:nvPr/>
            </p:nvSpPr>
            <p:spPr>
              <a:xfrm>
                <a:off x="12554031" y="5221612"/>
                <a:ext cx="27832" cy="50289"/>
              </a:xfrm>
              <a:custGeom>
                <a:avLst/>
                <a:gdLst>
                  <a:gd name="connsiteX0" fmla="*/ 20650 w 27832"/>
                  <a:gd name="connsiteY0" fmla="*/ 50290 h 50289"/>
                  <a:gd name="connsiteX1" fmla="*/ 12570 w 27832"/>
                  <a:gd name="connsiteY1" fmla="*/ 44902 h 50289"/>
                  <a:gd name="connsiteX2" fmla="*/ 10774 w 27832"/>
                  <a:gd name="connsiteY2" fmla="*/ 41309 h 50289"/>
                  <a:gd name="connsiteX3" fmla="*/ 3592 w 27832"/>
                  <a:gd name="connsiteY3" fmla="*/ 19757 h 50289"/>
                  <a:gd name="connsiteX4" fmla="*/ 5387 w 27832"/>
                  <a:gd name="connsiteY4" fmla="*/ 17063 h 50289"/>
                  <a:gd name="connsiteX5" fmla="*/ 8081 w 27832"/>
                  <a:gd name="connsiteY5" fmla="*/ 18858 h 50289"/>
                  <a:gd name="connsiteX6" fmla="*/ 15263 w 27832"/>
                  <a:gd name="connsiteY6" fmla="*/ 38615 h 50289"/>
                  <a:gd name="connsiteX7" fmla="*/ 17059 w 27832"/>
                  <a:gd name="connsiteY7" fmla="*/ 42207 h 50289"/>
                  <a:gd name="connsiteX8" fmla="*/ 20650 w 27832"/>
                  <a:gd name="connsiteY8" fmla="*/ 44902 h 50289"/>
                  <a:gd name="connsiteX9" fmla="*/ 23343 w 27832"/>
                  <a:gd name="connsiteY9" fmla="*/ 42207 h 50289"/>
                  <a:gd name="connsiteX10" fmla="*/ 22446 w 27832"/>
                  <a:gd name="connsiteY10" fmla="*/ 34125 h 50289"/>
                  <a:gd name="connsiteX11" fmla="*/ 22446 w 27832"/>
                  <a:gd name="connsiteY11" fmla="*/ 31431 h 50289"/>
                  <a:gd name="connsiteX12" fmla="*/ 22446 w 27832"/>
                  <a:gd name="connsiteY12" fmla="*/ 25145 h 50289"/>
                  <a:gd name="connsiteX13" fmla="*/ 18854 w 27832"/>
                  <a:gd name="connsiteY13" fmla="*/ 8082 h 50289"/>
                  <a:gd name="connsiteX14" fmla="*/ 13467 w 27832"/>
                  <a:gd name="connsiteY14" fmla="*/ 5388 h 50289"/>
                  <a:gd name="connsiteX15" fmla="*/ 8081 w 27832"/>
                  <a:gd name="connsiteY15" fmla="*/ 8980 h 50289"/>
                  <a:gd name="connsiteX16" fmla="*/ 5387 w 27832"/>
                  <a:gd name="connsiteY16" fmla="*/ 13470 h 50289"/>
                  <a:gd name="connsiteX17" fmla="*/ 1796 w 27832"/>
                  <a:gd name="connsiteY17" fmla="*/ 15266 h 50289"/>
                  <a:gd name="connsiteX18" fmla="*/ 0 w 27832"/>
                  <a:gd name="connsiteY18" fmla="*/ 11674 h 50289"/>
                  <a:gd name="connsiteX19" fmla="*/ 2693 w 27832"/>
                  <a:gd name="connsiteY19" fmla="*/ 6286 h 50289"/>
                  <a:gd name="connsiteX20" fmla="*/ 12570 w 27832"/>
                  <a:gd name="connsiteY20" fmla="*/ 0 h 50289"/>
                  <a:gd name="connsiteX21" fmla="*/ 12570 w 27832"/>
                  <a:gd name="connsiteY21" fmla="*/ 0 h 50289"/>
                  <a:gd name="connsiteX22" fmla="*/ 22446 w 27832"/>
                  <a:gd name="connsiteY22" fmla="*/ 5388 h 50289"/>
                  <a:gd name="connsiteX23" fmla="*/ 26935 w 27832"/>
                  <a:gd name="connsiteY23" fmla="*/ 24247 h 50289"/>
                  <a:gd name="connsiteX24" fmla="*/ 26935 w 27832"/>
                  <a:gd name="connsiteY24" fmla="*/ 30533 h 50289"/>
                  <a:gd name="connsiteX25" fmla="*/ 26935 w 27832"/>
                  <a:gd name="connsiteY25" fmla="*/ 33227 h 50289"/>
                  <a:gd name="connsiteX26" fmla="*/ 27832 w 27832"/>
                  <a:gd name="connsiteY26" fmla="*/ 43105 h 50289"/>
                  <a:gd name="connsiteX27" fmla="*/ 21548 w 27832"/>
                  <a:gd name="connsiteY27" fmla="*/ 50290 h 50289"/>
                  <a:gd name="connsiteX28" fmla="*/ 19752 w 27832"/>
                  <a:gd name="connsiteY28" fmla="*/ 50290 h 5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832" h="50289">
                    <a:moveTo>
                      <a:pt x="20650" y="50290"/>
                    </a:moveTo>
                    <a:cubicBezTo>
                      <a:pt x="17956" y="50290"/>
                      <a:pt x="14365" y="48494"/>
                      <a:pt x="12570" y="44902"/>
                    </a:cubicBezTo>
                    <a:lnTo>
                      <a:pt x="10774" y="41309"/>
                    </a:lnTo>
                    <a:cubicBezTo>
                      <a:pt x="7182" y="34125"/>
                      <a:pt x="4489" y="28737"/>
                      <a:pt x="3592" y="19757"/>
                    </a:cubicBezTo>
                    <a:cubicBezTo>
                      <a:pt x="3592" y="17961"/>
                      <a:pt x="3592" y="17063"/>
                      <a:pt x="5387" y="17063"/>
                    </a:cubicBezTo>
                    <a:cubicBezTo>
                      <a:pt x="7182" y="17063"/>
                      <a:pt x="8081" y="17063"/>
                      <a:pt x="8081" y="18858"/>
                    </a:cubicBezTo>
                    <a:cubicBezTo>
                      <a:pt x="8978" y="26941"/>
                      <a:pt x="11672" y="32329"/>
                      <a:pt x="15263" y="38615"/>
                    </a:cubicBezTo>
                    <a:lnTo>
                      <a:pt x="17059" y="42207"/>
                    </a:lnTo>
                    <a:cubicBezTo>
                      <a:pt x="17956" y="44004"/>
                      <a:pt x="19752" y="44902"/>
                      <a:pt x="20650" y="44902"/>
                    </a:cubicBezTo>
                    <a:cubicBezTo>
                      <a:pt x="21548" y="44902"/>
                      <a:pt x="22446" y="44004"/>
                      <a:pt x="23343" y="42207"/>
                    </a:cubicBezTo>
                    <a:cubicBezTo>
                      <a:pt x="23343" y="39513"/>
                      <a:pt x="23343" y="36819"/>
                      <a:pt x="22446" y="34125"/>
                    </a:cubicBezTo>
                    <a:cubicBezTo>
                      <a:pt x="22446" y="33227"/>
                      <a:pt x="22446" y="32329"/>
                      <a:pt x="22446" y="31431"/>
                    </a:cubicBezTo>
                    <a:cubicBezTo>
                      <a:pt x="22446" y="29635"/>
                      <a:pt x="22446" y="26941"/>
                      <a:pt x="22446" y="25145"/>
                    </a:cubicBezTo>
                    <a:cubicBezTo>
                      <a:pt x="22446" y="18858"/>
                      <a:pt x="21548" y="12572"/>
                      <a:pt x="18854" y="8082"/>
                    </a:cubicBezTo>
                    <a:cubicBezTo>
                      <a:pt x="17956" y="6286"/>
                      <a:pt x="15263" y="5388"/>
                      <a:pt x="13467" y="5388"/>
                    </a:cubicBezTo>
                    <a:cubicBezTo>
                      <a:pt x="10774" y="5388"/>
                      <a:pt x="8978" y="6286"/>
                      <a:pt x="8081" y="8980"/>
                    </a:cubicBezTo>
                    <a:cubicBezTo>
                      <a:pt x="6285" y="12572"/>
                      <a:pt x="5387" y="13470"/>
                      <a:pt x="5387" y="13470"/>
                    </a:cubicBezTo>
                    <a:cubicBezTo>
                      <a:pt x="5387" y="14368"/>
                      <a:pt x="3592" y="15266"/>
                      <a:pt x="1796" y="15266"/>
                    </a:cubicBezTo>
                    <a:cubicBezTo>
                      <a:pt x="898" y="15266"/>
                      <a:pt x="0" y="13470"/>
                      <a:pt x="0" y="11674"/>
                    </a:cubicBezTo>
                    <a:cubicBezTo>
                      <a:pt x="0" y="11674"/>
                      <a:pt x="0" y="9878"/>
                      <a:pt x="2693" y="6286"/>
                    </a:cubicBezTo>
                    <a:cubicBezTo>
                      <a:pt x="4489" y="2694"/>
                      <a:pt x="8978" y="0"/>
                      <a:pt x="12570" y="0"/>
                    </a:cubicBezTo>
                    <a:lnTo>
                      <a:pt x="12570" y="0"/>
                    </a:lnTo>
                    <a:cubicBezTo>
                      <a:pt x="16161" y="0"/>
                      <a:pt x="19752" y="1796"/>
                      <a:pt x="22446" y="5388"/>
                    </a:cubicBezTo>
                    <a:cubicBezTo>
                      <a:pt x="26037" y="10776"/>
                      <a:pt x="26037" y="17961"/>
                      <a:pt x="26935" y="24247"/>
                    </a:cubicBezTo>
                    <a:cubicBezTo>
                      <a:pt x="26935" y="26043"/>
                      <a:pt x="26935" y="28737"/>
                      <a:pt x="26935" y="30533"/>
                    </a:cubicBezTo>
                    <a:cubicBezTo>
                      <a:pt x="26935" y="31431"/>
                      <a:pt x="26935" y="32329"/>
                      <a:pt x="26935" y="33227"/>
                    </a:cubicBezTo>
                    <a:cubicBezTo>
                      <a:pt x="26935" y="35921"/>
                      <a:pt x="27832" y="39513"/>
                      <a:pt x="27832" y="43105"/>
                    </a:cubicBezTo>
                    <a:cubicBezTo>
                      <a:pt x="27832" y="46697"/>
                      <a:pt x="25139" y="50290"/>
                      <a:pt x="21548" y="50290"/>
                    </a:cubicBezTo>
                    <a:cubicBezTo>
                      <a:pt x="21548" y="50290"/>
                      <a:pt x="20650" y="50290"/>
                      <a:pt x="19752" y="50290"/>
                    </a:cubicBezTo>
                  </a:path>
                </a:pathLst>
              </a:custGeom>
              <a:solidFill>
                <a:srgbClr val="1D1D1B"/>
              </a:solidFill>
              <a:ln w="8971" cap="flat">
                <a:noFill/>
                <a:prstDash val="solid"/>
                <a:miter/>
              </a:ln>
            </p:spPr>
            <p:txBody>
              <a:bodyPr rtlCol="0" anchor="ctr"/>
              <a:lstStyle/>
              <a:p>
                <a:endParaRPr lang="en-US"/>
              </a:p>
            </p:txBody>
          </p:sp>
          <p:sp>
            <p:nvSpPr>
              <p:cNvPr id="1403" name="Freeform 1402">
                <a:extLst>
                  <a:ext uri="{FF2B5EF4-FFF2-40B4-BE49-F238E27FC236}">
                    <a16:creationId xmlns:a16="http://schemas.microsoft.com/office/drawing/2014/main" id="{F0931205-C1F4-80D7-85B9-84BA90B54D0F}"/>
                  </a:ext>
                </a:extLst>
              </p:cNvPr>
              <p:cNvSpPr/>
              <p:nvPr/>
            </p:nvSpPr>
            <p:spPr>
              <a:xfrm>
                <a:off x="12576701" y="5228796"/>
                <a:ext cx="24016" cy="48493"/>
              </a:xfrm>
              <a:custGeom>
                <a:avLst/>
                <a:gdLst>
                  <a:gd name="connsiteX0" fmla="*/ 14141 w 24016"/>
                  <a:gd name="connsiteY0" fmla="*/ 48494 h 48493"/>
                  <a:gd name="connsiteX1" fmla="*/ 14141 w 24016"/>
                  <a:gd name="connsiteY1" fmla="*/ 48494 h 48493"/>
                  <a:gd name="connsiteX2" fmla="*/ 3367 w 24016"/>
                  <a:gd name="connsiteY2" fmla="*/ 36819 h 48493"/>
                  <a:gd name="connsiteX3" fmla="*/ 1571 w 24016"/>
                  <a:gd name="connsiteY3" fmla="*/ 23349 h 48493"/>
                  <a:gd name="connsiteX4" fmla="*/ 1571 w 24016"/>
                  <a:gd name="connsiteY4" fmla="*/ 18859 h 48493"/>
                  <a:gd name="connsiteX5" fmla="*/ 4265 w 24016"/>
                  <a:gd name="connsiteY5" fmla="*/ 16164 h 48493"/>
                  <a:gd name="connsiteX6" fmla="*/ 6958 w 24016"/>
                  <a:gd name="connsiteY6" fmla="*/ 18859 h 48493"/>
                  <a:gd name="connsiteX7" fmla="*/ 6958 w 24016"/>
                  <a:gd name="connsiteY7" fmla="*/ 23349 h 48493"/>
                  <a:gd name="connsiteX8" fmla="*/ 8754 w 24016"/>
                  <a:gd name="connsiteY8" fmla="*/ 35023 h 48493"/>
                  <a:gd name="connsiteX9" fmla="*/ 15039 w 24016"/>
                  <a:gd name="connsiteY9" fmla="*/ 43105 h 48493"/>
                  <a:gd name="connsiteX10" fmla="*/ 17732 w 24016"/>
                  <a:gd name="connsiteY10" fmla="*/ 40411 h 48493"/>
                  <a:gd name="connsiteX11" fmla="*/ 17732 w 24016"/>
                  <a:gd name="connsiteY11" fmla="*/ 28737 h 48493"/>
                  <a:gd name="connsiteX12" fmla="*/ 17732 w 24016"/>
                  <a:gd name="connsiteY12" fmla="*/ 24247 h 48493"/>
                  <a:gd name="connsiteX13" fmla="*/ 17732 w 24016"/>
                  <a:gd name="connsiteY13" fmla="*/ 20655 h 48493"/>
                  <a:gd name="connsiteX14" fmla="*/ 15039 w 24016"/>
                  <a:gd name="connsiteY14" fmla="*/ 8082 h 48493"/>
                  <a:gd name="connsiteX15" fmla="*/ 10550 w 24016"/>
                  <a:gd name="connsiteY15" fmla="*/ 5388 h 48493"/>
                  <a:gd name="connsiteX16" fmla="*/ 4265 w 24016"/>
                  <a:gd name="connsiteY16" fmla="*/ 8980 h 48493"/>
                  <a:gd name="connsiteX17" fmla="*/ 673 w 24016"/>
                  <a:gd name="connsiteY17" fmla="*/ 8980 h 48493"/>
                  <a:gd name="connsiteX18" fmla="*/ 673 w 24016"/>
                  <a:gd name="connsiteY18" fmla="*/ 5388 h 48493"/>
                  <a:gd name="connsiteX19" fmla="*/ 11447 w 24016"/>
                  <a:gd name="connsiteY19" fmla="*/ 0 h 48493"/>
                  <a:gd name="connsiteX20" fmla="*/ 20425 w 24016"/>
                  <a:gd name="connsiteY20" fmla="*/ 4490 h 48493"/>
                  <a:gd name="connsiteX21" fmla="*/ 24017 w 24016"/>
                  <a:gd name="connsiteY21" fmla="*/ 20655 h 48493"/>
                  <a:gd name="connsiteX22" fmla="*/ 24017 w 24016"/>
                  <a:gd name="connsiteY22" fmla="*/ 24247 h 48493"/>
                  <a:gd name="connsiteX23" fmla="*/ 24017 w 24016"/>
                  <a:gd name="connsiteY23" fmla="*/ 28737 h 48493"/>
                  <a:gd name="connsiteX24" fmla="*/ 24017 w 24016"/>
                  <a:gd name="connsiteY24" fmla="*/ 42208 h 48493"/>
                  <a:gd name="connsiteX25" fmla="*/ 16834 w 24016"/>
                  <a:gd name="connsiteY25" fmla="*/ 48494 h 4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4016" h="48493">
                    <a:moveTo>
                      <a:pt x="14141" y="48494"/>
                    </a:moveTo>
                    <a:lnTo>
                      <a:pt x="14141" y="48494"/>
                    </a:lnTo>
                    <a:cubicBezTo>
                      <a:pt x="9651" y="48494"/>
                      <a:pt x="5162" y="44004"/>
                      <a:pt x="3367" y="36819"/>
                    </a:cubicBezTo>
                    <a:cubicBezTo>
                      <a:pt x="1571" y="31431"/>
                      <a:pt x="1571" y="26941"/>
                      <a:pt x="1571" y="23349"/>
                    </a:cubicBezTo>
                    <a:cubicBezTo>
                      <a:pt x="1571" y="21553"/>
                      <a:pt x="1571" y="20655"/>
                      <a:pt x="1571" y="18859"/>
                    </a:cubicBezTo>
                    <a:cubicBezTo>
                      <a:pt x="1571" y="17063"/>
                      <a:pt x="2469" y="16164"/>
                      <a:pt x="4265" y="16164"/>
                    </a:cubicBezTo>
                    <a:cubicBezTo>
                      <a:pt x="6060" y="16164"/>
                      <a:pt x="6958" y="17063"/>
                      <a:pt x="6958" y="18859"/>
                    </a:cubicBezTo>
                    <a:cubicBezTo>
                      <a:pt x="6958" y="20655"/>
                      <a:pt x="6958" y="21553"/>
                      <a:pt x="6958" y="23349"/>
                    </a:cubicBezTo>
                    <a:cubicBezTo>
                      <a:pt x="6958" y="26941"/>
                      <a:pt x="6958" y="30533"/>
                      <a:pt x="8754" y="35023"/>
                    </a:cubicBezTo>
                    <a:cubicBezTo>
                      <a:pt x="10550" y="40411"/>
                      <a:pt x="13243" y="43105"/>
                      <a:pt x="15039" y="43105"/>
                    </a:cubicBezTo>
                    <a:cubicBezTo>
                      <a:pt x="16834" y="43105"/>
                      <a:pt x="16834" y="41310"/>
                      <a:pt x="17732" y="40411"/>
                    </a:cubicBezTo>
                    <a:cubicBezTo>
                      <a:pt x="17732" y="38615"/>
                      <a:pt x="17732" y="33227"/>
                      <a:pt x="17732" y="28737"/>
                    </a:cubicBezTo>
                    <a:cubicBezTo>
                      <a:pt x="17732" y="26941"/>
                      <a:pt x="17732" y="26043"/>
                      <a:pt x="17732" y="24247"/>
                    </a:cubicBezTo>
                    <a:cubicBezTo>
                      <a:pt x="17732" y="23349"/>
                      <a:pt x="17732" y="21553"/>
                      <a:pt x="17732" y="20655"/>
                    </a:cubicBezTo>
                    <a:cubicBezTo>
                      <a:pt x="17732" y="16164"/>
                      <a:pt x="17732" y="10776"/>
                      <a:pt x="15039" y="8082"/>
                    </a:cubicBezTo>
                    <a:cubicBezTo>
                      <a:pt x="14141" y="6286"/>
                      <a:pt x="12345" y="5388"/>
                      <a:pt x="10550" y="5388"/>
                    </a:cubicBezTo>
                    <a:cubicBezTo>
                      <a:pt x="8754" y="5388"/>
                      <a:pt x="6060" y="6286"/>
                      <a:pt x="4265" y="8980"/>
                    </a:cubicBezTo>
                    <a:cubicBezTo>
                      <a:pt x="3367" y="9878"/>
                      <a:pt x="1571" y="9878"/>
                      <a:pt x="673" y="8980"/>
                    </a:cubicBezTo>
                    <a:cubicBezTo>
                      <a:pt x="-224" y="8082"/>
                      <a:pt x="-224" y="6286"/>
                      <a:pt x="673" y="5388"/>
                    </a:cubicBezTo>
                    <a:cubicBezTo>
                      <a:pt x="4265" y="898"/>
                      <a:pt x="8754" y="0"/>
                      <a:pt x="11447" y="0"/>
                    </a:cubicBezTo>
                    <a:cubicBezTo>
                      <a:pt x="15039" y="0"/>
                      <a:pt x="17732" y="1796"/>
                      <a:pt x="20425" y="4490"/>
                    </a:cubicBezTo>
                    <a:cubicBezTo>
                      <a:pt x="24017" y="8980"/>
                      <a:pt x="24017" y="15267"/>
                      <a:pt x="24017" y="20655"/>
                    </a:cubicBezTo>
                    <a:cubicBezTo>
                      <a:pt x="24017" y="21553"/>
                      <a:pt x="24017" y="22451"/>
                      <a:pt x="24017" y="24247"/>
                    </a:cubicBezTo>
                    <a:cubicBezTo>
                      <a:pt x="24017" y="26043"/>
                      <a:pt x="24017" y="26941"/>
                      <a:pt x="24017" y="28737"/>
                    </a:cubicBezTo>
                    <a:cubicBezTo>
                      <a:pt x="24017" y="34125"/>
                      <a:pt x="24017" y="39513"/>
                      <a:pt x="24017" y="42208"/>
                    </a:cubicBezTo>
                    <a:cubicBezTo>
                      <a:pt x="22221" y="45800"/>
                      <a:pt x="19528" y="48494"/>
                      <a:pt x="16834" y="48494"/>
                    </a:cubicBezTo>
                  </a:path>
                </a:pathLst>
              </a:custGeom>
              <a:solidFill>
                <a:srgbClr val="1D1D1B"/>
              </a:solidFill>
              <a:ln w="8971" cap="flat">
                <a:noFill/>
                <a:prstDash val="solid"/>
                <a:miter/>
              </a:ln>
            </p:spPr>
            <p:txBody>
              <a:bodyPr rtlCol="0" anchor="ctr"/>
              <a:lstStyle/>
              <a:p>
                <a:endParaRPr lang="en-US"/>
              </a:p>
            </p:txBody>
          </p:sp>
          <p:sp>
            <p:nvSpPr>
              <p:cNvPr id="1404" name="Freeform 1403">
                <a:extLst>
                  <a:ext uri="{FF2B5EF4-FFF2-40B4-BE49-F238E27FC236}">
                    <a16:creationId xmlns:a16="http://schemas.microsoft.com/office/drawing/2014/main" id="{FBBF1279-C8F3-EC46-7E72-2117275144FA}"/>
                  </a:ext>
                </a:extLst>
              </p:cNvPr>
              <p:cNvSpPr/>
              <p:nvPr/>
            </p:nvSpPr>
            <p:spPr>
              <a:xfrm>
                <a:off x="12594433" y="5235980"/>
                <a:ext cx="21672" cy="42207"/>
              </a:xfrm>
              <a:custGeom>
                <a:avLst/>
                <a:gdLst>
                  <a:gd name="connsiteX0" fmla="*/ 14365 w 21672"/>
                  <a:gd name="connsiteY0" fmla="*/ 42208 h 42207"/>
                  <a:gd name="connsiteX1" fmla="*/ 9876 w 21672"/>
                  <a:gd name="connsiteY1" fmla="*/ 41310 h 42207"/>
                  <a:gd name="connsiteX2" fmla="*/ 0 w 21672"/>
                  <a:gd name="connsiteY2" fmla="*/ 25145 h 42207"/>
                  <a:gd name="connsiteX3" fmla="*/ 1796 w 21672"/>
                  <a:gd name="connsiteY3" fmla="*/ 21553 h 42207"/>
                  <a:gd name="connsiteX4" fmla="*/ 5387 w 21672"/>
                  <a:gd name="connsiteY4" fmla="*/ 23349 h 42207"/>
                  <a:gd name="connsiteX5" fmla="*/ 13467 w 21672"/>
                  <a:gd name="connsiteY5" fmla="*/ 35921 h 42207"/>
                  <a:gd name="connsiteX6" fmla="*/ 16161 w 21672"/>
                  <a:gd name="connsiteY6" fmla="*/ 35921 h 42207"/>
                  <a:gd name="connsiteX7" fmla="*/ 16161 w 21672"/>
                  <a:gd name="connsiteY7" fmla="*/ 26941 h 42207"/>
                  <a:gd name="connsiteX8" fmla="*/ 15263 w 21672"/>
                  <a:gd name="connsiteY8" fmla="*/ 21553 h 42207"/>
                  <a:gd name="connsiteX9" fmla="*/ 15263 w 21672"/>
                  <a:gd name="connsiteY9" fmla="*/ 15267 h 42207"/>
                  <a:gd name="connsiteX10" fmla="*/ 12570 w 21672"/>
                  <a:gd name="connsiteY10" fmla="*/ 5388 h 42207"/>
                  <a:gd name="connsiteX11" fmla="*/ 9876 w 21672"/>
                  <a:gd name="connsiteY11" fmla="*/ 5388 h 42207"/>
                  <a:gd name="connsiteX12" fmla="*/ 6285 w 21672"/>
                  <a:gd name="connsiteY12" fmla="*/ 8083 h 42207"/>
                  <a:gd name="connsiteX13" fmla="*/ 2693 w 21672"/>
                  <a:gd name="connsiteY13" fmla="*/ 8083 h 42207"/>
                  <a:gd name="connsiteX14" fmla="*/ 2693 w 21672"/>
                  <a:gd name="connsiteY14" fmla="*/ 4490 h 42207"/>
                  <a:gd name="connsiteX15" fmla="*/ 8978 w 21672"/>
                  <a:gd name="connsiteY15" fmla="*/ 0 h 42207"/>
                  <a:gd name="connsiteX16" fmla="*/ 15263 w 21672"/>
                  <a:gd name="connsiteY16" fmla="*/ 1796 h 42207"/>
                  <a:gd name="connsiteX17" fmla="*/ 19752 w 21672"/>
                  <a:gd name="connsiteY17" fmla="*/ 15267 h 42207"/>
                  <a:gd name="connsiteX18" fmla="*/ 19752 w 21672"/>
                  <a:gd name="connsiteY18" fmla="*/ 21553 h 42207"/>
                  <a:gd name="connsiteX19" fmla="*/ 20650 w 21672"/>
                  <a:gd name="connsiteY19" fmla="*/ 26941 h 42207"/>
                  <a:gd name="connsiteX20" fmla="*/ 17956 w 21672"/>
                  <a:gd name="connsiteY20" fmla="*/ 41310 h 42207"/>
                  <a:gd name="connsiteX21" fmla="*/ 16161 w 21672"/>
                  <a:gd name="connsiteY21" fmla="*/ 41310 h 42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1672" h="42207">
                    <a:moveTo>
                      <a:pt x="14365" y="42208"/>
                    </a:moveTo>
                    <a:cubicBezTo>
                      <a:pt x="12570" y="42208"/>
                      <a:pt x="11672" y="42208"/>
                      <a:pt x="9876" y="41310"/>
                    </a:cubicBezTo>
                    <a:cubicBezTo>
                      <a:pt x="5387" y="38616"/>
                      <a:pt x="1796" y="33227"/>
                      <a:pt x="0" y="25145"/>
                    </a:cubicBezTo>
                    <a:cubicBezTo>
                      <a:pt x="0" y="23349"/>
                      <a:pt x="0" y="22451"/>
                      <a:pt x="1796" y="21553"/>
                    </a:cubicBezTo>
                    <a:cubicBezTo>
                      <a:pt x="3592" y="20655"/>
                      <a:pt x="4489" y="21553"/>
                      <a:pt x="5387" y="23349"/>
                    </a:cubicBezTo>
                    <a:cubicBezTo>
                      <a:pt x="7182" y="30533"/>
                      <a:pt x="10774" y="35023"/>
                      <a:pt x="13467" y="35921"/>
                    </a:cubicBezTo>
                    <a:cubicBezTo>
                      <a:pt x="13467" y="35921"/>
                      <a:pt x="15263" y="35921"/>
                      <a:pt x="16161" y="35921"/>
                    </a:cubicBezTo>
                    <a:cubicBezTo>
                      <a:pt x="17059" y="35921"/>
                      <a:pt x="16161" y="30533"/>
                      <a:pt x="16161" y="26941"/>
                    </a:cubicBezTo>
                    <a:cubicBezTo>
                      <a:pt x="16161" y="25145"/>
                      <a:pt x="16161" y="23349"/>
                      <a:pt x="15263" y="21553"/>
                    </a:cubicBezTo>
                    <a:cubicBezTo>
                      <a:pt x="15263" y="18859"/>
                      <a:pt x="15263" y="17063"/>
                      <a:pt x="15263" y="15267"/>
                    </a:cubicBezTo>
                    <a:cubicBezTo>
                      <a:pt x="15263" y="9878"/>
                      <a:pt x="15263" y="7184"/>
                      <a:pt x="12570" y="5388"/>
                    </a:cubicBezTo>
                    <a:cubicBezTo>
                      <a:pt x="11672" y="5388"/>
                      <a:pt x="10774" y="4490"/>
                      <a:pt x="9876" y="5388"/>
                    </a:cubicBezTo>
                    <a:cubicBezTo>
                      <a:pt x="8081" y="5388"/>
                      <a:pt x="7182" y="7184"/>
                      <a:pt x="6285" y="8083"/>
                    </a:cubicBezTo>
                    <a:cubicBezTo>
                      <a:pt x="6285" y="8980"/>
                      <a:pt x="3592" y="9878"/>
                      <a:pt x="2693" y="8083"/>
                    </a:cubicBezTo>
                    <a:cubicBezTo>
                      <a:pt x="1796" y="8083"/>
                      <a:pt x="898" y="5388"/>
                      <a:pt x="2693" y="4490"/>
                    </a:cubicBezTo>
                    <a:cubicBezTo>
                      <a:pt x="2693" y="4490"/>
                      <a:pt x="5387" y="0"/>
                      <a:pt x="8978" y="0"/>
                    </a:cubicBezTo>
                    <a:cubicBezTo>
                      <a:pt x="10774" y="0"/>
                      <a:pt x="12570" y="0"/>
                      <a:pt x="15263" y="1796"/>
                    </a:cubicBezTo>
                    <a:cubicBezTo>
                      <a:pt x="18854" y="4490"/>
                      <a:pt x="19752" y="8980"/>
                      <a:pt x="19752" y="15267"/>
                    </a:cubicBezTo>
                    <a:cubicBezTo>
                      <a:pt x="19752" y="17063"/>
                      <a:pt x="19752" y="18859"/>
                      <a:pt x="19752" y="21553"/>
                    </a:cubicBezTo>
                    <a:cubicBezTo>
                      <a:pt x="19752" y="23349"/>
                      <a:pt x="19752" y="25145"/>
                      <a:pt x="20650" y="26941"/>
                    </a:cubicBezTo>
                    <a:cubicBezTo>
                      <a:pt x="21548" y="33227"/>
                      <a:pt x="23343" y="39514"/>
                      <a:pt x="17956" y="41310"/>
                    </a:cubicBezTo>
                    <a:cubicBezTo>
                      <a:pt x="17956" y="41310"/>
                      <a:pt x="16161" y="41310"/>
                      <a:pt x="16161" y="41310"/>
                    </a:cubicBezTo>
                  </a:path>
                </a:pathLst>
              </a:custGeom>
              <a:solidFill>
                <a:srgbClr val="1D1D1B"/>
              </a:solidFill>
              <a:ln w="8971" cap="flat">
                <a:noFill/>
                <a:prstDash val="solid"/>
                <a:miter/>
              </a:ln>
            </p:spPr>
            <p:txBody>
              <a:bodyPr rtlCol="0" anchor="ctr"/>
              <a:lstStyle/>
              <a:p>
                <a:endParaRPr lang="en-US"/>
              </a:p>
            </p:txBody>
          </p:sp>
          <p:sp>
            <p:nvSpPr>
              <p:cNvPr id="1405" name="Freeform 1404">
                <a:extLst>
                  <a:ext uri="{FF2B5EF4-FFF2-40B4-BE49-F238E27FC236}">
                    <a16:creationId xmlns:a16="http://schemas.microsoft.com/office/drawing/2014/main" id="{8A858CE0-28A0-BDF0-F36B-6A76CF4E5859}"/>
                  </a:ext>
                </a:extLst>
              </p:cNvPr>
              <p:cNvSpPr/>
              <p:nvPr/>
            </p:nvSpPr>
            <p:spPr>
              <a:xfrm>
                <a:off x="12248771" y="5668590"/>
                <a:ext cx="22137" cy="37061"/>
              </a:xfrm>
              <a:custGeom>
                <a:avLst/>
                <a:gdLst>
                  <a:gd name="connsiteX0" fmla="*/ 11672 w 22137"/>
                  <a:gd name="connsiteY0" fmla="*/ 5630 h 37061"/>
                  <a:gd name="connsiteX1" fmla="*/ 3592 w 22137"/>
                  <a:gd name="connsiteY1" fmla="*/ 8324 h 37061"/>
                  <a:gd name="connsiteX2" fmla="*/ 4489 w 22137"/>
                  <a:gd name="connsiteY2" fmla="*/ 10120 h 37061"/>
                  <a:gd name="connsiteX3" fmla="*/ 7182 w 22137"/>
                  <a:gd name="connsiteY3" fmla="*/ 18202 h 37061"/>
                  <a:gd name="connsiteX4" fmla="*/ 8081 w 22137"/>
                  <a:gd name="connsiteY4" fmla="*/ 28081 h 37061"/>
                  <a:gd name="connsiteX5" fmla="*/ 8081 w 22137"/>
                  <a:gd name="connsiteY5" fmla="*/ 31673 h 37061"/>
                  <a:gd name="connsiteX6" fmla="*/ 14365 w 22137"/>
                  <a:gd name="connsiteY6" fmla="*/ 28081 h 37061"/>
                  <a:gd name="connsiteX7" fmla="*/ 13467 w 22137"/>
                  <a:gd name="connsiteY7" fmla="*/ 17304 h 37061"/>
                  <a:gd name="connsiteX8" fmla="*/ 13467 w 22137"/>
                  <a:gd name="connsiteY8" fmla="*/ 14610 h 37061"/>
                  <a:gd name="connsiteX9" fmla="*/ 10774 w 22137"/>
                  <a:gd name="connsiteY9" fmla="*/ 5630 h 37061"/>
                  <a:gd name="connsiteX10" fmla="*/ 10774 w 22137"/>
                  <a:gd name="connsiteY10" fmla="*/ 5630 h 37061"/>
                  <a:gd name="connsiteX11" fmla="*/ 8978 w 22137"/>
                  <a:gd name="connsiteY11" fmla="*/ 37061 h 37061"/>
                  <a:gd name="connsiteX12" fmla="*/ 8978 w 22137"/>
                  <a:gd name="connsiteY12" fmla="*/ 37061 h 37061"/>
                  <a:gd name="connsiteX13" fmla="*/ 4489 w 22137"/>
                  <a:gd name="connsiteY13" fmla="*/ 32571 h 37061"/>
                  <a:gd name="connsiteX14" fmla="*/ 4489 w 22137"/>
                  <a:gd name="connsiteY14" fmla="*/ 28081 h 37061"/>
                  <a:gd name="connsiteX15" fmla="*/ 3592 w 22137"/>
                  <a:gd name="connsiteY15" fmla="*/ 19100 h 37061"/>
                  <a:gd name="connsiteX16" fmla="*/ 898 w 22137"/>
                  <a:gd name="connsiteY16" fmla="*/ 11916 h 37061"/>
                  <a:gd name="connsiteX17" fmla="*/ 0 w 22137"/>
                  <a:gd name="connsiteY17" fmla="*/ 9222 h 37061"/>
                  <a:gd name="connsiteX18" fmla="*/ 3592 w 22137"/>
                  <a:gd name="connsiteY18" fmla="*/ 2936 h 37061"/>
                  <a:gd name="connsiteX19" fmla="*/ 17059 w 22137"/>
                  <a:gd name="connsiteY19" fmla="*/ 1140 h 37061"/>
                  <a:gd name="connsiteX20" fmla="*/ 17059 w 22137"/>
                  <a:gd name="connsiteY20" fmla="*/ 1140 h 37061"/>
                  <a:gd name="connsiteX21" fmla="*/ 20650 w 22137"/>
                  <a:gd name="connsiteY21" fmla="*/ 13712 h 37061"/>
                  <a:gd name="connsiteX22" fmla="*/ 20650 w 22137"/>
                  <a:gd name="connsiteY22" fmla="*/ 16406 h 37061"/>
                  <a:gd name="connsiteX23" fmla="*/ 21548 w 22137"/>
                  <a:gd name="connsiteY23" fmla="*/ 29877 h 37061"/>
                  <a:gd name="connsiteX24" fmla="*/ 9876 w 22137"/>
                  <a:gd name="connsiteY24" fmla="*/ 36163 h 37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2137" h="37061">
                    <a:moveTo>
                      <a:pt x="11672" y="5630"/>
                    </a:moveTo>
                    <a:cubicBezTo>
                      <a:pt x="8978" y="5630"/>
                      <a:pt x="4489" y="7426"/>
                      <a:pt x="3592" y="8324"/>
                    </a:cubicBezTo>
                    <a:cubicBezTo>
                      <a:pt x="3592" y="8324"/>
                      <a:pt x="3592" y="9222"/>
                      <a:pt x="4489" y="10120"/>
                    </a:cubicBezTo>
                    <a:cubicBezTo>
                      <a:pt x="5387" y="12814"/>
                      <a:pt x="6285" y="15508"/>
                      <a:pt x="7182" y="18202"/>
                    </a:cubicBezTo>
                    <a:cubicBezTo>
                      <a:pt x="8081" y="21794"/>
                      <a:pt x="8081" y="25387"/>
                      <a:pt x="8081" y="28081"/>
                    </a:cubicBezTo>
                    <a:cubicBezTo>
                      <a:pt x="8081" y="29877"/>
                      <a:pt x="8081" y="30775"/>
                      <a:pt x="8081" y="31673"/>
                    </a:cubicBezTo>
                    <a:cubicBezTo>
                      <a:pt x="8978" y="31673"/>
                      <a:pt x="13467" y="28979"/>
                      <a:pt x="14365" y="28081"/>
                    </a:cubicBezTo>
                    <a:cubicBezTo>
                      <a:pt x="14365" y="28081"/>
                      <a:pt x="14365" y="21794"/>
                      <a:pt x="13467" y="17304"/>
                    </a:cubicBezTo>
                    <a:lnTo>
                      <a:pt x="13467" y="14610"/>
                    </a:lnTo>
                    <a:cubicBezTo>
                      <a:pt x="12570" y="11018"/>
                      <a:pt x="11672" y="6528"/>
                      <a:pt x="10774" y="5630"/>
                    </a:cubicBezTo>
                    <a:lnTo>
                      <a:pt x="10774" y="5630"/>
                    </a:lnTo>
                    <a:close/>
                    <a:moveTo>
                      <a:pt x="8978" y="37061"/>
                    </a:moveTo>
                    <a:lnTo>
                      <a:pt x="8978" y="37061"/>
                    </a:lnTo>
                    <a:cubicBezTo>
                      <a:pt x="6285" y="37061"/>
                      <a:pt x="4489" y="35265"/>
                      <a:pt x="4489" y="32571"/>
                    </a:cubicBezTo>
                    <a:cubicBezTo>
                      <a:pt x="4489" y="31673"/>
                      <a:pt x="4489" y="29877"/>
                      <a:pt x="4489" y="28081"/>
                    </a:cubicBezTo>
                    <a:cubicBezTo>
                      <a:pt x="4489" y="25387"/>
                      <a:pt x="4489" y="21794"/>
                      <a:pt x="3592" y="19100"/>
                    </a:cubicBezTo>
                    <a:cubicBezTo>
                      <a:pt x="3592" y="17304"/>
                      <a:pt x="1796" y="13712"/>
                      <a:pt x="898" y="11916"/>
                    </a:cubicBezTo>
                    <a:cubicBezTo>
                      <a:pt x="898" y="11018"/>
                      <a:pt x="898" y="10120"/>
                      <a:pt x="0" y="9222"/>
                    </a:cubicBezTo>
                    <a:cubicBezTo>
                      <a:pt x="0" y="8324"/>
                      <a:pt x="0" y="4732"/>
                      <a:pt x="3592" y="2936"/>
                    </a:cubicBezTo>
                    <a:cubicBezTo>
                      <a:pt x="6285" y="1140"/>
                      <a:pt x="14365" y="-1554"/>
                      <a:pt x="17059" y="1140"/>
                    </a:cubicBezTo>
                    <a:lnTo>
                      <a:pt x="17059" y="1140"/>
                    </a:lnTo>
                    <a:cubicBezTo>
                      <a:pt x="18854" y="2936"/>
                      <a:pt x="19752" y="6528"/>
                      <a:pt x="20650" y="13712"/>
                    </a:cubicBezTo>
                    <a:lnTo>
                      <a:pt x="20650" y="16406"/>
                    </a:lnTo>
                    <a:cubicBezTo>
                      <a:pt x="22446" y="20896"/>
                      <a:pt x="22446" y="28081"/>
                      <a:pt x="21548" y="29877"/>
                    </a:cubicBezTo>
                    <a:cubicBezTo>
                      <a:pt x="20650" y="32571"/>
                      <a:pt x="14365" y="36163"/>
                      <a:pt x="9876" y="36163"/>
                    </a:cubicBezTo>
                  </a:path>
                </a:pathLst>
              </a:custGeom>
              <a:solidFill>
                <a:srgbClr val="5B2816"/>
              </a:solidFill>
              <a:ln w="8971" cap="flat">
                <a:noFill/>
                <a:prstDash val="solid"/>
                <a:miter/>
              </a:ln>
            </p:spPr>
            <p:txBody>
              <a:bodyPr rtlCol="0" anchor="ctr"/>
              <a:lstStyle/>
              <a:p>
                <a:endParaRPr lang="en-US"/>
              </a:p>
            </p:txBody>
          </p:sp>
          <p:sp>
            <p:nvSpPr>
              <p:cNvPr id="1406" name="Freeform 1405">
                <a:extLst>
                  <a:ext uri="{FF2B5EF4-FFF2-40B4-BE49-F238E27FC236}">
                    <a16:creationId xmlns:a16="http://schemas.microsoft.com/office/drawing/2014/main" id="{F302439D-E75D-E984-C8DD-9E0A5C9FA86F}"/>
                  </a:ext>
                </a:extLst>
              </p:cNvPr>
              <p:cNvSpPr/>
              <p:nvPr/>
            </p:nvSpPr>
            <p:spPr>
              <a:xfrm>
                <a:off x="11586177" y="4906004"/>
                <a:ext cx="102351" cy="387450"/>
              </a:xfrm>
              <a:custGeom>
                <a:avLst/>
                <a:gdLst>
                  <a:gd name="connsiteX0" fmla="*/ 100556 w 102351"/>
                  <a:gd name="connsiteY0" fmla="*/ 387451 h 387450"/>
                  <a:gd name="connsiteX1" fmla="*/ 97862 w 102351"/>
                  <a:gd name="connsiteY1" fmla="*/ 385655 h 387450"/>
                  <a:gd name="connsiteX2" fmla="*/ 79906 w 102351"/>
                  <a:gd name="connsiteY2" fmla="*/ 355122 h 387450"/>
                  <a:gd name="connsiteX3" fmla="*/ 40402 w 102351"/>
                  <a:gd name="connsiteY3" fmla="*/ 250052 h 387450"/>
                  <a:gd name="connsiteX4" fmla="*/ 26037 w 102351"/>
                  <a:gd name="connsiteY4" fmla="*/ 165637 h 387450"/>
                  <a:gd name="connsiteX5" fmla="*/ 15263 w 102351"/>
                  <a:gd name="connsiteY5" fmla="*/ 97386 h 387450"/>
                  <a:gd name="connsiteX6" fmla="*/ 8080 w 102351"/>
                  <a:gd name="connsiteY6" fmla="*/ 47995 h 387450"/>
                  <a:gd name="connsiteX7" fmla="*/ 0 w 102351"/>
                  <a:gd name="connsiteY7" fmla="*/ 3991 h 387450"/>
                  <a:gd name="connsiteX8" fmla="*/ 0 w 102351"/>
                  <a:gd name="connsiteY8" fmla="*/ 399 h 387450"/>
                  <a:gd name="connsiteX9" fmla="*/ 3591 w 102351"/>
                  <a:gd name="connsiteY9" fmla="*/ 399 h 387450"/>
                  <a:gd name="connsiteX10" fmla="*/ 13467 w 102351"/>
                  <a:gd name="connsiteY10" fmla="*/ 47097 h 387450"/>
                  <a:gd name="connsiteX11" fmla="*/ 20650 w 102351"/>
                  <a:gd name="connsiteY11" fmla="*/ 96488 h 387450"/>
                  <a:gd name="connsiteX12" fmla="*/ 31424 w 102351"/>
                  <a:gd name="connsiteY12" fmla="*/ 165637 h 387450"/>
                  <a:gd name="connsiteX13" fmla="*/ 45789 w 102351"/>
                  <a:gd name="connsiteY13" fmla="*/ 249154 h 387450"/>
                  <a:gd name="connsiteX14" fmla="*/ 84395 w 102351"/>
                  <a:gd name="connsiteY14" fmla="*/ 352427 h 387450"/>
                  <a:gd name="connsiteX15" fmla="*/ 102352 w 102351"/>
                  <a:gd name="connsiteY15" fmla="*/ 383859 h 387450"/>
                  <a:gd name="connsiteX16" fmla="*/ 101454 w 102351"/>
                  <a:gd name="connsiteY16" fmla="*/ 387451 h 387450"/>
                  <a:gd name="connsiteX17" fmla="*/ 100556 w 102351"/>
                  <a:gd name="connsiteY17" fmla="*/ 387451 h 387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2351" h="387450">
                    <a:moveTo>
                      <a:pt x="100556" y="387451"/>
                    </a:moveTo>
                    <a:cubicBezTo>
                      <a:pt x="99658" y="387451"/>
                      <a:pt x="98761" y="387451"/>
                      <a:pt x="97862" y="385655"/>
                    </a:cubicBezTo>
                    <a:cubicBezTo>
                      <a:pt x="91578" y="371286"/>
                      <a:pt x="85293" y="363204"/>
                      <a:pt x="79906" y="355122"/>
                    </a:cubicBezTo>
                    <a:cubicBezTo>
                      <a:pt x="67337" y="337161"/>
                      <a:pt x="56563" y="321894"/>
                      <a:pt x="40402" y="250052"/>
                    </a:cubicBezTo>
                    <a:cubicBezTo>
                      <a:pt x="36811" y="232989"/>
                      <a:pt x="31424" y="198864"/>
                      <a:pt x="26037" y="165637"/>
                    </a:cubicBezTo>
                    <a:cubicBezTo>
                      <a:pt x="22446" y="140492"/>
                      <a:pt x="18854" y="115347"/>
                      <a:pt x="15263" y="97386"/>
                    </a:cubicBezTo>
                    <a:cubicBezTo>
                      <a:pt x="11672" y="80324"/>
                      <a:pt x="9876" y="63261"/>
                      <a:pt x="8080" y="47995"/>
                    </a:cubicBezTo>
                    <a:cubicBezTo>
                      <a:pt x="5387" y="27340"/>
                      <a:pt x="2693" y="8481"/>
                      <a:pt x="0" y="3991"/>
                    </a:cubicBezTo>
                    <a:cubicBezTo>
                      <a:pt x="0" y="3093"/>
                      <a:pt x="0" y="1297"/>
                      <a:pt x="0" y="399"/>
                    </a:cubicBezTo>
                    <a:cubicBezTo>
                      <a:pt x="0" y="-499"/>
                      <a:pt x="2693" y="399"/>
                      <a:pt x="3591" y="399"/>
                    </a:cubicBezTo>
                    <a:cubicBezTo>
                      <a:pt x="7182" y="5787"/>
                      <a:pt x="9876" y="20156"/>
                      <a:pt x="13467" y="47097"/>
                    </a:cubicBezTo>
                    <a:cubicBezTo>
                      <a:pt x="15263" y="62363"/>
                      <a:pt x="17956" y="79426"/>
                      <a:pt x="20650" y="96488"/>
                    </a:cubicBezTo>
                    <a:cubicBezTo>
                      <a:pt x="24241" y="114449"/>
                      <a:pt x="27832" y="140492"/>
                      <a:pt x="31424" y="165637"/>
                    </a:cubicBezTo>
                    <a:cubicBezTo>
                      <a:pt x="36811" y="197966"/>
                      <a:pt x="41300" y="232091"/>
                      <a:pt x="45789" y="249154"/>
                    </a:cubicBezTo>
                    <a:cubicBezTo>
                      <a:pt x="61950" y="320099"/>
                      <a:pt x="72723" y="335365"/>
                      <a:pt x="84395" y="352427"/>
                    </a:cubicBezTo>
                    <a:cubicBezTo>
                      <a:pt x="89782" y="360510"/>
                      <a:pt x="96067" y="368592"/>
                      <a:pt x="102352" y="383859"/>
                    </a:cubicBezTo>
                    <a:cubicBezTo>
                      <a:pt x="102352" y="384757"/>
                      <a:pt x="102352" y="386553"/>
                      <a:pt x="101454" y="387451"/>
                    </a:cubicBezTo>
                    <a:cubicBezTo>
                      <a:pt x="101454" y="387451"/>
                      <a:pt x="101454" y="387451"/>
                      <a:pt x="100556" y="387451"/>
                    </a:cubicBezTo>
                  </a:path>
                </a:pathLst>
              </a:custGeom>
              <a:solidFill>
                <a:srgbClr val="1D1D1B"/>
              </a:solidFill>
              <a:ln w="8971" cap="flat">
                <a:noFill/>
                <a:prstDash val="solid"/>
                <a:miter/>
              </a:ln>
            </p:spPr>
            <p:txBody>
              <a:bodyPr rtlCol="0" anchor="ctr"/>
              <a:lstStyle/>
              <a:p>
                <a:endParaRPr lang="en-US"/>
              </a:p>
            </p:txBody>
          </p:sp>
          <p:sp>
            <p:nvSpPr>
              <p:cNvPr id="1407" name="Freeform 1406">
                <a:extLst>
                  <a:ext uri="{FF2B5EF4-FFF2-40B4-BE49-F238E27FC236}">
                    <a16:creationId xmlns:a16="http://schemas.microsoft.com/office/drawing/2014/main" id="{6663D684-80AB-2F52-38DE-929D2E76D0DC}"/>
                  </a:ext>
                </a:extLst>
              </p:cNvPr>
              <p:cNvSpPr/>
              <p:nvPr/>
            </p:nvSpPr>
            <p:spPr>
              <a:xfrm>
                <a:off x="11565175" y="4736675"/>
                <a:ext cx="45916" cy="180504"/>
              </a:xfrm>
              <a:custGeom>
                <a:avLst/>
                <a:gdLst>
                  <a:gd name="connsiteX0" fmla="*/ 23696 w 45916"/>
                  <a:gd name="connsiteY0" fmla="*/ 180504 h 180504"/>
                  <a:gd name="connsiteX1" fmla="*/ 21002 w 45916"/>
                  <a:gd name="connsiteY1" fmla="*/ 178708 h 180504"/>
                  <a:gd name="connsiteX2" fmla="*/ 18309 w 45916"/>
                  <a:gd name="connsiteY2" fmla="*/ 163442 h 180504"/>
                  <a:gd name="connsiteX3" fmla="*/ 14717 w 45916"/>
                  <a:gd name="connsiteY3" fmla="*/ 140093 h 180504"/>
                  <a:gd name="connsiteX4" fmla="*/ 14717 w 45916"/>
                  <a:gd name="connsiteY4" fmla="*/ 136501 h 180504"/>
                  <a:gd name="connsiteX5" fmla="*/ 16513 w 45916"/>
                  <a:gd name="connsiteY5" fmla="*/ 86211 h 180504"/>
                  <a:gd name="connsiteX6" fmla="*/ 25491 w 45916"/>
                  <a:gd name="connsiteY6" fmla="*/ 68250 h 180504"/>
                  <a:gd name="connsiteX7" fmla="*/ 32674 w 45916"/>
                  <a:gd name="connsiteY7" fmla="*/ 52984 h 180504"/>
                  <a:gd name="connsiteX8" fmla="*/ 36265 w 45916"/>
                  <a:gd name="connsiteY8" fmla="*/ 33227 h 180504"/>
                  <a:gd name="connsiteX9" fmla="*/ 38061 w 45916"/>
                  <a:gd name="connsiteY9" fmla="*/ 24247 h 180504"/>
                  <a:gd name="connsiteX10" fmla="*/ 39856 w 45916"/>
                  <a:gd name="connsiteY10" fmla="*/ 17063 h 180504"/>
                  <a:gd name="connsiteX11" fmla="*/ 39856 w 45916"/>
                  <a:gd name="connsiteY11" fmla="*/ 6286 h 180504"/>
                  <a:gd name="connsiteX12" fmla="*/ 38959 w 45916"/>
                  <a:gd name="connsiteY12" fmla="*/ 6286 h 180504"/>
                  <a:gd name="connsiteX13" fmla="*/ 29981 w 45916"/>
                  <a:gd name="connsiteY13" fmla="*/ 22451 h 180504"/>
                  <a:gd name="connsiteX14" fmla="*/ 14717 w 45916"/>
                  <a:gd name="connsiteY14" fmla="*/ 45799 h 180504"/>
                  <a:gd name="connsiteX15" fmla="*/ 4841 w 45916"/>
                  <a:gd name="connsiteY15" fmla="*/ 61964 h 180504"/>
                  <a:gd name="connsiteX16" fmla="*/ 2148 w 45916"/>
                  <a:gd name="connsiteY16" fmla="*/ 63760 h 180504"/>
                  <a:gd name="connsiteX17" fmla="*/ 352 w 45916"/>
                  <a:gd name="connsiteY17" fmla="*/ 61066 h 180504"/>
                  <a:gd name="connsiteX18" fmla="*/ 12024 w 45916"/>
                  <a:gd name="connsiteY18" fmla="*/ 41309 h 180504"/>
                  <a:gd name="connsiteX19" fmla="*/ 25491 w 45916"/>
                  <a:gd name="connsiteY19" fmla="*/ 19757 h 180504"/>
                  <a:gd name="connsiteX20" fmla="*/ 38061 w 45916"/>
                  <a:gd name="connsiteY20" fmla="*/ 0 h 180504"/>
                  <a:gd name="connsiteX21" fmla="*/ 43448 w 45916"/>
                  <a:gd name="connsiteY21" fmla="*/ 898 h 180504"/>
                  <a:gd name="connsiteX22" fmla="*/ 44346 w 45916"/>
                  <a:gd name="connsiteY22" fmla="*/ 16164 h 180504"/>
                  <a:gd name="connsiteX23" fmla="*/ 43448 w 45916"/>
                  <a:gd name="connsiteY23" fmla="*/ 23349 h 180504"/>
                  <a:gd name="connsiteX24" fmla="*/ 41652 w 45916"/>
                  <a:gd name="connsiteY24" fmla="*/ 32329 h 180504"/>
                  <a:gd name="connsiteX25" fmla="*/ 38061 w 45916"/>
                  <a:gd name="connsiteY25" fmla="*/ 52086 h 180504"/>
                  <a:gd name="connsiteX26" fmla="*/ 30878 w 45916"/>
                  <a:gd name="connsiteY26" fmla="*/ 69148 h 180504"/>
                  <a:gd name="connsiteX27" fmla="*/ 22798 w 45916"/>
                  <a:gd name="connsiteY27" fmla="*/ 86211 h 180504"/>
                  <a:gd name="connsiteX28" fmla="*/ 20104 w 45916"/>
                  <a:gd name="connsiteY28" fmla="*/ 134705 h 180504"/>
                  <a:gd name="connsiteX29" fmla="*/ 20104 w 45916"/>
                  <a:gd name="connsiteY29" fmla="*/ 138297 h 180504"/>
                  <a:gd name="connsiteX30" fmla="*/ 24594 w 45916"/>
                  <a:gd name="connsiteY30" fmla="*/ 161646 h 180504"/>
                  <a:gd name="connsiteX31" fmla="*/ 27287 w 45916"/>
                  <a:gd name="connsiteY31" fmla="*/ 177810 h 180504"/>
                  <a:gd name="connsiteX32" fmla="*/ 25491 w 45916"/>
                  <a:gd name="connsiteY32" fmla="*/ 180504 h 180504"/>
                  <a:gd name="connsiteX33" fmla="*/ 25491 w 45916"/>
                  <a:gd name="connsiteY33" fmla="*/ 180504 h 18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5916" h="180504">
                    <a:moveTo>
                      <a:pt x="23696" y="180504"/>
                    </a:moveTo>
                    <a:cubicBezTo>
                      <a:pt x="22798" y="180504"/>
                      <a:pt x="21002" y="179606"/>
                      <a:pt x="21002" y="178708"/>
                    </a:cubicBezTo>
                    <a:cubicBezTo>
                      <a:pt x="21002" y="173320"/>
                      <a:pt x="19207" y="167932"/>
                      <a:pt x="18309" y="163442"/>
                    </a:cubicBezTo>
                    <a:cubicBezTo>
                      <a:pt x="16513" y="155359"/>
                      <a:pt x="15615" y="147277"/>
                      <a:pt x="14717" y="140093"/>
                    </a:cubicBezTo>
                    <a:lnTo>
                      <a:pt x="14717" y="136501"/>
                    </a:lnTo>
                    <a:cubicBezTo>
                      <a:pt x="12024" y="118540"/>
                      <a:pt x="10228" y="105070"/>
                      <a:pt x="16513" y="86211"/>
                    </a:cubicBezTo>
                    <a:cubicBezTo>
                      <a:pt x="19207" y="78129"/>
                      <a:pt x="22798" y="72740"/>
                      <a:pt x="25491" y="68250"/>
                    </a:cubicBezTo>
                    <a:cubicBezTo>
                      <a:pt x="28185" y="62862"/>
                      <a:pt x="30878" y="59270"/>
                      <a:pt x="32674" y="52984"/>
                    </a:cubicBezTo>
                    <a:cubicBezTo>
                      <a:pt x="34470" y="44902"/>
                      <a:pt x="35367" y="39513"/>
                      <a:pt x="36265" y="33227"/>
                    </a:cubicBezTo>
                    <a:cubicBezTo>
                      <a:pt x="37163" y="26941"/>
                      <a:pt x="36265" y="26941"/>
                      <a:pt x="38061" y="24247"/>
                    </a:cubicBezTo>
                    <a:cubicBezTo>
                      <a:pt x="38061" y="21553"/>
                      <a:pt x="38959" y="19757"/>
                      <a:pt x="39856" y="17063"/>
                    </a:cubicBezTo>
                    <a:cubicBezTo>
                      <a:pt x="40755" y="11674"/>
                      <a:pt x="41652" y="7184"/>
                      <a:pt x="39856" y="6286"/>
                    </a:cubicBezTo>
                    <a:cubicBezTo>
                      <a:pt x="39856" y="6286"/>
                      <a:pt x="39856" y="6286"/>
                      <a:pt x="38959" y="6286"/>
                    </a:cubicBezTo>
                    <a:cubicBezTo>
                      <a:pt x="37163" y="6286"/>
                      <a:pt x="33572" y="10776"/>
                      <a:pt x="29981" y="22451"/>
                    </a:cubicBezTo>
                    <a:cubicBezTo>
                      <a:pt x="26389" y="36819"/>
                      <a:pt x="20104" y="41309"/>
                      <a:pt x="14717" y="45799"/>
                    </a:cubicBezTo>
                    <a:cubicBezTo>
                      <a:pt x="10228" y="50290"/>
                      <a:pt x="6637" y="52984"/>
                      <a:pt x="4841" y="61964"/>
                    </a:cubicBezTo>
                    <a:cubicBezTo>
                      <a:pt x="4841" y="63760"/>
                      <a:pt x="3046" y="64658"/>
                      <a:pt x="2148" y="63760"/>
                    </a:cubicBezTo>
                    <a:cubicBezTo>
                      <a:pt x="352" y="63760"/>
                      <a:pt x="-546" y="61964"/>
                      <a:pt x="352" y="61066"/>
                    </a:cubicBezTo>
                    <a:cubicBezTo>
                      <a:pt x="2148" y="50290"/>
                      <a:pt x="6637" y="45799"/>
                      <a:pt x="12024" y="41309"/>
                    </a:cubicBezTo>
                    <a:cubicBezTo>
                      <a:pt x="17411" y="36819"/>
                      <a:pt x="21900" y="32329"/>
                      <a:pt x="25491" y="19757"/>
                    </a:cubicBezTo>
                    <a:cubicBezTo>
                      <a:pt x="28185" y="8980"/>
                      <a:pt x="32674" y="1796"/>
                      <a:pt x="38061" y="0"/>
                    </a:cubicBezTo>
                    <a:cubicBezTo>
                      <a:pt x="39856" y="0"/>
                      <a:pt x="42550" y="0"/>
                      <a:pt x="43448" y="898"/>
                    </a:cubicBezTo>
                    <a:cubicBezTo>
                      <a:pt x="47039" y="4490"/>
                      <a:pt x="46141" y="8980"/>
                      <a:pt x="44346" y="16164"/>
                    </a:cubicBezTo>
                    <a:cubicBezTo>
                      <a:pt x="44346" y="17961"/>
                      <a:pt x="44346" y="20655"/>
                      <a:pt x="43448" y="23349"/>
                    </a:cubicBezTo>
                    <a:cubicBezTo>
                      <a:pt x="43448" y="26941"/>
                      <a:pt x="42550" y="29635"/>
                      <a:pt x="41652" y="32329"/>
                    </a:cubicBezTo>
                    <a:cubicBezTo>
                      <a:pt x="41652" y="38615"/>
                      <a:pt x="39856" y="44004"/>
                      <a:pt x="38061" y="52086"/>
                    </a:cubicBezTo>
                    <a:cubicBezTo>
                      <a:pt x="36265" y="58372"/>
                      <a:pt x="33572" y="63760"/>
                      <a:pt x="30878" y="69148"/>
                    </a:cubicBezTo>
                    <a:cubicBezTo>
                      <a:pt x="28185" y="73638"/>
                      <a:pt x="25491" y="79027"/>
                      <a:pt x="22798" y="86211"/>
                    </a:cubicBezTo>
                    <a:cubicBezTo>
                      <a:pt x="16513" y="104171"/>
                      <a:pt x="18309" y="116744"/>
                      <a:pt x="20104" y="134705"/>
                    </a:cubicBezTo>
                    <a:lnTo>
                      <a:pt x="20104" y="138297"/>
                    </a:lnTo>
                    <a:cubicBezTo>
                      <a:pt x="21900" y="146379"/>
                      <a:pt x="22798" y="153563"/>
                      <a:pt x="24594" y="161646"/>
                    </a:cubicBezTo>
                    <a:cubicBezTo>
                      <a:pt x="25491" y="167034"/>
                      <a:pt x="26389" y="172422"/>
                      <a:pt x="27287" y="177810"/>
                    </a:cubicBezTo>
                    <a:cubicBezTo>
                      <a:pt x="27287" y="179606"/>
                      <a:pt x="27287" y="180504"/>
                      <a:pt x="25491" y="180504"/>
                    </a:cubicBezTo>
                    <a:cubicBezTo>
                      <a:pt x="25491" y="180504"/>
                      <a:pt x="25491" y="180504"/>
                      <a:pt x="25491" y="180504"/>
                    </a:cubicBezTo>
                  </a:path>
                </a:pathLst>
              </a:custGeom>
              <a:solidFill>
                <a:srgbClr val="1D1D1B"/>
              </a:solidFill>
              <a:ln w="8971" cap="flat">
                <a:noFill/>
                <a:prstDash val="solid"/>
                <a:miter/>
              </a:ln>
            </p:spPr>
            <p:txBody>
              <a:bodyPr rtlCol="0" anchor="ctr"/>
              <a:lstStyle/>
              <a:p>
                <a:endParaRPr lang="en-US"/>
              </a:p>
            </p:txBody>
          </p:sp>
          <p:sp>
            <p:nvSpPr>
              <p:cNvPr id="1408" name="Freeform 1407">
                <a:extLst>
                  <a:ext uri="{FF2B5EF4-FFF2-40B4-BE49-F238E27FC236}">
                    <a16:creationId xmlns:a16="http://schemas.microsoft.com/office/drawing/2014/main" id="{3605E274-80DD-97F7-5198-060142DA471F}"/>
                  </a:ext>
                </a:extLst>
              </p:cNvPr>
              <p:cNvSpPr/>
              <p:nvPr/>
            </p:nvSpPr>
            <p:spPr>
              <a:xfrm>
                <a:off x="11499632" y="4695028"/>
                <a:ext cx="87581" cy="228436"/>
              </a:xfrm>
              <a:custGeom>
                <a:avLst/>
                <a:gdLst>
                  <a:gd name="connsiteX0" fmla="*/ 38960 w 87581"/>
                  <a:gd name="connsiteY0" fmla="*/ 224845 h 228436"/>
                  <a:gd name="connsiteX1" fmla="*/ 36267 w 87581"/>
                  <a:gd name="connsiteY1" fmla="*/ 222150 h 228436"/>
                  <a:gd name="connsiteX2" fmla="*/ 36267 w 87581"/>
                  <a:gd name="connsiteY2" fmla="*/ 188025 h 228436"/>
                  <a:gd name="connsiteX3" fmla="*/ 35369 w 87581"/>
                  <a:gd name="connsiteY3" fmla="*/ 179943 h 228436"/>
                  <a:gd name="connsiteX4" fmla="*/ 29084 w 87581"/>
                  <a:gd name="connsiteY4" fmla="*/ 123367 h 228436"/>
                  <a:gd name="connsiteX5" fmla="*/ 22799 w 87581"/>
                  <a:gd name="connsiteY5" fmla="*/ 96426 h 228436"/>
                  <a:gd name="connsiteX6" fmla="*/ 17412 w 87581"/>
                  <a:gd name="connsiteY6" fmla="*/ 73975 h 228436"/>
                  <a:gd name="connsiteX7" fmla="*/ 11127 w 87581"/>
                  <a:gd name="connsiteY7" fmla="*/ 61403 h 228436"/>
                  <a:gd name="connsiteX8" fmla="*/ 2149 w 87581"/>
                  <a:gd name="connsiteY8" fmla="*/ 29972 h 228436"/>
                  <a:gd name="connsiteX9" fmla="*/ 4843 w 87581"/>
                  <a:gd name="connsiteY9" fmla="*/ 29972 h 228436"/>
                  <a:gd name="connsiteX10" fmla="*/ 21004 w 87581"/>
                  <a:gd name="connsiteY10" fmla="*/ 48830 h 228436"/>
                  <a:gd name="connsiteX11" fmla="*/ 30880 w 87581"/>
                  <a:gd name="connsiteY11" fmla="*/ 63199 h 228436"/>
                  <a:gd name="connsiteX12" fmla="*/ 25493 w 87581"/>
                  <a:gd name="connsiteY12" fmla="*/ 47932 h 228436"/>
                  <a:gd name="connsiteX13" fmla="*/ 23697 w 87581"/>
                  <a:gd name="connsiteY13" fmla="*/ 42544 h 228436"/>
                  <a:gd name="connsiteX14" fmla="*/ 15617 w 87581"/>
                  <a:gd name="connsiteY14" fmla="*/ 12011 h 228436"/>
                  <a:gd name="connsiteX15" fmla="*/ 18310 w 87581"/>
                  <a:gd name="connsiteY15" fmla="*/ 10215 h 228436"/>
                  <a:gd name="connsiteX16" fmla="*/ 38062 w 87581"/>
                  <a:gd name="connsiteY16" fmla="*/ 38054 h 228436"/>
                  <a:gd name="connsiteX17" fmla="*/ 48836 w 87581"/>
                  <a:gd name="connsiteY17" fmla="*/ 61403 h 228436"/>
                  <a:gd name="connsiteX18" fmla="*/ 42551 w 87581"/>
                  <a:gd name="connsiteY18" fmla="*/ 28176 h 228436"/>
                  <a:gd name="connsiteX19" fmla="*/ 41654 w 87581"/>
                  <a:gd name="connsiteY19" fmla="*/ 22788 h 228436"/>
                  <a:gd name="connsiteX20" fmla="*/ 42551 w 87581"/>
                  <a:gd name="connsiteY20" fmla="*/ 337 h 228436"/>
                  <a:gd name="connsiteX21" fmla="*/ 49734 w 87581"/>
                  <a:gd name="connsiteY21" fmla="*/ 3031 h 228436"/>
                  <a:gd name="connsiteX22" fmla="*/ 61406 w 87581"/>
                  <a:gd name="connsiteY22" fmla="*/ 35360 h 228436"/>
                  <a:gd name="connsiteX23" fmla="*/ 68588 w 87581"/>
                  <a:gd name="connsiteY23" fmla="*/ 59607 h 228436"/>
                  <a:gd name="connsiteX24" fmla="*/ 66793 w 87581"/>
                  <a:gd name="connsiteY24" fmla="*/ 38054 h 228436"/>
                  <a:gd name="connsiteX25" fmla="*/ 66793 w 87581"/>
                  <a:gd name="connsiteY25" fmla="*/ 6623 h 228436"/>
                  <a:gd name="connsiteX26" fmla="*/ 69486 w 87581"/>
                  <a:gd name="connsiteY26" fmla="*/ 5725 h 228436"/>
                  <a:gd name="connsiteX27" fmla="*/ 81158 w 87581"/>
                  <a:gd name="connsiteY27" fmla="*/ 27278 h 228436"/>
                  <a:gd name="connsiteX28" fmla="*/ 87442 w 87581"/>
                  <a:gd name="connsiteY28" fmla="*/ 80262 h 228436"/>
                  <a:gd name="connsiteX29" fmla="*/ 84749 w 87581"/>
                  <a:gd name="connsiteY29" fmla="*/ 82956 h 228436"/>
                  <a:gd name="connsiteX30" fmla="*/ 82056 w 87581"/>
                  <a:gd name="connsiteY30" fmla="*/ 80262 h 228436"/>
                  <a:gd name="connsiteX31" fmla="*/ 75771 w 87581"/>
                  <a:gd name="connsiteY31" fmla="*/ 29074 h 228436"/>
                  <a:gd name="connsiteX32" fmla="*/ 70384 w 87581"/>
                  <a:gd name="connsiteY32" fmla="*/ 12909 h 228436"/>
                  <a:gd name="connsiteX33" fmla="*/ 72180 w 87581"/>
                  <a:gd name="connsiteY33" fmla="*/ 38952 h 228436"/>
                  <a:gd name="connsiteX34" fmla="*/ 72180 w 87581"/>
                  <a:gd name="connsiteY34" fmla="*/ 67689 h 228436"/>
                  <a:gd name="connsiteX35" fmla="*/ 69486 w 87581"/>
                  <a:gd name="connsiteY35" fmla="*/ 68587 h 228436"/>
                  <a:gd name="connsiteX36" fmla="*/ 56019 w 87581"/>
                  <a:gd name="connsiteY36" fmla="*/ 38054 h 228436"/>
                  <a:gd name="connsiteX37" fmla="*/ 46143 w 87581"/>
                  <a:gd name="connsiteY37" fmla="*/ 8419 h 228436"/>
                  <a:gd name="connsiteX38" fmla="*/ 45245 w 87581"/>
                  <a:gd name="connsiteY38" fmla="*/ 7521 h 228436"/>
                  <a:gd name="connsiteX39" fmla="*/ 47040 w 87581"/>
                  <a:gd name="connsiteY39" fmla="*/ 23686 h 228436"/>
                  <a:gd name="connsiteX40" fmla="*/ 47040 w 87581"/>
                  <a:gd name="connsiteY40" fmla="*/ 29074 h 228436"/>
                  <a:gd name="connsiteX41" fmla="*/ 52427 w 87581"/>
                  <a:gd name="connsiteY41" fmla="*/ 70383 h 228436"/>
                  <a:gd name="connsiteX42" fmla="*/ 48836 w 87581"/>
                  <a:gd name="connsiteY42" fmla="*/ 70383 h 228436"/>
                  <a:gd name="connsiteX43" fmla="*/ 33573 w 87581"/>
                  <a:gd name="connsiteY43" fmla="*/ 41646 h 228436"/>
                  <a:gd name="connsiteX44" fmla="*/ 20106 w 87581"/>
                  <a:gd name="connsiteY44" fmla="*/ 17399 h 228436"/>
                  <a:gd name="connsiteX45" fmla="*/ 28186 w 87581"/>
                  <a:gd name="connsiteY45" fmla="*/ 43442 h 228436"/>
                  <a:gd name="connsiteX46" fmla="*/ 29982 w 87581"/>
                  <a:gd name="connsiteY46" fmla="*/ 48830 h 228436"/>
                  <a:gd name="connsiteX47" fmla="*/ 33573 w 87581"/>
                  <a:gd name="connsiteY47" fmla="*/ 72179 h 228436"/>
                  <a:gd name="connsiteX48" fmla="*/ 16514 w 87581"/>
                  <a:gd name="connsiteY48" fmla="*/ 54219 h 228436"/>
                  <a:gd name="connsiteX49" fmla="*/ 4843 w 87581"/>
                  <a:gd name="connsiteY49" fmla="*/ 38054 h 228436"/>
                  <a:gd name="connsiteX50" fmla="*/ 15617 w 87581"/>
                  <a:gd name="connsiteY50" fmla="*/ 62301 h 228436"/>
                  <a:gd name="connsiteX51" fmla="*/ 21901 w 87581"/>
                  <a:gd name="connsiteY51" fmla="*/ 75771 h 228436"/>
                  <a:gd name="connsiteX52" fmla="*/ 27288 w 87581"/>
                  <a:gd name="connsiteY52" fmla="*/ 99120 h 228436"/>
                  <a:gd name="connsiteX53" fmla="*/ 33573 w 87581"/>
                  <a:gd name="connsiteY53" fmla="*/ 125163 h 228436"/>
                  <a:gd name="connsiteX54" fmla="*/ 40756 w 87581"/>
                  <a:gd name="connsiteY54" fmla="*/ 183535 h 228436"/>
                  <a:gd name="connsiteX55" fmla="*/ 40756 w 87581"/>
                  <a:gd name="connsiteY55" fmla="*/ 191617 h 228436"/>
                  <a:gd name="connsiteX56" fmla="*/ 40756 w 87581"/>
                  <a:gd name="connsiteY56" fmla="*/ 225743 h 228436"/>
                  <a:gd name="connsiteX57" fmla="*/ 38960 w 87581"/>
                  <a:gd name="connsiteY57" fmla="*/ 228437 h 228436"/>
                  <a:gd name="connsiteX58" fmla="*/ 38960 w 87581"/>
                  <a:gd name="connsiteY58" fmla="*/ 228437 h 228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87581" h="228436">
                    <a:moveTo>
                      <a:pt x="38960" y="224845"/>
                    </a:moveTo>
                    <a:cubicBezTo>
                      <a:pt x="37165" y="224845"/>
                      <a:pt x="36267" y="223947"/>
                      <a:pt x="36267" y="222150"/>
                    </a:cubicBezTo>
                    <a:lnTo>
                      <a:pt x="36267" y="188025"/>
                    </a:lnTo>
                    <a:cubicBezTo>
                      <a:pt x="35369" y="185331"/>
                      <a:pt x="35369" y="182637"/>
                      <a:pt x="35369" y="179943"/>
                    </a:cubicBezTo>
                    <a:cubicBezTo>
                      <a:pt x="35369" y="163778"/>
                      <a:pt x="33573" y="139532"/>
                      <a:pt x="29084" y="123367"/>
                    </a:cubicBezTo>
                    <a:cubicBezTo>
                      <a:pt x="26391" y="113489"/>
                      <a:pt x="24595" y="104509"/>
                      <a:pt x="22799" y="96426"/>
                    </a:cubicBezTo>
                    <a:cubicBezTo>
                      <a:pt x="21004" y="87446"/>
                      <a:pt x="20106" y="80262"/>
                      <a:pt x="17412" y="73975"/>
                    </a:cubicBezTo>
                    <a:cubicBezTo>
                      <a:pt x="16514" y="71281"/>
                      <a:pt x="13821" y="66791"/>
                      <a:pt x="11127" y="61403"/>
                    </a:cubicBezTo>
                    <a:cubicBezTo>
                      <a:pt x="2149" y="44340"/>
                      <a:pt x="-3238" y="33564"/>
                      <a:pt x="2149" y="29972"/>
                    </a:cubicBezTo>
                    <a:cubicBezTo>
                      <a:pt x="3047" y="29972"/>
                      <a:pt x="3945" y="29972"/>
                      <a:pt x="4843" y="29972"/>
                    </a:cubicBezTo>
                    <a:cubicBezTo>
                      <a:pt x="8434" y="29972"/>
                      <a:pt x="13821" y="38054"/>
                      <a:pt x="21004" y="48830"/>
                    </a:cubicBezTo>
                    <a:cubicBezTo>
                      <a:pt x="23697" y="53321"/>
                      <a:pt x="28186" y="59607"/>
                      <a:pt x="30880" y="63199"/>
                    </a:cubicBezTo>
                    <a:cubicBezTo>
                      <a:pt x="29982" y="59607"/>
                      <a:pt x="27288" y="53321"/>
                      <a:pt x="25493" y="47932"/>
                    </a:cubicBezTo>
                    <a:lnTo>
                      <a:pt x="23697" y="42544"/>
                    </a:lnTo>
                    <a:cubicBezTo>
                      <a:pt x="16514" y="24583"/>
                      <a:pt x="13821" y="15603"/>
                      <a:pt x="15617" y="12011"/>
                    </a:cubicBezTo>
                    <a:cubicBezTo>
                      <a:pt x="15617" y="11113"/>
                      <a:pt x="17412" y="10215"/>
                      <a:pt x="18310" y="10215"/>
                    </a:cubicBezTo>
                    <a:cubicBezTo>
                      <a:pt x="25493" y="8419"/>
                      <a:pt x="30880" y="20093"/>
                      <a:pt x="38062" y="38054"/>
                    </a:cubicBezTo>
                    <a:cubicBezTo>
                      <a:pt x="42551" y="50627"/>
                      <a:pt x="46143" y="57811"/>
                      <a:pt x="48836" y="61403"/>
                    </a:cubicBezTo>
                    <a:cubicBezTo>
                      <a:pt x="48836" y="53321"/>
                      <a:pt x="44347" y="35360"/>
                      <a:pt x="42551" y="28176"/>
                    </a:cubicBezTo>
                    <a:cubicBezTo>
                      <a:pt x="42551" y="26380"/>
                      <a:pt x="41654" y="24583"/>
                      <a:pt x="41654" y="22788"/>
                    </a:cubicBezTo>
                    <a:cubicBezTo>
                      <a:pt x="38960" y="9317"/>
                      <a:pt x="38960" y="2133"/>
                      <a:pt x="42551" y="337"/>
                    </a:cubicBezTo>
                    <a:cubicBezTo>
                      <a:pt x="44347" y="-561"/>
                      <a:pt x="47040" y="337"/>
                      <a:pt x="49734" y="3031"/>
                    </a:cubicBezTo>
                    <a:cubicBezTo>
                      <a:pt x="53325" y="6623"/>
                      <a:pt x="56916" y="18297"/>
                      <a:pt x="61406" y="35360"/>
                    </a:cubicBezTo>
                    <a:cubicBezTo>
                      <a:pt x="63201" y="43442"/>
                      <a:pt x="66793" y="54219"/>
                      <a:pt x="68588" y="59607"/>
                    </a:cubicBezTo>
                    <a:cubicBezTo>
                      <a:pt x="68588" y="54219"/>
                      <a:pt x="68588" y="45238"/>
                      <a:pt x="66793" y="38054"/>
                    </a:cubicBezTo>
                    <a:cubicBezTo>
                      <a:pt x="64997" y="18297"/>
                      <a:pt x="64099" y="9317"/>
                      <a:pt x="66793" y="6623"/>
                    </a:cubicBezTo>
                    <a:cubicBezTo>
                      <a:pt x="66793" y="6623"/>
                      <a:pt x="68588" y="5725"/>
                      <a:pt x="69486" y="5725"/>
                    </a:cubicBezTo>
                    <a:cubicBezTo>
                      <a:pt x="74873" y="5725"/>
                      <a:pt x="78464" y="12011"/>
                      <a:pt x="81158" y="27278"/>
                    </a:cubicBezTo>
                    <a:cubicBezTo>
                      <a:pt x="84749" y="45238"/>
                      <a:pt x="88340" y="73975"/>
                      <a:pt x="87442" y="80262"/>
                    </a:cubicBezTo>
                    <a:cubicBezTo>
                      <a:pt x="87442" y="82058"/>
                      <a:pt x="86545" y="82956"/>
                      <a:pt x="84749" y="82956"/>
                    </a:cubicBezTo>
                    <a:cubicBezTo>
                      <a:pt x="82953" y="82956"/>
                      <a:pt x="82056" y="82058"/>
                      <a:pt x="82056" y="80262"/>
                    </a:cubicBezTo>
                    <a:cubicBezTo>
                      <a:pt x="82056" y="74873"/>
                      <a:pt x="79362" y="47034"/>
                      <a:pt x="75771" y="29074"/>
                    </a:cubicBezTo>
                    <a:cubicBezTo>
                      <a:pt x="73077" y="18297"/>
                      <a:pt x="71282" y="13807"/>
                      <a:pt x="70384" y="12909"/>
                    </a:cubicBezTo>
                    <a:cubicBezTo>
                      <a:pt x="70384" y="17399"/>
                      <a:pt x="70384" y="29972"/>
                      <a:pt x="72180" y="38952"/>
                    </a:cubicBezTo>
                    <a:cubicBezTo>
                      <a:pt x="73975" y="57811"/>
                      <a:pt x="74873" y="64995"/>
                      <a:pt x="72180" y="67689"/>
                    </a:cubicBezTo>
                    <a:cubicBezTo>
                      <a:pt x="72180" y="67689"/>
                      <a:pt x="70384" y="68587"/>
                      <a:pt x="69486" y="68587"/>
                    </a:cubicBezTo>
                    <a:cubicBezTo>
                      <a:pt x="64997" y="68587"/>
                      <a:pt x="62303" y="60505"/>
                      <a:pt x="56019" y="38054"/>
                    </a:cubicBezTo>
                    <a:cubicBezTo>
                      <a:pt x="52427" y="26380"/>
                      <a:pt x="48836" y="11113"/>
                      <a:pt x="46143" y="8419"/>
                    </a:cubicBezTo>
                    <a:cubicBezTo>
                      <a:pt x="46143" y="8419"/>
                      <a:pt x="46143" y="8419"/>
                      <a:pt x="45245" y="7521"/>
                    </a:cubicBezTo>
                    <a:cubicBezTo>
                      <a:pt x="45245" y="9317"/>
                      <a:pt x="45245" y="14705"/>
                      <a:pt x="47040" y="23686"/>
                    </a:cubicBezTo>
                    <a:lnTo>
                      <a:pt x="47040" y="29074"/>
                    </a:lnTo>
                    <a:cubicBezTo>
                      <a:pt x="55121" y="57811"/>
                      <a:pt x="56019" y="67689"/>
                      <a:pt x="52427" y="70383"/>
                    </a:cubicBezTo>
                    <a:cubicBezTo>
                      <a:pt x="51529" y="70383"/>
                      <a:pt x="49734" y="71281"/>
                      <a:pt x="48836" y="70383"/>
                    </a:cubicBezTo>
                    <a:cubicBezTo>
                      <a:pt x="44347" y="68587"/>
                      <a:pt x="36267" y="47932"/>
                      <a:pt x="33573" y="41646"/>
                    </a:cubicBezTo>
                    <a:cubicBezTo>
                      <a:pt x="26391" y="20991"/>
                      <a:pt x="21901" y="17399"/>
                      <a:pt x="20106" y="17399"/>
                    </a:cubicBezTo>
                    <a:cubicBezTo>
                      <a:pt x="20106" y="20991"/>
                      <a:pt x="25493" y="37156"/>
                      <a:pt x="28186" y="43442"/>
                    </a:cubicBezTo>
                    <a:lnTo>
                      <a:pt x="29982" y="48830"/>
                    </a:lnTo>
                    <a:cubicBezTo>
                      <a:pt x="35369" y="62301"/>
                      <a:pt x="38960" y="70383"/>
                      <a:pt x="33573" y="72179"/>
                    </a:cubicBezTo>
                    <a:cubicBezTo>
                      <a:pt x="29084" y="73975"/>
                      <a:pt x="24595" y="67689"/>
                      <a:pt x="16514" y="54219"/>
                    </a:cubicBezTo>
                    <a:cubicBezTo>
                      <a:pt x="12923" y="48830"/>
                      <a:pt x="7536" y="39850"/>
                      <a:pt x="4843" y="38054"/>
                    </a:cubicBezTo>
                    <a:cubicBezTo>
                      <a:pt x="4843" y="41646"/>
                      <a:pt x="12025" y="55117"/>
                      <a:pt x="15617" y="62301"/>
                    </a:cubicBezTo>
                    <a:cubicBezTo>
                      <a:pt x="18310" y="67689"/>
                      <a:pt x="21004" y="72179"/>
                      <a:pt x="21901" y="75771"/>
                    </a:cubicBezTo>
                    <a:cubicBezTo>
                      <a:pt x="24595" y="82956"/>
                      <a:pt x="26391" y="90140"/>
                      <a:pt x="27288" y="99120"/>
                    </a:cubicBezTo>
                    <a:cubicBezTo>
                      <a:pt x="29084" y="107203"/>
                      <a:pt x="29982" y="116183"/>
                      <a:pt x="33573" y="125163"/>
                    </a:cubicBezTo>
                    <a:cubicBezTo>
                      <a:pt x="38960" y="142226"/>
                      <a:pt x="39858" y="167371"/>
                      <a:pt x="40756" y="183535"/>
                    </a:cubicBezTo>
                    <a:cubicBezTo>
                      <a:pt x="40756" y="186229"/>
                      <a:pt x="40756" y="189822"/>
                      <a:pt x="40756" y="191617"/>
                    </a:cubicBezTo>
                    <a:lnTo>
                      <a:pt x="40756" y="225743"/>
                    </a:lnTo>
                    <a:cubicBezTo>
                      <a:pt x="40756" y="227539"/>
                      <a:pt x="40756" y="228437"/>
                      <a:pt x="38960" y="228437"/>
                    </a:cubicBezTo>
                    <a:lnTo>
                      <a:pt x="38960" y="228437"/>
                    </a:lnTo>
                  </a:path>
                </a:pathLst>
              </a:custGeom>
              <a:solidFill>
                <a:srgbClr val="1D1D1B"/>
              </a:solidFill>
              <a:ln w="8971" cap="flat">
                <a:noFill/>
                <a:prstDash val="solid"/>
                <a:miter/>
              </a:ln>
            </p:spPr>
            <p:txBody>
              <a:bodyPr rtlCol="0" anchor="ctr"/>
              <a:lstStyle/>
              <a:p>
                <a:endParaRPr lang="en-US"/>
              </a:p>
            </p:txBody>
          </p:sp>
          <p:sp>
            <p:nvSpPr>
              <p:cNvPr id="1409" name="Freeform 1408">
                <a:extLst>
                  <a:ext uri="{FF2B5EF4-FFF2-40B4-BE49-F238E27FC236}">
                    <a16:creationId xmlns:a16="http://schemas.microsoft.com/office/drawing/2014/main" id="{FB5E7FDC-425F-0457-C34F-843F92D9BB66}"/>
                  </a:ext>
                </a:extLst>
              </p:cNvPr>
              <p:cNvSpPr/>
              <p:nvPr/>
            </p:nvSpPr>
            <p:spPr>
              <a:xfrm>
                <a:off x="11530607" y="4908199"/>
                <a:ext cx="328417" cy="725609"/>
              </a:xfrm>
              <a:custGeom>
                <a:avLst/>
                <a:gdLst>
                  <a:gd name="connsiteX0" fmla="*/ 174980 w 328417"/>
                  <a:gd name="connsiteY0" fmla="*/ 723814 h 725609"/>
                  <a:gd name="connsiteX1" fmla="*/ 143556 w 328417"/>
                  <a:gd name="connsiteY1" fmla="*/ 720222 h 725609"/>
                  <a:gd name="connsiteX2" fmla="*/ 94176 w 328417"/>
                  <a:gd name="connsiteY2" fmla="*/ 690587 h 725609"/>
                  <a:gd name="connsiteX3" fmla="*/ 92380 w 328417"/>
                  <a:gd name="connsiteY3" fmla="*/ 642991 h 725609"/>
                  <a:gd name="connsiteX4" fmla="*/ 93278 w 328417"/>
                  <a:gd name="connsiteY4" fmla="*/ 625030 h 725609"/>
                  <a:gd name="connsiteX5" fmla="*/ 78913 w 328417"/>
                  <a:gd name="connsiteY5" fmla="*/ 493917 h 725609"/>
                  <a:gd name="connsiteX6" fmla="*/ 61854 w 328417"/>
                  <a:gd name="connsiteY6" fmla="*/ 429259 h 725609"/>
                  <a:gd name="connsiteX7" fmla="*/ 43898 w 328417"/>
                  <a:gd name="connsiteY7" fmla="*/ 361009 h 725609"/>
                  <a:gd name="connsiteX8" fmla="*/ 21452 w 328417"/>
                  <a:gd name="connsiteY8" fmla="*/ 201159 h 725609"/>
                  <a:gd name="connsiteX9" fmla="*/ 10678 w 328417"/>
                  <a:gd name="connsiteY9" fmla="*/ 129317 h 725609"/>
                  <a:gd name="connsiteX10" fmla="*/ 7087 w 328417"/>
                  <a:gd name="connsiteY10" fmla="*/ 106866 h 725609"/>
                  <a:gd name="connsiteX11" fmla="*/ 1700 w 328417"/>
                  <a:gd name="connsiteY11" fmla="*/ 48494 h 725609"/>
                  <a:gd name="connsiteX12" fmla="*/ 1700 w 328417"/>
                  <a:gd name="connsiteY12" fmla="*/ 28737 h 725609"/>
                  <a:gd name="connsiteX13" fmla="*/ 1700 w 328417"/>
                  <a:gd name="connsiteY13" fmla="*/ 1796 h 725609"/>
                  <a:gd name="connsiteX14" fmla="*/ 5291 w 328417"/>
                  <a:gd name="connsiteY14" fmla="*/ 0 h 725609"/>
                  <a:gd name="connsiteX15" fmla="*/ 7087 w 328417"/>
                  <a:gd name="connsiteY15" fmla="*/ 3592 h 725609"/>
                  <a:gd name="connsiteX16" fmla="*/ 7087 w 328417"/>
                  <a:gd name="connsiteY16" fmla="*/ 28737 h 725609"/>
                  <a:gd name="connsiteX17" fmla="*/ 7087 w 328417"/>
                  <a:gd name="connsiteY17" fmla="*/ 48494 h 725609"/>
                  <a:gd name="connsiteX18" fmla="*/ 13372 w 328417"/>
                  <a:gd name="connsiteY18" fmla="*/ 106866 h 725609"/>
                  <a:gd name="connsiteX19" fmla="*/ 16963 w 328417"/>
                  <a:gd name="connsiteY19" fmla="*/ 129317 h 725609"/>
                  <a:gd name="connsiteX20" fmla="*/ 27737 w 328417"/>
                  <a:gd name="connsiteY20" fmla="*/ 201159 h 725609"/>
                  <a:gd name="connsiteX21" fmla="*/ 50182 w 328417"/>
                  <a:gd name="connsiteY21" fmla="*/ 361009 h 725609"/>
                  <a:gd name="connsiteX22" fmla="*/ 68139 w 328417"/>
                  <a:gd name="connsiteY22" fmla="*/ 429259 h 725609"/>
                  <a:gd name="connsiteX23" fmla="*/ 85198 w 328417"/>
                  <a:gd name="connsiteY23" fmla="*/ 494816 h 725609"/>
                  <a:gd name="connsiteX24" fmla="*/ 99562 w 328417"/>
                  <a:gd name="connsiteY24" fmla="*/ 626826 h 725609"/>
                  <a:gd name="connsiteX25" fmla="*/ 98665 w 328417"/>
                  <a:gd name="connsiteY25" fmla="*/ 645685 h 725609"/>
                  <a:gd name="connsiteX26" fmla="*/ 99562 w 328417"/>
                  <a:gd name="connsiteY26" fmla="*/ 690587 h 725609"/>
                  <a:gd name="connsiteX27" fmla="*/ 145352 w 328417"/>
                  <a:gd name="connsiteY27" fmla="*/ 717528 h 725609"/>
                  <a:gd name="connsiteX28" fmla="*/ 207301 w 328417"/>
                  <a:gd name="connsiteY28" fmla="*/ 719324 h 725609"/>
                  <a:gd name="connsiteX29" fmla="*/ 231543 w 328417"/>
                  <a:gd name="connsiteY29" fmla="*/ 717528 h 725609"/>
                  <a:gd name="connsiteX30" fmla="*/ 253091 w 328417"/>
                  <a:gd name="connsiteY30" fmla="*/ 717528 h 725609"/>
                  <a:gd name="connsiteX31" fmla="*/ 287208 w 328417"/>
                  <a:gd name="connsiteY31" fmla="*/ 716630 h 725609"/>
                  <a:gd name="connsiteX32" fmla="*/ 316836 w 328417"/>
                  <a:gd name="connsiteY32" fmla="*/ 707649 h 725609"/>
                  <a:gd name="connsiteX33" fmla="*/ 317734 w 328417"/>
                  <a:gd name="connsiteY33" fmla="*/ 707649 h 725609"/>
                  <a:gd name="connsiteX34" fmla="*/ 321325 w 328417"/>
                  <a:gd name="connsiteY34" fmla="*/ 684300 h 725609"/>
                  <a:gd name="connsiteX35" fmla="*/ 318632 w 328417"/>
                  <a:gd name="connsiteY35" fmla="*/ 663646 h 725609"/>
                  <a:gd name="connsiteX36" fmla="*/ 321325 w 328417"/>
                  <a:gd name="connsiteY36" fmla="*/ 660951 h 725609"/>
                  <a:gd name="connsiteX37" fmla="*/ 324018 w 328417"/>
                  <a:gd name="connsiteY37" fmla="*/ 663646 h 725609"/>
                  <a:gd name="connsiteX38" fmla="*/ 325814 w 328417"/>
                  <a:gd name="connsiteY38" fmla="*/ 682504 h 725609"/>
                  <a:gd name="connsiteX39" fmla="*/ 319529 w 328417"/>
                  <a:gd name="connsiteY39" fmla="*/ 712139 h 725609"/>
                  <a:gd name="connsiteX40" fmla="*/ 319529 w 328417"/>
                  <a:gd name="connsiteY40" fmla="*/ 712139 h 725609"/>
                  <a:gd name="connsiteX41" fmla="*/ 288105 w 328417"/>
                  <a:gd name="connsiteY41" fmla="*/ 721120 h 725609"/>
                  <a:gd name="connsiteX42" fmla="*/ 253988 w 328417"/>
                  <a:gd name="connsiteY42" fmla="*/ 722018 h 725609"/>
                  <a:gd name="connsiteX43" fmla="*/ 233338 w 328417"/>
                  <a:gd name="connsiteY43" fmla="*/ 722018 h 725609"/>
                  <a:gd name="connsiteX44" fmla="*/ 209097 w 328417"/>
                  <a:gd name="connsiteY44" fmla="*/ 723814 h 725609"/>
                  <a:gd name="connsiteX45" fmla="*/ 176776 w 328417"/>
                  <a:gd name="connsiteY45" fmla="*/ 725610 h 725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328417" h="725609">
                    <a:moveTo>
                      <a:pt x="174980" y="723814"/>
                    </a:moveTo>
                    <a:cubicBezTo>
                      <a:pt x="164206" y="723814"/>
                      <a:pt x="153432" y="722916"/>
                      <a:pt x="143556" y="720222"/>
                    </a:cubicBezTo>
                    <a:cubicBezTo>
                      <a:pt x="117519" y="712139"/>
                      <a:pt x="96869" y="696873"/>
                      <a:pt x="94176" y="690587"/>
                    </a:cubicBezTo>
                    <a:cubicBezTo>
                      <a:pt x="89687" y="678912"/>
                      <a:pt x="91482" y="660053"/>
                      <a:pt x="92380" y="642991"/>
                    </a:cubicBezTo>
                    <a:cubicBezTo>
                      <a:pt x="92380" y="635807"/>
                      <a:pt x="93278" y="629520"/>
                      <a:pt x="93278" y="625030"/>
                    </a:cubicBezTo>
                    <a:cubicBezTo>
                      <a:pt x="93278" y="570250"/>
                      <a:pt x="88789" y="537921"/>
                      <a:pt x="78913" y="493917"/>
                    </a:cubicBezTo>
                    <a:cubicBezTo>
                      <a:pt x="71730" y="460690"/>
                      <a:pt x="67241" y="444526"/>
                      <a:pt x="61854" y="429259"/>
                    </a:cubicBezTo>
                    <a:cubicBezTo>
                      <a:pt x="56467" y="413095"/>
                      <a:pt x="51080" y="396032"/>
                      <a:pt x="43898" y="361009"/>
                    </a:cubicBezTo>
                    <a:cubicBezTo>
                      <a:pt x="33124" y="309821"/>
                      <a:pt x="26839" y="253245"/>
                      <a:pt x="21452" y="201159"/>
                    </a:cubicBezTo>
                    <a:cubicBezTo>
                      <a:pt x="18759" y="176014"/>
                      <a:pt x="14270" y="149971"/>
                      <a:pt x="10678" y="129317"/>
                    </a:cubicBezTo>
                    <a:cubicBezTo>
                      <a:pt x="8883" y="121234"/>
                      <a:pt x="7985" y="113152"/>
                      <a:pt x="7087" y="106866"/>
                    </a:cubicBezTo>
                    <a:cubicBezTo>
                      <a:pt x="4393" y="92497"/>
                      <a:pt x="3496" y="68250"/>
                      <a:pt x="1700" y="48494"/>
                    </a:cubicBezTo>
                    <a:lnTo>
                      <a:pt x="1700" y="28737"/>
                    </a:lnTo>
                    <a:cubicBezTo>
                      <a:pt x="-96" y="15267"/>
                      <a:pt x="-994" y="8083"/>
                      <a:pt x="1700" y="1796"/>
                    </a:cubicBezTo>
                    <a:cubicBezTo>
                      <a:pt x="1700" y="0"/>
                      <a:pt x="3496" y="0"/>
                      <a:pt x="5291" y="0"/>
                    </a:cubicBezTo>
                    <a:cubicBezTo>
                      <a:pt x="7087" y="0"/>
                      <a:pt x="7087" y="1796"/>
                      <a:pt x="7087" y="3592"/>
                    </a:cubicBezTo>
                    <a:cubicBezTo>
                      <a:pt x="5291" y="8980"/>
                      <a:pt x="5291" y="15267"/>
                      <a:pt x="7087" y="28737"/>
                    </a:cubicBezTo>
                    <a:lnTo>
                      <a:pt x="7087" y="48494"/>
                    </a:lnTo>
                    <a:cubicBezTo>
                      <a:pt x="9780" y="68250"/>
                      <a:pt x="10678" y="92497"/>
                      <a:pt x="13372" y="106866"/>
                    </a:cubicBezTo>
                    <a:cubicBezTo>
                      <a:pt x="14270" y="113152"/>
                      <a:pt x="16065" y="121234"/>
                      <a:pt x="16963" y="129317"/>
                    </a:cubicBezTo>
                    <a:cubicBezTo>
                      <a:pt x="20554" y="149971"/>
                      <a:pt x="25043" y="176912"/>
                      <a:pt x="27737" y="201159"/>
                    </a:cubicBezTo>
                    <a:cubicBezTo>
                      <a:pt x="33124" y="253245"/>
                      <a:pt x="39408" y="308923"/>
                      <a:pt x="50182" y="361009"/>
                    </a:cubicBezTo>
                    <a:cubicBezTo>
                      <a:pt x="57365" y="396032"/>
                      <a:pt x="62752" y="413095"/>
                      <a:pt x="68139" y="429259"/>
                    </a:cubicBezTo>
                    <a:cubicBezTo>
                      <a:pt x="73526" y="445424"/>
                      <a:pt x="78015" y="461589"/>
                      <a:pt x="85198" y="494816"/>
                    </a:cubicBezTo>
                    <a:cubicBezTo>
                      <a:pt x="94176" y="539717"/>
                      <a:pt x="99562" y="572046"/>
                      <a:pt x="99562" y="626826"/>
                    </a:cubicBezTo>
                    <a:cubicBezTo>
                      <a:pt x="99562" y="681606"/>
                      <a:pt x="99562" y="638501"/>
                      <a:pt x="98665" y="645685"/>
                    </a:cubicBezTo>
                    <a:cubicBezTo>
                      <a:pt x="96869" y="660951"/>
                      <a:pt x="95972" y="680708"/>
                      <a:pt x="99562" y="690587"/>
                    </a:cubicBezTo>
                    <a:cubicBezTo>
                      <a:pt x="101358" y="694179"/>
                      <a:pt x="117519" y="708547"/>
                      <a:pt x="145352" y="717528"/>
                    </a:cubicBezTo>
                    <a:cubicBezTo>
                      <a:pt x="163308" y="722916"/>
                      <a:pt x="183958" y="721120"/>
                      <a:pt x="207301" y="719324"/>
                    </a:cubicBezTo>
                    <a:cubicBezTo>
                      <a:pt x="215382" y="719324"/>
                      <a:pt x="223463" y="718425"/>
                      <a:pt x="231543" y="717528"/>
                    </a:cubicBezTo>
                    <a:cubicBezTo>
                      <a:pt x="238725" y="717528"/>
                      <a:pt x="245908" y="717528"/>
                      <a:pt x="253091" y="717528"/>
                    </a:cubicBezTo>
                    <a:cubicBezTo>
                      <a:pt x="263865" y="717528"/>
                      <a:pt x="275536" y="717528"/>
                      <a:pt x="287208" y="716630"/>
                    </a:cubicBezTo>
                    <a:cubicBezTo>
                      <a:pt x="297982" y="714833"/>
                      <a:pt x="308756" y="712139"/>
                      <a:pt x="316836" y="707649"/>
                    </a:cubicBezTo>
                    <a:cubicBezTo>
                      <a:pt x="316836" y="707649"/>
                      <a:pt x="316836" y="707649"/>
                      <a:pt x="317734" y="707649"/>
                    </a:cubicBezTo>
                    <a:cubicBezTo>
                      <a:pt x="320427" y="706751"/>
                      <a:pt x="326712" y="704057"/>
                      <a:pt x="321325" y="684300"/>
                    </a:cubicBezTo>
                    <a:cubicBezTo>
                      <a:pt x="320427" y="679810"/>
                      <a:pt x="318632" y="673524"/>
                      <a:pt x="318632" y="663646"/>
                    </a:cubicBezTo>
                    <a:cubicBezTo>
                      <a:pt x="318632" y="661850"/>
                      <a:pt x="320427" y="660951"/>
                      <a:pt x="321325" y="660951"/>
                    </a:cubicBezTo>
                    <a:cubicBezTo>
                      <a:pt x="323121" y="660951"/>
                      <a:pt x="324018" y="661850"/>
                      <a:pt x="324018" y="663646"/>
                    </a:cubicBezTo>
                    <a:cubicBezTo>
                      <a:pt x="324018" y="672626"/>
                      <a:pt x="324917" y="678014"/>
                      <a:pt x="325814" y="682504"/>
                    </a:cubicBezTo>
                    <a:cubicBezTo>
                      <a:pt x="332099" y="704057"/>
                      <a:pt x="325814" y="709445"/>
                      <a:pt x="319529" y="712139"/>
                    </a:cubicBezTo>
                    <a:lnTo>
                      <a:pt x="319529" y="712139"/>
                    </a:lnTo>
                    <a:cubicBezTo>
                      <a:pt x="310551" y="716630"/>
                      <a:pt x="299778" y="720222"/>
                      <a:pt x="288105" y="721120"/>
                    </a:cubicBezTo>
                    <a:cubicBezTo>
                      <a:pt x="276434" y="722916"/>
                      <a:pt x="264762" y="722916"/>
                      <a:pt x="253988" y="722018"/>
                    </a:cubicBezTo>
                    <a:cubicBezTo>
                      <a:pt x="246806" y="722018"/>
                      <a:pt x="239623" y="722018"/>
                      <a:pt x="233338" y="722018"/>
                    </a:cubicBezTo>
                    <a:cubicBezTo>
                      <a:pt x="225258" y="722018"/>
                      <a:pt x="217178" y="722916"/>
                      <a:pt x="209097" y="723814"/>
                    </a:cubicBezTo>
                    <a:cubicBezTo>
                      <a:pt x="198323" y="723814"/>
                      <a:pt x="187550" y="725610"/>
                      <a:pt x="176776" y="725610"/>
                    </a:cubicBezTo>
                  </a:path>
                </a:pathLst>
              </a:custGeom>
              <a:solidFill>
                <a:srgbClr val="1D1D1B"/>
              </a:solidFill>
              <a:ln w="8971" cap="flat">
                <a:noFill/>
                <a:prstDash val="solid"/>
                <a:miter/>
              </a:ln>
            </p:spPr>
            <p:txBody>
              <a:bodyPr rtlCol="0" anchor="ctr"/>
              <a:lstStyle/>
              <a:p>
                <a:endParaRPr lang="en-US"/>
              </a:p>
            </p:txBody>
          </p:sp>
          <p:sp>
            <p:nvSpPr>
              <p:cNvPr id="1410" name="Freeform 1409">
                <a:extLst>
                  <a:ext uri="{FF2B5EF4-FFF2-40B4-BE49-F238E27FC236}">
                    <a16:creationId xmlns:a16="http://schemas.microsoft.com/office/drawing/2014/main" id="{301B96EE-8629-9B26-393D-1852E2270EC5}"/>
                  </a:ext>
                </a:extLst>
              </p:cNvPr>
              <p:cNvSpPr/>
              <p:nvPr/>
            </p:nvSpPr>
            <p:spPr>
              <a:xfrm>
                <a:off x="11596951" y="5911300"/>
                <a:ext cx="45789" cy="152665"/>
              </a:xfrm>
              <a:custGeom>
                <a:avLst/>
                <a:gdLst>
                  <a:gd name="connsiteX0" fmla="*/ 43993 w 45789"/>
                  <a:gd name="connsiteY0" fmla="*/ 152665 h 152665"/>
                  <a:gd name="connsiteX1" fmla="*/ 41300 w 45789"/>
                  <a:gd name="connsiteY1" fmla="*/ 150869 h 152665"/>
                  <a:gd name="connsiteX2" fmla="*/ 16161 w 45789"/>
                  <a:gd name="connsiteY2" fmla="*/ 56576 h 152665"/>
                  <a:gd name="connsiteX3" fmla="*/ 0 w 45789"/>
                  <a:gd name="connsiteY3" fmla="*/ 2694 h 152665"/>
                  <a:gd name="connsiteX4" fmla="*/ 1795 w 45789"/>
                  <a:gd name="connsiteY4" fmla="*/ 0 h 152665"/>
                  <a:gd name="connsiteX5" fmla="*/ 4489 w 45789"/>
                  <a:gd name="connsiteY5" fmla="*/ 1796 h 152665"/>
                  <a:gd name="connsiteX6" fmla="*/ 20650 w 45789"/>
                  <a:gd name="connsiteY6" fmla="*/ 55678 h 152665"/>
                  <a:gd name="connsiteX7" fmla="*/ 45789 w 45789"/>
                  <a:gd name="connsiteY7" fmla="*/ 149971 h 152665"/>
                  <a:gd name="connsiteX8" fmla="*/ 43993 w 45789"/>
                  <a:gd name="connsiteY8" fmla="*/ 152665 h 152665"/>
                  <a:gd name="connsiteX9" fmla="*/ 43993 w 45789"/>
                  <a:gd name="connsiteY9" fmla="*/ 152665 h 152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789" h="152665">
                    <a:moveTo>
                      <a:pt x="43993" y="152665"/>
                    </a:moveTo>
                    <a:cubicBezTo>
                      <a:pt x="43096" y="152665"/>
                      <a:pt x="41300" y="152665"/>
                      <a:pt x="41300" y="150869"/>
                    </a:cubicBezTo>
                    <a:cubicBezTo>
                      <a:pt x="33219" y="108662"/>
                      <a:pt x="24241" y="81721"/>
                      <a:pt x="16161" y="56576"/>
                    </a:cubicBezTo>
                    <a:cubicBezTo>
                      <a:pt x="10774" y="39513"/>
                      <a:pt x="5387" y="23349"/>
                      <a:pt x="0" y="2694"/>
                    </a:cubicBezTo>
                    <a:cubicBezTo>
                      <a:pt x="0" y="898"/>
                      <a:pt x="0" y="0"/>
                      <a:pt x="1795" y="0"/>
                    </a:cubicBezTo>
                    <a:cubicBezTo>
                      <a:pt x="3591" y="0"/>
                      <a:pt x="4489" y="0"/>
                      <a:pt x="4489" y="1796"/>
                    </a:cubicBezTo>
                    <a:cubicBezTo>
                      <a:pt x="8979" y="22451"/>
                      <a:pt x="14365" y="38615"/>
                      <a:pt x="20650" y="55678"/>
                    </a:cubicBezTo>
                    <a:cubicBezTo>
                      <a:pt x="28730" y="80823"/>
                      <a:pt x="37708" y="107764"/>
                      <a:pt x="45789" y="149971"/>
                    </a:cubicBezTo>
                    <a:cubicBezTo>
                      <a:pt x="45789" y="151767"/>
                      <a:pt x="45789" y="152665"/>
                      <a:pt x="43993" y="152665"/>
                    </a:cubicBezTo>
                    <a:cubicBezTo>
                      <a:pt x="43993" y="152665"/>
                      <a:pt x="43993" y="152665"/>
                      <a:pt x="43993" y="152665"/>
                    </a:cubicBezTo>
                  </a:path>
                </a:pathLst>
              </a:custGeom>
              <a:solidFill>
                <a:srgbClr val="5B2816"/>
              </a:solidFill>
              <a:ln w="8971" cap="flat">
                <a:noFill/>
                <a:prstDash val="solid"/>
                <a:miter/>
              </a:ln>
            </p:spPr>
            <p:txBody>
              <a:bodyPr rtlCol="0" anchor="ctr"/>
              <a:lstStyle/>
              <a:p>
                <a:endParaRPr lang="en-US"/>
              </a:p>
            </p:txBody>
          </p:sp>
          <p:sp>
            <p:nvSpPr>
              <p:cNvPr id="1411" name="Freeform 1410">
                <a:extLst>
                  <a:ext uri="{FF2B5EF4-FFF2-40B4-BE49-F238E27FC236}">
                    <a16:creationId xmlns:a16="http://schemas.microsoft.com/office/drawing/2014/main" id="{D3350F11-EF84-6D1B-FE3A-16B449600275}"/>
                  </a:ext>
                </a:extLst>
              </p:cNvPr>
              <p:cNvSpPr/>
              <p:nvPr/>
            </p:nvSpPr>
            <p:spPr>
              <a:xfrm>
                <a:off x="11851932" y="5357215"/>
                <a:ext cx="24593" cy="165238"/>
              </a:xfrm>
              <a:custGeom>
                <a:avLst/>
                <a:gdLst>
                  <a:gd name="connsiteX0" fmla="*/ 2693 w 24593"/>
                  <a:gd name="connsiteY0" fmla="*/ 165238 h 165238"/>
                  <a:gd name="connsiteX1" fmla="*/ 2693 w 24593"/>
                  <a:gd name="connsiteY1" fmla="*/ 165238 h 165238"/>
                  <a:gd name="connsiteX2" fmla="*/ 0 w 24593"/>
                  <a:gd name="connsiteY2" fmla="*/ 162544 h 165238"/>
                  <a:gd name="connsiteX3" fmla="*/ 8081 w 24593"/>
                  <a:gd name="connsiteY3" fmla="*/ 121234 h 165238"/>
                  <a:gd name="connsiteX4" fmla="*/ 15263 w 24593"/>
                  <a:gd name="connsiteY4" fmla="*/ 79925 h 165238"/>
                  <a:gd name="connsiteX5" fmla="*/ 15263 w 24593"/>
                  <a:gd name="connsiteY5" fmla="*/ 59270 h 165238"/>
                  <a:gd name="connsiteX6" fmla="*/ 19752 w 24593"/>
                  <a:gd name="connsiteY6" fmla="*/ 1796 h 165238"/>
                  <a:gd name="connsiteX7" fmla="*/ 22446 w 24593"/>
                  <a:gd name="connsiteY7" fmla="*/ 0 h 165238"/>
                  <a:gd name="connsiteX8" fmla="*/ 24241 w 24593"/>
                  <a:gd name="connsiteY8" fmla="*/ 2694 h 165238"/>
                  <a:gd name="connsiteX9" fmla="*/ 19752 w 24593"/>
                  <a:gd name="connsiteY9" fmla="*/ 59270 h 165238"/>
                  <a:gd name="connsiteX10" fmla="*/ 19752 w 24593"/>
                  <a:gd name="connsiteY10" fmla="*/ 79925 h 165238"/>
                  <a:gd name="connsiteX11" fmla="*/ 11672 w 24593"/>
                  <a:gd name="connsiteY11" fmla="*/ 122132 h 165238"/>
                  <a:gd name="connsiteX12" fmla="*/ 4489 w 24593"/>
                  <a:gd name="connsiteY12" fmla="*/ 162544 h 165238"/>
                  <a:gd name="connsiteX13" fmla="*/ 1796 w 24593"/>
                  <a:gd name="connsiteY13" fmla="*/ 165238 h 165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593" h="165238">
                    <a:moveTo>
                      <a:pt x="2693" y="165238"/>
                    </a:moveTo>
                    <a:lnTo>
                      <a:pt x="2693" y="165238"/>
                    </a:lnTo>
                    <a:cubicBezTo>
                      <a:pt x="898" y="165238"/>
                      <a:pt x="0" y="164340"/>
                      <a:pt x="0" y="162544"/>
                    </a:cubicBezTo>
                    <a:cubicBezTo>
                      <a:pt x="0" y="149073"/>
                      <a:pt x="3592" y="134705"/>
                      <a:pt x="8081" y="121234"/>
                    </a:cubicBezTo>
                    <a:cubicBezTo>
                      <a:pt x="11672" y="107764"/>
                      <a:pt x="15263" y="93396"/>
                      <a:pt x="15263" y="79925"/>
                    </a:cubicBezTo>
                    <a:cubicBezTo>
                      <a:pt x="15263" y="72741"/>
                      <a:pt x="15263" y="65556"/>
                      <a:pt x="15263" y="59270"/>
                    </a:cubicBezTo>
                    <a:cubicBezTo>
                      <a:pt x="15263" y="43106"/>
                      <a:pt x="13467" y="27839"/>
                      <a:pt x="19752" y="1796"/>
                    </a:cubicBezTo>
                    <a:cubicBezTo>
                      <a:pt x="19752" y="0"/>
                      <a:pt x="21548" y="0"/>
                      <a:pt x="22446" y="0"/>
                    </a:cubicBezTo>
                    <a:cubicBezTo>
                      <a:pt x="24241" y="0"/>
                      <a:pt x="25139" y="1796"/>
                      <a:pt x="24241" y="2694"/>
                    </a:cubicBezTo>
                    <a:cubicBezTo>
                      <a:pt x="17956" y="28737"/>
                      <a:pt x="18855" y="43106"/>
                      <a:pt x="19752" y="59270"/>
                    </a:cubicBezTo>
                    <a:cubicBezTo>
                      <a:pt x="19752" y="65556"/>
                      <a:pt x="19752" y="71843"/>
                      <a:pt x="19752" y="79925"/>
                    </a:cubicBezTo>
                    <a:cubicBezTo>
                      <a:pt x="19752" y="93396"/>
                      <a:pt x="16161" y="107764"/>
                      <a:pt x="11672" y="122132"/>
                    </a:cubicBezTo>
                    <a:cubicBezTo>
                      <a:pt x="8081" y="135603"/>
                      <a:pt x="4489" y="149971"/>
                      <a:pt x="4489" y="162544"/>
                    </a:cubicBezTo>
                    <a:cubicBezTo>
                      <a:pt x="4489" y="164340"/>
                      <a:pt x="3592" y="165238"/>
                      <a:pt x="1796" y="165238"/>
                    </a:cubicBezTo>
                  </a:path>
                </a:pathLst>
              </a:custGeom>
              <a:solidFill>
                <a:srgbClr val="5B2816"/>
              </a:solidFill>
              <a:ln w="8971" cap="flat">
                <a:noFill/>
                <a:prstDash val="solid"/>
                <a:miter/>
              </a:ln>
            </p:spPr>
            <p:txBody>
              <a:bodyPr rtlCol="0" anchor="ctr"/>
              <a:lstStyle/>
              <a:p>
                <a:endParaRPr lang="en-US"/>
              </a:p>
            </p:txBody>
          </p:sp>
          <p:sp>
            <p:nvSpPr>
              <p:cNvPr id="1412" name="Freeform 1411">
                <a:extLst>
                  <a:ext uri="{FF2B5EF4-FFF2-40B4-BE49-F238E27FC236}">
                    <a16:creationId xmlns:a16="http://schemas.microsoft.com/office/drawing/2014/main" id="{08E8B2F0-EBE0-CE47-F84A-8A4FA15974E4}"/>
                  </a:ext>
                </a:extLst>
              </p:cNvPr>
              <p:cNvSpPr/>
              <p:nvPr/>
            </p:nvSpPr>
            <p:spPr>
              <a:xfrm>
                <a:off x="11852478" y="5913096"/>
                <a:ext cx="39856" cy="158053"/>
              </a:xfrm>
              <a:custGeom>
                <a:avLst/>
                <a:gdLst>
                  <a:gd name="connsiteX0" fmla="*/ 2148 w 39856"/>
                  <a:gd name="connsiteY0" fmla="*/ 158053 h 158053"/>
                  <a:gd name="connsiteX1" fmla="*/ 2148 w 39856"/>
                  <a:gd name="connsiteY1" fmla="*/ 158053 h 158053"/>
                  <a:gd name="connsiteX2" fmla="*/ 352 w 39856"/>
                  <a:gd name="connsiteY2" fmla="*/ 155359 h 158053"/>
                  <a:gd name="connsiteX3" fmla="*/ 19206 w 39856"/>
                  <a:gd name="connsiteY3" fmla="*/ 72740 h 158053"/>
                  <a:gd name="connsiteX4" fmla="*/ 34470 w 39856"/>
                  <a:gd name="connsiteY4" fmla="*/ 2694 h 158053"/>
                  <a:gd name="connsiteX5" fmla="*/ 37163 w 39856"/>
                  <a:gd name="connsiteY5" fmla="*/ 0 h 158053"/>
                  <a:gd name="connsiteX6" fmla="*/ 39856 w 39856"/>
                  <a:gd name="connsiteY6" fmla="*/ 2694 h 158053"/>
                  <a:gd name="connsiteX7" fmla="*/ 24593 w 39856"/>
                  <a:gd name="connsiteY7" fmla="*/ 73638 h 158053"/>
                  <a:gd name="connsiteX8" fmla="*/ 5739 w 39856"/>
                  <a:gd name="connsiteY8" fmla="*/ 155359 h 158053"/>
                  <a:gd name="connsiteX9" fmla="*/ 3046 w 39856"/>
                  <a:gd name="connsiteY9" fmla="*/ 157156 h 15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856" h="158053">
                    <a:moveTo>
                      <a:pt x="2148" y="158053"/>
                    </a:moveTo>
                    <a:cubicBezTo>
                      <a:pt x="2148" y="158053"/>
                      <a:pt x="2148" y="158053"/>
                      <a:pt x="2148" y="158053"/>
                    </a:cubicBezTo>
                    <a:cubicBezTo>
                      <a:pt x="352" y="158053"/>
                      <a:pt x="-546" y="156257"/>
                      <a:pt x="352" y="155359"/>
                    </a:cubicBezTo>
                    <a:cubicBezTo>
                      <a:pt x="5739" y="122132"/>
                      <a:pt x="12922" y="96089"/>
                      <a:pt x="19206" y="72740"/>
                    </a:cubicBezTo>
                    <a:cubicBezTo>
                      <a:pt x="26389" y="48494"/>
                      <a:pt x="31776" y="26941"/>
                      <a:pt x="34470" y="2694"/>
                    </a:cubicBezTo>
                    <a:cubicBezTo>
                      <a:pt x="34470" y="898"/>
                      <a:pt x="36265" y="0"/>
                      <a:pt x="37163" y="0"/>
                    </a:cubicBezTo>
                    <a:cubicBezTo>
                      <a:pt x="38959" y="0"/>
                      <a:pt x="39856" y="1796"/>
                      <a:pt x="39856" y="2694"/>
                    </a:cubicBezTo>
                    <a:cubicBezTo>
                      <a:pt x="37163" y="26941"/>
                      <a:pt x="30878" y="48494"/>
                      <a:pt x="24593" y="73638"/>
                    </a:cubicBezTo>
                    <a:cubicBezTo>
                      <a:pt x="18309" y="96089"/>
                      <a:pt x="11126" y="122132"/>
                      <a:pt x="5739" y="155359"/>
                    </a:cubicBezTo>
                    <a:cubicBezTo>
                      <a:pt x="5739" y="156257"/>
                      <a:pt x="4841" y="157156"/>
                      <a:pt x="3046" y="157156"/>
                    </a:cubicBezTo>
                  </a:path>
                </a:pathLst>
              </a:custGeom>
              <a:solidFill>
                <a:srgbClr val="5B2816"/>
              </a:solidFill>
              <a:ln w="8971" cap="flat">
                <a:noFill/>
                <a:prstDash val="solid"/>
                <a:miter/>
              </a:ln>
            </p:spPr>
            <p:txBody>
              <a:bodyPr rtlCol="0" anchor="ctr"/>
              <a:lstStyle/>
              <a:p>
                <a:endParaRPr lang="en-US"/>
              </a:p>
            </p:txBody>
          </p:sp>
          <p:sp>
            <p:nvSpPr>
              <p:cNvPr id="1413" name="Freeform 1412">
                <a:extLst>
                  <a:ext uri="{FF2B5EF4-FFF2-40B4-BE49-F238E27FC236}">
                    <a16:creationId xmlns:a16="http://schemas.microsoft.com/office/drawing/2014/main" id="{BF8CEAFA-54A4-A764-48FF-2ADEBC125024}"/>
                  </a:ext>
                </a:extLst>
              </p:cNvPr>
              <p:cNvSpPr/>
              <p:nvPr/>
            </p:nvSpPr>
            <p:spPr>
              <a:xfrm>
                <a:off x="11783057" y="5234730"/>
                <a:ext cx="121847" cy="117096"/>
              </a:xfrm>
              <a:custGeom>
                <a:avLst/>
                <a:gdLst>
                  <a:gd name="connsiteX0" fmla="*/ 119154 w 121847"/>
                  <a:gd name="connsiteY0" fmla="*/ 117096 h 117096"/>
                  <a:gd name="connsiteX1" fmla="*/ 117358 w 121847"/>
                  <a:gd name="connsiteY1" fmla="*/ 116198 h 117096"/>
                  <a:gd name="connsiteX2" fmla="*/ 56306 w 121847"/>
                  <a:gd name="connsiteY2" fmla="*/ 73093 h 117096"/>
                  <a:gd name="connsiteX3" fmla="*/ 46430 w 121847"/>
                  <a:gd name="connsiteY3" fmla="*/ 68603 h 117096"/>
                  <a:gd name="connsiteX4" fmla="*/ 1539 w 121847"/>
                  <a:gd name="connsiteY4" fmla="*/ 2148 h 117096"/>
                  <a:gd name="connsiteX5" fmla="*/ 4232 w 121847"/>
                  <a:gd name="connsiteY5" fmla="*/ 352 h 117096"/>
                  <a:gd name="connsiteX6" fmla="*/ 6028 w 121847"/>
                  <a:gd name="connsiteY6" fmla="*/ 3046 h 117096"/>
                  <a:gd name="connsiteX7" fmla="*/ 48226 w 121847"/>
                  <a:gd name="connsiteY7" fmla="*/ 63215 h 117096"/>
                  <a:gd name="connsiteX8" fmla="*/ 58101 w 121847"/>
                  <a:gd name="connsiteY8" fmla="*/ 67705 h 117096"/>
                  <a:gd name="connsiteX9" fmla="*/ 121847 w 121847"/>
                  <a:gd name="connsiteY9" fmla="*/ 112606 h 117096"/>
                  <a:gd name="connsiteX10" fmla="*/ 121847 w 121847"/>
                  <a:gd name="connsiteY10" fmla="*/ 116198 h 117096"/>
                  <a:gd name="connsiteX11" fmla="*/ 120052 w 121847"/>
                  <a:gd name="connsiteY11" fmla="*/ 116198 h 117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47" h="117096">
                    <a:moveTo>
                      <a:pt x="119154" y="117096"/>
                    </a:moveTo>
                    <a:cubicBezTo>
                      <a:pt x="119154" y="117096"/>
                      <a:pt x="117358" y="117096"/>
                      <a:pt x="117358" y="116198"/>
                    </a:cubicBezTo>
                    <a:cubicBezTo>
                      <a:pt x="101197" y="92849"/>
                      <a:pt x="81445" y="84767"/>
                      <a:pt x="56306" y="73093"/>
                    </a:cubicBezTo>
                    <a:cubicBezTo>
                      <a:pt x="52715" y="71297"/>
                      <a:pt x="50021" y="70399"/>
                      <a:pt x="46430" y="68603"/>
                    </a:cubicBezTo>
                    <a:cubicBezTo>
                      <a:pt x="24882" y="59622"/>
                      <a:pt x="-7440" y="45254"/>
                      <a:pt x="1539" y="2148"/>
                    </a:cubicBezTo>
                    <a:cubicBezTo>
                      <a:pt x="1539" y="352"/>
                      <a:pt x="3334" y="-546"/>
                      <a:pt x="4232" y="352"/>
                    </a:cubicBezTo>
                    <a:cubicBezTo>
                      <a:pt x="6028" y="352"/>
                      <a:pt x="6926" y="2148"/>
                      <a:pt x="6028" y="3046"/>
                    </a:cubicBezTo>
                    <a:cubicBezTo>
                      <a:pt x="-1155" y="38968"/>
                      <a:pt x="20393" y="51540"/>
                      <a:pt x="48226" y="63215"/>
                    </a:cubicBezTo>
                    <a:cubicBezTo>
                      <a:pt x="51817" y="65010"/>
                      <a:pt x="54511" y="65909"/>
                      <a:pt x="58101" y="67705"/>
                    </a:cubicBezTo>
                    <a:cubicBezTo>
                      <a:pt x="84139" y="78481"/>
                      <a:pt x="104788" y="87461"/>
                      <a:pt x="121847" y="112606"/>
                    </a:cubicBezTo>
                    <a:cubicBezTo>
                      <a:pt x="121847" y="113504"/>
                      <a:pt x="121847" y="115300"/>
                      <a:pt x="121847" y="116198"/>
                    </a:cubicBezTo>
                    <a:cubicBezTo>
                      <a:pt x="121847" y="116198"/>
                      <a:pt x="120949" y="116198"/>
                      <a:pt x="120052" y="116198"/>
                    </a:cubicBezTo>
                  </a:path>
                </a:pathLst>
              </a:custGeom>
              <a:solidFill>
                <a:srgbClr val="1D1D1B"/>
              </a:solidFill>
              <a:ln w="8971" cap="flat">
                <a:noFill/>
                <a:prstDash val="solid"/>
                <a:miter/>
              </a:ln>
            </p:spPr>
            <p:txBody>
              <a:bodyPr rtlCol="0" anchor="ctr"/>
              <a:lstStyle/>
              <a:p>
                <a:endParaRPr lang="en-US"/>
              </a:p>
            </p:txBody>
          </p:sp>
          <p:sp>
            <p:nvSpPr>
              <p:cNvPr id="1414" name="Freeform 1413">
                <a:extLst>
                  <a:ext uri="{FF2B5EF4-FFF2-40B4-BE49-F238E27FC236}">
                    <a16:creationId xmlns:a16="http://schemas.microsoft.com/office/drawing/2014/main" id="{7971797D-2AF9-2CB9-14C5-1CD0F7228608}"/>
                  </a:ext>
                </a:extLst>
              </p:cNvPr>
              <p:cNvSpPr/>
              <p:nvPr/>
            </p:nvSpPr>
            <p:spPr>
              <a:xfrm>
                <a:off x="11696609" y="5187487"/>
                <a:ext cx="103787" cy="75434"/>
              </a:xfrm>
              <a:custGeom>
                <a:avLst/>
                <a:gdLst>
                  <a:gd name="connsiteX0" fmla="*/ 53869 w 103787"/>
                  <a:gd name="connsiteY0" fmla="*/ 74537 h 75434"/>
                  <a:gd name="connsiteX1" fmla="*/ 0 w 103787"/>
                  <a:gd name="connsiteY1" fmla="*/ 42208 h 75434"/>
                  <a:gd name="connsiteX2" fmla="*/ 898 w 103787"/>
                  <a:gd name="connsiteY2" fmla="*/ 38616 h 75434"/>
                  <a:gd name="connsiteX3" fmla="*/ 4489 w 103787"/>
                  <a:gd name="connsiteY3" fmla="*/ 39513 h 75434"/>
                  <a:gd name="connsiteX4" fmla="*/ 56563 w 103787"/>
                  <a:gd name="connsiteY4" fmla="*/ 69149 h 75434"/>
                  <a:gd name="connsiteX5" fmla="*/ 88885 w 103787"/>
                  <a:gd name="connsiteY5" fmla="*/ 46698 h 75434"/>
                  <a:gd name="connsiteX6" fmla="*/ 97863 w 103787"/>
                  <a:gd name="connsiteY6" fmla="*/ 2694 h 75434"/>
                  <a:gd name="connsiteX7" fmla="*/ 100556 w 103787"/>
                  <a:gd name="connsiteY7" fmla="*/ 0 h 75434"/>
                  <a:gd name="connsiteX8" fmla="*/ 103250 w 103787"/>
                  <a:gd name="connsiteY8" fmla="*/ 2694 h 75434"/>
                  <a:gd name="connsiteX9" fmla="*/ 93374 w 103787"/>
                  <a:gd name="connsiteY9" fmla="*/ 50290 h 75434"/>
                  <a:gd name="connsiteX10" fmla="*/ 56563 w 103787"/>
                  <a:gd name="connsiteY10" fmla="*/ 75435 h 75434"/>
                  <a:gd name="connsiteX11" fmla="*/ 53869 w 103787"/>
                  <a:gd name="connsiteY11" fmla="*/ 75435 h 75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787" h="75434">
                    <a:moveTo>
                      <a:pt x="53869" y="74537"/>
                    </a:moveTo>
                    <a:cubicBezTo>
                      <a:pt x="32321" y="74537"/>
                      <a:pt x="11672" y="61964"/>
                      <a:pt x="0" y="42208"/>
                    </a:cubicBezTo>
                    <a:cubicBezTo>
                      <a:pt x="0" y="41310"/>
                      <a:pt x="0" y="39513"/>
                      <a:pt x="898" y="38616"/>
                    </a:cubicBezTo>
                    <a:cubicBezTo>
                      <a:pt x="1796" y="38616"/>
                      <a:pt x="3592" y="38616"/>
                      <a:pt x="4489" y="39513"/>
                    </a:cubicBezTo>
                    <a:cubicBezTo>
                      <a:pt x="15263" y="58372"/>
                      <a:pt x="35913" y="70047"/>
                      <a:pt x="56563" y="69149"/>
                    </a:cubicBezTo>
                    <a:cubicBezTo>
                      <a:pt x="69133" y="69149"/>
                      <a:pt x="79008" y="61066"/>
                      <a:pt x="88885" y="46698"/>
                    </a:cubicBezTo>
                    <a:cubicBezTo>
                      <a:pt x="93374" y="40411"/>
                      <a:pt x="100556" y="22451"/>
                      <a:pt x="97863" y="2694"/>
                    </a:cubicBezTo>
                    <a:cubicBezTo>
                      <a:pt x="97863" y="898"/>
                      <a:pt x="97863" y="0"/>
                      <a:pt x="100556" y="0"/>
                    </a:cubicBezTo>
                    <a:cubicBezTo>
                      <a:pt x="102352" y="0"/>
                      <a:pt x="103250" y="0"/>
                      <a:pt x="103250" y="2694"/>
                    </a:cubicBezTo>
                    <a:cubicBezTo>
                      <a:pt x="105943" y="24247"/>
                      <a:pt x="97863" y="43106"/>
                      <a:pt x="93374" y="50290"/>
                    </a:cubicBezTo>
                    <a:cubicBezTo>
                      <a:pt x="82600" y="66454"/>
                      <a:pt x="70928" y="74537"/>
                      <a:pt x="56563" y="75435"/>
                    </a:cubicBezTo>
                    <a:cubicBezTo>
                      <a:pt x="56563" y="75435"/>
                      <a:pt x="54767" y="75435"/>
                      <a:pt x="53869" y="75435"/>
                    </a:cubicBezTo>
                  </a:path>
                </a:pathLst>
              </a:custGeom>
              <a:solidFill>
                <a:srgbClr val="1D1D1B"/>
              </a:solidFill>
              <a:ln w="8971" cap="flat">
                <a:noFill/>
                <a:prstDash val="solid"/>
                <a:miter/>
              </a:ln>
            </p:spPr>
            <p:txBody>
              <a:bodyPr rtlCol="0" anchor="ctr"/>
              <a:lstStyle/>
              <a:p>
                <a:endParaRPr lang="en-US"/>
              </a:p>
            </p:txBody>
          </p:sp>
          <p:sp>
            <p:nvSpPr>
              <p:cNvPr id="1415" name="Freeform 1414">
                <a:extLst>
                  <a:ext uri="{FF2B5EF4-FFF2-40B4-BE49-F238E27FC236}">
                    <a16:creationId xmlns:a16="http://schemas.microsoft.com/office/drawing/2014/main" id="{DFAE4E65-BFFD-ABBA-4BAC-8C7FBFE2F991}"/>
                  </a:ext>
                </a:extLst>
              </p:cNvPr>
              <p:cNvSpPr/>
              <p:nvPr/>
            </p:nvSpPr>
            <p:spPr>
              <a:xfrm>
                <a:off x="11701098" y="5159058"/>
                <a:ext cx="25138" cy="9570"/>
              </a:xfrm>
              <a:custGeom>
                <a:avLst/>
                <a:gdLst>
                  <a:gd name="connsiteX0" fmla="*/ 1796 w 25138"/>
                  <a:gd name="connsiteY0" fmla="*/ 9570 h 9570"/>
                  <a:gd name="connsiteX1" fmla="*/ 0 w 25138"/>
                  <a:gd name="connsiteY1" fmla="*/ 8672 h 9570"/>
                  <a:gd name="connsiteX2" fmla="*/ 0 w 25138"/>
                  <a:gd name="connsiteY2" fmla="*/ 5080 h 9570"/>
                  <a:gd name="connsiteX3" fmla="*/ 23343 w 25138"/>
                  <a:gd name="connsiteY3" fmla="*/ 1488 h 9570"/>
                  <a:gd name="connsiteX4" fmla="*/ 25139 w 25138"/>
                  <a:gd name="connsiteY4" fmla="*/ 5080 h 9570"/>
                  <a:gd name="connsiteX5" fmla="*/ 21548 w 25138"/>
                  <a:gd name="connsiteY5" fmla="*/ 6876 h 9570"/>
                  <a:gd name="connsiteX6" fmla="*/ 2693 w 25138"/>
                  <a:gd name="connsiteY6" fmla="*/ 9570 h 9570"/>
                  <a:gd name="connsiteX7" fmla="*/ 898 w 25138"/>
                  <a:gd name="connsiteY7" fmla="*/ 9570 h 9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138" h="9570">
                    <a:moveTo>
                      <a:pt x="1796" y="9570"/>
                    </a:moveTo>
                    <a:cubicBezTo>
                      <a:pt x="1796" y="9570"/>
                      <a:pt x="0" y="9570"/>
                      <a:pt x="0" y="8672"/>
                    </a:cubicBezTo>
                    <a:cubicBezTo>
                      <a:pt x="0" y="7774"/>
                      <a:pt x="0" y="5978"/>
                      <a:pt x="0" y="5080"/>
                    </a:cubicBezTo>
                    <a:cubicBezTo>
                      <a:pt x="4489" y="1488"/>
                      <a:pt x="15263" y="-2104"/>
                      <a:pt x="23343" y="1488"/>
                    </a:cubicBezTo>
                    <a:cubicBezTo>
                      <a:pt x="24241" y="1488"/>
                      <a:pt x="25139" y="3284"/>
                      <a:pt x="25139" y="5080"/>
                    </a:cubicBezTo>
                    <a:cubicBezTo>
                      <a:pt x="25139" y="6876"/>
                      <a:pt x="23343" y="6876"/>
                      <a:pt x="21548" y="6876"/>
                    </a:cubicBezTo>
                    <a:cubicBezTo>
                      <a:pt x="15263" y="4182"/>
                      <a:pt x="6285" y="6876"/>
                      <a:pt x="2693" y="9570"/>
                    </a:cubicBezTo>
                    <a:cubicBezTo>
                      <a:pt x="2693" y="9570"/>
                      <a:pt x="1796" y="9570"/>
                      <a:pt x="898" y="9570"/>
                    </a:cubicBezTo>
                  </a:path>
                </a:pathLst>
              </a:custGeom>
              <a:solidFill>
                <a:srgbClr val="1D1D1B"/>
              </a:solidFill>
              <a:ln w="8971" cap="flat">
                <a:noFill/>
                <a:prstDash val="solid"/>
                <a:miter/>
              </a:ln>
            </p:spPr>
            <p:txBody>
              <a:bodyPr rtlCol="0" anchor="ctr"/>
              <a:lstStyle/>
              <a:p>
                <a:endParaRPr lang="en-US"/>
              </a:p>
            </p:txBody>
          </p:sp>
          <p:sp>
            <p:nvSpPr>
              <p:cNvPr id="1416" name="Freeform 1415">
                <a:extLst>
                  <a:ext uri="{FF2B5EF4-FFF2-40B4-BE49-F238E27FC236}">
                    <a16:creationId xmlns:a16="http://schemas.microsoft.com/office/drawing/2014/main" id="{B916ACF8-5820-1A3A-874E-61F69001D0E4}"/>
                  </a:ext>
                </a:extLst>
              </p:cNvPr>
              <p:cNvSpPr/>
              <p:nvPr/>
            </p:nvSpPr>
            <p:spPr>
              <a:xfrm>
                <a:off x="11743612" y="5174562"/>
                <a:ext cx="11594" cy="29987"/>
              </a:xfrm>
              <a:custGeom>
                <a:avLst/>
                <a:gdLst>
                  <a:gd name="connsiteX0" fmla="*/ 4173 w 11594"/>
                  <a:gd name="connsiteY0" fmla="*/ 29987 h 29987"/>
                  <a:gd name="connsiteX1" fmla="*/ 2377 w 11594"/>
                  <a:gd name="connsiteY1" fmla="*/ 29089 h 29987"/>
                  <a:gd name="connsiteX2" fmla="*/ 2377 w 11594"/>
                  <a:gd name="connsiteY2" fmla="*/ 25497 h 29987"/>
                  <a:gd name="connsiteX3" fmla="*/ 5969 w 11594"/>
                  <a:gd name="connsiteY3" fmla="*/ 21905 h 29987"/>
                  <a:gd name="connsiteX4" fmla="*/ 4173 w 11594"/>
                  <a:gd name="connsiteY4" fmla="*/ 17415 h 29987"/>
                  <a:gd name="connsiteX5" fmla="*/ 581 w 11594"/>
                  <a:gd name="connsiteY5" fmla="*/ 2148 h 29987"/>
                  <a:gd name="connsiteX6" fmla="*/ 3275 w 11594"/>
                  <a:gd name="connsiteY6" fmla="*/ 352 h 29987"/>
                  <a:gd name="connsiteX7" fmla="*/ 5071 w 11594"/>
                  <a:gd name="connsiteY7" fmla="*/ 3046 h 29987"/>
                  <a:gd name="connsiteX8" fmla="*/ 8662 w 11594"/>
                  <a:gd name="connsiteY8" fmla="*/ 13823 h 29987"/>
                  <a:gd name="connsiteX9" fmla="*/ 11355 w 11594"/>
                  <a:gd name="connsiteY9" fmla="*/ 21905 h 29987"/>
                  <a:gd name="connsiteX10" fmla="*/ 5969 w 11594"/>
                  <a:gd name="connsiteY10" fmla="*/ 29089 h 29987"/>
                  <a:gd name="connsiteX11" fmla="*/ 4173 w 11594"/>
                  <a:gd name="connsiteY11" fmla="*/ 29089 h 29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594" h="29987">
                    <a:moveTo>
                      <a:pt x="4173" y="29987"/>
                    </a:moveTo>
                    <a:cubicBezTo>
                      <a:pt x="4173" y="29987"/>
                      <a:pt x="2377" y="29987"/>
                      <a:pt x="2377" y="29089"/>
                    </a:cubicBezTo>
                    <a:cubicBezTo>
                      <a:pt x="2377" y="28191"/>
                      <a:pt x="2377" y="26395"/>
                      <a:pt x="2377" y="25497"/>
                    </a:cubicBezTo>
                    <a:cubicBezTo>
                      <a:pt x="5071" y="23701"/>
                      <a:pt x="5969" y="22803"/>
                      <a:pt x="5969" y="21905"/>
                    </a:cubicBezTo>
                    <a:cubicBezTo>
                      <a:pt x="5969" y="21007"/>
                      <a:pt x="5969" y="19211"/>
                      <a:pt x="4173" y="17415"/>
                    </a:cubicBezTo>
                    <a:cubicBezTo>
                      <a:pt x="1480" y="13823"/>
                      <a:pt x="-1214" y="9333"/>
                      <a:pt x="581" y="2148"/>
                    </a:cubicBezTo>
                    <a:cubicBezTo>
                      <a:pt x="581" y="352"/>
                      <a:pt x="2377" y="-546"/>
                      <a:pt x="3275" y="352"/>
                    </a:cubicBezTo>
                    <a:cubicBezTo>
                      <a:pt x="5071" y="352"/>
                      <a:pt x="5969" y="2148"/>
                      <a:pt x="5071" y="3046"/>
                    </a:cubicBezTo>
                    <a:cubicBezTo>
                      <a:pt x="4173" y="7536"/>
                      <a:pt x="5969" y="11129"/>
                      <a:pt x="8662" y="13823"/>
                    </a:cubicBezTo>
                    <a:cubicBezTo>
                      <a:pt x="10458" y="16517"/>
                      <a:pt x="12253" y="19211"/>
                      <a:pt x="11355" y="21905"/>
                    </a:cubicBezTo>
                    <a:cubicBezTo>
                      <a:pt x="11355" y="24599"/>
                      <a:pt x="8662" y="26395"/>
                      <a:pt x="5969" y="29089"/>
                    </a:cubicBezTo>
                    <a:cubicBezTo>
                      <a:pt x="5969" y="29089"/>
                      <a:pt x="5071" y="29089"/>
                      <a:pt x="4173" y="29089"/>
                    </a:cubicBezTo>
                  </a:path>
                </a:pathLst>
              </a:custGeom>
              <a:solidFill>
                <a:srgbClr val="1D1D1B"/>
              </a:solidFill>
              <a:ln w="8971" cap="flat">
                <a:noFill/>
                <a:prstDash val="solid"/>
                <a:miter/>
              </a:ln>
            </p:spPr>
            <p:txBody>
              <a:bodyPr rtlCol="0" anchor="ctr"/>
              <a:lstStyle/>
              <a:p>
                <a:endParaRPr lang="en-US"/>
              </a:p>
            </p:txBody>
          </p:sp>
          <p:sp>
            <p:nvSpPr>
              <p:cNvPr id="1417" name="Freeform 1416">
                <a:extLst>
                  <a:ext uri="{FF2B5EF4-FFF2-40B4-BE49-F238E27FC236}">
                    <a16:creationId xmlns:a16="http://schemas.microsoft.com/office/drawing/2014/main" id="{7F60D484-EA88-6161-D161-55A35985EB8E}"/>
                  </a:ext>
                </a:extLst>
              </p:cNvPr>
              <p:cNvSpPr/>
              <p:nvPr/>
            </p:nvSpPr>
            <p:spPr>
              <a:xfrm>
                <a:off x="11729829" y="5212632"/>
                <a:ext cx="36810" cy="22714"/>
              </a:xfrm>
              <a:custGeom>
                <a:avLst/>
                <a:gdLst>
                  <a:gd name="connsiteX0" fmla="*/ 36811 w 36810"/>
                  <a:gd name="connsiteY0" fmla="*/ 0 h 22714"/>
                  <a:gd name="connsiteX1" fmla="*/ 19752 w 36810"/>
                  <a:gd name="connsiteY1" fmla="*/ 4490 h 22714"/>
                  <a:gd name="connsiteX2" fmla="*/ 0 w 36810"/>
                  <a:gd name="connsiteY2" fmla="*/ 6286 h 22714"/>
                  <a:gd name="connsiteX3" fmla="*/ 21547 w 36810"/>
                  <a:gd name="connsiteY3" fmla="*/ 22451 h 22714"/>
                  <a:gd name="connsiteX4" fmla="*/ 35913 w 36810"/>
                  <a:gd name="connsiteY4" fmla="*/ 0 h 227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10" h="22714">
                    <a:moveTo>
                      <a:pt x="36811" y="0"/>
                    </a:moveTo>
                    <a:cubicBezTo>
                      <a:pt x="36811" y="0"/>
                      <a:pt x="29628" y="2694"/>
                      <a:pt x="19752" y="4490"/>
                    </a:cubicBezTo>
                    <a:cubicBezTo>
                      <a:pt x="9876" y="6286"/>
                      <a:pt x="0" y="6286"/>
                      <a:pt x="0" y="6286"/>
                    </a:cubicBezTo>
                    <a:cubicBezTo>
                      <a:pt x="0" y="6286"/>
                      <a:pt x="5387" y="25145"/>
                      <a:pt x="21547" y="22451"/>
                    </a:cubicBezTo>
                    <a:cubicBezTo>
                      <a:pt x="35913" y="19757"/>
                      <a:pt x="35913" y="0"/>
                      <a:pt x="35913" y="0"/>
                    </a:cubicBezTo>
                  </a:path>
                </a:pathLst>
              </a:custGeom>
              <a:solidFill>
                <a:srgbClr val="FFFFFF"/>
              </a:solidFill>
              <a:ln w="8971" cap="flat">
                <a:noFill/>
                <a:prstDash val="solid"/>
                <a:miter/>
              </a:ln>
            </p:spPr>
            <p:txBody>
              <a:bodyPr rtlCol="0" anchor="ctr"/>
              <a:lstStyle/>
              <a:p>
                <a:endParaRPr lang="en-US"/>
              </a:p>
            </p:txBody>
          </p:sp>
          <p:sp>
            <p:nvSpPr>
              <p:cNvPr id="1418" name="Freeform 1417">
                <a:extLst>
                  <a:ext uri="{FF2B5EF4-FFF2-40B4-BE49-F238E27FC236}">
                    <a16:creationId xmlns:a16="http://schemas.microsoft.com/office/drawing/2014/main" id="{EBECE7EE-0D55-B6C9-484C-AFFB0F96ED88}"/>
                  </a:ext>
                </a:extLst>
              </p:cNvPr>
              <p:cNvSpPr/>
              <p:nvPr/>
            </p:nvSpPr>
            <p:spPr>
              <a:xfrm>
                <a:off x="11728033" y="5209937"/>
                <a:ext cx="40402" cy="27839"/>
              </a:xfrm>
              <a:custGeom>
                <a:avLst/>
                <a:gdLst>
                  <a:gd name="connsiteX0" fmla="*/ 6285 w 40402"/>
                  <a:gd name="connsiteY0" fmla="*/ 11675 h 27839"/>
                  <a:gd name="connsiteX1" fmla="*/ 24241 w 40402"/>
                  <a:gd name="connsiteY1" fmla="*/ 22451 h 27839"/>
                  <a:gd name="connsiteX2" fmla="*/ 35913 w 40402"/>
                  <a:gd name="connsiteY2" fmla="*/ 6286 h 27839"/>
                  <a:gd name="connsiteX3" fmla="*/ 22446 w 40402"/>
                  <a:gd name="connsiteY3" fmla="*/ 9878 h 27839"/>
                  <a:gd name="connsiteX4" fmla="*/ 6285 w 40402"/>
                  <a:gd name="connsiteY4" fmla="*/ 11675 h 27839"/>
                  <a:gd name="connsiteX5" fmla="*/ 21548 w 40402"/>
                  <a:gd name="connsiteY5" fmla="*/ 27839 h 27839"/>
                  <a:gd name="connsiteX6" fmla="*/ 0 w 40402"/>
                  <a:gd name="connsiteY6" fmla="*/ 9878 h 27839"/>
                  <a:gd name="connsiteX7" fmla="*/ 0 w 40402"/>
                  <a:gd name="connsiteY7" fmla="*/ 7184 h 27839"/>
                  <a:gd name="connsiteX8" fmla="*/ 1796 w 40402"/>
                  <a:gd name="connsiteY8" fmla="*/ 6286 h 27839"/>
                  <a:gd name="connsiteX9" fmla="*/ 20650 w 40402"/>
                  <a:gd name="connsiteY9" fmla="*/ 4490 h 27839"/>
                  <a:gd name="connsiteX10" fmla="*/ 36811 w 40402"/>
                  <a:gd name="connsiteY10" fmla="*/ 0 h 27839"/>
                  <a:gd name="connsiteX11" fmla="*/ 39504 w 40402"/>
                  <a:gd name="connsiteY11" fmla="*/ 0 h 27839"/>
                  <a:gd name="connsiteX12" fmla="*/ 40402 w 40402"/>
                  <a:gd name="connsiteY12" fmla="*/ 1796 h 27839"/>
                  <a:gd name="connsiteX13" fmla="*/ 24241 w 40402"/>
                  <a:gd name="connsiteY13" fmla="*/ 26043 h 27839"/>
                  <a:gd name="connsiteX14" fmla="*/ 20650 w 40402"/>
                  <a:gd name="connsiteY14" fmla="*/ 26043 h 2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402" h="27839">
                    <a:moveTo>
                      <a:pt x="6285" y="11675"/>
                    </a:moveTo>
                    <a:cubicBezTo>
                      <a:pt x="8081" y="16165"/>
                      <a:pt x="13467" y="24247"/>
                      <a:pt x="24241" y="22451"/>
                    </a:cubicBezTo>
                    <a:cubicBezTo>
                      <a:pt x="33220" y="20655"/>
                      <a:pt x="35015" y="11675"/>
                      <a:pt x="35913" y="6286"/>
                    </a:cubicBezTo>
                    <a:cubicBezTo>
                      <a:pt x="33220" y="7184"/>
                      <a:pt x="27832" y="8082"/>
                      <a:pt x="22446" y="9878"/>
                    </a:cubicBezTo>
                    <a:cubicBezTo>
                      <a:pt x="16161" y="10776"/>
                      <a:pt x="9876" y="11675"/>
                      <a:pt x="6285" y="11675"/>
                    </a:cubicBezTo>
                    <a:close/>
                    <a:moveTo>
                      <a:pt x="21548" y="27839"/>
                    </a:moveTo>
                    <a:cubicBezTo>
                      <a:pt x="8978" y="27839"/>
                      <a:pt x="2693" y="16165"/>
                      <a:pt x="0" y="9878"/>
                    </a:cubicBezTo>
                    <a:cubicBezTo>
                      <a:pt x="0" y="9878"/>
                      <a:pt x="0" y="8082"/>
                      <a:pt x="0" y="7184"/>
                    </a:cubicBezTo>
                    <a:cubicBezTo>
                      <a:pt x="0" y="7184"/>
                      <a:pt x="898" y="6286"/>
                      <a:pt x="1796" y="6286"/>
                    </a:cubicBezTo>
                    <a:cubicBezTo>
                      <a:pt x="1796" y="6286"/>
                      <a:pt x="11672" y="6286"/>
                      <a:pt x="20650" y="4490"/>
                    </a:cubicBezTo>
                    <a:cubicBezTo>
                      <a:pt x="29628" y="2694"/>
                      <a:pt x="36811" y="0"/>
                      <a:pt x="36811" y="0"/>
                    </a:cubicBezTo>
                    <a:cubicBezTo>
                      <a:pt x="36811" y="0"/>
                      <a:pt x="38606" y="0"/>
                      <a:pt x="39504" y="0"/>
                    </a:cubicBezTo>
                    <a:cubicBezTo>
                      <a:pt x="39504" y="0"/>
                      <a:pt x="40402" y="898"/>
                      <a:pt x="40402" y="1796"/>
                    </a:cubicBezTo>
                    <a:cubicBezTo>
                      <a:pt x="40402" y="2694"/>
                      <a:pt x="40402" y="23349"/>
                      <a:pt x="24241" y="26043"/>
                    </a:cubicBezTo>
                    <a:cubicBezTo>
                      <a:pt x="23343" y="26043"/>
                      <a:pt x="21548" y="26043"/>
                      <a:pt x="20650" y="26043"/>
                    </a:cubicBezTo>
                  </a:path>
                </a:pathLst>
              </a:custGeom>
              <a:solidFill>
                <a:srgbClr val="1D1D1B"/>
              </a:solidFill>
              <a:ln w="8971" cap="flat">
                <a:noFill/>
                <a:prstDash val="solid"/>
                <a:miter/>
              </a:ln>
            </p:spPr>
            <p:txBody>
              <a:bodyPr rtlCol="0" anchor="ctr"/>
              <a:lstStyle/>
              <a:p>
                <a:endParaRPr lang="en-US"/>
              </a:p>
            </p:txBody>
          </p:sp>
          <p:sp>
            <p:nvSpPr>
              <p:cNvPr id="1419" name="Freeform 1418">
                <a:extLst>
                  <a:ext uri="{FF2B5EF4-FFF2-40B4-BE49-F238E27FC236}">
                    <a16:creationId xmlns:a16="http://schemas.microsoft.com/office/drawing/2014/main" id="{50863AC0-939C-BA04-ED62-D9172EA78C7B}"/>
                  </a:ext>
                </a:extLst>
              </p:cNvPr>
              <p:cNvSpPr/>
              <p:nvPr/>
            </p:nvSpPr>
            <p:spPr>
              <a:xfrm>
                <a:off x="11666114" y="5178273"/>
                <a:ext cx="27801" cy="38849"/>
              </a:xfrm>
              <a:custGeom>
                <a:avLst/>
                <a:gdLst>
                  <a:gd name="connsiteX0" fmla="*/ 22415 w 27801"/>
                  <a:gd name="connsiteY0" fmla="*/ 38849 h 38849"/>
                  <a:gd name="connsiteX1" fmla="*/ 867 w 27801"/>
                  <a:gd name="connsiteY1" fmla="*/ 22684 h 38849"/>
                  <a:gd name="connsiteX2" fmla="*/ 4458 w 27801"/>
                  <a:gd name="connsiteY2" fmla="*/ 3826 h 38849"/>
                  <a:gd name="connsiteX3" fmla="*/ 17926 w 27801"/>
                  <a:gd name="connsiteY3" fmla="*/ 234 h 38849"/>
                  <a:gd name="connsiteX4" fmla="*/ 19721 w 27801"/>
                  <a:gd name="connsiteY4" fmla="*/ 2928 h 38849"/>
                  <a:gd name="connsiteX5" fmla="*/ 17028 w 27801"/>
                  <a:gd name="connsiteY5" fmla="*/ 4724 h 38849"/>
                  <a:gd name="connsiteX6" fmla="*/ 8050 w 27801"/>
                  <a:gd name="connsiteY6" fmla="*/ 6520 h 38849"/>
                  <a:gd name="connsiteX7" fmla="*/ 6254 w 27801"/>
                  <a:gd name="connsiteY7" fmla="*/ 19990 h 38849"/>
                  <a:gd name="connsiteX8" fmla="*/ 25109 w 27801"/>
                  <a:gd name="connsiteY8" fmla="*/ 32563 h 38849"/>
                  <a:gd name="connsiteX9" fmla="*/ 27802 w 27801"/>
                  <a:gd name="connsiteY9" fmla="*/ 34359 h 38849"/>
                  <a:gd name="connsiteX10" fmla="*/ 26006 w 27801"/>
                  <a:gd name="connsiteY10" fmla="*/ 37053 h 38849"/>
                  <a:gd name="connsiteX11" fmla="*/ 23313 w 27801"/>
                  <a:gd name="connsiteY11" fmla="*/ 37053 h 38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801" h="38849">
                    <a:moveTo>
                      <a:pt x="22415" y="38849"/>
                    </a:moveTo>
                    <a:cubicBezTo>
                      <a:pt x="13436" y="38849"/>
                      <a:pt x="3561" y="32563"/>
                      <a:pt x="867" y="22684"/>
                    </a:cubicBezTo>
                    <a:cubicBezTo>
                      <a:pt x="-929" y="17296"/>
                      <a:pt x="-31" y="9214"/>
                      <a:pt x="4458" y="3826"/>
                    </a:cubicBezTo>
                    <a:cubicBezTo>
                      <a:pt x="6254" y="1132"/>
                      <a:pt x="10743" y="-664"/>
                      <a:pt x="17926" y="234"/>
                    </a:cubicBezTo>
                    <a:cubicBezTo>
                      <a:pt x="19721" y="234"/>
                      <a:pt x="20619" y="2030"/>
                      <a:pt x="19721" y="2928"/>
                    </a:cubicBezTo>
                    <a:cubicBezTo>
                      <a:pt x="19721" y="4724"/>
                      <a:pt x="17926" y="5622"/>
                      <a:pt x="17028" y="4724"/>
                    </a:cubicBezTo>
                    <a:cubicBezTo>
                      <a:pt x="13436" y="4724"/>
                      <a:pt x="9845" y="4724"/>
                      <a:pt x="8050" y="6520"/>
                    </a:cubicBezTo>
                    <a:cubicBezTo>
                      <a:pt x="5356" y="10112"/>
                      <a:pt x="4458" y="15500"/>
                      <a:pt x="6254" y="19990"/>
                    </a:cubicBezTo>
                    <a:cubicBezTo>
                      <a:pt x="8050" y="28971"/>
                      <a:pt x="17926" y="33461"/>
                      <a:pt x="25109" y="32563"/>
                    </a:cubicBezTo>
                    <a:cubicBezTo>
                      <a:pt x="26904" y="32563"/>
                      <a:pt x="27802" y="32563"/>
                      <a:pt x="27802" y="34359"/>
                    </a:cubicBezTo>
                    <a:cubicBezTo>
                      <a:pt x="27802" y="36155"/>
                      <a:pt x="27802" y="37053"/>
                      <a:pt x="26006" y="37053"/>
                    </a:cubicBezTo>
                    <a:cubicBezTo>
                      <a:pt x="25109" y="37053"/>
                      <a:pt x="24210" y="37053"/>
                      <a:pt x="23313" y="37053"/>
                    </a:cubicBezTo>
                  </a:path>
                </a:pathLst>
              </a:custGeom>
              <a:solidFill>
                <a:srgbClr val="1D1D1B"/>
              </a:solidFill>
              <a:ln w="8971" cap="flat">
                <a:noFill/>
                <a:prstDash val="solid"/>
                <a:miter/>
              </a:ln>
            </p:spPr>
            <p:txBody>
              <a:bodyPr rtlCol="0" anchor="ctr"/>
              <a:lstStyle/>
              <a:p>
                <a:endParaRPr lang="en-US"/>
              </a:p>
            </p:txBody>
          </p:sp>
          <p:sp>
            <p:nvSpPr>
              <p:cNvPr id="1420" name="Freeform 1419">
                <a:extLst>
                  <a:ext uri="{FF2B5EF4-FFF2-40B4-BE49-F238E27FC236}">
                    <a16:creationId xmlns:a16="http://schemas.microsoft.com/office/drawing/2014/main" id="{C90B25EE-20FD-1851-16C8-571C0ED94A29}"/>
                  </a:ext>
                </a:extLst>
              </p:cNvPr>
              <p:cNvSpPr/>
              <p:nvPr/>
            </p:nvSpPr>
            <p:spPr>
              <a:xfrm>
                <a:off x="11676857" y="5191977"/>
                <a:ext cx="9876" cy="9878"/>
              </a:xfrm>
              <a:custGeom>
                <a:avLst/>
                <a:gdLst>
                  <a:gd name="connsiteX0" fmla="*/ 8081 w 9876"/>
                  <a:gd name="connsiteY0" fmla="*/ 9878 h 9878"/>
                  <a:gd name="connsiteX1" fmla="*/ 6285 w 9876"/>
                  <a:gd name="connsiteY1" fmla="*/ 8980 h 9878"/>
                  <a:gd name="connsiteX2" fmla="*/ 1796 w 9876"/>
                  <a:gd name="connsiteY2" fmla="*/ 5388 h 9878"/>
                  <a:gd name="connsiteX3" fmla="*/ 0 w 9876"/>
                  <a:gd name="connsiteY3" fmla="*/ 1796 h 9878"/>
                  <a:gd name="connsiteX4" fmla="*/ 3592 w 9876"/>
                  <a:gd name="connsiteY4" fmla="*/ 0 h 9878"/>
                  <a:gd name="connsiteX5" fmla="*/ 9876 w 9876"/>
                  <a:gd name="connsiteY5" fmla="*/ 4490 h 9878"/>
                  <a:gd name="connsiteX6" fmla="*/ 9876 w 9876"/>
                  <a:gd name="connsiteY6" fmla="*/ 8082 h 9878"/>
                  <a:gd name="connsiteX7" fmla="*/ 8081 w 9876"/>
                  <a:gd name="connsiteY7" fmla="*/ 8082 h 9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76" h="9878">
                    <a:moveTo>
                      <a:pt x="8081" y="9878"/>
                    </a:moveTo>
                    <a:cubicBezTo>
                      <a:pt x="8081" y="9878"/>
                      <a:pt x="6285" y="9878"/>
                      <a:pt x="6285" y="8980"/>
                    </a:cubicBezTo>
                    <a:cubicBezTo>
                      <a:pt x="6285" y="8980"/>
                      <a:pt x="3592" y="6286"/>
                      <a:pt x="1796" y="5388"/>
                    </a:cubicBezTo>
                    <a:cubicBezTo>
                      <a:pt x="0" y="5388"/>
                      <a:pt x="0" y="3592"/>
                      <a:pt x="0" y="1796"/>
                    </a:cubicBezTo>
                    <a:cubicBezTo>
                      <a:pt x="0" y="0"/>
                      <a:pt x="1796" y="0"/>
                      <a:pt x="3592" y="0"/>
                    </a:cubicBezTo>
                    <a:cubicBezTo>
                      <a:pt x="7182" y="898"/>
                      <a:pt x="9876" y="4490"/>
                      <a:pt x="9876" y="4490"/>
                    </a:cubicBezTo>
                    <a:cubicBezTo>
                      <a:pt x="9876" y="5388"/>
                      <a:pt x="9876" y="7184"/>
                      <a:pt x="9876" y="8082"/>
                    </a:cubicBezTo>
                    <a:cubicBezTo>
                      <a:pt x="9876" y="8082"/>
                      <a:pt x="8978" y="8082"/>
                      <a:pt x="8081" y="8082"/>
                    </a:cubicBezTo>
                  </a:path>
                </a:pathLst>
              </a:custGeom>
              <a:solidFill>
                <a:srgbClr val="1D1D1B"/>
              </a:solidFill>
              <a:ln w="8971" cap="flat">
                <a:noFill/>
                <a:prstDash val="solid"/>
                <a:miter/>
              </a:ln>
            </p:spPr>
            <p:txBody>
              <a:bodyPr rtlCol="0" anchor="ctr"/>
              <a:lstStyle/>
              <a:p>
                <a:endParaRPr lang="en-US"/>
              </a:p>
            </p:txBody>
          </p:sp>
          <p:sp>
            <p:nvSpPr>
              <p:cNvPr id="1421" name="Freeform 1420">
                <a:extLst>
                  <a:ext uri="{FF2B5EF4-FFF2-40B4-BE49-F238E27FC236}">
                    <a16:creationId xmlns:a16="http://schemas.microsoft.com/office/drawing/2014/main" id="{117EE57D-21C9-BEFA-1479-9F1E298C6930}"/>
                  </a:ext>
                </a:extLst>
              </p:cNvPr>
              <p:cNvSpPr/>
              <p:nvPr/>
            </p:nvSpPr>
            <p:spPr>
              <a:xfrm>
                <a:off x="11760354" y="5150897"/>
                <a:ext cx="23715" cy="7852"/>
              </a:xfrm>
              <a:custGeom>
                <a:avLst/>
                <a:gdLst>
                  <a:gd name="connsiteX0" fmla="*/ 1796 w 23715"/>
                  <a:gd name="connsiteY0" fmla="*/ 7853 h 7852"/>
                  <a:gd name="connsiteX1" fmla="*/ 0 w 23715"/>
                  <a:gd name="connsiteY1" fmla="*/ 6955 h 7852"/>
                  <a:gd name="connsiteX2" fmla="*/ 0 w 23715"/>
                  <a:gd name="connsiteY2" fmla="*/ 3363 h 7852"/>
                  <a:gd name="connsiteX3" fmla="*/ 22446 w 23715"/>
                  <a:gd name="connsiteY3" fmla="*/ 1566 h 7852"/>
                  <a:gd name="connsiteX4" fmla="*/ 23344 w 23715"/>
                  <a:gd name="connsiteY4" fmla="*/ 5159 h 7852"/>
                  <a:gd name="connsiteX5" fmla="*/ 19752 w 23715"/>
                  <a:gd name="connsiteY5" fmla="*/ 6057 h 7852"/>
                  <a:gd name="connsiteX6" fmla="*/ 2694 w 23715"/>
                  <a:gd name="connsiteY6" fmla="*/ 7853 h 7852"/>
                  <a:gd name="connsiteX7" fmla="*/ 898 w 23715"/>
                  <a:gd name="connsiteY7" fmla="*/ 7853 h 7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715" h="7852">
                    <a:moveTo>
                      <a:pt x="1796" y="7853"/>
                    </a:moveTo>
                    <a:cubicBezTo>
                      <a:pt x="1796" y="7853"/>
                      <a:pt x="0" y="7853"/>
                      <a:pt x="0" y="6955"/>
                    </a:cubicBezTo>
                    <a:cubicBezTo>
                      <a:pt x="0" y="6057"/>
                      <a:pt x="0" y="4260"/>
                      <a:pt x="0" y="3363"/>
                    </a:cubicBezTo>
                    <a:cubicBezTo>
                      <a:pt x="5387" y="-230"/>
                      <a:pt x="17059" y="-1128"/>
                      <a:pt x="22446" y="1566"/>
                    </a:cubicBezTo>
                    <a:cubicBezTo>
                      <a:pt x="23344" y="1566"/>
                      <a:pt x="24241" y="3363"/>
                      <a:pt x="23344" y="5159"/>
                    </a:cubicBezTo>
                    <a:cubicBezTo>
                      <a:pt x="23344" y="6057"/>
                      <a:pt x="21548" y="6955"/>
                      <a:pt x="19752" y="6057"/>
                    </a:cubicBezTo>
                    <a:cubicBezTo>
                      <a:pt x="16161" y="4260"/>
                      <a:pt x="7183" y="5159"/>
                      <a:pt x="2694" y="7853"/>
                    </a:cubicBezTo>
                    <a:cubicBezTo>
                      <a:pt x="2694" y="7853"/>
                      <a:pt x="1796" y="7853"/>
                      <a:pt x="898" y="7853"/>
                    </a:cubicBezTo>
                  </a:path>
                </a:pathLst>
              </a:custGeom>
              <a:solidFill>
                <a:srgbClr val="1D1D1B"/>
              </a:solidFill>
              <a:ln w="8971" cap="flat">
                <a:noFill/>
                <a:prstDash val="solid"/>
                <a:miter/>
              </a:ln>
            </p:spPr>
            <p:txBody>
              <a:bodyPr rtlCol="0" anchor="ctr"/>
              <a:lstStyle/>
              <a:p>
                <a:endParaRPr lang="en-US"/>
              </a:p>
            </p:txBody>
          </p:sp>
          <p:sp>
            <p:nvSpPr>
              <p:cNvPr id="1422" name="Freeform 1421">
                <a:extLst>
                  <a:ext uri="{FF2B5EF4-FFF2-40B4-BE49-F238E27FC236}">
                    <a16:creationId xmlns:a16="http://schemas.microsoft.com/office/drawing/2014/main" id="{2860931D-01B6-3EB3-8B24-A2E286856076}"/>
                  </a:ext>
                </a:extLst>
              </p:cNvPr>
              <p:cNvSpPr/>
              <p:nvPr/>
            </p:nvSpPr>
            <p:spPr>
              <a:xfrm>
                <a:off x="11713668" y="5178506"/>
                <a:ext cx="9875" cy="11674"/>
              </a:xfrm>
              <a:custGeom>
                <a:avLst/>
                <a:gdLst>
                  <a:gd name="connsiteX0" fmla="*/ 0 w 9875"/>
                  <a:gd name="connsiteY0" fmla="*/ 6286 h 11674"/>
                  <a:gd name="connsiteX1" fmla="*/ 4489 w 9875"/>
                  <a:gd name="connsiteY1" fmla="*/ 0 h 11674"/>
                  <a:gd name="connsiteX2" fmla="*/ 9876 w 9875"/>
                  <a:gd name="connsiteY2" fmla="*/ 5388 h 11674"/>
                  <a:gd name="connsiteX3" fmla="*/ 5387 w 9875"/>
                  <a:gd name="connsiteY3" fmla="*/ 11675 h 11674"/>
                  <a:gd name="connsiteX4" fmla="*/ 0 w 9875"/>
                  <a:gd name="connsiteY4" fmla="*/ 6286 h 11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75" h="11674">
                    <a:moveTo>
                      <a:pt x="0" y="6286"/>
                    </a:moveTo>
                    <a:cubicBezTo>
                      <a:pt x="0" y="2694"/>
                      <a:pt x="1795" y="0"/>
                      <a:pt x="4489" y="0"/>
                    </a:cubicBezTo>
                    <a:cubicBezTo>
                      <a:pt x="7182" y="0"/>
                      <a:pt x="9876" y="2694"/>
                      <a:pt x="9876" y="5388"/>
                    </a:cubicBezTo>
                    <a:cubicBezTo>
                      <a:pt x="9876" y="8082"/>
                      <a:pt x="8080" y="11675"/>
                      <a:pt x="5387" y="11675"/>
                    </a:cubicBezTo>
                    <a:cubicBezTo>
                      <a:pt x="2693" y="11675"/>
                      <a:pt x="0" y="8980"/>
                      <a:pt x="0" y="6286"/>
                    </a:cubicBezTo>
                  </a:path>
                </a:pathLst>
              </a:custGeom>
              <a:solidFill>
                <a:srgbClr val="1D1D1B"/>
              </a:solidFill>
              <a:ln w="8971" cap="flat">
                <a:noFill/>
                <a:prstDash val="solid"/>
                <a:miter/>
              </a:ln>
            </p:spPr>
            <p:txBody>
              <a:bodyPr rtlCol="0" anchor="ctr"/>
              <a:lstStyle/>
              <a:p>
                <a:endParaRPr lang="en-US"/>
              </a:p>
            </p:txBody>
          </p:sp>
          <p:sp>
            <p:nvSpPr>
              <p:cNvPr id="1423" name="Freeform 1422">
                <a:extLst>
                  <a:ext uri="{FF2B5EF4-FFF2-40B4-BE49-F238E27FC236}">
                    <a16:creationId xmlns:a16="http://schemas.microsoft.com/office/drawing/2014/main" id="{F2D378C7-43F2-811C-20BE-D510CDE83ED9}"/>
                  </a:ext>
                </a:extLst>
              </p:cNvPr>
              <p:cNvSpPr/>
              <p:nvPr/>
            </p:nvSpPr>
            <p:spPr>
              <a:xfrm>
                <a:off x="11764843" y="5170424"/>
                <a:ext cx="9876" cy="11674"/>
              </a:xfrm>
              <a:custGeom>
                <a:avLst/>
                <a:gdLst>
                  <a:gd name="connsiteX0" fmla="*/ 0 w 9876"/>
                  <a:gd name="connsiteY0" fmla="*/ 6286 h 11674"/>
                  <a:gd name="connsiteX1" fmla="*/ 4489 w 9876"/>
                  <a:gd name="connsiteY1" fmla="*/ 0 h 11674"/>
                  <a:gd name="connsiteX2" fmla="*/ 9876 w 9876"/>
                  <a:gd name="connsiteY2" fmla="*/ 5388 h 11674"/>
                  <a:gd name="connsiteX3" fmla="*/ 5387 w 9876"/>
                  <a:gd name="connsiteY3" fmla="*/ 11674 h 11674"/>
                  <a:gd name="connsiteX4" fmla="*/ 0 w 9876"/>
                  <a:gd name="connsiteY4" fmla="*/ 6286 h 11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76" h="11674">
                    <a:moveTo>
                      <a:pt x="0" y="6286"/>
                    </a:moveTo>
                    <a:cubicBezTo>
                      <a:pt x="0" y="2694"/>
                      <a:pt x="1796" y="0"/>
                      <a:pt x="4489" y="0"/>
                    </a:cubicBezTo>
                    <a:cubicBezTo>
                      <a:pt x="7183" y="0"/>
                      <a:pt x="9876" y="2694"/>
                      <a:pt x="9876" y="5388"/>
                    </a:cubicBezTo>
                    <a:cubicBezTo>
                      <a:pt x="9876" y="8980"/>
                      <a:pt x="8081" y="11674"/>
                      <a:pt x="5387" y="11674"/>
                    </a:cubicBezTo>
                    <a:cubicBezTo>
                      <a:pt x="2694" y="11674"/>
                      <a:pt x="0" y="8980"/>
                      <a:pt x="0" y="6286"/>
                    </a:cubicBezTo>
                  </a:path>
                </a:pathLst>
              </a:custGeom>
              <a:solidFill>
                <a:srgbClr val="1D1D1B"/>
              </a:solidFill>
              <a:ln w="8971" cap="flat">
                <a:noFill/>
                <a:prstDash val="solid"/>
                <a:miter/>
              </a:ln>
            </p:spPr>
            <p:txBody>
              <a:bodyPr rtlCol="0" anchor="ctr"/>
              <a:lstStyle/>
              <a:p>
                <a:endParaRPr lang="en-US"/>
              </a:p>
            </p:txBody>
          </p:sp>
          <p:sp>
            <p:nvSpPr>
              <p:cNvPr id="1424" name="Freeform 1423">
                <a:extLst>
                  <a:ext uri="{FF2B5EF4-FFF2-40B4-BE49-F238E27FC236}">
                    <a16:creationId xmlns:a16="http://schemas.microsoft.com/office/drawing/2014/main" id="{F49D25EA-D47F-9B9F-84C7-AAA3A776D44C}"/>
                  </a:ext>
                </a:extLst>
              </p:cNvPr>
              <p:cNvSpPr/>
              <p:nvPr/>
            </p:nvSpPr>
            <p:spPr>
              <a:xfrm>
                <a:off x="11787289" y="5138993"/>
                <a:ext cx="9876" cy="31259"/>
              </a:xfrm>
              <a:custGeom>
                <a:avLst/>
                <a:gdLst>
                  <a:gd name="connsiteX0" fmla="*/ 7183 w 9876"/>
                  <a:gd name="connsiteY0" fmla="*/ 28737 h 31259"/>
                  <a:gd name="connsiteX1" fmla="*/ 4489 w 9876"/>
                  <a:gd name="connsiteY1" fmla="*/ 26043 h 31259"/>
                  <a:gd name="connsiteX2" fmla="*/ 0 w 9876"/>
                  <a:gd name="connsiteY2" fmla="*/ 3592 h 31259"/>
                  <a:gd name="connsiteX3" fmla="*/ 1796 w 9876"/>
                  <a:gd name="connsiteY3" fmla="*/ 0 h 31259"/>
                  <a:gd name="connsiteX4" fmla="*/ 5387 w 9876"/>
                  <a:gd name="connsiteY4" fmla="*/ 1796 h 31259"/>
                  <a:gd name="connsiteX5" fmla="*/ 9876 w 9876"/>
                  <a:gd name="connsiteY5" fmla="*/ 26043 h 31259"/>
                  <a:gd name="connsiteX6" fmla="*/ 7183 w 9876"/>
                  <a:gd name="connsiteY6" fmla="*/ 28737 h 31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76" h="31259">
                    <a:moveTo>
                      <a:pt x="7183" y="28737"/>
                    </a:moveTo>
                    <a:cubicBezTo>
                      <a:pt x="5387" y="28737"/>
                      <a:pt x="4489" y="27839"/>
                      <a:pt x="4489" y="26043"/>
                    </a:cubicBezTo>
                    <a:cubicBezTo>
                      <a:pt x="4489" y="17063"/>
                      <a:pt x="0" y="3592"/>
                      <a:pt x="0" y="3592"/>
                    </a:cubicBezTo>
                    <a:cubicBezTo>
                      <a:pt x="0" y="1796"/>
                      <a:pt x="0" y="898"/>
                      <a:pt x="1796" y="0"/>
                    </a:cubicBezTo>
                    <a:cubicBezTo>
                      <a:pt x="3592" y="0"/>
                      <a:pt x="4489" y="0"/>
                      <a:pt x="5387" y="1796"/>
                    </a:cubicBezTo>
                    <a:cubicBezTo>
                      <a:pt x="5387" y="1796"/>
                      <a:pt x="9876" y="16164"/>
                      <a:pt x="9876" y="26043"/>
                    </a:cubicBezTo>
                    <a:cubicBezTo>
                      <a:pt x="9876" y="35921"/>
                      <a:pt x="8978" y="28737"/>
                      <a:pt x="7183" y="28737"/>
                    </a:cubicBezTo>
                  </a:path>
                </a:pathLst>
              </a:custGeom>
              <a:solidFill>
                <a:srgbClr val="1D1D1B"/>
              </a:solidFill>
              <a:ln w="8971" cap="flat">
                <a:noFill/>
                <a:prstDash val="solid"/>
                <a:miter/>
              </a:ln>
            </p:spPr>
            <p:txBody>
              <a:bodyPr rtlCol="0" anchor="ctr"/>
              <a:lstStyle/>
              <a:p>
                <a:endParaRPr lang="en-US"/>
              </a:p>
            </p:txBody>
          </p:sp>
          <p:sp>
            <p:nvSpPr>
              <p:cNvPr id="1425" name="Freeform 1424">
                <a:extLst>
                  <a:ext uri="{FF2B5EF4-FFF2-40B4-BE49-F238E27FC236}">
                    <a16:creationId xmlns:a16="http://schemas.microsoft.com/office/drawing/2014/main" id="{2B7443B0-3C31-AF4E-162F-279793EE70B7}"/>
                  </a:ext>
                </a:extLst>
              </p:cNvPr>
              <p:cNvSpPr/>
              <p:nvPr/>
            </p:nvSpPr>
            <p:spPr>
              <a:xfrm>
                <a:off x="11748683" y="5062954"/>
                <a:ext cx="107213" cy="183802"/>
              </a:xfrm>
              <a:custGeom>
                <a:avLst/>
                <a:gdLst>
                  <a:gd name="connsiteX0" fmla="*/ 105045 w 107213"/>
                  <a:gd name="connsiteY0" fmla="*/ 181108 h 183802"/>
                  <a:gd name="connsiteX1" fmla="*/ 104148 w 107213"/>
                  <a:gd name="connsiteY1" fmla="*/ 181108 h 183802"/>
                  <a:gd name="connsiteX2" fmla="*/ 97863 w 107213"/>
                  <a:gd name="connsiteY2" fmla="*/ 153269 h 183802"/>
                  <a:gd name="connsiteX3" fmla="*/ 100556 w 107213"/>
                  <a:gd name="connsiteY3" fmla="*/ 138901 h 183802"/>
                  <a:gd name="connsiteX4" fmla="*/ 95170 w 107213"/>
                  <a:gd name="connsiteY4" fmla="*/ 125430 h 183802"/>
                  <a:gd name="connsiteX5" fmla="*/ 89782 w 107213"/>
                  <a:gd name="connsiteY5" fmla="*/ 113756 h 183802"/>
                  <a:gd name="connsiteX6" fmla="*/ 88885 w 107213"/>
                  <a:gd name="connsiteY6" fmla="*/ 98489 h 183802"/>
                  <a:gd name="connsiteX7" fmla="*/ 87987 w 107213"/>
                  <a:gd name="connsiteY7" fmla="*/ 83223 h 183802"/>
                  <a:gd name="connsiteX8" fmla="*/ 76315 w 107213"/>
                  <a:gd name="connsiteY8" fmla="*/ 65262 h 183802"/>
                  <a:gd name="connsiteX9" fmla="*/ 69133 w 107213"/>
                  <a:gd name="connsiteY9" fmla="*/ 57180 h 183802"/>
                  <a:gd name="connsiteX10" fmla="*/ 56563 w 107213"/>
                  <a:gd name="connsiteY10" fmla="*/ 38321 h 183802"/>
                  <a:gd name="connsiteX11" fmla="*/ 52972 w 107213"/>
                  <a:gd name="connsiteY11" fmla="*/ 32933 h 183802"/>
                  <a:gd name="connsiteX12" fmla="*/ 51176 w 107213"/>
                  <a:gd name="connsiteY12" fmla="*/ 31137 h 183802"/>
                  <a:gd name="connsiteX13" fmla="*/ 3592 w 107213"/>
                  <a:gd name="connsiteY13" fmla="*/ 7788 h 183802"/>
                  <a:gd name="connsiteX14" fmla="*/ 0 w 107213"/>
                  <a:gd name="connsiteY14" fmla="*/ 5992 h 183802"/>
                  <a:gd name="connsiteX15" fmla="*/ 1796 w 107213"/>
                  <a:gd name="connsiteY15" fmla="*/ 2400 h 183802"/>
                  <a:gd name="connsiteX16" fmla="*/ 54768 w 107213"/>
                  <a:gd name="connsiteY16" fmla="*/ 27545 h 183802"/>
                  <a:gd name="connsiteX17" fmla="*/ 56563 w 107213"/>
                  <a:gd name="connsiteY17" fmla="*/ 29341 h 183802"/>
                  <a:gd name="connsiteX18" fmla="*/ 60154 w 107213"/>
                  <a:gd name="connsiteY18" fmla="*/ 35627 h 183802"/>
                  <a:gd name="connsiteX19" fmla="*/ 72724 w 107213"/>
                  <a:gd name="connsiteY19" fmla="*/ 54486 h 183802"/>
                  <a:gd name="connsiteX20" fmla="*/ 79907 w 107213"/>
                  <a:gd name="connsiteY20" fmla="*/ 62568 h 183802"/>
                  <a:gd name="connsiteX21" fmla="*/ 93374 w 107213"/>
                  <a:gd name="connsiteY21" fmla="*/ 83223 h 183802"/>
                  <a:gd name="connsiteX22" fmla="*/ 94271 w 107213"/>
                  <a:gd name="connsiteY22" fmla="*/ 100286 h 183802"/>
                  <a:gd name="connsiteX23" fmla="*/ 95170 w 107213"/>
                  <a:gd name="connsiteY23" fmla="*/ 114654 h 183802"/>
                  <a:gd name="connsiteX24" fmla="*/ 99659 w 107213"/>
                  <a:gd name="connsiteY24" fmla="*/ 124532 h 183802"/>
                  <a:gd name="connsiteX25" fmla="*/ 105943 w 107213"/>
                  <a:gd name="connsiteY25" fmla="*/ 139799 h 183802"/>
                  <a:gd name="connsiteX26" fmla="*/ 103250 w 107213"/>
                  <a:gd name="connsiteY26" fmla="*/ 156861 h 183802"/>
                  <a:gd name="connsiteX27" fmla="*/ 105943 w 107213"/>
                  <a:gd name="connsiteY27" fmla="*/ 178414 h 183802"/>
                  <a:gd name="connsiteX28" fmla="*/ 106841 w 107213"/>
                  <a:gd name="connsiteY28" fmla="*/ 182006 h 183802"/>
                  <a:gd name="connsiteX29" fmla="*/ 104148 w 107213"/>
                  <a:gd name="connsiteY29" fmla="*/ 183802 h 183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07213" h="183802">
                    <a:moveTo>
                      <a:pt x="105045" y="181108"/>
                    </a:moveTo>
                    <a:cubicBezTo>
                      <a:pt x="105045" y="181108"/>
                      <a:pt x="105045" y="181108"/>
                      <a:pt x="104148" y="181108"/>
                    </a:cubicBezTo>
                    <a:cubicBezTo>
                      <a:pt x="90681" y="175720"/>
                      <a:pt x="95170" y="163148"/>
                      <a:pt x="97863" y="153269"/>
                    </a:cubicBezTo>
                    <a:cubicBezTo>
                      <a:pt x="99659" y="147881"/>
                      <a:pt x="101454" y="142493"/>
                      <a:pt x="100556" y="138901"/>
                    </a:cubicBezTo>
                    <a:cubicBezTo>
                      <a:pt x="99659" y="132614"/>
                      <a:pt x="97863" y="129022"/>
                      <a:pt x="95170" y="125430"/>
                    </a:cubicBezTo>
                    <a:cubicBezTo>
                      <a:pt x="93374" y="121838"/>
                      <a:pt x="91578" y="119144"/>
                      <a:pt x="89782" y="113756"/>
                    </a:cubicBezTo>
                    <a:cubicBezTo>
                      <a:pt x="87987" y="108368"/>
                      <a:pt x="88885" y="102980"/>
                      <a:pt x="88885" y="98489"/>
                    </a:cubicBezTo>
                    <a:cubicBezTo>
                      <a:pt x="88885" y="93101"/>
                      <a:pt x="88885" y="88611"/>
                      <a:pt x="87987" y="83223"/>
                    </a:cubicBezTo>
                    <a:cubicBezTo>
                      <a:pt x="86191" y="76039"/>
                      <a:pt x="81702" y="70650"/>
                      <a:pt x="76315" y="65262"/>
                    </a:cubicBezTo>
                    <a:cubicBezTo>
                      <a:pt x="73622" y="62568"/>
                      <a:pt x="70928" y="59874"/>
                      <a:pt x="69133" y="57180"/>
                    </a:cubicBezTo>
                    <a:cubicBezTo>
                      <a:pt x="63746" y="50894"/>
                      <a:pt x="59257" y="43709"/>
                      <a:pt x="56563" y="38321"/>
                    </a:cubicBezTo>
                    <a:cubicBezTo>
                      <a:pt x="54768" y="35627"/>
                      <a:pt x="53869" y="33831"/>
                      <a:pt x="52972" y="32933"/>
                    </a:cubicBezTo>
                    <a:lnTo>
                      <a:pt x="51176" y="31137"/>
                    </a:lnTo>
                    <a:cubicBezTo>
                      <a:pt x="39504" y="14973"/>
                      <a:pt x="28730" y="-294"/>
                      <a:pt x="3592" y="7788"/>
                    </a:cubicBezTo>
                    <a:cubicBezTo>
                      <a:pt x="1796" y="7788"/>
                      <a:pt x="898" y="7788"/>
                      <a:pt x="0" y="5992"/>
                    </a:cubicBezTo>
                    <a:cubicBezTo>
                      <a:pt x="0" y="4196"/>
                      <a:pt x="0" y="3298"/>
                      <a:pt x="1796" y="2400"/>
                    </a:cubicBezTo>
                    <a:cubicBezTo>
                      <a:pt x="30526" y="-6580"/>
                      <a:pt x="43994" y="11380"/>
                      <a:pt x="54768" y="27545"/>
                    </a:cubicBezTo>
                    <a:lnTo>
                      <a:pt x="56563" y="29341"/>
                    </a:lnTo>
                    <a:cubicBezTo>
                      <a:pt x="57461" y="30239"/>
                      <a:pt x="58359" y="32933"/>
                      <a:pt x="60154" y="35627"/>
                    </a:cubicBezTo>
                    <a:cubicBezTo>
                      <a:pt x="62848" y="41015"/>
                      <a:pt x="67337" y="48200"/>
                      <a:pt x="72724" y="54486"/>
                    </a:cubicBezTo>
                    <a:cubicBezTo>
                      <a:pt x="75417" y="57180"/>
                      <a:pt x="77213" y="59874"/>
                      <a:pt x="79907" y="62568"/>
                    </a:cubicBezTo>
                    <a:cubicBezTo>
                      <a:pt x="85293" y="68854"/>
                      <a:pt x="90681" y="74242"/>
                      <a:pt x="93374" y="83223"/>
                    </a:cubicBezTo>
                    <a:cubicBezTo>
                      <a:pt x="95170" y="89509"/>
                      <a:pt x="95170" y="94897"/>
                      <a:pt x="94271" y="100286"/>
                    </a:cubicBezTo>
                    <a:cubicBezTo>
                      <a:pt x="94271" y="104776"/>
                      <a:pt x="94271" y="109266"/>
                      <a:pt x="95170" y="114654"/>
                    </a:cubicBezTo>
                    <a:cubicBezTo>
                      <a:pt x="96067" y="119144"/>
                      <a:pt x="97863" y="121838"/>
                      <a:pt x="99659" y="124532"/>
                    </a:cubicBezTo>
                    <a:cubicBezTo>
                      <a:pt x="102352" y="128124"/>
                      <a:pt x="104148" y="132614"/>
                      <a:pt x="105943" y="139799"/>
                    </a:cubicBezTo>
                    <a:cubicBezTo>
                      <a:pt x="105943" y="145187"/>
                      <a:pt x="105045" y="150575"/>
                      <a:pt x="103250" y="156861"/>
                    </a:cubicBezTo>
                    <a:cubicBezTo>
                      <a:pt x="99659" y="167638"/>
                      <a:pt x="97863" y="174822"/>
                      <a:pt x="105943" y="178414"/>
                    </a:cubicBezTo>
                    <a:cubicBezTo>
                      <a:pt x="106841" y="178414"/>
                      <a:pt x="107739" y="180210"/>
                      <a:pt x="106841" y="182006"/>
                    </a:cubicBezTo>
                    <a:cubicBezTo>
                      <a:pt x="106841" y="182904"/>
                      <a:pt x="105045" y="183802"/>
                      <a:pt x="104148" y="183802"/>
                    </a:cubicBezTo>
                  </a:path>
                </a:pathLst>
              </a:custGeom>
              <a:solidFill>
                <a:srgbClr val="1D1D1B"/>
              </a:solidFill>
              <a:ln w="8971" cap="flat">
                <a:noFill/>
                <a:prstDash val="solid"/>
                <a:miter/>
              </a:ln>
            </p:spPr>
            <p:txBody>
              <a:bodyPr rtlCol="0" anchor="ctr"/>
              <a:lstStyle/>
              <a:p>
                <a:endParaRPr lang="en-US"/>
              </a:p>
            </p:txBody>
          </p:sp>
          <p:sp>
            <p:nvSpPr>
              <p:cNvPr id="1426" name="Freeform 1425">
                <a:extLst>
                  <a:ext uri="{FF2B5EF4-FFF2-40B4-BE49-F238E27FC236}">
                    <a16:creationId xmlns:a16="http://schemas.microsoft.com/office/drawing/2014/main" id="{896FC6AB-CC06-3033-688E-CB6E4160F957}"/>
                  </a:ext>
                </a:extLst>
              </p:cNvPr>
              <p:cNvSpPr/>
              <p:nvPr/>
            </p:nvSpPr>
            <p:spPr>
              <a:xfrm>
                <a:off x="11678004" y="5211381"/>
                <a:ext cx="20246" cy="56030"/>
              </a:xfrm>
              <a:custGeom>
                <a:avLst/>
                <a:gdLst>
                  <a:gd name="connsiteX0" fmla="*/ 15013 w 20246"/>
                  <a:gd name="connsiteY0" fmla="*/ 56030 h 56030"/>
                  <a:gd name="connsiteX1" fmla="*/ 13218 w 20246"/>
                  <a:gd name="connsiteY1" fmla="*/ 56030 h 56030"/>
                  <a:gd name="connsiteX2" fmla="*/ 13218 w 20246"/>
                  <a:gd name="connsiteY2" fmla="*/ 39866 h 56030"/>
                  <a:gd name="connsiteX3" fmla="*/ 15013 w 20246"/>
                  <a:gd name="connsiteY3" fmla="*/ 30885 h 56030"/>
                  <a:gd name="connsiteX4" fmla="*/ 8729 w 20246"/>
                  <a:gd name="connsiteY4" fmla="*/ 23701 h 56030"/>
                  <a:gd name="connsiteX5" fmla="*/ 648 w 20246"/>
                  <a:gd name="connsiteY5" fmla="*/ 2148 h 56030"/>
                  <a:gd name="connsiteX6" fmla="*/ 3342 w 20246"/>
                  <a:gd name="connsiteY6" fmla="*/ 352 h 56030"/>
                  <a:gd name="connsiteX7" fmla="*/ 5137 w 20246"/>
                  <a:gd name="connsiteY7" fmla="*/ 3046 h 56030"/>
                  <a:gd name="connsiteX8" fmla="*/ 11422 w 20246"/>
                  <a:gd name="connsiteY8" fmla="*/ 19211 h 56030"/>
                  <a:gd name="connsiteX9" fmla="*/ 19502 w 20246"/>
                  <a:gd name="connsiteY9" fmla="*/ 28191 h 56030"/>
                  <a:gd name="connsiteX10" fmla="*/ 17707 w 20246"/>
                  <a:gd name="connsiteY10" fmla="*/ 41662 h 56030"/>
                  <a:gd name="connsiteX11" fmla="*/ 17707 w 20246"/>
                  <a:gd name="connsiteY11" fmla="*/ 51540 h 56030"/>
                  <a:gd name="connsiteX12" fmla="*/ 17707 w 20246"/>
                  <a:gd name="connsiteY12" fmla="*/ 55132 h 56030"/>
                  <a:gd name="connsiteX13" fmla="*/ 15911 w 20246"/>
                  <a:gd name="connsiteY13" fmla="*/ 55132 h 56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246" h="56030">
                    <a:moveTo>
                      <a:pt x="15013" y="56030"/>
                    </a:moveTo>
                    <a:cubicBezTo>
                      <a:pt x="15013" y="56030"/>
                      <a:pt x="14116" y="56030"/>
                      <a:pt x="13218" y="56030"/>
                    </a:cubicBezTo>
                    <a:cubicBezTo>
                      <a:pt x="7831" y="50642"/>
                      <a:pt x="10524" y="45254"/>
                      <a:pt x="13218" y="39866"/>
                    </a:cubicBezTo>
                    <a:cubicBezTo>
                      <a:pt x="15013" y="36274"/>
                      <a:pt x="15911" y="33579"/>
                      <a:pt x="15013" y="30885"/>
                    </a:cubicBezTo>
                    <a:cubicBezTo>
                      <a:pt x="13218" y="28191"/>
                      <a:pt x="11422" y="26395"/>
                      <a:pt x="8729" y="23701"/>
                    </a:cubicBezTo>
                    <a:cubicBezTo>
                      <a:pt x="4240" y="20109"/>
                      <a:pt x="-2045" y="15619"/>
                      <a:pt x="648" y="2148"/>
                    </a:cubicBezTo>
                    <a:cubicBezTo>
                      <a:pt x="648" y="352"/>
                      <a:pt x="2444" y="-546"/>
                      <a:pt x="3342" y="352"/>
                    </a:cubicBezTo>
                    <a:cubicBezTo>
                      <a:pt x="5137" y="352"/>
                      <a:pt x="6035" y="2148"/>
                      <a:pt x="5137" y="3046"/>
                    </a:cubicBezTo>
                    <a:cubicBezTo>
                      <a:pt x="3342" y="12925"/>
                      <a:pt x="6933" y="15619"/>
                      <a:pt x="11422" y="19211"/>
                    </a:cubicBezTo>
                    <a:cubicBezTo>
                      <a:pt x="14116" y="21007"/>
                      <a:pt x="17707" y="23701"/>
                      <a:pt x="19502" y="28191"/>
                    </a:cubicBezTo>
                    <a:cubicBezTo>
                      <a:pt x="21298" y="32682"/>
                      <a:pt x="19502" y="37172"/>
                      <a:pt x="17707" y="41662"/>
                    </a:cubicBezTo>
                    <a:cubicBezTo>
                      <a:pt x="15911" y="47050"/>
                      <a:pt x="15013" y="49744"/>
                      <a:pt x="17707" y="51540"/>
                    </a:cubicBezTo>
                    <a:cubicBezTo>
                      <a:pt x="18605" y="52438"/>
                      <a:pt x="18605" y="54234"/>
                      <a:pt x="17707" y="55132"/>
                    </a:cubicBezTo>
                    <a:cubicBezTo>
                      <a:pt x="17707" y="55132"/>
                      <a:pt x="16809" y="55132"/>
                      <a:pt x="15911" y="55132"/>
                    </a:cubicBezTo>
                  </a:path>
                </a:pathLst>
              </a:custGeom>
              <a:solidFill>
                <a:srgbClr val="1D1D1B"/>
              </a:solidFill>
              <a:ln w="8971" cap="flat">
                <a:noFill/>
                <a:prstDash val="solid"/>
                <a:miter/>
              </a:ln>
            </p:spPr>
            <p:txBody>
              <a:bodyPr rtlCol="0" anchor="ctr"/>
              <a:lstStyle/>
              <a:p>
                <a:endParaRPr lang="en-US"/>
              </a:p>
            </p:txBody>
          </p:sp>
          <p:sp>
            <p:nvSpPr>
              <p:cNvPr id="1427" name="Freeform 1426">
                <a:extLst>
                  <a:ext uri="{FF2B5EF4-FFF2-40B4-BE49-F238E27FC236}">
                    <a16:creationId xmlns:a16="http://schemas.microsoft.com/office/drawing/2014/main" id="{27ECA418-AF58-4917-72AB-56E2EC0EF919}"/>
                  </a:ext>
                </a:extLst>
              </p:cNvPr>
              <p:cNvSpPr/>
              <p:nvPr/>
            </p:nvSpPr>
            <p:spPr>
              <a:xfrm>
                <a:off x="11788187" y="5252145"/>
                <a:ext cx="30525" cy="17960"/>
              </a:xfrm>
              <a:custGeom>
                <a:avLst/>
                <a:gdLst>
                  <a:gd name="connsiteX0" fmla="*/ 1796 w 30525"/>
                  <a:gd name="connsiteY0" fmla="*/ 17961 h 17960"/>
                  <a:gd name="connsiteX1" fmla="*/ 0 w 30525"/>
                  <a:gd name="connsiteY1" fmla="*/ 17063 h 17960"/>
                  <a:gd name="connsiteX2" fmla="*/ 0 w 30525"/>
                  <a:gd name="connsiteY2" fmla="*/ 13470 h 17960"/>
                  <a:gd name="connsiteX3" fmla="*/ 10774 w 30525"/>
                  <a:gd name="connsiteY3" fmla="*/ 11674 h 17960"/>
                  <a:gd name="connsiteX4" fmla="*/ 25139 w 30525"/>
                  <a:gd name="connsiteY4" fmla="*/ 1796 h 17960"/>
                  <a:gd name="connsiteX5" fmla="*/ 28730 w 30525"/>
                  <a:gd name="connsiteY5" fmla="*/ 0 h 17960"/>
                  <a:gd name="connsiteX6" fmla="*/ 30526 w 30525"/>
                  <a:gd name="connsiteY6" fmla="*/ 3592 h 17960"/>
                  <a:gd name="connsiteX7" fmla="*/ 11672 w 30525"/>
                  <a:gd name="connsiteY7" fmla="*/ 17063 h 17960"/>
                  <a:gd name="connsiteX8" fmla="*/ 3591 w 30525"/>
                  <a:gd name="connsiteY8" fmla="*/ 17961 h 17960"/>
                  <a:gd name="connsiteX9" fmla="*/ 1796 w 30525"/>
                  <a:gd name="connsiteY9" fmla="*/ 17961 h 1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525" h="17960">
                    <a:moveTo>
                      <a:pt x="1796" y="17961"/>
                    </a:moveTo>
                    <a:cubicBezTo>
                      <a:pt x="1796" y="17961"/>
                      <a:pt x="0" y="17961"/>
                      <a:pt x="0" y="17063"/>
                    </a:cubicBezTo>
                    <a:cubicBezTo>
                      <a:pt x="0" y="16164"/>
                      <a:pt x="0" y="14369"/>
                      <a:pt x="0" y="13470"/>
                    </a:cubicBezTo>
                    <a:cubicBezTo>
                      <a:pt x="3591" y="11674"/>
                      <a:pt x="7182" y="11674"/>
                      <a:pt x="10774" y="11674"/>
                    </a:cubicBezTo>
                    <a:cubicBezTo>
                      <a:pt x="17058" y="11674"/>
                      <a:pt x="21547" y="11674"/>
                      <a:pt x="25139" y="1796"/>
                    </a:cubicBezTo>
                    <a:cubicBezTo>
                      <a:pt x="25139" y="0"/>
                      <a:pt x="26935" y="0"/>
                      <a:pt x="28730" y="0"/>
                    </a:cubicBezTo>
                    <a:cubicBezTo>
                      <a:pt x="30526" y="0"/>
                      <a:pt x="30526" y="1796"/>
                      <a:pt x="30526" y="3592"/>
                    </a:cubicBezTo>
                    <a:cubicBezTo>
                      <a:pt x="26037" y="17961"/>
                      <a:pt x="17956" y="17961"/>
                      <a:pt x="11672" y="17063"/>
                    </a:cubicBezTo>
                    <a:cubicBezTo>
                      <a:pt x="8978" y="17063"/>
                      <a:pt x="6285" y="17063"/>
                      <a:pt x="3591" y="17961"/>
                    </a:cubicBezTo>
                    <a:cubicBezTo>
                      <a:pt x="3591" y="17961"/>
                      <a:pt x="2693" y="17961"/>
                      <a:pt x="1796" y="17961"/>
                    </a:cubicBezTo>
                  </a:path>
                </a:pathLst>
              </a:custGeom>
              <a:solidFill>
                <a:srgbClr val="1D1D1B"/>
              </a:solidFill>
              <a:ln w="8971" cap="flat">
                <a:noFill/>
                <a:prstDash val="solid"/>
                <a:miter/>
              </a:ln>
            </p:spPr>
            <p:txBody>
              <a:bodyPr rtlCol="0" anchor="ctr"/>
              <a:lstStyle/>
              <a:p>
                <a:endParaRPr lang="en-US"/>
              </a:p>
            </p:txBody>
          </p:sp>
          <p:sp>
            <p:nvSpPr>
              <p:cNvPr id="1428" name="Freeform 1427">
                <a:extLst>
                  <a:ext uri="{FF2B5EF4-FFF2-40B4-BE49-F238E27FC236}">
                    <a16:creationId xmlns:a16="http://schemas.microsoft.com/office/drawing/2014/main" id="{1054CC29-F2A9-659E-B576-904636B7EA72}"/>
                  </a:ext>
                </a:extLst>
              </p:cNvPr>
              <p:cNvSpPr/>
              <p:nvPr/>
            </p:nvSpPr>
            <p:spPr>
              <a:xfrm>
                <a:off x="11745989" y="5076676"/>
                <a:ext cx="7658" cy="25254"/>
              </a:xfrm>
              <a:custGeom>
                <a:avLst/>
                <a:gdLst>
                  <a:gd name="connsiteX0" fmla="*/ 2693 w 7658"/>
                  <a:gd name="connsiteY0" fmla="*/ 23701 h 25254"/>
                  <a:gd name="connsiteX1" fmla="*/ 2693 w 7658"/>
                  <a:gd name="connsiteY1" fmla="*/ 23701 h 25254"/>
                  <a:gd name="connsiteX2" fmla="*/ 898 w 7658"/>
                  <a:gd name="connsiteY2" fmla="*/ 20109 h 25254"/>
                  <a:gd name="connsiteX3" fmla="*/ 0 w 7658"/>
                  <a:gd name="connsiteY3" fmla="*/ 3944 h 25254"/>
                  <a:gd name="connsiteX4" fmla="*/ 1796 w 7658"/>
                  <a:gd name="connsiteY4" fmla="*/ 352 h 25254"/>
                  <a:gd name="connsiteX5" fmla="*/ 5387 w 7658"/>
                  <a:gd name="connsiteY5" fmla="*/ 2148 h 25254"/>
                  <a:gd name="connsiteX6" fmla="*/ 6285 w 7658"/>
                  <a:gd name="connsiteY6" fmla="*/ 21905 h 25254"/>
                  <a:gd name="connsiteX7" fmla="*/ 3592 w 7658"/>
                  <a:gd name="connsiteY7" fmla="*/ 23701 h 2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58" h="25254">
                    <a:moveTo>
                      <a:pt x="2693" y="23701"/>
                    </a:moveTo>
                    <a:cubicBezTo>
                      <a:pt x="2693" y="23701"/>
                      <a:pt x="2693" y="23701"/>
                      <a:pt x="2693" y="23701"/>
                    </a:cubicBezTo>
                    <a:cubicBezTo>
                      <a:pt x="1796" y="23701"/>
                      <a:pt x="898" y="21905"/>
                      <a:pt x="898" y="20109"/>
                    </a:cubicBezTo>
                    <a:cubicBezTo>
                      <a:pt x="2693" y="15619"/>
                      <a:pt x="1796" y="8435"/>
                      <a:pt x="0" y="3944"/>
                    </a:cubicBezTo>
                    <a:cubicBezTo>
                      <a:pt x="0" y="3046"/>
                      <a:pt x="0" y="1250"/>
                      <a:pt x="1796" y="352"/>
                    </a:cubicBezTo>
                    <a:cubicBezTo>
                      <a:pt x="3592" y="-546"/>
                      <a:pt x="4489" y="352"/>
                      <a:pt x="5387" y="2148"/>
                    </a:cubicBezTo>
                    <a:cubicBezTo>
                      <a:pt x="7182" y="7536"/>
                      <a:pt x="8978" y="15619"/>
                      <a:pt x="6285" y="21905"/>
                    </a:cubicBezTo>
                    <a:cubicBezTo>
                      <a:pt x="3592" y="28191"/>
                      <a:pt x="4489" y="23701"/>
                      <a:pt x="3592" y="23701"/>
                    </a:cubicBezTo>
                  </a:path>
                </a:pathLst>
              </a:custGeom>
              <a:solidFill>
                <a:srgbClr val="1D1D1B"/>
              </a:solidFill>
              <a:ln w="8971" cap="flat">
                <a:noFill/>
                <a:prstDash val="solid"/>
                <a:miter/>
              </a:ln>
            </p:spPr>
            <p:txBody>
              <a:bodyPr rtlCol="0" anchor="ctr"/>
              <a:lstStyle/>
              <a:p>
                <a:endParaRPr lang="en-US"/>
              </a:p>
            </p:txBody>
          </p:sp>
          <p:sp>
            <p:nvSpPr>
              <p:cNvPr id="1429" name="Freeform 1428">
                <a:extLst>
                  <a:ext uri="{FF2B5EF4-FFF2-40B4-BE49-F238E27FC236}">
                    <a16:creationId xmlns:a16="http://schemas.microsoft.com/office/drawing/2014/main" id="{8F6578A6-437E-4FD6-202F-5F04E314727E}"/>
                  </a:ext>
                </a:extLst>
              </p:cNvPr>
              <p:cNvSpPr/>
              <p:nvPr/>
            </p:nvSpPr>
            <p:spPr>
              <a:xfrm>
                <a:off x="11826120" y="5240470"/>
                <a:ext cx="7691" cy="16164"/>
              </a:xfrm>
              <a:custGeom>
                <a:avLst/>
                <a:gdLst>
                  <a:gd name="connsiteX0" fmla="*/ 2469 w 7691"/>
                  <a:gd name="connsiteY0" fmla="*/ 16165 h 16164"/>
                  <a:gd name="connsiteX1" fmla="*/ 673 w 7691"/>
                  <a:gd name="connsiteY1" fmla="*/ 16165 h 16164"/>
                  <a:gd name="connsiteX2" fmla="*/ 673 w 7691"/>
                  <a:gd name="connsiteY2" fmla="*/ 12573 h 16164"/>
                  <a:gd name="connsiteX3" fmla="*/ 2469 w 7691"/>
                  <a:gd name="connsiteY3" fmla="*/ 2694 h 16164"/>
                  <a:gd name="connsiteX4" fmla="*/ 4265 w 7691"/>
                  <a:gd name="connsiteY4" fmla="*/ 0 h 16164"/>
                  <a:gd name="connsiteX5" fmla="*/ 6958 w 7691"/>
                  <a:gd name="connsiteY5" fmla="*/ 1796 h 16164"/>
                  <a:gd name="connsiteX6" fmla="*/ 4265 w 7691"/>
                  <a:gd name="connsiteY6" fmla="*/ 16165 h 16164"/>
                  <a:gd name="connsiteX7" fmla="*/ 2469 w 7691"/>
                  <a:gd name="connsiteY7" fmla="*/ 16165 h 16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91" h="16164">
                    <a:moveTo>
                      <a:pt x="2469" y="16165"/>
                    </a:moveTo>
                    <a:cubicBezTo>
                      <a:pt x="2469" y="16165"/>
                      <a:pt x="1571" y="16165"/>
                      <a:pt x="673" y="16165"/>
                    </a:cubicBezTo>
                    <a:cubicBezTo>
                      <a:pt x="-224" y="15267"/>
                      <a:pt x="-224" y="13470"/>
                      <a:pt x="673" y="12573"/>
                    </a:cubicBezTo>
                    <a:cubicBezTo>
                      <a:pt x="2469" y="10776"/>
                      <a:pt x="3367" y="8083"/>
                      <a:pt x="2469" y="2694"/>
                    </a:cubicBezTo>
                    <a:cubicBezTo>
                      <a:pt x="2469" y="898"/>
                      <a:pt x="2469" y="0"/>
                      <a:pt x="4265" y="0"/>
                    </a:cubicBezTo>
                    <a:cubicBezTo>
                      <a:pt x="6060" y="0"/>
                      <a:pt x="6958" y="0"/>
                      <a:pt x="6958" y="1796"/>
                    </a:cubicBezTo>
                    <a:cubicBezTo>
                      <a:pt x="7856" y="7184"/>
                      <a:pt x="8754" y="12573"/>
                      <a:pt x="4265" y="16165"/>
                    </a:cubicBezTo>
                    <a:cubicBezTo>
                      <a:pt x="4265" y="16165"/>
                      <a:pt x="3367" y="16165"/>
                      <a:pt x="2469" y="16165"/>
                    </a:cubicBezTo>
                  </a:path>
                </a:pathLst>
              </a:custGeom>
              <a:solidFill>
                <a:srgbClr val="1D1D1B"/>
              </a:solidFill>
              <a:ln w="8971" cap="flat">
                <a:noFill/>
                <a:prstDash val="solid"/>
                <a:miter/>
              </a:ln>
            </p:spPr>
            <p:txBody>
              <a:bodyPr rtlCol="0" anchor="ctr"/>
              <a:lstStyle/>
              <a:p>
                <a:endParaRPr lang="en-US"/>
              </a:p>
            </p:txBody>
          </p:sp>
          <p:sp>
            <p:nvSpPr>
              <p:cNvPr id="1430" name="Freeform 1429">
                <a:extLst>
                  <a:ext uri="{FF2B5EF4-FFF2-40B4-BE49-F238E27FC236}">
                    <a16:creationId xmlns:a16="http://schemas.microsoft.com/office/drawing/2014/main" id="{C9973719-D915-EB99-DA0B-7CA624D03C38}"/>
                  </a:ext>
                </a:extLst>
              </p:cNvPr>
              <p:cNvSpPr/>
              <p:nvPr/>
            </p:nvSpPr>
            <p:spPr>
              <a:xfrm>
                <a:off x="11872582" y="5506054"/>
                <a:ext cx="92828" cy="19990"/>
              </a:xfrm>
              <a:custGeom>
                <a:avLst/>
                <a:gdLst>
                  <a:gd name="connsiteX0" fmla="*/ 2694 w 92828"/>
                  <a:gd name="connsiteY0" fmla="*/ 19990 h 19990"/>
                  <a:gd name="connsiteX1" fmla="*/ 0 w 92828"/>
                  <a:gd name="connsiteY1" fmla="*/ 18194 h 19990"/>
                  <a:gd name="connsiteX2" fmla="*/ 898 w 92828"/>
                  <a:gd name="connsiteY2" fmla="*/ 14602 h 19990"/>
                  <a:gd name="connsiteX3" fmla="*/ 29629 w 92828"/>
                  <a:gd name="connsiteY3" fmla="*/ 10112 h 19990"/>
                  <a:gd name="connsiteX4" fmla="*/ 50278 w 92828"/>
                  <a:gd name="connsiteY4" fmla="*/ 8316 h 19990"/>
                  <a:gd name="connsiteX5" fmla="*/ 70928 w 92828"/>
                  <a:gd name="connsiteY5" fmla="*/ 3826 h 19990"/>
                  <a:gd name="connsiteX6" fmla="*/ 90681 w 92828"/>
                  <a:gd name="connsiteY6" fmla="*/ 234 h 19990"/>
                  <a:gd name="connsiteX7" fmla="*/ 92476 w 92828"/>
                  <a:gd name="connsiteY7" fmla="*/ 2928 h 19990"/>
                  <a:gd name="connsiteX8" fmla="*/ 89782 w 92828"/>
                  <a:gd name="connsiteY8" fmla="*/ 4724 h 19990"/>
                  <a:gd name="connsiteX9" fmla="*/ 72724 w 92828"/>
                  <a:gd name="connsiteY9" fmla="*/ 8316 h 19990"/>
                  <a:gd name="connsiteX10" fmla="*/ 51176 w 92828"/>
                  <a:gd name="connsiteY10" fmla="*/ 13704 h 19990"/>
                  <a:gd name="connsiteX11" fmla="*/ 30526 w 92828"/>
                  <a:gd name="connsiteY11" fmla="*/ 15500 h 19990"/>
                  <a:gd name="connsiteX12" fmla="*/ 3592 w 92828"/>
                  <a:gd name="connsiteY12" fmla="*/ 19092 h 19990"/>
                  <a:gd name="connsiteX13" fmla="*/ 2694 w 92828"/>
                  <a:gd name="connsiteY13" fmla="*/ 19092 h 1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828" h="19990">
                    <a:moveTo>
                      <a:pt x="2694" y="19990"/>
                    </a:moveTo>
                    <a:cubicBezTo>
                      <a:pt x="1796" y="19990"/>
                      <a:pt x="898" y="19990"/>
                      <a:pt x="0" y="18194"/>
                    </a:cubicBezTo>
                    <a:cubicBezTo>
                      <a:pt x="0" y="17296"/>
                      <a:pt x="0" y="15500"/>
                      <a:pt x="898" y="14602"/>
                    </a:cubicBezTo>
                    <a:cubicBezTo>
                      <a:pt x="7183" y="11908"/>
                      <a:pt x="17956" y="11010"/>
                      <a:pt x="29629" y="10112"/>
                    </a:cubicBezTo>
                    <a:cubicBezTo>
                      <a:pt x="35913" y="10112"/>
                      <a:pt x="43096" y="10112"/>
                      <a:pt x="50278" y="8316"/>
                    </a:cubicBezTo>
                    <a:cubicBezTo>
                      <a:pt x="57461" y="8316"/>
                      <a:pt x="64643" y="5622"/>
                      <a:pt x="70928" y="3826"/>
                    </a:cubicBezTo>
                    <a:cubicBezTo>
                      <a:pt x="79009" y="1132"/>
                      <a:pt x="85293" y="-664"/>
                      <a:pt x="90681" y="234"/>
                    </a:cubicBezTo>
                    <a:cubicBezTo>
                      <a:pt x="92476" y="234"/>
                      <a:pt x="93374" y="2030"/>
                      <a:pt x="92476" y="2928"/>
                    </a:cubicBezTo>
                    <a:cubicBezTo>
                      <a:pt x="91578" y="3826"/>
                      <a:pt x="90681" y="5622"/>
                      <a:pt x="89782" y="4724"/>
                    </a:cubicBezTo>
                    <a:cubicBezTo>
                      <a:pt x="86191" y="4724"/>
                      <a:pt x="79907" y="6520"/>
                      <a:pt x="72724" y="8316"/>
                    </a:cubicBezTo>
                    <a:cubicBezTo>
                      <a:pt x="65542" y="10112"/>
                      <a:pt x="58359" y="12806"/>
                      <a:pt x="51176" y="13704"/>
                    </a:cubicBezTo>
                    <a:cubicBezTo>
                      <a:pt x="43994" y="13704"/>
                      <a:pt x="36811" y="14602"/>
                      <a:pt x="30526" y="15500"/>
                    </a:cubicBezTo>
                    <a:cubicBezTo>
                      <a:pt x="18855" y="15500"/>
                      <a:pt x="8978" y="16398"/>
                      <a:pt x="3592" y="19092"/>
                    </a:cubicBezTo>
                    <a:cubicBezTo>
                      <a:pt x="3592" y="19092"/>
                      <a:pt x="3592" y="19092"/>
                      <a:pt x="2694" y="19092"/>
                    </a:cubicBezTo>
                  </a:path>
                </a:pathLst>
              </a:custGeom>
              <a:solidFill>
                <a:srgbClr val="1D1D1B"/>
              </a:solidFill>
              <a:ln w="8971" cap="flat">
                <a:noFill/>
                <a:prstDash val="solid"/>
                <a:miter/>
              </a:ln>
            </p:spPr>
            <p:txBody>
              <a:bodyPr rtlCol="0" anchor="ctr"/>
              <a:lstStyle/>
              <a:p>
                <a:endParaRPr lang="en-US"/>
              </a:p>
            </p:txBody>
          </p:sp>
          <p:sp>
            <p:nvSpPr>
              <p:cNvPr id="1431" name="Freeform 1430">
                <a:extLst>
                  <a:ext uri="{FF2B5EF4-FFF2-40B4-BE49-F238E27FC236}">
                    <a16:creationId xmlns:a16="http://schemas.microsoft.com/office/drawing/2014/main" id="{F58F04BC-0817-60C6-97CA-918634B8BBA9}"/>
                  </a:ext>
                </a:extLst>
              </p:cNvPr>
              <p:cNvSpPr/>
              <p:nvPr/>
            </p:nvSpPr>
            <p:spPr>
              <a:xfrm>
                <a:off x="11716361" y="5412444"/>
                <a:ext cx="166994" cy="114499"/>
              </a:xfrm>
              <a:custGeom>
                <a:avLst/>
                <a:gdLst>
                  <a:gd name="connsiteX0" fmla="*/ 164302 w 166994"/>
                  <a:gd name="connsiteY0" fmla="*/ 114499 h 114499"/>
                  <a:gd name="connsiteX1" fmla="*/ 164302 w 166994"/>
                  <a:gd name="connsiteY1" fmla="*/ 114499 h 114499"/>
                  <a:gd name="connsiteX2" fmla="*/ 101454 w 166994"/>
                  <a:gd name="connsiteY2" fmla="*/ 101029 h 114499"/>
                  <a:gd name="connsiteX3" fmla="*/ 81702 w 166994"/>
                  <a:gd name="connsiteY3" fmla="*/ 74986 h 114499"/>
                  <a:gd name="connsiteX4" fmla="*/ 79906 w 166994"/>
                  <a:gd name="connsiteY4" fmla="*/ 67801 h 114499"/>
                  <a:gd name="connsiteX5" fmla="*/ 70030 w 166994"/>
                  <a:gd name="connsiteY5" fmla="*/ 46249 h 114499"/>
                  <a:gd name="connsiteX6" fmla="*/ 68234 w 166994"/>
                  <a:gd name="connsiteY6" fmla="*/ 44453 h 114499"/>
                  <a:gd name="connsiteX7" fmla="*/ 41300 w 166994"/>
                  <a:gd name="connsiteY7" fmla="*/ 19308 h 114499"/>
                  <a:gd name="connsiteX8" fmla="*/ 37709 w 166994"/>
                  <a:gd name="connsiteY8" fmla="*/ 16613 h 114499"/>
                  <a:gd name="connsiteX9" fmla="*/ 24241 w 166994"/>
                  <a:gd name="connsiteY9" fmla="*/ 8531 h 114499"/>
                  <a:gd name="connsiteX10" fmla="*/ 5387 w 166994"/>
                  <a:gd name="connsiteY10" fmla="*/ 6735 h 114499"/>
                  <a:gd name="connsiteX11" fmla="*/ 1796 w 166994"/>
                  <a:gd name="connsiteY11" fmla="*/ 8531 h 114499"/>
                  <a:gd name="connsiteX12" fmla="*/ 0 w 166994"/>
                  <a:gd name="connsiteY12" fmla="*/ 4939 h 114499"/>
                  <a:gd name="connsiteX13" fmla="*/ 25139 w 166994"/>
                  <a:gd name="connsiteY13" fmla="*/ 3143 h 114499"/>
                  <a:gd name="connsiteX14" fmla="*/ 39504 w 166994"/>
                  <a:gd name="connsiteY14" fmla="*/ 11226 h 114499"/>
                  <a:gd name="connsiteX15" fmla="*/ 43095 w 166994"/>
                  <a:gd name="connsiteY15" fmla="*/ 13919 h 114499"/>
                  <a:gd name="connsiteX16" fmla="*/ 70928 w 166994"/>
                  <a:gd name="connsiteY16" fmla="*/ 39962 h 114499"/>
                  <a:gd name="connsiteX17" fmla="*/ 72723 w 166994"/>
                  <a:gd name="connsiteY17" fmla="*/ 41759 h 114499"/>
                  <a:gd name="connsiteX18" fmla="*/ 84395 w 166994"/>
                  <a:gd name="connsiteY18" fmla="*/ 66005 h 114499"/>
                  <a:gd name="connsiteX19" fmla="*/ 86191 w 166994"/>
                  <a:gd name="connsiteY19" fmla="*/ 73190 h 114499"/>
                  <a:gd name="connsiteX20" fmla="*/ 103250 w 166994"/>
                  <a:gd name="connsiteY20" fmla="*/ 95640 h 114499"/>
                  <a:gd name="connsiteX21" fmla="*/ 164302 w 166994"/>
                  <a:gd name="connsiteY21" fmla="*/ 108213 h 114499"/>
                  <a:gd name="connsiteX22" fmla="*/ 166995 w 166994"/>
                  <a:gd name="connsiteY22" fmla="*/ 110907 h 114499"/>
                  <a:gd name="connsiteX23" fmla="*/ 164302 w 166994"/>
                  <a:gd name="connsiteY23" fmla="*/ 113601 h 114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6994" h="114499">
                    <a:moveTo>
                      <a:pt x="164302" y="114499"/>
                    </a:moveTo>
                    <a:lnTo>
                      <a:pt x="164302" y="114499"/>
                    </a:lnTo>
                    <a:cubicBezTo>
                      <a:pt x="132878" y="113601"/>
                      <a:pt x="109535" y="104621"/>
                      <a:pt x="101454" y="101029"/>
                    </a:cubicBezTo>
                    <a:cubicBezTo>
                      <a:pt x="87987" y="95640"/>
                      <a:pt x="86191" y="87558"/>
                      <a:pt x="81702" y="74986"/>
                    </a:cubicBezTo>
                    <a:cubicBezTo>
                      <a:pt x="81702" y="72292"/>
                      <a:pt x="79906" y="70495"/>
                      <a:pt x="79906" y="67801"/>
                    </a:cubicBezTo>
                    <a:cubicBezTo>
                      <a:pt x="77213" y="57923"/>
                      <a:pt x="74519" y="51637"/>
                      <a:pt x="70030" y="46249"/>
                    </a:cubicBezTo>
                    <a:lnTo>
                      <a:pt x="68234" y="44453"/>
                    </a:lnTo>
                    <a:cubicBezTo>
                      <a:pt x="61052" y="37268"/>
                      <a:pt x="48482" y="23798"/>
                      <a:pt x="41300" y="19308"/>
                    </a:cubicBezTo>
                    <a:cubicBezTo>
                      <a:pt x="39504" y="18410"/>
                      <a:pt x="38606" y="17512"/>
                      <a:pt x="37709" y="16613"/>
                    </a:cubicBezTo>
                    <a:cubicBezTo>
                      <a:pt x="33220" y="13021"/>
                      <a:pt x="29628" y="11226"/>
                      <a:pt x="24241" y="8531"/>
                    </a:cubicBezTo>
                    <a:cubicBezTo>
                      <a:pt x="13467" y="4041"/>
                      <a:pt x="6285" y="4939"/>
                      <a:pt x="5387" y="6735"/>
                    </a:cubicBezTo>
                    <a:cubicBezTo>
                      <a:pt x="5387" y="8531"/>
                      <a:pt x="3591" y="8531"/>
                      <a:pt x="1796" y="8531"/>
                    </a:cubicBezTo>
                    <a:cubicBezTo>
                      <a:pt x="898" y="8531"/>
                      <a:pt x="0" y="6735"/>
                      <a:pt x="0" y="4939"/>
                    </a:cubicBezTo>
                    <a:cubicBezTo>
                      <a:pt x="2693" y="-2245"/>
                      <a:pt x="15263" y="-449"/>
                      <a:pt x="25139" y="3143"/>
                    </a:cubicBezTo>
                    <a:cubicBezTo>
                      <a:pt x="31424" y="5837"/>
                      <a:pt x="35015" y="8531"/>
                      <a:pt x="39504" y="11226"/>
                    </a:cubicBezTo>
                    <a:cubicBezTo>
                      <a:pt x="40402" y="11226"/>
                      <a:pt x="42198" y="13021"/>
                      <a:pt x="43095" y="13919"/>
                    </a:cubicBezTo>
                    <a:cubicBezTo>
                      <a:pt x="51176" y="19308"/>
                      <a:pt x="63745" y="32778"/>
                      <a:pt x="70928" y="39962"/>
                    </a:cubicBezTo>
                    <a:lnTo>
                      <a:pt x="72723" y="41759"/>
                    </a:lnTo>
                    <a:cubicBezTo>
                      <a:pt x="79008" y="48045"/>
                      <a:pt x="80804" y="56127"/>
                      <a:pt x="84395" y="66005"/>
                    </a:cubicBezTo>
                    <a:cubicBezTo>
                      <a:pt x="84395" y="67801"/>
                      <a:pt x="86191" y="70495"/>
                      <a:pt x="86191" y="73190"/>
                    </a:cubicBezTo>
                    <a:cubicBezTo>
                      <a:pt x="90680" y="86660"/>
                      <a:pt x="92476" y="92048"/>
                      <a:pt x="103250" y="95640"/>
                    </a:cubicBezTo>
                    <a:cubicBezTo>
                      <a:pt x="110432" y="98334"/>
                      <a:pt x="133775" y="107315"/>
                      <a:pt x="164302" y="108213"/>
                    </a:cubicBezTo>
                    <a:cubicBezTo>
                      <a:pt x="166097" y="108213"/>
                      <a:pt x="166995" y="109111"/>
                      <a:pt x="166995" y="110907"/>
                    </a:cubicBezTo>
                    <a:cubicBezTo>
                      <a:pt x="166995" y="112703"/>
                      <a:pt x="166097" y="113601"/>
                      <a:pt x="164302" y="113601"/>
                    </a:cubicBezTo>
                  </a:path>
                </a:pathLst>
              </a:custGeom>
              <a:solidFill>
                <a:srgbClr val="1D1D1B"/>
              </a:solidFill>
              <a:ln w="8971" cap="flat">
                <a:noFill/>
                <a:prstDash val="solid"/>
                <a:miter/>
              </a:ln>
            </p:spPr>
            <p:txBody>
              <a:bodyPr rtlCol="0" anchor="ctr"/>
              <a:lstStyle/>
              <a:p>
                <a:endParaRPr lang="en-US"/>
              </a:p>
            </p:txBody>
          </p:sp>
          <p:sp>
            <p:nvSpPr>
              <p:cNvPr id="1432" name="Freeform 1431">
                <a:extLst>
                  <a:ext uri="{FF2B5EF4-FFF2-40B4-BE49-F238E27FC236}">
                    <a16:creationId xmlns:a16="http://schemas.microsoft.com/office/drawing/2014/main" id="{6520A5C4-13D8-421C-D807-1D0CC6546AF8}"/>
                  </a:ext>
                </a:extLst>
              </p:cNvPr>
              <p:cNvSpPr/>
              <p:nvPr/>
            </p:nvSpPr>
            <p:spPr>
              <a:xfrm>
                <a:off x="11708505" y="5417383"/>
                <a:ext cx="63893" cy="35023"/>
              </a:xfrm>
              <a:custGeom>
                <a:avLst/>
                <a:gdLst>
                  <a:gd name="connsiteX0" fmla="*/ 60827 w 63893"/>
                  <a:gd name="connsiteY0" fmla="*/ 33227 h 35023"/>
                  <a:gd name="connsiteX1" fmla="*/ 59930 w 63893"/>
                  <a:gd name="connsiteY1" fmla="*/ 33227 h 35023"/>
                  <a:gd name="connsiteX2" fmla="*/ 43769 w 63893"/>
                  <a:gd name="connsiteY2" fmla="*/ 20655 h 35023"/>
                  <a:gd name="connsiteX3" fmla="*/ 35688 w 63893"/>
                  <a:gd name="connsiteY3" fmla="*/ 13470 h 35023"/>
                  <a:gd name="connsiteX4" fmla="*/ 21323 w 63893"/>
                  <a:gd name="connsiteY4" fmla="*/ 7184 h 35023"/>
                  <a:gd name="connsiteX5" fmla="*/ 17732 w 63893"/>
                  <a:gd name="connsiteY5" fmla="*/ 7184 h 35023"/>
                  <a:gd name="connsiteX6" fmla="*/ 7856 w 63893"/>
                  <a:gd name="connsiteY6" fmla="*/ 3592 h 35023"/>
                  <a:gd name="connsiteX7" fmla="*/ 5163 w 63893"/>
                  <a:gd name="connsiteY7" fmla="*/ 5388 h 35023"/>
                  <a:gd name="connsiteX8" fmla="*/ 5163 w 63893"/>
                  <a:gd name="connsiteY8" fmla="*/ 7184 h 35023"/>
                  <a:gd name="connsiteX9" fmla="*/ 4265 w 63893"/>
                  <a:gd name="connsiteY9" fmla="*/ 10776 h 35023"/>
                  <a:gd name="connsiteX10" fmla="*/ 674 w 63893"/>
                  <a:gd name="connsiteY10" fmla="*/ 9878 h 35023"/>
                  <a:gd name="connsiteX11" fmla="*/ 674 w 63893"/>
                  <a:gd name="connsiteY11" fmla="*/ 3592 h 35023"/>
                  <a:gd name="connsiteX12" fmla="*/ 7856 w 63893"/>
                  <a:gd name="connsiteY12" fmla="*/ 0 h 35023"/>
                  <a:gd name="connsiteX13" fmla="*/ 19528 w 63893"/>
                  <a:gd name="connsiteY13" fmla="*/ 2694 h 35023"/>
                  <a:gd name="connsiteX14" fmla="*/ 23119 w 63893"/>
                  <a:gd name="connsiteY14" fmla="*/ 2694 h 35023"/>
                  <a:gd name="connsiteX15" fmla="*/ 39280 w 63893"/>
                  <a:gd name="connsiteY15" fmla="*/ 11674 h 35023"/>
                  <a:gd name="connsiteX16" fmla="*/ 47360 w 63893"/>
                  <a:gd name="connsiteY16" fmla="*/ 18859 h 35023"/>
                  <a:gd name="connsiteX17" fmla="*/ 62623 w 63893"/>
                  <a:gd name="connsiteY17" fmla="*/ 30533 h 35023"/>
                  <a:gd name="connsiteX18" fmla="*/ 63521 w 63893"/>
                  <a:gd name="connsiteY18" fmla="*/ 34125 h 35023"/>
                  <a:gd name="connsiteX19" fmla="*/ 61726 w 63893"/>
                  <a:gd name="connsiteY19" fmla="*/ 35023 h 35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3893" h="35023">
                    <a:moveTo>
                      <a:pt x="60827" y="33227"/>
                    </a:moveTo>
                    <a:cubicBezTo>
                      <a:pt x="60827" y="33227"/>
                      <a:pt x="60827" y="33227"/>
                      <a:pt x="59930" y="33227"/>
                    </a:cubicBezTo>
                    <a:cubicBezTo>
                      <a:pt x="53645" y="29635"/>
                      <a:pt x="49156" y="26043"/>
                      <a:pt x="43769" y="20655"/>
                    </a:cubicBezTo>
                    <a:cubicBezTo>
                      <a:pt x="41076" y="18859"/>
                      <a:pt x="38382" y="16164"/>
                      <a:pt x="35688" y="13470"/>
                    </a:cubicBezTo>
                    <a:cubicBezTo>
                      <a:pt x="32097" y="10776"/>
                      <a:pt x="26710" y="8980"/>
                      <a:pt x="21323" y="7184"/>
                    </a:cubicBezTo>
                    <a:lnTo>
                      <a:pt x="17732" y="7184"/>
                    </a:lnTo>
                    <a:cubicBezTo>
                      <a:pt x="14141" y="4490"/>
                      <a:pt x="10549" y="3592"/>
                      <a:pt x="7856" y="3592"/>
                    </a:cubicBezTo>
                    <a:cubicBezTo>
                      <a:pt x="6060" y="3592"/>
                      <a:pt x="5163" y="3592"/>
                      <a:pt x="5163" y="5388"/>
                    </a:cubicBezTo>
                    <a:cubicBezTo>
                      <a:pt x="5163" y="5388"/>
                      <a:pt x="5163" y="6286"/>
                      <a:pt x="5163" y="7184"/>
                    </a:cubicBezTo>
                    <a:cubicBezTo>
                      <a:pt x="5163" y="8082"/>
                      <a:pt x="5163" y="9878"/>
                      <a:pt x="4265" y="10776"/>
                    </a:cubicBezTo>
                    <a:cubicBezTo>
                      <a:pt x="3367" y="10776"/>
                      <a:pt x="1571" y="10776"/>
                      <a:pt x="674" y="9878"/>
                    </a:cubicBezTo>
                    <a:cubicBezTo>
                      <a:pt x="-225" y="8082"/>
                      <a:pt x="-225" y="5388"/>
                      <a:pt x="674" y="3592"/>
                    </a:cubicBezTo>
                    <a:cubicBezTo>
                      <a:pt x="2469" y="898"/>
                      <a:pt x="5163" y="0"/>
                      <a:pt x="7856" y="0"/>
                    </a:cubicBezTo>
                    <a:cubicBezTo>
                      <a:pt x="12345" y="0"/>
                      <a:pt x="15936" y="898"/>
                      <a:pt x="19528" y="2694"/>
                    </a:cubicBezTo>
                    <a:lnTo>
                      <a:pt x="23119" y="2694"/>
                    </a:lnTo>
                    <a:cubicBezTo>
                      <a:pt x="28506" y="5388"/>
                      <a:pt x="34791" y="8082"/>
                      <a:pt x="39280" y="11674"/>
                    </a:cubicBezTo>
                    <a:cubicBezTo>
                      <a:pt x="41973" y="14369"/>
                      <a:pt x="44667" y="16164"/>
                      <a:pt x="47360" y="18859"/>
                    </a:cubicBezTo>
                    <a:cubicBezTo>
                      <a:pt x="52747" y="23349"/>
                      <a:pt x="57236" y="26941"/>
                      <a:pt x="62623" y="30533"/>
                    </a:cubicBezTo>
                    <a:cubicBezTo>
                      <a:pt x="63521" y="30533"/>
                      <a:pt x="64419" y="33227"/>
                      <a:pt x="63521" y="34125"/>
                    </a:cubicBezTo>
                    <a:cubicBezTo>
                      <a:pt x="63521" y="34125"/>
                      <a:pt x="61726" y="35023"/>
                      <a:pt x="61726" y="35023"/>
                    </a:cubicBezTo>
                  </a:path>
                </a:pathLst>
              </a:custGeom>
              <a:solidFill>
                <a:srgbClr val="1D1D1B"/>
              </a:solidFill>
              <a:ln w="8971" cap="flat">
                <a:noFill/>
                <a:prstDash val="solid"/>
                <a:miter/>
              </a:ln>
            </p:spPr>
            <p:txBody>
              <a:bodyPr rtlCol="0" anchor="ctr"/>
              <a:lstStyle/>
              <a:p>
                <a:endParaRPr lang="en-US"/>
              </a:p>
            </p:txBody>
          </p:sp>
          <p:sp>
            <p:nvSpPr>
              <p:cNvPr id="1433" name="Freeform 1432">
                <a:extLst>
                  <a:ext uri="{FF2B5EF4-FFF2-40B4-BE49-F238E27FC236}">
                    <a16:creationId xmlns:a16="http://schemas.microsoft.com/office/drawing/2014/main" id="{819AA8EE-F0A3-1E78-513D-7A5AFD2947AA}"/>
                  </a:ext>
                </a:extLst>
              </p:cNvPr>
              <p:cNvSpPr/>
              <p:nvPr/>
            </p:nvSpPr>
            <p:spPr>
              <a:xfrm>
                <a:off x="11705587" y="5423234"/>
                <a:ext cx="62986" cy="39050"/>
              </a:xfrm>
              <a:custGeom>
                <a:avLst/>
                <a:gdLst>
                  <a:gd name="connsiteX0" fmla="*/ 43095 w 62986"/>
                  <a:gd name="connsiteY0" fmla="*/ 39050 h 39050"/>
                  <a:gd name="connsiteX1" fmla="*/ 41300 w 62986"/>
                  <a:gd name="connsiteY1" fmla="*/ 39050 h 39050"/>
                  <a:gd name="connsiteX2" fmla="*/ 33220 w 62986"/>
                  <a:gd name="connsiteY2" fmla="*/ 30968 h 39050"/>
                  <a:gd name="connsiteX3" fmla="*/ 24241 w 62986"/>
                  <a:gd name="connsiteY3" fmla="*/ 22886 h 39050"/>
                  <a:gd name="connsiteX4" fmla="*/ 16161 w 62986"/>
                  <a:gd name="connsiteY4" fmla="*/ 18395 h 39050"/>
                  <a:gd name="connsiteX5" fmla="*/ 10774 w 62986"/>
                  <a:gd name="connsiteY5" fmla="*/ 16599 h 39050"/>
                  <a:gd name="connsiteX6" fmla="*/ 0 w 62986"/>
                  <a:gd name="connsiteY6" fmla="*/ 6721 h 39050"/>
                  <a:gd name="connsiteX7" fmla="*/ 1796 w 62986"/>
                  <a:gd name="connsiteY7" fmla="*/ 1333 h 39050"/>
                  <a:gd name="connsiteX8" fmla="*/ 19752 w 62986"/>
                  <a:gd name="connsiteY8" fmla="*/ 3129 h 39050"/>
                  <a:gd name="connsiteX9" fmla="*/ 20650 w 62986"/>
                  <a:gd name="connsiteY9" fmla="*/ 3129 h 39050"/>
                  <a:gd name="connsiteX10" fmla="*/ 36811 w 62986"/>
                  <a:gd name="connsiteY10" fmla="*/ 10313 h 39050"/>
                  <a:gd name="connsiteX11" fmla="*/ 52972 w 62986"/>
                  <a:gd name="connsiteY11" fmla="*/ 21987 h 39050"/>
                  <a:gd name="connsiteX12" fmla="*/ 61950 w 62986"/>
                  <a:gd name="connsiteY12" fmla="*/ 29172 h 39050"/>
                  <a:gd name="connsiteX13" fmla="*/ 61950 w 62986"/>
                  <a:gd name="connsiteY13" fmla="*/ 32764 h 39050"/>
                  <a:gd name="connsiteX14" fmla="*/ 58359 w 62986"/>
                  <a:gd name="connsiteY14" fmla="*/ 32764 h 39050"/>
                  <a:gd name="connsiteX15" fmla="*/ 49380 w 62986"/>
                  <a:gd name="connsiteY15" fmla="*/ 25580 h 39050"/>
                  <a:gd name="connsiteX16" fmla="*/ 34117 w 62986"/>
                  <a:gd name="connsiteY16" fmla="*/ 14803 h 39050"/>
                  <a:gd name="connsiteX17" fmla="*/ 17956 w 62986"/>
                  <a:gd name="connsiteY17" fmla="*/ 8517 h 39050"/>
                  <a:gd name="connsiteX18" fmla="*/ 17059 w 62986"/>
                  <a:gd name="connsiteY18" fmla="*/ 8517 h 39050"/>
                  <a:gd name="connsiteX19" fmla="*/ 4489 w 62986"/>
                  <a:gd name="connsiteY19" fmla="*/ 4925 h 39050"/>
                  <a:gd name="connsiteX20" fmla="*/ 4489 w 62986"/>
                  <a:gd name="connsiteY20" fmla="*/ 4925 h 39050"/>
                  <a:gd name="connsiteX21" fmla="*/ 12570 w 62986"/>
                  <a:gd name="connsiteY21" fmla="*/ 11211 h 39050"/>
                  <a:gd name="connsiteX22" fmla="*/ 17059 w 62986"/>
                  <a:gd name="connsiteY22" fmla="*/ 13007 h 39050"/>
                  <a:gd name="connsiteX23" fmla="*/ 26037 w 62986"/>
                  <a:gd name="connsiteY23" fmla="*/ 17497 h 39050"/>
                  <a:gd name="connsiteX24" fmla="*/ 35913 w 62986"/>
                  <a:gd name="connsiteY24" fmla="*/ 26478 h 39050"/>
                  <a:gd name="connsiteX25" fmla="*/ 43095 w 62986"/>
                  <a:gd name="connsiteY25" fmla="*/ 33662 h 39050"/>
                  <a:gd name="connsiteX26" fmla="*/ 43095 w 62986"/>
                  <a:gd name="connsiteY26" fmla="*/ 37254 h 39050"/>
                  <a:gd name="connsiteX27" fmla="*/ 41300 w 62986"/>
                  <a:gd name="connsiteY27" fmla="*/ 38152 h 3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2986" h="39050">
                    <a:moveTo>
                      <a:pt x="43095" y="39050"/>
                    </a:moveTo>
                    <a:cubicBezTo>
                      <a:pt x="43095" y="39050"/>
                      <a:pt x="42198" y="39050"/>
                      <a:pt x="41300" y="39050"/>
                    </a:cubicBezTo>
                    <a:cubicBezTo>
                      <a:pt x="37709" y="36356"/>
                      <a:pt x="35913" y="33662"/>
                      <a:pt x="33220" y="30968"/>
                    </a:cubicBezTo>
                    <a:cubicBezTo>
                      <a:pt x="30526" y="28274"/>
                      <a:pt x="27832" y="25580"/>
                      <a:pt x="24241" y="22886"/>
                    </a:cubicBezTo>
                    <a:cubicBezTo>
                      <a:pt x="19752" y="20191"/>
                      <a:pt x="17956" y="19293"/>
                      <a:pt x="16161" y="18395"/>
                    </a:cubicBezTo>
                    <a:cubicBezTo>
                      <a:pt x="14365" y="18395"/>
                      <a:pt x="13467" y="17497"/>
                      <a:pt x="10774" y="16599"/>
                    </a:cubicBezTo>
                    <a:cubicBezTo>
                      <a:pt x="2693" y="13007"/>
                      <a:pt x="0" y="8517"/>
                      <a:pt x="0" y="6721"/>
                    </a:cubicBezTo>
                    <a:cubicBezTo>
                      <a:pt x="0" y="4925"/>
                      <a:pt x="0" y="3129"/>
                      <a:pt x="1796" y="1333"/>
                    </a:cubicBezTo>
                    <a:cubicBezTo>
                      <a:pt x="4489" y="-1361"/>
                      <a:pt x="9876" y="435"/>
                      <a:pt x="19752" y="3129"/>
                    </a:cubicBezTo>
                    <a:lnTo>
                      <a:pt x="20650" y="3129"/>
                    </a:lnTo>
                    <a:cubicBezTo>
                      <a:pt x="27832" y="5823"/>
                      <a:pt x="32321" y="7619"/>
                      <a:pt x="36811" y="10313"/>
                    </a:cubicBezTo>
                    <a:cubicBezTo>
                      <a:pt x="42198" y="13007"/>
                      <a:pt x="47585" y="17497"/>
                      <a:pt x="52972" y="21987"/>
                    </a:cubicBezTo>
                    <a:cubicBezTo>
                      <a:pt x="55665" y="24681"/>
                      <a:pt x="58359" y="26478"/>
                      <a:pt x="61950" y="29172"/>
                    </a:cubicBezTo>
                    <a:cubicBezTo>
                      <a:pt x="62848" y="29172"/>
                      <a:pt x="63745" y="31866"/>
                      <a:pt x="61950" y="32764"/>
                    </a:cubicBezTo>
                    <a:cubicBezTo>
                      <a:pt x="61950" y="33662"/>
                      <a:pt x="59256" y="34560"/>
                      <a:pt x="58359" y="32764"/>
                    </a:cubicBezTo>
                    <a:cubicBezTo>
                      <a:pt x="55665" y="30070"/>
                      <a:pt x="52074" y="28274"/>
                      <a:pt x="49380" y="25580"/>
                    </a:cubicBezTo>
                    <a:cubicBezTo>
                      <a:pt x="43994" y="21089"/>
                      <a:pt x="38606" y="16599"/>
                      <a:pt x="34117" y="14803"/>
                    </a:cubicBezTo>
                    <a:cubicBezTo>
                      <a:pt x="28730" y="12109"/>
                      <a:pt x="25139" y="10313"/>
                      <a:pt x="17956" y="8517"/>
                    </a:cubicBezTo>
                    <a:lnTo>
                      <a:pt x="17059" y="8517"/>
                    </a:lnTo>
                    <a:cubicBezTo>
                      <a:pt x="13467" y="6721"/>
                      <a:pt x="6285" y="4027"/>
                      <a:pt x="4489" y="4925"/>
                    </a:cubicBezTo>
                    <a:cubicBezTo>
                      <a:pt x="4489" y="4925"/>
                      <a:pt x="4489" y="4925"/>
                      <a:pt x="4489" y="4925"/>
                    </a:cubicBezTo>
                    <a:cubicBezTo>
                      <a:pt x="4489" y="6721"/>
                      <a:pt x="7182" y="8517"/>
                      <a:pt x="12570" y="11211"/>
                    </a:cubicBezTo>
                    <a:cubicBezTo>
                      <a:pt x="14365" y="12109"/>
                      <a:pt x="16161" y="13007"/>
                      <a:pt x="17059" y="13007"/>
                    </a:cubicBezTo>
                    <a:cubicBezTo>
                      <a:pt x="19752" y="13007"/>
                      <a:pt x="21548" y="14803"/>
                      <a:pt x="26037" y="17497"/>
                    </a:cubicBezTo>
                    <a:cubicBezTo>
                      <a:pt x="30526" y="20191"/>
                      <a:pt x="33220" y="22886"/>
                      <a:pt x="35913" y="26478"/>
                    </a:cubicBezTo>
                    <a:cubicBezTo>
                      <a:pt x="37709" y="29172"/>
                      <a:pt x="40402" y="30968"/>
                      <a:pt x="43095" y="33662"/>
                    </a:cubicBezTo>
                    <a:cubicBezTo>
                      <a:pt x="43994" y="34560"/>
                      <a:pt x="43994" y="36356"/>
                      <a:pt x="43095" y="37254"/>
                    </a:cubicBezTo>
                    <a:cubicBezTo>
                      <a:pt x="43095" y="37254"/>
                      <a:pt x="42198" y="38152"/>
                      <a:pt x="41300" y="38152"/>
                    </a:cubicBezTo>
                  </a:path>
                </a:pathLst>
              </a:custGeom>
              <a:solidFill>
                <a:srgbClr val="1D1D1B"/>
              </a:solidFill>
              <a:ln w="8971" cap="flat">
                <a:noFill/>
                <a:prstDash val="solid"/>
                <a:miter/>
              </a:ln>
            </p:spPr>
            <p:txBody>
              <a:bodyPr rtlCol="0" anchor="ctr"/>
              <a:lstStyle/>
              <a:p>
                <a:endParaRPr lang="en-US"/>
              </a:p>
            </p:txBody>
          </p:sp>
          <p:sp>
            <p:nvSpPr>
              <p:cNvPr id="1434" name="Freeform 1433">
                <a:extLst>
                  <a:ext uri="{FF2B5EF4-FFF2-40B4-BE49-F238E27FC236}">
                    <a16:creationId xmlns:a16="http://schemas.microsoft.com/office/drawing/2014/main" id="{DA850A23-7E2C-33A3-E43B-FF1245F824E0}"/>
                  </a:ext>
                </a:extLst>
              </p:cNvPr>
              <p:cNvSpPr/>
              <p:nvPr/>
            </p:nvSpPr>
            <p:spPr>
              <a:xfrm>
                <a:off x="11707383" y="5448277"/>
                <a:ext cx="174529" cy="128057"/>
              </a:xfrm>
              <a:custGeom>
                <a:avLst/>
                <a:gdLst>
                  <a:gd name="connsiteX0" fmla="*/ 169688 w 174529"/>
                  <a:gd name="connsiteY0" fmla="*/ 128058 h 128057"/>
                  <a:gd name="connsiteX1" fmla="*/ 169688 w 174529"/>
                  <a:gd name="connsiteY1" fmla="*/ 128058 h 128057"/>
                  <a:gd name="connsiteX2" fmla="*/ 139163 w 174529"/>
                  <a:gd name="connsiteY2" fmla="*/ 121771 h 128057"/>
                  <a:gd name="connsiteX3" fmla="*/ 76315 w 174529"/>
                  <a:gd name="connsiteY3" fmla="*/ 98423 h 128057"/>
                  <a:gd name="connsiteX4" fmla="*/ 55665 w 174529"/>
                  <a:gd name="connsiteY4" fmla="*/ 71482 h 128057"/>
                  <a:gd name="connsiteX5" fmla="*/ 52971 w 174529"/>
                  <a:gd name="connsiteY5" fmla="*/ 65196 h 128057"/>
                  <a:gd name="connsiteX6" fmla="*/ 52971 w 174529"/>
                  <a:gd name="connsiteY6" fmla="*/ 65196 h 128057"/>
                  <a:gd name="connsiteX7" fmla="*/ 26935 w 174529"/>
                  <a:gd name="connsiteY7" fmla="*/ 21192 h 128057"/>
                  <a:gd name="connsiteX8" fmla="*/ 15263 w 174529"/>
                  <a:gd name="connsiteY8" fmla="*/ 16702 h 128057"/>
                  <a:gd name="connsiteX9" fmla="*/ 8080 w 174529"/>
                  <a:gd name="connsiteY9" fmla="*/ 14906 h 128057"/>
                  <a:gd name="connsiteX10" fmla="*/ 0 w 174529"/>
                  <a:gd name="connsiteY10" fmla="*/ 8619 h 128057"/>
                  <a:gd name="connsiteX11" fmla="*/ 1796 w 174529"/>
                  <a:gd name="connsiteY11" fmla="*/ 2333 h 128057"/>
                  <a:gd name="connsiteX12" fmla="*/ 14365 w 174529"/>
                  <a:gd name="connsiteY12" fmla="*/ 537 h 128057"/>
                  <a:gd name="connsiteX13" fmla="*/ 17956 w 174529"/>
                  <a:gd name="connsiteY13" fmla="*/ 537 h 128057"/>
                  <a:gd name="connsiteX14" fmla="*/ 38606 w 174529"/>
                  <a:gd name="connsiteY14" fmla="*/ 5027 h 128057"/>
                  <a:gd name="connsiteX15" fmla="*/ 44891 w 174529"/>
                  <a:gd name="connsiteY15" fmla="*/ 9517 h 128057"/>
                  <a:gd name="connsiteX16" fmla="*/ 53869 w 174529"/>
                  <a:gd name="connsiteY16" fmla="*/ 15804 h 128057"/>
                  <a:gd name="connsiteX17" fmla="*/ 54767 w 174529"/>
                  <a:gd name="connsiteY17" fmla="*/ 19396 h 128057"/>
                  <a:gd name="connsiteX18" fmla="*/ 51176 w 174529"/>
                  <a:gd name="connsiteY18" fmla="*/ 19396 h 128057"/>
                  <a:gd name="connsiteX19" fmla="*/ 42198 w 174529"/>
                  <a:gd name="connsiteY19" fmla="*/ 13110 h 128057"/>
                  <a:gd name="connsiteX20" fmla="*/ 36811 w 174529"/>
                  <a:gd name="connsiteY20" fmla="*/ 9517 h 128057"/>
                  <a:gd name="connsiteX21" fmla="*/ 18854 w 174529"/>
                  <a:gd name="connsiteY21" fmla="*/ 5027 h 128057"/>
                  <a:gd name="connsiteX22" fmla="*/ 15263 w 174529"/>
                  <a:gd name="connsiteY22" fmla="*/ 5027 h 128057"/>
                  <a:gd name="connsiteX23" fmla="*/ 8080 w 174529"/>
                  <a:gd name="connsiteY23" fmla="*/ 5027 h 128057"/>
                  <a:gd name="connsiteX24" fmla="*/ 8080 w 174529"/>
                  <a:gd name="connsiteY24" fmla="*/ 6823 h 128057"/>
                  <a:gd name="connsiteX25" fmla="*/ 12569 w 174529"/>
                  <a:gd name="connsiteY25" fmla="*/ 10416 h 128057"/>
                  <a:gd name="connsiteX26" fmla="*/ 18854 w 174529"/>
                  <a:gd name="connsiteY26" fmla="*/ 12211 h 128057"/>
                  <a:gd name="connsiteX27" fmla="*/ 32321 w 174529"/>
                  <a:gd name="connsiteY27" fmla="*/ 16702 h 128057"/>
                  <a:gd name="connsiteX28" fmla="*/ 60154 w 174529"/>
                  <a:gd name="connsiteY28" fmla="*/ 61603 h 128057"/>
                  <a:gd name="connsiteX29" fmla="*/ 60154 w 174529"/>
                  <a:gd name="connsiteY29" fmla="*/ 61603 h 128057"/>
                  <a:gd name="connsiteX30" fmla="*/ 62848 w 174529"/>
                  <a:gd name="connsiteY30" fmla="*/ 69686 h 128057"/>
                  <a:gd name="connsiteX31" fmla="*/ 80804 w 174529"/>
                  <a:gd name="connsiteY31" fmla="*/ 94830 h 128057"/>
                  <a:gd name="connsiteX32" fmla="*/ 141856 w 174529"/>
                  <a:gd name="connsiteY32" fmla="*/ 117281 h 128057"/>
                  <a:gd name="connsiteX33" fmla="*/ 172382 w 174529"/>
                  <a:gd name="connsiteY33" fmla="*/ 123568 h 128057"/>
                  <a:gd name="connsiteX34" fmla="*/ 174177 w 174529"/>
                  <a:gd name="connsiteY34" fmla="*/ 126262 h 128057"/>
                  <a:gd name="connsiteX35" fmla="*/ 171484 w 174529"/>
                  <a:gd name="connsiteY35" fmla="*/ 128058 h 128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74529" h="128057">
                    <a:moveTo>
                      <a:pt x="169688" y="128058"/>
                    </a:moveTo>
                    <a:cubicBezTo>
                      <a:pt x="169688" y="128058"/>
                      <a:pt x="169688" y="128058"/>
                      <a:pt x="169688" y="128058"/>
                    </a:cubicBezTo>
                    <a:cubicBezTo>
                      <a:pt x="159813" y="126262"/>
                      <a:pt x="149039" y="123568"/>
                      <a:pt x="139163" y="121771"/>
                    </a:cubicBezTo>
                    <a:cubicBezTo>
                      <a:pt x="114024" y="115485"/>
                      <a:pt x="92476" y="107403"/>
                      <a:pt x="76315" y="98423"/>
                    </a:cubicBezTo>
                    <a:cubicBezTo>
                      <a:pt x="64643" y="91238"/>
                      <a:pt x="61052" y="82258"/>
                      <a:pt x="55665" y="71482"/>
                    </a:cubicBezTo>
                    <a:cubicBezTo>
                      <a:pt x="55665" y="69686"/>
                      <a:pt x="53869" y="66991"/>
                      <a:pt x="52971" y="65196"/>
                    </a:cubicBezTo>
                    <a:lnTo>
                      <a:pt x="52971" y="65196"/>
                    </a:lnTo>
                    <a:cubicBezTo>
                      <a:pt x="46687" y="49929"/>
                      <a:pt x="37709" y="28376"/>
                      <a:pt x="26935" y="21192"/>
                    </a:cubicBezTo>
                    <a:cubicBezTo>
                      <a:pt x="24241" y="19396"/>
                      <a:pt x="19752" y="18498"/>
                      <a:pt x="15263" y="16702"/>
                    </a:cubicBezTo>
                    <a:cubicBezTo>
                      <a:pt x="12569" y="16702"/>
                      <a:pt x="9876" y="14906"/>
                      <a:pt x="8080" y="14906"/>
                    </a:cubicBezTo>
                    <a:cubicBezTo>
                      <a:pt x="3591" y="13110"/>
                      <a:pt x="898" y="11314"/>
                      <a:pt x="0" y="8619"/>
                    </a:cubicBezTo>
                    <a:cubicBezTo>
                      <a:pt x="0" y="6823"/>
                      <a:pt x="0" y="5027"/>
                      <a:pt x="1796" y="2333"/>
                    </a:cubicBezTo>
                    <a:cubicBezTo>
                      <a:pt x="4489" y="-361"/>
                      <a:pt x="8978" y="-361"/>
                      <a:pt x="14365" y="537"/>
                    </a:cubicBezTo>
                    <a:cubicBezTo>
                      <a:pt x="15263" y="537"/>
                      <a:pt x="16161" y="537"/>
                      <a:pt x="17956" y="537"/>
                    </a:cubicBezTo>
                    <a:cubicBezTo>
                      <a:pt x="27832" y="2333"/>
                      <a:pt x="35015" y="3231"/>
                      <a:pt x="38606" y="5027"/>
                    </a:cubicBezTo>
                    <a:cubicBezTo>
                      <a:pt x="40402" y="5925"/>
                      <a:pt x="42198" y="7721"/>
                      <a:pt x="44891" y="9517"/>
                    </a:cubicBezTo>
                    <a:cubicBezTo>
                      <a:pt x="47585" y="11314"/>
                      <a:pt x="51176" y="14008"/>
                      <a:pt x="53869" y="15804"/>
                    </a:cubicBezTo>
                    <a:cubicBezTo>
                      <a:pt x="54767" y="15804"/>
                      <a:pt x="55665" y="18498"/>
                      <a:pt x="54767" y="19396"/>
                    </a:cubicBezTo>
                    <a:cubicBezTo>
                      <a:pt x="54767" y="20294"/>
                      <a:pt x="52074" y="21192"/>
                      <a:pt x="51176" y="19396"/>
                    </a:cubicBezTo>
                    <a:cubicBezTo>
                      <a:pt x="48482" y="17600"/>
                      <a:pt x="45789" y="15804"/>
                      <a:pt x="42198" y="13110"/>
                    </a:cubicBezTo>
                    <a:cubicBezTo>
                      <a:pt x="40402" y="11314"/>
                      <a:pt x="37709" y="10416"/>
                      <a:pt x="36811" y="9517"/>
                    </a:cubicBezTo>
                    <a:cubicBezTo>
                      <a:pt x="34117" y="7721"/>
                      <a:pt x="23343" y="5925"/>
                      <a:pt x="18854" y="5027"/>
                    </a:cubicBezTo>
                    <a:cubicBezTo>
                      <a:pt x="17956" y="5027"/>
                      <a:pt x="16161" y="5027"/>
                      <a:pt x="15263" y="5027"/>
                    </a:cubicBezTo>
                    <a:cubicBezTo>
                      <a:pt x="12569" y="5027"/>
                      <a:pt x="8978" y="4129"/>
                      <a:pt x="8080" y="5027"/>
                    </a:cubicBezTo>
                    <a:cubicBezTo>
                      <a:pt x="8080" y="5027"/>
                      <a:pt x="8080" y="5925"/>
                      <a:pt x="8080" y="6823"/>
                    </a:cubicBezTo>
                    <a:cubicBezTo>
                      <a:pt x="8080" y="6823"/>
                      <a:pt x="8080" y="8619"/>
                      <a:pt x="12569" y="10416"/>
                    </a:cubicBezTo>
                    <a:cubicBezTo>
                      <a:pt x="14365" y="10416"/>
                      <a:pt x="17058" y="11314"/>
                      <a:pt x="18854" y="12211"/>
                    </a:cubicBezTo>
                    <a:cubicBezTo>
                      <a:pt x="23343" y="13110"/>
                      <a:pt x="28730" y="14906"/>
                      <a:pt x="32321" y="16702"/>
                    </a:cubicBezTo>
                    <a:cubicBezTo>
                      <a:pt x="43993" y="24784"/>
                      <a:pt x="53869" y="45439"/>
                      <a:pt x="60154" y="61603"/>
                    </a:cubicBezTo>
                    <a:lnTo>
                      <a:pt x="60154" y="61603"/>
                    </a:lnTo>
                    <a:cubicBezTo>
                      <a:pt x="61052" y="65196"/>
                      <a:pt x="61950" y="66991"/>
                      <a:pt x="62848" y="69686"/>
                    </a:cubicBezTo>
                    <a:cubicBezTo>
                      <a:pt x="67337" y="81360"/>
                      <a:pt x="70030" y="88544"/>
                      <a:pt x="80804" y="94830"/>
                    </a:cubicBezTo>
                    <a:cubicBezTo>
                      <a:pt x="91578" y="101117"/>
                      <a:pt x="111330" y="110097"/>
                      <a:pt x="141856" y="117281"/>
                    </a:cubicBezTo>
                    <a:cubicBezTo>
                      <a:pt x="152630" y="119975"/>
                      <a:pt x="162506" y="121771"/>
                      <a:pt x="172382" y="123568"/>
                    </a:cubicBezTo>
                    <a:cubicBezTo>
                      <a:pt x="174177" y="123568"/>
                      <a:pt x="175076" y="125363"/>
                      <a:pt x="174177" y="126262"/>
                    </a:cubicBezTo>
                    <a:cubicBezTo>
                      <a:pt x="174177" y="127160"/>
                      <a:pt x="173280" y="128058"/>
                      <a:pt x="171484" y="128058"/>
                    </a:cubicBezTo>
                  </a:path>
                </a:pathLst>
              </a:custGeom>
              <a:solidFill>
                <a:srgbClr val="1D1D1B"/>
              </a:solidFill>
              <a:ln w="8971" cap="flat">
                <a:noFill/>
                <a:prstDash val="solid"/>
                <a:miter/>
              </a:ln>
            </p:spPr>
            <p:txBody>
              <a:bodyPr rtlCol="0" anchor="ctr"/>
              <a:lstStyle/>
              <a:p>
                <a:endParaRPr lang="en-US"/>
              </a:p>
            </p:txBody>
          </p:sp>
          <p:sp>
            <p:nvSpPr>
              <p:cNvPr id="1435" name="Freeform 1434">
                <a:extLst>
                  <a:ext uri="{FF2B5EF4-FFF2-40B4-BE49-F238E27FC236}">
                    <a16:creationId xmlns:a16="http://schemas.microsoft.com/office/drawing/2014/main" id="{1DBABAC5-17E7-B5B2-C467-451E2DFB5438}"/>
                  </a:ext>
                </a:extLst>
              </p:cNvPr>
              <p:cNvSpPr/>
              <p:nvPr/>
            </p:nvSpPr>
            <p:spPr>
              <a:xfrm>
                <a:off x="11869216" y="5560170"/>
                <a:ext cx="117390" cy="21552"/>
              </a:xfrm>
              <a:custGeom>
                <a:avLst/>
                <a:gdLst>
                  <a:gd name="connsiteX0" fmla="*/ 23119 w 117390"/>
                  <a:gd name="connsiteY0" fmla="*/ 21553 h 21552"/>
                  <a:gd name="connsiteX1" fmla="*/ 673 w 117390"/>
                  <a:gd name="connsiteY1" fmla="*/ 17063 h 21552"/>
                  <a:gd name="connsiteX2" fmla="*/ 673 w 117390"/>
                  <a:gd name="connsiteY2" fmla="*/ 13470 h 21552"/>
                  <a:gd name="connsiteX3" fmla="*/ 4265 w 117390"/>
                  <a:gd name="connsiteY3" fmla="*/ 13470 h 21552"/>
                  <a:gd name="connsiteX4" fmla="*/ 33893 w 117390"/>
                  <a:gd name="connsiteY4" fmla="*/ 16165 h 21552"/>
                  <a:gd name="connsiteX5" fmla="*/ 42871 w 117390"/>
                  <a:gd name="connsiteY5" fmla="*/ 16165 h 21552"/>
                  <a:gd name="connsiteX6" fmla="*/ 52747 w 117390"/>
                  <a:gd name="connsiteY6" fmla="*/ 16165 h 21552"/>
                  <a:gd name="connsiteX7" fmla="*/ 112004 w 117390"/>
                  <a:gd name="connsiteY7" fmla="*/ 1796 h 21552"/>
                  <a:gd name="connsiteX8" fmla="*/ 115595 w 117390"/>
                  <a:gd name="connsiteY8" fmla="*/ 0 h 21552"/>
                  <a:gd name="connsiteX9" fmla="*/ 117390 w 117390"/>
                  <a:gd name="connsiteY9" fmla="*/ 2694 h 21552"/>
                  <a:gd name="connsiteX10" fmla="*/ 52747 w 117390"/>
                  <a:gd name="connsiteY10" fmla="*/ 21553 h 21552"/>
                  <a:gd name="connsiteX11" fmla="*/ 42871 w 117390"/>
                  <a:gd name="connsiteY11" fmla="*/ 21553 h 21552"/>
                  <a:gd name="connsiteX12" fmla="*/ 33893 w 117390"/>
                  <a:gd name="connsiteY12" fmla="*/ 21553 h 21552"/>
                  <a:gd name="connsiteX13" fmla="*/ 23119 w 117390"/>
                  <a:gd name="connsiteY13" fmla="*/ 21553 h 21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390" h="21552">
                    <a:moveTo>
                      <a:pt x="23119" y="21553"/>
                    </a:moveTo>
                    <a:cubicBezTo>
                      <a:pt x="11447" y="21553"/>
                      <a:pt x="5162" y="21553"/>
                      <a:pt x="673" y="17063"/>
                    </a:cubicBezTo>
                    <a:cubicBezTo>
                      <a:pt x="-224" y="16165"/>
                      <a:pt x="-224" y="14369"/>
                      <a:pt x="673" y="13470"/>
                    </a:cubicBezTo>
                    <a:cubicBezTo>
                      <a:pt x="1571" y="12572"/>
                      <a:pt x="3367" y="12572"/>
                      <a:pt x="4265" y="13470"/>
                    </a:cubicBezTo>
                    <a:cubicBezTo>
                      <a:pt x="7856" y="17063"/>
                      <a:pt x="17732" y="17063"/>
                      <a:pt x="33893" y="16165"/>
                    </a:cubicBezTo>
                    <a:lnTo>
                      <a:pt x="42871" y="16165"/>
                    </a:lnTo>
                    <a:cubicBezTo>
                      <a:pt x="45564" y="16165"/>
                      <a:pt x="49156" y="16165"/>
                      <a:pt x="52747" y="16165"/>
                    </a:cubicBezTo>
                    <a:cubicBezTo>
                      <a:pt x="75192" y="16165"/>
                      <a:pt x="108412" y="16165"/>
                      <a:pt x="112004" y="1796"/>
                    </a:cubicBezTo>
                    <a:cubicBezTo>
                      <a:pt x="112004" y="0"/>
                      <a:pt x="113799" y="0"/>
                      <a:pt x="115595" y="0"/>
                    </a:cubicBezTo>
                    <a:cubicBezTo>
                      <a:pt x="117390" y="0"/>
                      <a:pt x="117390" y="1796"/>
                      <a:pt x="117390" y="2694"/>
                    </a:cubicBezTo>
                    <a:cubicBezTo>
                      <a:pt x="112901" y="21553"/>
                      <a:pt x="77886" y="21553"/>
                      <a:pt x="52747" y="21553"/>
                    </a:cubicBezTo>
                    <a:cubicBezTo>
                      <a:pt x="49156" y="21553"/>
                      <a:pt x="45564" y="21553"/>
                      <a:pt x="42871" y="21553"/>
                    </a:cubicBezTo>
                    <a:lnTo>
                      <a:pt x="33893" y="21553"/>
                    </a:lnTo>
                    <a:cubicBezTo>
                      <a:pt x="30301" y="21553"/>
                      <a:pt x="26710" y="21553"/>
                      <a:pt x="23119" y="21553"/>
                    </a:cubicBezTo>
                  </a:path>
                </a:pathLst>
              </a:custGeom>
              <a:solidFill>
                <a:srgbClr val="1D1D1B"/>
              </a:solidFill>
              <a:ln w="8971" cap="flat">
                <a:noFill/>
                <a:prstDash val="solid"/>
                <a:miter/>
              </a:ln>
            </p:spPr>
            <p:txBody>
              <a:bodyPr rtlCol="0" anchor="ctr"/>
              <a:lstStyle/>
              <a:p>
                <a:endParaRPr lang="en-US"/>
              </a:p>
            </p:txBody>
          </p:sp>
          <p:sp>
            <p:nvSpPr>
              <p:cNvPr id="1436" name="Freeform 1435">
                <a:extLst>
                  <a:ext uri="{FF2B5EF4-FFF2-40B4-BE49-F238E27FC236}">
                    <a16:creationId xmlns:a16="http://schemas.microsoft.com/office/drawing/2014/main" id="{FD2A0CA9-6BB9-644B-C0D7-2FC8F5FD9C59}"/>
                  </a:ext>
                </a:extLst>
              </p:cNvPr>
              <p:cNvSpPr/>
              <p:nvPr/>
            </p:nvSpPr>
            <p:spPr>
              <a:xfrm>
                <a:off x="11867420" y="5446344"/>
                <a:ext cx="14140" cy="19931"/>
              </a:xfrm>
              <a:custGeom>
                <a:avLst/>
                <a:gdLst>
                  <a:gd name="connsiteX0" fmla="*/ 12345 w 14140"/>
                  <a:gd name="connsiteY0" fmla="*/ 19532 h 19931"/>
                  <a:gd name="connsiteX1" fmla="*/ 9651 w 14140"/>
                  <a:gd name="connsiteY1" fmla="*/ 17736 h 19931"/>
                  <a:gd name="connsiteX2" fmla="*/ 673 w 14140"/>
                  <a:gd name="connsiteY2" fmla="*/ 4266 h 19931"/>
                  <a:gd name="connsiteX3" fmla="*/ 673 w 14140"/>
                  <a:gd name="connsiteY3" fmla="*/ 673 h 19931"/>
                  <a:gd name="connsiteX4" fmla="*/ 4265 w 14140"/>
                  <a:gd name="connsiteY4" fmla="*/ 673 h 19931"/>
                  <a:gd name="connsiteX5" fmla="*/ 14141 w 14140"/>
                  <a:gd name="connsiteY5" fmla="*/ 15940 h 19931"/>
                  <a:gd name="connsiteX6" fmla="*/ 13243 w 14140"/>
                  <a:gd name="connsiteY6" fmla="*/ 19532 h 19931"/>
                  <a:gd name="connsiteX7" fmla="*/ 12345 w 14140"/>
                  <a:gd name="connsiteY7" fmla="*/ 19532 h 1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140" h="19931">
                    <a:moveTo>
                      <a:pt x="12345" y="19532"/>
                    </a:moveTo>
                    <a:cubicBezTo>
                      <a:pt x="11447" y="19532"/>
                      <a:pt x="10550" y="19532"/>
                      <a:pt x="9651" y="17736"/>
                    </a:cubicBezTo>
                    <a:cubicBezTo>
                      <a:pt x="6958" y="13246"/>
                      <a:pt x="4265" y="7858"/>
                      <a:pt x="673" y="4266"/>
                    </a:cubicBezTo>
                    <a:cubicBezTo>
                      <a:pt x="-224" y="3368"/>
                      <a:pt x="-224" y="1571"/>
                      <a:pt x="673" y="673"/>
                    </a:cubicBezTo>
                    <a:cubicBezTo>
                      <a:pt x="1571" y="-224"/>
                      <a:pt x="3367" y="-224"/>
                      <a:pt x="4265" y="673"/>
                    </a:cubicBezTo>
                    <a:cubicBezTo>
                      <a:pt x="7856" y="4266"/>
                      <a:pt x="11447" y="10552"/>
                      <a:pt x="14141" y="15940"/>
                    </a:cubicBezTo>
                    <a:cubicBezTo>
                      <a:pt x="14141" y="16838"/>
                      <a:pt x="14141" y="18634"/>
                      <a:pt x="13243" y="19532"/>
                    </a:cubicBezTo>
                    <a:cubicBezTo>
                      <a:pt x="12345" y="20430"/>
                      <a:pt x="13243" y="19532"/>
                      <a:pt x="12345" y="19532"/>
                    </a:cubicBezTo>
                  </a:path>
                </a:pathLst>
              </a:custGeom>
              <a:solidFill>
                <a:srgbClr val="5B2816"/>
              </a:solidFill>
              <a:ln w="8971" cap="flat">
                <a:noFill/>
                <a:prstDash val="solid"/>
                <a:miter/>
              </a:ln>
            </p:spPr>
            <p:txBody>
              <a:bodyPr rtlCol="0" anchor="ctr"/>
              <a:lstStyle/>
              <a:p>
                <a:endParaRPr lang="en-US"/>
              </a:p>
            </p:txBody>
          </p:sp>
          <p:sp>
            <p:nvSpPr>
              <p:cNvPr id="1437" name="Freeform 1436">
                <a:extLst>
                  <a:ext uri="{FF2B5EF4-FFF2-40B4-BE49-F238E27FC236}">
                    <a16:creationId xmlns:a16="http://schemas.microsoft.com/office/drawing/2014/main" id="{812E88FB-C430-B818-978A-0A870475D89E}"/>
                  </a:ext>
                </a:extLst>
              </p:cNvPr>
              <p:cNvSpPr/>
              <p:nvPr/>
            </p:nvSpPr>
            <p:spPr>
              <a:xfrm>
                <a:off x="11766058" y="5426011"/>
                <a:ext cx="26618" cy="35375"/>
              </a:xfrm>
              <a:custGeom>
                <a:avLst/>
                <a:gdLst>
                  <a:gd name="connsiteX0" fmla="*/ 23027 w 26618"/>
                  <a:gd name="connsiteY0" fmla="*/ 34477 h 35375"/>
                  <a:gd name="connsiteX1" fmla="*/ 20334 w 26618"/>
                  <a:gd name="connsiteY1" fmla="*/ 32682 h 35375"/>
                  <a:gd name="connsiteX2" fmla="*/ 6866 w 26618"/>
                  <a:gd name="connsiteY2" fmla="*/ 4842 h 35375"/>
                  <a:gd name="connsiteX3" fmla="*/ 5071 w 26618"/>
                  <a:gd name="connsiteY3" fmla="*/ 4842 h 35375"/>
                  <a:gd name="connsiteX4" fmla="*/ 5071 w 26618"/>
                  <a:gd name="connsiteY4" fmla="*/ 10231 h 35375"/>
                  <a:gd name="connsiteX5" fmla="*/ 3275 w 26618"/>
                  <a:gd name="connsiteY5" fmla="*/ 12925 h 35375"/>
                  <a:gd name="connsiteX6" fmla="*/ 581 w 26618"/>
                  <a:gd name="connsiteY6" fmla="*/ 11129 h 35375"/>
                  <a:gd name="connsiteX7" fmla="*/ 4173 w 26618"/>
                  <a:gd name="connsiteY7" fmla="*/ 352 h 35375"/>
                  <a:gd name="connsiteX8" fmla="*/ 12253 w 26618"/>
                  <a:gd name="connsiteY8" fmla="*/ 2148 h 35375"/>
                  <a:gd name="connsiteX9" fmla="*/ 26619 w 26618"/>
                  <a:gd name="connsiteY9" fmla="*/ 31783 h 35375"/>
                  <a:gd name="connsiteX10" fmla="*/ 24823 w 26618"/>
                  <a:gd name="connsiteY10" fmla="*/ 35376 h 35375"/>
                  <a:gd name="connsiteX11" fmla="*/ 24823 w 26618"/>
                  <a:gd name="connsiteY11" fmla="*/ 35376 h 35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6618" h="35375">
                    <a:moveTo>
                      <a:pt x="23027" y="34477"/>
                    </a:moveTo>
                    <a:cubicBezTo>
                      <a:pt x="22129" y="34477"/>
                      <a:pt x="21231" y="34477"/>
                      <a:pt x="20334" y="32682"/>
                    </a:cubicBezTo>
                    <a:cubicBezTo>
                      <a:pt x="14947" y="19211"/>
                      <a:pt x="10458" y="9333"/>
                      <a:pt x="6866" y="4842"/>
                    </a:cubicBezTo>
                    <a:cubicBezTo>
                      <a:pt x="6866" y="4842"/>
                      <a:pt x="5969" y="3944"/>
                      <a:pt x="5071" y="4842"/>
                    </a:cubicBezTo>
                    <a:cubicBezTo>
                      <a:pt x="5071" y="4842"/>
                      <a:pt x="3275" y="6639"/>
                      <a:pt x="5071" y="10231"/>
                    </a:cubicBezTo>
                    <a:cubicBezTo>
                      <a:pt x="5071" y="12027"/>
                      <a:pt x="5071" y="12925"/>
                      <a:pt x="3275" y="12925"/>
                    </a:cubicBezTo>
                    <a:cubicBezTo>
                      <a:pt x="1480" y="12925"/>
                      <a:pt x="581" y="12925"/>
                      <a:pt x="581" y="11129"/>
                    </a:cubicBezTo>
                    <a:cubicBezTo>
                      <a:pt x="-1214" y="4842"/>
                      <a:pt x="1480" y="1250"/>
                      <a:pt x="4173" y="352"/>
                    </a:cubicBezTo>
                    <a:cubicBezTo>
                      <a:pt x="6866" y="-546"/>
                      <a:pt x="9560" y="352"/>
                      <a:pt x="12253" y="2148"/>
                    </a:cubicBezTo>
                    <a:cubicBezTo>
                      <a:pt x="16742" y="7536"/>
                      <a:pt x="22129" y="17415"/>
                      <a:pt x="26619" y="31783"/>
                    </a:cubicBezTo>
                    <a:cubicBezTo>
                      <a:pt x="26619" y="33580"/>
                      <a:pt x="26619" y="34477"/>
                      <a:pt x="24823" y="35376"/>
                    </a:cubicBezTo>
                    <a:cubicBezTo>
                      <a:pt x="24823" y="35376"/>
                      <a:pt x="24823" y="35376"/>
                      <a:pt x="24823" y="35376"/>
                    </a:cubicBezTo>
                  </a:path>
                </a:pathLst>
              </a:custGeom>
              <a:solidFill>
                <a:srgbClr val="1D1D1B"/>
              </a:solidFill>
              <a:ln w="8971" cap="flat">
                <a:noFill/>
                <a:prstDash val="solid"/>
                <a:miter/>
              </a:ln>
            </p:spPr>
            <p:txBody>
              <a:bodyPr rtlCol="0" anchor="ctr"/>
              <a:lstStyle/>
              <a:p>
                <a:endParaRPr lang="en-US"/>
              </a:p>
            </p:txBody>
          </p:sp>
          <p:sp>
            <p:nvSpPr>
              <p:cNvPr id="1438" name="Freeform 1437">
                <a:extLst>
                  <a:ext uri="{FF2B5EF4-FFF2-40B4-BE49-F238E27FC236}">
                    <a16:creationId xmlns:a16="http://schemas.microsoft.com/office/drawing/2014/main" id="{2A7EF388-5137-8307-6814-BF0A7B07AE4C}"/>
                  </a:ext>
                </a:extLst>
              </p:cNvPr>
              <p:cNvSpPr/>
              <p:nvPr/>
            </p:nvSpPr>
            <p:spPr>
              <a:xfrm>
                <a:off x="11534103" y="4912015"/>
                <a:ext cx="59031" cy="18633"/>
              </a:xfrm>
              <a:custGeom>
                <a:avLst/>
                <a:gdLst>
                  <a:gd name="connsiteX0" fmla="*/ 4489 w 59031"/>
                  <a:gd name="connsiteY0" fmla="*/ 4266 h 18633"/>
                  <a:gd name="connsiteX1" fmla="*/ 4489 w 59031"/>
                  <a:gd name="connsiteY1" fmla="*/ 4266 h 18633"/>
                  <a:gd name="connsiteX2" fmla="*/ 4489 w 59031"/>
                  <a:gd name="connsiteY2" fmla="*/ 4266 h 18633"/>
                  <a:gd name="connsiteX3" fmla="*/ 29628 w 59031"/>
                  <a:gd name="connsiteY3" fmla="*/ 18634 h 18633"/>
                  <a:gd name="connsiteX4" fmla="*/ 16161 w 59031"/>
                  <a:gd name="connsiteY4" fmla="*/ 15940 h 18633"/>
                  <a:gd name="connsiteX5" fmla="*/ 0 w 59031"/>
                  <a:gd name="connsiteY5" fmla="*/ 4266 h 18633"/>
                  <a:gd name="connsiteX6" fmla="*/ 2694 w 59031"/>
                  <a:gd name="connsiteY6" fmla="*/ 1571 h 18633"/>
                  <a:gd name="connsiteX7" fmla="*/ 5387 w 59031"/>
                  <a:gd name="connsiteY7" fmla="*/ 3368 h 18633"/>
                  <a:gd name="connsiteX8" fmla="*/ 27833 w 59031"/>
                  <a:gd name="connsiteY8" fmla="*/ 13246 h 18633"/>
                  <a:gd name="connsiteX9" fmla="*/ 54767 w 59031"/>
                  <a:gd name="connsiteY9" fmla="*/ 673 h 18633"/>
                  <a:gd name="connsiteX10" fmla="*/ 58359 w 59031"/>
                  <a:gd name="connsiteY10" fmla="*/ 673 h 18633"/>
                  <a:gd name="connsiteX11" fmla="*/ 58359 w 59031"/>
                  <a:gd name="connsiteY11" fmla="*/ 4266 h 18633"/>
                  <a:gd name="connsiteX12" fmla="*/ 29628 w 59031"/>
                  <a:gd name="connsiteY12" fmla="*/ 18634 h 18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9031" h="18633">
                    <a:moveTo>
                      <a:pt x="4489" y="4266"/>
                    </a:moveTo>
                    <a:lnTo>
                      <a:pt x="4489" y="4266"/>
                    </a:lnTo>
                    <a:lnTo>
                      <a:pt x="4489" y="4266"/>
                    </a:lnTo>
                    <a:close/>
                    <a:moveTo>
                      <a:pt x="29628" y="18634"/>
                    </a:moveTo>
                    <a:cubicBezTo>
                      <a:pt x="24241" y="18634"/>
                      <a:pt x="19752" y="17736"/>
                      <a:pt x="16161" y="15940"/>
                    </a:cubicBezTo>
                    <a:cubicBezTo>
                      <a:pt x="8978" y="13246"/>
                      <a:pt x="0" y="7858"/>
                      <a:pt x="0" y="4266"/>
                    </a:cubicBezTo>
                    <a:cubicBezTo>
                      <a:pt x="0" y="673"/>
                      <a:pt x="898" y="1571"/>
                      <a:pt x="2694" y="1571"/>
                    </a:cubicBezTo>
                    <a:cubicBezTo>
                      <a:pt x="4489" y="1571"/>
                      <a:pt x="4489" y="1571"/>
                      <a:pt x="5387" y="3368"/>
                    </a:cubicBezTo>
                    <a:cubicBezTo>
                      <a:pt x="6285" y="5164"/>
                      <a:pt x="16161" y="12348"/>
                      <a:pt x="27833" y="13246"/>
                    </a:cubicBezTo>
                    <a:cubicBezTo>
                      <a:pt x="37709" y="13246"/>
                      <a:pt x="46687" y="9654"/>
                      <a:pt x="54767" y="673"/>
                    </a:cubicBezTo>
                    <a:cubicBezTo>
                      <a:pt x="55665" y="-224"/>
                      <a:pt x="57461" y="-224"/>
                      <a:pt x="58359" y="673"/>
                    </a:cubicBezTo>
                    <a:cubicBezTo>
                      <a:pt x="59256" y="1571"/>
                      <a:pt x="59256" y="3368"/>
                      <a:pt x="58359" y="4266"/>
                    </a:cubicBezTo>
                    <a:cubicBezTo>
                      <a:pt x="48482" y="15042"/>
                      <a:pt x="38607" y="18634"/>
                      <a:pt x="29628" y="18634"/>
                    </a:cubicBezTo>
                  </a:path>
                </a:pathLst>
              </a:custGeom>
              <a:solidFill>
                <a:srgbClr val="1D1D1B"/>
              </a:solidFill>
              <a:ln w="8971" cap="flat">
                <a:noFill/>
                <a:prstDash val="solid"/>
                <a:miter/>
              </a:ln>
            </p:spPr>
            <p:txBody>
              <a:bodyPr rtlCol="0" anchor="ctr"/>
              <a:lstStyle/>
              <a:p>
                <a:endParaRPr lang="en-US"/>
              </a:p>
            </p:txBody>
          </p:sp>
          <p:sp>
            <p:nvSpPr>
              <p:cNvPr id="1439" name="Freeform 1438">
                <a:extLst>
                  <a:ext uri="{FF2B5EF4-FFF2-40B4-BE49-F238E27FC236}">
                    <a16:creationId xmlns:a16="http://schemas.microsoft.com/office/drawing/2014/main" id="{9BF4F6E9-A713-1CE6-5F17-E0401ACAFE9D}"/>
                  </a:ext>
                </a:extLst>
              </p:cNvPr>
              <p:cNvSpPr/>
              <p:nvPr/>
            </p:nvSpPr>
            <p:spPr>
              <a:xfrm>
                <a:off x="11872183" y="5520656"/>
                <a:ext cx="16001" cy="58372"/>
              </a:xfrm>
              <a:custGeom>
                <a:avLst/>
                <a:gdLst>
                  <a:gd name="connsiteX0" fmla="*/ 2195 w 16001"/>
                  <a:gd name="connsiteY0" fmla="*/ 58372 h 58372"/>
                  <a:gd name="connsiteX1" fmla="*/ 399 w 16001"/>
                  <a:gd name="connsiteY1" fmla="*/ 57474 h 58372"/>
                  <a:gd name="connsiteX2" fmla="*/ 399 w 16001"/>
                  <a:gd name="connsiteY2" fmla="*/ 53882 h 58372"/>
                  <a:gd name="connsiteX3" fmla="*/ 3990 w 16001"/>
                  <a:gd name="connsiteY3" fmla="*/ 3592 h 58372"/>
                  <a:gd name="connsiteX4" fmla="*/ 3990 w 16001"/>
                  <a:gd name="connsiteY4" fmla="*/ 0 h 58372"/>
                  <a:gd name="connsiteX5" fmla="*/ 7582 w 16001"/>
                  <a:gd name="connsiteY5" fmla="*/ 0 h 58372"/>
                  <a:gd name="connsiteX6" fmla="*/ 2195 w 16001"/>
                  <a:gd name="connsiteY6" fmla="*/ 57474 h 58372"/>
                  <a:gd name="connsiteX7" fmla="*/ 399 w 16001"/>
                  <a:gd name="connsiteY7" fmla="*/ 57474 h 58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01" h="58372">
                    <a:moveTo>
                      <a:pt x="2195" y="58372"/>
                    </a:moveTo>
                    <a:cubicBezTo>
                      <a:pt x="2195" y="58372"/>
                      <a:pt x="399" y="58372"/>
                      <a:pt x="399" y="57474"/>
                    </a:cubicBezTo>
                    <a:cubicBezTo>
                      <a:pt x="-499" y="56576"/>
                      <a:pt x="399" y="54780"/>
                      <a:pt x="399" y="53882"/>
                    </a:cubicBezTo>
                    <a:cubicBezTo>
                      <a:pt x="20151" y="37717"/>
                      <a:pt x="9377" y="11674"/>
                      <a:pt x="3990" y="3592"/>
                    </a:cubicBezTo>
                    <a:cubicBezTo>
                      <a:pt x="3990" y="2694"/>
                      <a:pt x="3990" y="898"/>
                      <a:pt x="3990" y="0"/>
                    </a:cubicBezTo>
                    <a:cubicBezTo>
                      <a:pt x="4888" y="0"/>
                      <a:pt x="6684" y="0"/>
                      <a:pt x="7582" y="0"/>
                    </a:cubicBezTo>
                    <a:cubicBezTo>
                      <a:pt x="16560" y="13470"/>
                      <a:pt x="22845" y="40411"/>
                      <a:pt x="2195" y="57474"/>
                    </a:cubicBezTo>
                    <a:cubicBezTo>
                      <a:pt x="2195" y="57474"/>
                      <a:pt x="1297" y="57474"/>
                      <a:pt x="399" y="57474"/>
                    </a:cubicBezTo>
                  </a:path>
                </a:pathLst>
              </a:custGeom>
              <a:solidFill>
                <a:srgbClr val="1D1D1B"/>
              </a:solidFill>
              <a:ln w="8971" cap="flat">
                <a:noFill/>
                <a:prstDash val="solid"/>
                <a:miter/>
              </a:ln>
            </p:spPr>
            <p:txBody>
              <a:bodyPr rtlCol="0" anchor="ctr"/>
              <a:lstStyle/>
              <a:p>
                <a:endParaRPr lang="en-US"/>
              </a:p>
            </p:txBody>
          </p:sp>
          <p:sp>
            <p:nvSpPr>
              <p:cNvPr id="1440" name="Freeform 1439">
                <a:extLst>
                  <a:ext uri="{FF2B5EF4-FFF2-40B4-BE49-F238E27FC236}">
                    <a16:creationId xmlns:a16="http://schemas.microsoft.com/office/drawing/2014/main" id="{E8B80F79-C5AC-5DB3-5C30-576994866185}"/>
                  </a:ext>
                </a:extLst>
              </p:cNvPr>
              <p:cNvSpPr/>
              <p:nvPr/>
            </p:nvSpPr>
            <p:spPr>
              <a:xfrm>
                <a:off x="11669303" y="5260753"/>
                <a:ext cx="176120" cy="59642"/>
              </a:xfrm>
              <a:custGeom>
                <a:avLst/>
                <a:gdLst>
                  <a:gd name="connsiteX0" fmla="*/ 130556 w 176120"/>
                  <a:gd name="connsiteY0" fmla="*/ 59642 h 59642"/>
                  <a:gd name="connsiteX1" fmla="*/ 67709 w 176120"/>
                  <a:gd name="connsiteY1" fmla="*/ 47968 h 59642"/>
                  <a:gd name="connsiteX2" fmla="*/ 21920 w 176120"/>
                  <a:gd name="connsiteY2" fmla="*/ 20129 h 59642"/>
                  <a:gd name="connsiteX3" fmla="*/ 1269 w 176120"/>
                  <a:gd name="connsiteY3" fmla="*/ 4862 h 59642"/>
                  <a:gd name="connsiteX4" fmla="*/ 372 w 176120"/>
                  <a:gd name="connsiteY4" fmla="*/ 1270 h 59642"/>
                  <a:gd name="connsiteX5" fmla="*/ 3963 w 176120"/>
                  <a:gd name="connsiteY5" fmla="*/ 372 h 59642"/>
                  <a:gd name="connsiteX6" fmla="*/ 25511 w 176120"/>
                  <a:gd name="connsiteY6" fmla="*/ 15638 h 59642"/>
                  <a:gd name="connsiteX7" fmla="*/ 70402 w 176120"/>
                  <a:gd name="connsiteY7" fmla="*/ 43477 h 59642"/>
                  <a:gd name="connsiteX8" fmla="*/ 171856 w 176120"/>
                  <a:gd name="connsiteY8" fmla="*/ 45274 h 59642"/>
                  <a:gd name="connsiteX9" fmla="*/ 175447 w 176120"/>
                  <a:gd name="connsiteY9" fmla="*/ 45274 h 59642"/>
                  <a:gd name="connsiteX10" fmla="*/ 175447 w 176120"/>
                  <a:gd name="connsiteY10" fmla="*/ 48866 h 59642"/>
                  <a:gd name="connsiteX11" fmla="*/ 131454 w 176120"/>
                  <a:gd name="connsiteY11" fmla="*/ 59642 h 5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6120" h="59642">
                    <a:moveTo>
                      <a:pt x="130556" y="59642"/>
                    </a:moveTo>
                    <a:cubicBezTo>
                      <a:pt x="109008" y="59642"/>
                      <a:pt x="84767" y="55152"/>
                      <a:pt x="67709" y="47968"/>
                    </a:cubicBezTo>
                    <a:cubicBezTo>
                      <a:pt x="47059" y="38987"/>
                      <a:pt x="33591" y="29109"/>
                      <a:pt x="21920" y="20129"/>
                    </a:cubicBezTo>
                    <a:cubicBezTo>
                      <a:pt x="14737" y="14741"/>
                      <a:pt x="8452" y="9352"/>
                      <a:pt x="1269" y="4862"/>
                    </a:cubicBezTo>
                    <a:cubicBezTo>
                      <a:pt x="372" y="4862"/>
                      <a:pt x="-526" y="2168"/>
                      <a:pt x="372" y="1270"/>
                    </a:cubicBezTo>
                    <a:cubicBezTo>
                      <a:pt x="372" y="372"/>
                      <a:pt x="3065" y="-526"/>
                      <a:pt x="3963" y="372"/>
                    </a:cubicBezTo>
                    <a:cubicBezTo>
                      <a:pt x="12043" y="4862"/>
                      <a:pt x="18328" y="10250"/>
                      <a:pt x="25511" y="15638"/>
                    </a:cubicBezTo>
                    <a:cubicBezTo>
                      <a:pt x="37182" y="24619"/>
                      <a:pt x="49752" y="34497"/>
                      <a:pt x="70402" y="43477"/>
                    </a:cubicBezTo>
                    <a:cubicBezTo>
                      <a:pt x="103622" y="57846"/>
                      <a:pt x="157491" y="58744"/>
                      <a:pt x="171856" y="45274"/>
                    </a:cubicBezTo>
                    <a:cubicBezTo>
                      <a:pt x="172754" y="44376"/>
                      <a:pt x="174550" y="44376"/>
                      <a:pt x="175447" y="45274"/>
                    </a:cubicBezTo>
                    <a:cubicBezTo>
                      <a:pt x="176345" y="46172"/>
                      <a:pt x="176345" y="47968"/>
                      <a:pt x="175447" y="48866"/>
                    </a:cubicBezTo>
                    <a:cubicBezTo>
                      <a:pt x="167367" y="56948"/>
                      <a:pt x="150308" y="59642"/>
                      <a:pt x="131454" y="59642"/>
                    </a:cubicBezTo>
                  </a:path>
                </a:pathLst>
              </a:custGeom>
              <a:solidFill>
                <a:srgbClr val="1D1D1B"/>
              </a:solidFill>
              <a:ln w="8971" cap="flat">
                <a:noFill/>
                <a:prstDash val="solid"/>
                <a:miter/>
              </a:ln>
            </p:spPr>
            <p:txBody>
              <a:bodyPr rtlCol="0" anchor="ctr"/>
              <a:lstStyle/>
              <a:p>
                <a:endParaRPr lang="en-US"/>
              </a:p>
            </p:txBody>
          </p:sp>
          <p:sp>
            <p:nvSpPr>
              <p:cNvPr id="1441" name="Freeform 1440">
                <a:extLst>
                  <a:ext uri="{FF2B5EF4-FFF2-40B4-BE49-F238E27FC236}">
                    <a16:creationId xmlns:a16="http://schemas.microsoft.com/office/drawing/2014/main" id="{B36A5F36-12B7-1D5F-96EF-5CF57E7735AA}"/>
                  </a:ext>
                </a:extLst>
              </p:cNvPr>
              <p:cNvSpPr/>
              <p:nvPr/>
            </p:nvSpPr>
            <p:spPr>
              <a:xfrm>
                <a:off x="11624783" y="5320043"/>
                <a:ext cx="54221" cy="51539"/>
              </a:xfrm>
              <a:custGeom>
                <a:avLst/>
                <a:gdLst>
                  <a:gd name="connsiteX0" fmla="*/ 5387 w 54221"/>
                  <a:gd name="connsiteY0" fmla="*/ 51540 h 51539"/>
                  <a:gd name="connsiteX1" fmla="*/ 2693 w 54221"/>
                  <a:gd name="connsiteY1" fmla="*/ 51540 h 51539"/>
                  <a:gd name="connsiteX2" fmla="*/ 0 w 54221"/>
                  <a:gd name="connsiteY2" fmla="*/ 48846 h 51539"/>
                  <a:gd name="connsiteX3" fmla="*/ 2693 w 54221"/>
                  <a:gd name="connsiteY3" fmla="*/ 46152 h 51539"/>
                  <a:gd name="connsiteX4" fmla="*/ 49380 w 54221"/>
                  <a:gd name="connsiteY4" fmla="*/ 2148 h 51539"/>
                  <a:gd name="connsiteX5" fmla="*/ 52074 w 54221"/>
                  <a:gd name="connsiteY5" fmla="*/ 352 h 51539"/>
                  <a:gd name="connsiteX6" fmla="*/ 53869 w 54221"/>
                  <a:gd name="connsiteY6" fmla="*/ 3046 h 51539"/>
                  <a:gd name="connsiteX7" fmla="*/ 4489 w 54221"/>
                  <a:gd name="connsiteY7" fmla="*/ 51540 h 51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21" h="51539">
                    <a:moveTo>
                      <a:pt x="5387" y="51540"/>
                    </a:moveTo>
                    <a:cubicBezTo>
                      <a:pt x="5387" y="51540"/>
                      <a:pt x="3592" y="51540"/>
                      <a:pt x="2693" y="51540"/>
                    </a:cubicBezTo>
                    <a:cubicBezTo>
                      <a:pt x="898" y="51540"/>
                      <a:pt x="0" y="50642"/>
                      <a:pt x="0" y="48846"/>
                    </a:cubicBezTo>
                    <a:cubicBezTo>
                      <a:pt x="0" y="47050"/>
                      <a:pt x="1796" y="46152"/>
                      <a:pt x="2693" y="46152"/>
                    </a:cubicBezTo>
                    <a:cubicBezTo>
                      <a:pt x="30526" y="47948"/>
                      <a:pt x="46687" y="14721"/>
                      <a:pt x="49380" y="2148"/>
                    </a:cubicBezTo>
                    <a:cubicBezTo>
                      <a:pt x="49380" y="352"/>
                      <a:pt x="51176" y="-546"/>
                      <a:pt x="52074" y="352"/>
                    </a:cubicBezTo>
                    <a:cubicBezTo>
                      <a:pt x="53869" y="352"/>
                      <a:pt x="54767" y="2148"/>
                      <a:pt x="53869" y="3046"/>
                    </a:cubicBezTo>
                    <a:cubicBezTo>
                      <a:pt x="52074" y="12925"/>
                      <a:pt x="35913" y="51540"/>
                      <a:pt x="4489" y="51540"/>
                    </a:cubicBezTo>
                  </a:path>
                </a:pathLst>
              </a:custGeom>
              <a:solidFill>
                <a:srgbClr val="1D1D1B"/>
              </a:solidFill>
              <a:ln w="8971" cap="flat">
                <a:noFill/>
                <a:prstDash val="solid"/>
                <a:miter/>
              </a:ln>
            </p:spPr>
            <p:txBody>
              <a:bodyPr rtlCol="0" anchor="ctr"/>
              <a:lstStyle/>
              <a:p>
                <a:endParaRPr lang="en-US"/>
              </a:p>
            </p:txBody>
          </p:sp>
          <p:sp>
            <p:nvSpPr>
              <p:cNvPr id="1442" name="Freeform 1441">
                <a:extLst>
                  <a:ext uri="{FF2B5EF4-FFF2-40B4-BE49-F238E27FC236}">
                    <a16:creationId xmlns:a16="http://schemas.microsoft.com/office/drawing/2014/main" id="{02E178B3-A1FA-A8DE-BBE7-B9AABAE2DFDF}"/>
                  </a:ext>
                </a:extLst>
              </p:cNvPr>
              <p:cNvSpPr/>
              <p:nvPr/>
            </p:nvSpPr>
            <p:spPr>
              <a:xfrm>
                <a:off x="11528677" y="4861501"/>
                <a:ext cx="58397" cy="29634"/>
              </a:xfrm>
              <a:custGeom>
                <a:avLst/>
                <a:gdLst>
                  <a:gd name="connsiteX0" fmla="*/ 20689 w 58397"/>
                  <a:gd name="connsiteY0" fmla="*/ 29635 h 29634"/>
                  <a:gd name="connsiteX1" fmla="*/ 4528 w 58397"/>
                  <a:gd name="connsiteY1" fmla="*/ 25145 h 29634"/>
                  <a:gd name="connsiteX2" fmla="*/ 4528 w 58397"/>
                  <a:gd name="connsiteY2" fmla="*/ 2694 h 29634"/>
                  <a:gd name="connsiteX3" fmla="*/ 8120 w 58397"/>
                  <a:gd name="connsiteY3" fmla="*/ 1796 h 29634"/>
                  <a:gd name="connsiteX4" fmla="*/ 9018 w 58397"/>
                  <a:gd name="connsiteY4" fmla="*/ 5388 h 29634"/>
                  <a:gd name="connsiteX5" fmla="*/ 9018 w 58397"/>
                  <a:gd name="connsiteY5" fmla="*/ 21553 h 29634"/>
                  <a:gd name="connsiteX6" fmla="*/ 47624 w 58397"/>
                  <a:gd name="connsiteY6" fmla="*/ 17063 h 29634"/>
                  <a:gd name="connsiteX7" fmla="*/ 52113 w 58397"/>
                  <a:gd name="connsiteY7" fmla="*/ 3592 h 29634"/>
                  <a:gd name="connsiteX8" fmla="*/ 53011 w 58397"/>
                  <a:gd name="connsiteY8" fmla="*/ 0 h 29634"/>
                  <a:gd name="connsiteX9" fmla="*/ 56602 w 58397"/>
                  <a:gd name="connsiteY9" fmla="*/ 898 h 29634"/>
                  <a:gd name="connsiteX10" fmla="*/ 51215 w 58397"/>
                  <a:gd name="connsiteY10" fmla="*/ 20655 h 29634"/>
                  <a:gd name="connsiteX11" fmla="*/ 21587 w 58397"/>
                  <a:gd name="connsiteY11" fmla="*/ 29635 h 2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397" h="29634">
                    <a:moveTo>
                      <a:pt x="20689" y="29635"/>
                    </a:moveTo>
                    <a:cubicBezTo>
                      <a:pt x="14405" y="29635"/>
                      <a:pt x="8120" y="27839"/>
                      <a:pt x="4528" y="25145"/>
                    </a:cubicBezTo>
                    <a:cubicBezTo>
                      <a:pt x="937" y="22451"/>
                      <a:pt x="-3552" y="15266"/>
                      <a:pt x="4528" y="2694"/>
                    </a:cubicBezTo>
                    <a:cubicBezTo>
                      <a:pt x="4528" y="1796"/>
                      <a:pt x="7222" y="898"/>
                      <a:pt x="8120" y="1796"/>
                    </a:cubicBezTo>
                    <a:cubicBezTo>
                      <a:pt x="9018" y="1796"/>
                      <a:pt x="9915" y="4490"/>
                      <a:pt x="9018" y="5388"/>
                    </a:cubicBezTo>
                    <a:cubicBezTo>
                      <a:pt x="4528" y="12572"/>
                      <a:pt x="4528" y="17961"/>
                      <a:pt x="9018" y="21553"/>
                    </a:cubicBezTo>
                    <a:cubicBezTo>
                      <a:pt x="16200" y="27839"/>
                      <a:pt x="36850" y="25145"/>
                      <a:pt x="47624" y="17063"/>
                    </a:cubicBezTo>
                    <a:cubicBezTo>
                      <a:pt x="53011" y="12572"/>
                      <a:pt x="53909" y="8980"/>
                      <a:pt x="52113" y="3592"/>
                    </a:cubicBezTo>
                    <a:cubicBezTo>
                      <a:pt x="52113" y="2694"/>
                      <a:pt x="52113" y="898"/>
                      <a:pt x="53011" y="0"/>
                    </a:cubicBezTo>
                    <a:cubicBezTo>
                      <a:pt x="53909" y="0"/>
                      <a:pt x="55704" y="0"/>
                      <a:pt x="56602" y="898"/>
                    </a:cubicBezTo>
                    <a:cubicBezTo>
                      <a:pt x="60194" y="8082"/>
                      <a:pt x="58398" y="14369"/>
                      <a:pt x="51215" y="20655"/>
                    </a:cubicBezTo>
                    <a:cubicBezTo>
                      <a:pt x="44033" y="26043"/>
                      <a:pt x="32361" y="29635"/>
                      <a:pt x="21587" y="29635"/>
                    </a:cubicBezTo>
                  </a:path>
                </a:pathLst>
              </a:custGeom>
              <a:solidFill>
                <a:srgbClr val="1D1D1B"/>
              </a:solidFill>
              <a:ln w="8971" cap="flat">
                <a:noFill/>
                <a:prstDash val="solid"/>
                <a:miter/>
              </a:ln>
            </p:spPr>
            <p:txBody>
              <a:bodyPr rtlCol="0" anchor="ctr"/>
              <a:lstStyle/>
              <a:p>
                <a:endParaRPr lang="en-US"/>
              </a:p>
            </p:txBody>
          </p:sp>
          <p:sp>
            <p:nvSpPr>
              <p:cNvPr id="1443" name="Freeform 1442">
                <a:extLst>
                  <a:ext uri="{FF2B5EF4-FFF2-40B4-BE49-F238E27FC236}">
                    <a16:creationId xmlns:a16="http://schemas.microsoft.com/office/drawing/2014/main" id="{9F454672-9614-A8D5-CD96-95ECA9E75030}"/>
                  </a:ext>
                </a:extLst>
              </p:cNvPr>
              <p:cNvSpPr/>
              <p:nvPr/>
            </p:nvSpPr>
            <p:spPr>
              <a:xfrm>
                <a:off x="11575503" y="5621236"/>
                <a:ext cx="330645" cy="321495"/>
              </a:xfrm>
              <a:custGeom>
                <a:avLst/>
                <a:gdLst>
                  <a:gd name="connsiteX0" fmla="*/ 173180 w 330645"/>
                  <a:gd name="connsiteY0" fmla="*/ 319699 h 321495"/>
                  <a:gd name="connsiteX1" fmla="*/ 151633 w 330645"/>
                  <a:gd name="connsiteY1" fmla="*/ 319699 h 321495"/>
                  <a:gd name="connsiteX2" fmla="*/ 798 w 330645"/>
                  <a:gd name="connsiteY2" fmla="*/ 281084 h 321495"/>
                  <a:gd name="connsiteX3" fmla="*/ 798 w 330645"/>
                  <a:gd name="connsiteY3" fmla="*/ 231692 h 321495"/>
                  <a:gd name="connsiteX4" fmla="*/ 1696 w 330645"/>
                  <a:gd name="connsiteY4" fmla="*/ 212833 h 321495"/>
                  <a:gd name="connsiteX5" fmla="*/ 1696 w 330645"/>
                  <a:gd name="connsiteY5" fmla="*/ 212833 h 321495"/>
                  <a:gd name="connsiteX6" fmla="*/ 10674 w 330645"/>
                  <a:gd name="connsiteY6" fmla="*/ 118540 h 321495"/>
                  <a:gd name="connsiteX7" fmla="*/ 34916 w 330645"/>
                  <a:gd name="connsiteY7" fmla="*/ 30533 h 321495"/>
                  <a:gd name="connsiteX8" fmla="*/ 43894 w 330645"/>
                  <a:gd name="connsiteY8" fmla="*/ 1796 h 321495"/>
                  <a:gd name="connsiteX9" fmla="*/ 47485 w 330645"/>
                  <a:gd name="connsiteY9" fmla="*/ 0 h 321495"/>
                  <a:gd name="connsiteX10" fmla="*/ 49281 w 330645"/>
                  <a:gd name="connsiteY10" fmla="*/ 3592 h 321495"/>
                  <a:gd name="connsiteX11" fmla="*/ 40302 w 330645"/>
                  <a:gd name="connsiteY11" fmla="*/ 32329 h 321495"/>
                  <a:gd name="connsiteX12" fmla="*/ 16061 w 330645"/>
                  <a:gd name="connsiteY12" fmla="*/ 120336 h 321495"/>
                  <a:gd name="connsiteX13" fmla="*/ 7083 w 330645"/>
                  <a:gd name="connsiteY13" fmla="*/ 212833 h 321495"/>
                  <a:gd name="connsiteX14" fmla="*/ 7083 w 330645"/>
                  <a:gd name="connsiteY14" fmla="*/ 212833 h 321495"/>
                  <a:gd name="connsiteX15" fmla="*/ 6185 w 330645"/>
                  <a:gd name="connsiteY15" fmla="*/ 232590 h 321495"/>
                  <a:gd name="connsiteX16" fmla="*/ 5287 w 330645"/>
                  <a:gd name="connsiteY16" fmla="*/ 280186 h 321495"/>
                  <a:gd name="connsiteX17" fmla="*/ 151633 w 330645"/>
                  <a:gd name="connsiteY17" fmla="*/ 315209 h 321495"/>
                  <a:gd name="connsiteX18" fmla="*/ 324014 w 330645"/>
                  <a:gd name="connsiteY18" fmla="*/ 289166 h 321495"/>
                  <a:gd name="connsiteX19" fmla="*/ 324014 w 330645"/>
                  <a:gd name="connsiteY19" fmla="*/ 273900 h 321495"/>
                  <a:gd name="connsiteX20" fmla="*/ 319525 w 330645"/>
                  <a:gd name="connsiteY20" fmla="*/ 248755 h 321495"/>
                  <a:gd name="connsiteX21" fmla="*/ 319525 w 330645"/>
                  <a:gd name="connsiteY21" fmla="*/ 242469 h 321495"/>
                  <a:gd name="connsiteX22" fmla="*/ 307854 w 330645"/>
                  <a:gd name="connsiteY22" fmla="*/ 153563 h 321495"/>
                  <a:gd name="connsiteX23" fmla="*/ 279123 w 330645"/>
                  <a:gd name="connsiteY23" fmla="*/ 16164 h 321495"/>
                  <a:gd name="connsiteX24" fmla="*/ 280919 w 330645"/>
                  <a:gd name="connsiteY24" fmla="*/ 12572 h 321495"/>
                  <a:gd name="connsiteX25" fmla="*/ 284510 w 330645"/>
                  <a:gd name="connsiteY25" fmla="*/ 14368 h 321495"/>
                  <a:gd name="connsiteX26" fmla="*/ 313241 w 330645"/>
                  <a:gd name="connsiteY26" fmla="*/ 152665 h 321495"/>
                  <a:gd name="connsiteX27" fmla="*/ 324014 w 330645"/>
                  <a:gd name="connsiteY27" fmla="*/ 242469 h 321495"/>
                  <a:gd name="connsiteX28" fmla="*/ 324014 w 330645"/>
                  <a:gd name="connsiteY28" fmla="*/ 248755 h 321495"/>
                  <a:gd name="connsiteX29" fmla="*/ 328503 w 330645"/>
                  <a:gd name="connsiteY29" fmla="*/ 273002 h 321495"/>
                  <a:gd name="connsiteX30" fmla="*/ 326708 w 330645"/>
                  <a:gd name="connsiteY30" fmla="*/ 293656 h 321495"/>
                  <a:gd name="connsiteX31" fmla="*/ 173180 w 330645"/>
                  <a:gd name="connsiteY31" fmla="*/ 321495 h 321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30645" h="321495">
                    <a:moveTo>
                      <a:pt x="173180" y="319699"/>
                    </a:moveTo>
                    <a:cubicBezTo>
                      <a:pt x="165998" y="319699"/>
                      <a:pt x="158815" y="319699"/>
                      <a:pt x="151633" y="319699"/>
                    </a:cubicBezTo>
                    <a:cubicBezTo>
                      <a:pt x="74419" y="314311"/>
                      <a:pt x="3491" y="289166"/>
                      <a:pt x="798" y="281084"/>
                    </a:cubicBezTo>
                    <a:cubicBezTo>
                      <a:pt x="-998" y="276594"/>
                      <a:pt x="798" y="257735"/>
                      <a:pt x="798" y="231692"/>
                    </a:cubicBezTo>
                    <a:cubicBezTo>
                      <a:pt x="798" y="223610"/>
                      <a:pt x="798" y="217324"/>
                      <a:pt x="1696" y="212833"/>
                    </a:cubicBezTo>
                    <a:lnTo>
                      <a:pt x="1696" y="212833"/>
                    </a:lnTo>
                    <a:cubicBezTo>
                      <a:pt x="2594" y="185892"/>
                      <a:pt x="3491" y="152665"/>
                      <a:pt x="10674" y="118540"/>
                    </a:cubicBezTo>
                    <a:cubicBezTo>
                      <a:pt x="16061" y="92497"/>
                      <a:pt x="26835" y="59270"/>
                      <a:pt x="34916" y="30533"/>
                    </a:cubicBezTo>
                    <a:cubicBezTo>
                      <a:pt x="37609" y="20655"/>
                      <a:pt x="41200" y="10776"/>
                      <a:pt x="43894" y="1796"/>
                    </a:cubicBezTo>
                    <a:cubicBezTo>
                      <a:pt x="43894" y="0"/>
                      <a:pt x="45689" y="0"/>
                      <a:pt x="47485" y="0"/>
                    </a:cubicBezTo>
                    <a:cubicBezTo>
                      <a:pt x="49281" y="0"/>
                      <a:pt x="49281" y="1796"/>
                      <a:pt x="49281" y="3592"/>
                    </a:cubicBezTo>
                    <a:cubicBezTo>
                      <a:pt x="46587" y="12572"/>
                      <a:pt x="43894" y="22451"/>
                      <a:pt x="40302" y="32329"/>
                    </a:cubicBezTo>
                    <a:cubicBezTo>
                      <a:pt x="31324" y="61066"/>
                      <a:pt x="21448" y="94293"/>
                      <a:pt x="16061" y="120336"/>
                    </a:cubicBezTo>
                    <a:cubicBezTo>
                      <a:pt x="8878" y="153563"/>
                      <a:pt x="7981" y="186791"/>
                      <a:pt x="7083" y="212833"/>
                    </a:cubicBezTo>
                    <a:lnTo>
                      <a:pt x="7083" y="212833"/>
                    </a:lnTo>
                    <a:cubicBezTo>
                      <a:pt x="7083" y="218222"/>
                      <a:pt x="7083" y="225406"/>
                      <a:pt x="6185" y="232590"/>
                    </a:cubicBezTo>
                    <a:cubicBezTo>
                      <a:pt x="5287" y="249653"/>
                      <a:pt x="3491" y="275696"/>
                      <a:pt x="5287" y="280186"/>
                    </a:cubicBezTo>
                    <a:cubicBezTo>
                      <a:pt x="8878" y="283778"/>
                      <a:pt x="69930" y="308923"/>
                      <a:pt x="151633" y="315209"/>
                    </a:cubicBezTo>
                    <a:cubicBezTo>
                      <a:pt x="229743" y="320597"/>
                      <a:pt x="318628" y="291860"/>
                      <a:pt x="324014" y="289166"/>
                    </a:cubicBezTo>
                    <a:cubicBezTo>
                      <a:pt x="326708" y="287370"/>
                      <a:pt x="325810" y="282880"/>
                      <a:pt x="324014" y="273900"/>
                    </a:cubicBezTo>
                    <a:cubicBezTo>
                      <a:pt x="322219" y="267613"/>
                      <a:pt x="320423" y="259531"/>
                      <a:pt x="319525" y="248755"/>
                    </a:cubicBezTo>
                    <a:lnTo>
                      <a:pt x="319525" y="242469"/>
                    </a:lnTo>
                    <a:cubicBezTo>
                      <a:pt x="316832" y="220018"/>
                      <a:pt x="315934" y="198465"/>
                      <a:pt x="307854" y="153563"/>
                    </a:cubicBezTo>
                    <a:cubicBezTo>
                      <a:pt x="301569" y="117642"/>
                      <a:pt x="288101" y="50290"/>
                      <a:pt x="279123" y="16164"/>
                    </a:cubicBezTo>
                    <a:cubicBezTo>
                      <a:pt x="279123" y="14368"/>
                      <a:pt x="279123" y="13470"/>
                      <a:pt x="280919" y="12572"/>
                    </a:cubicBezTo>
                    <a:cubicBezTo>
                      <a:pt x="282715" y="12572"/>
                      <a:pt x="283612" y="12572"/>
                      <a:pt x="284510" y="14368"/>
                    </a:cubicBezTo>
                    <a:cubicBezTo>
                      <a:pt x="294386" y="50290"/>
                      <a:pt x="306956" y="115846"/>
                      <a:pt x="313241" y="152665"/>
                    </a:cubicBezTo>
                    <a:cubicBezTo>
                      <a:pt x="320423" y="198465"/>
                      <a:pt x="322219" y="219120"/>
                      <a:pt x="324014" y="242469"/>
                    </a:cubicBezTo>
                    <a:lnTo>
                      <a:pt x="324014" y="248755"/>
                    </a:lnTo>
                    <a:cubicBezTo>
                      <a:pt x="324913" y="258633"/>
                      <a:pt x="326708" y="266715"/>
                      <a:pt x="328503" y="273002"/>
                    </a:cubicBezTo>
                    <a:cubicBezTo>
                      <a:pt x="331197" y="283778"/>
                      <a:pt x="332095" y="290064"/>
                      <a:pt x="326708" y="293656"/>
                    </a:cubicBezTo>
                    <a:cubicBezTo>
                      <a:pt x="324014" y="295452"/>
                      <a:pt x="248597" y="321495"/>
                      <a:pt x="173180" y="321495"/>
                    </a:cubicBezTo>
                  </a:path>
                </a:pathLst>
              </a:custGeom>
              <a:solidFill>
                <a:srgbClr val="1D1D1B"/>
              </a:solidFill>
              <a:ln w="8971" cap="flat">
                <a:noFill/>
                <a:prstDash val="solid"/>
                <a:miter/>
              </a:ln>
            </p:spPr>
            <p:txBody>
              <a:bodyPr rtlCol="0" anchor="ctr"/>
              <a:lstStyle/>
              <a:p>
                <a:endParaRPr lang="en-US"/>
              </a:p>
            </p:txBody>
          </p:sp>
          <p:sp>
            <p:nvSpPr>
              <p:cNvPr id="1444" name="Freeform 1443">
                <a:extLst>
                  <a:ext uri="{FF2B5EF4-FFF2-40B4-BE49-F238E27FC236}">
                    <a16:creationId xmlns:a16="http://schemas.microsoft.com/office/drawing/2014/main" id="{11978FB6-E52C-B140-C636-417111BEB115}"/>
                  </a:ext>
                </a:extLst>
              </p:cNvPr>
              <p:cNvSpPr/>
              <p:nvPr/>
            </p:nvSpPr>
            <p:spPr>
              <a:xfrm>
                <a:off x="11737011" y="5623032"/>
                <a:ext cx="52073" cy="36819"/>
              </a:xfrm>
              <a:custGeom>
                <a:avLst/>
                <a:gdLst>
                  <a:gd name="connsiteX0" fmla="*/ 49380 w 52073"/>
                  <a:gd name="connsiteY0" fmla="*/ 8082 h 36819"/>
                  <a:gd name="connsiteX1" fmla="*/ 49380 w 52073"/>
                  <a:gd name="connsiteY1" fmla="*/ 8082 h 36819"/>
                  <a:gd name="connsiteX2" fmla="*/ 49380 w 52073"/>
                  <a:gd name="connsiteY2" fmla="*/ 8082 h 36819"/>
                  <a:gd name="connsiteX3" fmla="*/ 23343 w 52073"/>
                  <a:gd name="connsiteY3" fmla="*/ 5388 h 36819"/>
                  <a:gd name="connsiteX4" fmla="*/ 8081 w 52073"/>
                  <a:gd name="connsiteY4" fmla="*/ 7184 h 36819"/>
                  <a:gd name="connsiteX5" fmla="*/ 5387 w 52073"/>
                  <a:gd name="connsiteY5" fmla="*/ 15267 h 36819"/>
                  <a:gd name="connsiteX6" fmla="*/ 8978 w 52073"/>
                  <a:gd name="connsiteY6" fmla="*/ 29635 h 36819"/>
                  <a:gd name="connsiteX7" fmla="*/ 44891 w 52073"/>
                  <a:gd name="connsiteY7" fmla="*/ 29635 h 36819"/>
                  <a:gd name="connsiteX8" fmla="*/ 36811 w 52073"/>
                  <a:gd name="connsiteY8" fmla="*/ 29635 h 36819"/>
                  <a:gd name="connsiteX9" fmla="*/ 33220 w 52073"/>
                  <a:gd name="connsiteY9" fmla="*/ 29635 h 36819"/>
                  <a:gd name="connsiteX10" fmla="*/ 17059 w 52073"/>
                  <a:gd name="connsiteY10" fmla="*/ 27839 h 36819"/>
                  <a:gd name="connsiteX11" fmla="*/ 10774 w 52073"/>
                  <a:gd name="connsiteY11" fmla="*/ 18859 h 36819"/>
                  <a:gd name="connsiteX12" fmla="*/ 15263 w 52073"/>
                  <a:gd name="connsiteY12" fmla="*/ 10776 h 36819"/>
                  <a:gd name="connsiteX13" fmla="*/ 29628 w 52073"/>
                  <a:gd name="connsiteY13" fmla="*/ 8980 h 36819"/>
                  <a:gd name="connsiteX14" fmla="*/ 35015 w 52073"/>
                  <a:gd name="connsiteY14" fmla="*/ 8980 h 36819"/>
                  <a:gd name="connsiteX15" fmla="*/ 45789 w 52073"/>
                  <a:gd name="connsiteY15" fmla="*/ 8980 h 36819"/>
                  <a:gd name="connsiteX16" fmla="*/ 29628 w 52073"/>
                  <a:gd name="connsiteY16" fmla="*/ 7184 h 36819"/>
                  <a:gd name="connsiteX17" fmla="*/ 24241 w 52073"/>
                  <a:gd name="connsiteY17" fmla="*/ 7184 h 36819"/>
                  <a:gd name="connsiteX18" fmla="*/ 28730 w 52073"/>
                  <a:gd name="connsiteY18" fmla="*/ 35921 h 36819"/>
                  <a:gd name="connsiteX19" fmla="*/ 7182 w 52073"/>
                  <a:gd name="connsiteY19" fmla="*/ 34125 h 36819"/>
                  <a:gd name="connsiteX20" fmla="*/ 0 w 52073"/>
                  <a:gd name="connsiteY20" fmla="*/ 15267 h 36819"/>
                  <a:gd name="connsiteX21" fmla="*/ 6285 w 52073"/>
                  <a:gd name="connsiteY21" fmla="*/ 1796 h 36819"/>
                  <a:gd name="connsiteX22" fmla="*/ 29628 w 52073"/>
                  <a:gd name="connsiteY22" fmla="*/ 0 h 36819"/>
                  <a:gd name="connsiteX23" fmla="*/ 52074 w 52073"/>
                  <a:gd name="connsiteY23" fmla="*/ 4490 h 36819"/>
                  <a:gd name="connsiteX24" fmla="*/ 52074 w 52073"/>
                  <a:gd name="connsiteY24" fmla="*/ 8082 h 36819"/>
                  <a:gd name="connsiteX25" fmla="*/ 35015 w 52073"/>
                  <a:gd name="connsiteY25" fmla="*/ 12572 h 36819"/>
                  <a:gd name="connsiteX26" fmla="*/ 29628 w 52073"/>
                  <a:gd name="connsiteY26" fmla="*/ 12572 h 36819"/>
                  <a:gd name="connsiteX27" fmla="*/ 17059 w 52073"/>
                  <a:gd name="connsiteY27" fmla="*/ 14369 h 36819"/>
                  <a:gd name="connsiteX28" fmla="*/ 16161 w 52073"/>
                  <a:gd name="connsiteY28" fmla="*/ 17961 h 36819"/>
                  <a:gd name="connsiteX29" fmla="*/ 17956 w 52073"/>
                  <a:gd name="connsiteY29" fmla="*/ 22451 h 36819"/>
                  <a:gd name="connsiteX30" fmla="*/ 33220 w 52073"/>
                  <a:gd name="connsiteY30" fmla="*/ 24247 h 36819"/>
                  <a:gd name="connsiteX31" fmla="*/ 36811 w 52073"/>
                  <a:gd name="connsiteY31" fmla="*/ 24247 h 36819"/>
                  <a:gd name="connsiteX32" fmla="*/ 52074 w 52073"/>
                  <a:gd name="connsiteY32" fmla="*/ 29635 h 36819"/>
                  <a:gd name="connsiteX33" fmla="*/ 50278 w 52073"/>
                  <a:gd name="connsiteY33" fmla="*/ 33227 h 36819"/>
                  <a:gd name="connsiteX34" fmla="*/ 28730 w 52073"/>
                  <a:gd name="connsiteY34" fmla="*/ 36819 h 36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073" h="36819">
                    <a:moveTo>
                      <a:pt x="49380" y="8082"/>
                    </a:moveTo>
                    <a:lnTo>
                      <a:pt x="49380" y="8082"/>
                    </a:lnTo>
                    <a:lnTo>
                      <a:pt x="49380" y="8082"/>
                    </a:lnTo>
                    <a:close/>
                    <a:moveTo>
                      <a:pt x="23343" y="5388"/>
                    </a:moveTo>
                    <a:cubicBezTo>
                      <a:pt x="16161" y="5388"/>
                      <a:pt x="9876" y="5388"/>
                      <a:pt x="8081" y="7184"/>
                    </a:cubicBezTo>
                    <a:cubicBezTo>
                      <a:pt x="7182" y="7184"/>
                      <a:pt x="5387" y="10776"/>
                      <a:pt x="5387" y="15267"/>
                    </a:cubicBezTo>
                    <a:cubicBezTo>
                      <a:pt x="5387" y="22451"/>
                      <a:pt x="8081" y="28737"/>
                      <a:pt x="8978" y="29635"/>
                    </a:cubicBezTo>
                    <a:cubicBezTo>
                      <a:pt x="12570" y="31431"/>
                      <a:pt x="36811" y="31431"/>
                      <a:pt x="44891" y="29635"/>
                    </a:cubicBezTo>
                    <a:cubicBezTo>
                      <a:pt x="43095" y="29635"/>
                      <a:pt x="39504" y="29635"/>
                      <a:pt x="36811" y="29635"/>
                    </a:cubicBezTo>
                    <a:cubicBezTo>
                      <a:pt x="35913" y="29635"/>
                      <a:pt x="34117" y="29635"/>
                      <a:pt x="33220" y="29635"/>
                    </a:cubicBezTo>
                    <a:cubicBezTo>
                      <a:pt x="26037" y="29635"/>
                      <a:pt x="21548" y="29635"/>
                      <a:pt x="17059" y="27839"/>
                    </a:cubicBezTo>
                    <a:cubicBezTo>
                      <a:pt x="13467" y="26941"/>
                      <a:pt x="11672" y="22451"/>
                      <a:pt x="10774" y="18859"/>
                    </a:cubicBezTo>
                    <a:cubicBezTo>
                      <a:pt x="10774" y="15267"/>
                      <a:pt x="12570" y="11675"/>
                      <a:pt x="15263" y="10776"/>
                    </a:cubicBezTo>
                    <a:cubicBezTo>
                      <a:pt x="16161" y="10776"/>
                      <a:pt x="22446" y="8980"/>
                      <a:pt x="29628" y="8980"/>
                    </a:cubicBezTo>
                    <a:cubicBezTo>
                      <a:pt x="31424" y="8980"/>
                      <a:pt x="33220" y="8980"/>
                      <a:pt x="35015" y="8980"/>
                    </a:cubicBezTo>
                    <a:cubicBezTo>
                      <a:pt x="38606" y="8980"/>
                      <a:pt x="43095" y="8980"/>
                      <a:pt x="45789" y="8980"/>
                    </a:cubicBezTo>
                    <a:cubicBezTo>
                      <a:pt x="43095" y="8980"/>
                      <a:pt x="38606" y="8082"/>
                      <a:pt x="29628" y="7184"/>
                    </a:cubicBezTo>
                    <a:cubicBezTo>
                      <a:pt x="20650" y="6286"/>
                      <a:pt x="26037" y="7184"/>
                      <a:pt x="24241" y="7184"/>
                    </a:cubicBezTo>
                    <a:close/>
                    <a:moveTo>
                      <a:pt x="28730" y="35921"/>
                    </a:moveTo>
                    <a:cubicBezTo>
                      <a:pt x="18854" y="35921"/>
                      <a:pt x="8978" y="35023"/>
                      <a:pt x="7182" y="34125"/>
                    </a:cubicBezTo>
                    <a:cubicBezTo>
                      <a:pt x="1796" y="32329"/>
                      <a:pt x="0" y="21553"/>
                      <a:pt x="0" y="15267"/>
                    </a:cubicBezTo>
                    <a:cubicBezTo>
                      <a:pt x="0" y="8082"/>
                      <a:pt x="2693" y="3592"/>
                      <a:pt x="6285" y="1796"/>
                    </a:cubicBezTo>
                    <a:cubicBezTo>
                      <a:pt x="9876" y="0"/>
                      <a:pt x="19752" y="0"/>
                      <a:pt x="29628" y="0"/>
                    </a:cubicBezTo>
                    <a:cubicBezTo>
                      <a:pt x="46687" y="0"/>
                      <a:pt x="50278" y="2694"/>
                      <a:pt x="52074" y="4490"/>
                    </a:cubicBezTo>
                    <a:cubicBezTo>
                      <a:pt x="52074" y="5388"/>
                      <a:pt x="52074" y="7184"/>
                      <a:pt x="52074" y="8082"/>
                    </a:cubicBezTo>
                    <a:cubicBezTo>
                      <a:pt x="50278" y="11675"/>
                      <a:pt x="44891" y="11675"/>
                      <a:pt x="35015" y="12572"/>
                    </a:cubicBezTo>
                    <a:cubicBezTo>
                      <a:pt x="33220" y="12572"/>
                      <a:pt x="31424" y="12572"/>
                      <a:pt x="29628" y="12572"/>
                    </a:cubicBezTo>
                    <a:cubicBezTo>
                      <a:pt x="23343" y="12572"/>
                      <a:pt x="17956" y="13470"/>
                      <a:pt x="17059" y="14369"/>
                    </a:cubicBezTo>
                    <a:cubicBezTo>
                      <a:pt x="16161" y="14369"/>
                      <a:pt x="16161" y="16165"/>
                      <a:pt x="16161" y="17961"/>
                    </a:cubicBezTo>
                    <a:cubicBezTo>
                      <a:pt x="16161" y="20655"/>
                      <a:pt x="17059" y="22451"/>
                      <a:pt x="17956" y="22451"/>
                    </a:cubicBezTo>
                    <a:cubicBezTo>
                      <a:pt x="21548" y="23349"/>
                      <a:pt x="26037" y="24247"/>
                      <a:pt x="33220" y="24247"/>
                    </a:cubicBezTo>
                    <a:cubicBezTo>
                      <a:pt x="34117" y="24247"/>
                      <a:pt x="35913" y="24247"/>
                      <a:pt x="36811" y="24247"/>
                    </a:cubicBezTo>
                    <a:cubicBezTo>
                      <a:pt x="44891" y="24247"/>
                      <a:pt x="51176" y="24247"/>
                      <a:pt x="52074" y="29635"/>
                    </a:cubicBezTo>
                    <a:cubicBezTo>
                      <a:pt x="52074" y="31431"/>
                      <a:pt x="52074" y="32329"/>
                      <a:pt x="50278" y="33227"/>
                    </a:cubicBezTo>
                    <a:cubicBezTo>
                      <a:pt x="47585" y="35921"/>
                      <a:pt x="38606" y="36819"/>
                      <a:pt x="28730" y="36819"/>
                    </a:cubicBezTo>
                  </a:path>
                </a:pathLst>
              </a:custGeom>
              <a:solidFill>
                <a:srgbClr val="5B2816"/>
              </a:solidFill>
              <a:ln w="8971" cap="flat">
                <a:noFill/>
                <a:prstDash val="solid"/>
                <a:miter/>
              </a:ln>
            </p:spPr>
            <p:txBody>
              <a:bodyPr rtlCol="0" anchor="ctr"/>
              <a:lstStyle/>
              <a:p>
                <a:endParaRPr lang="en-US"/>
              </a:p>
            </p:txBody>
          </p:sp>
          <p:sp>
            <p:nvSpPr>
              <p:cNvPr id="1445" name="Freeform 1444">
                <a:extLst>
                  <a:ext uri="{FF2B5EF4-FFF2-40B4-BE49-F238E27FC236}">
                    <a16:creationId xmlns:a16="http://schemas.microsoft.com/office/drawing/2014/main" id="{6524676E-4F8B-D89D-A505-06DD09809538}"/>
                  </a:ext>
                </a:extLst>
              </p:cNvPr>
              <p:cNvSpPr/>
              <p:nvPr/>
            </p:nvSpPr>
            <p:spPr>
              <a:xfrm>
                <a:off x="11744194" y="5638299"/>
                <a:ext cx="35015" cy="5388"/>
              </a:xfrm>
              <a:custGeom>
                <a:avLst/>
                <a:gdLst>
                  <a:gd name="connsiteX0" fmla="*/ 2693 w 35015"/>
                  <a:gd name="connsiteY0" fmla="*/ 5388 h 5388"/>
                  <a:gd name="connsiteX1" fmla="*/ 0 w 35015"/>
                  <a:gd name="connsiteY1" fmla="*/ 2694 h 5388"/>
                  <a:gd name="connsiteX2" fmla="*/ 2693 w 35015"/>
                  <a:gd name="connsiteY2" fmla="*/ 0 h 5388"/>
                  <a:gd name="connsiteX3" fmla="*/ 35015 w 35015"/>
                  <a:gd name="connsiteY3" fmla="*/ 0 h 5388"/>
                  <a:gd name="connsiteX4" fmla="*/ 35015 w 35015"/>
                  <a:gd name="connsiteY4" fmla="*/ 5388 h 5388"/>
                  <a:gd name="connsiteX5" fmla="*/ 2693 w 35015"/>
                  <a:gd name="connsiteY5" fmla="*/ 5388 h 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15" h="5388">
                    <a:moveTo>
                      <a:pt x="2693" y="5388"/>
                    </a:moveTo>
                    <a:cubicBezTo>
                      <a:pt x="898" y="5388"/>
                      <a:pt x="0" y="4490"/>
                      <a:pt x="0" y="2694"/>
                    </a:cubicBezTo>
                    <a:cubicBezTo>
                      <a:pt x="0" y="898"/>
                      <a:pt x="898" y="0"/>
                      <a:pt x="2693" y="0"/>
                    </a:cubicBezTo>
                    <a:cubicBezTo>
                      <a:pt x="8081" y="0"/>
                      <a:pt x="35015" y="0"/>
                      <a:pt x="35015" y="0"/>
                    </a:cubicBezTo>
                    <a:lnTo>
                      <a:pt x="35015" y="5388"/>
                    </a:lnTo>
                    <a:cubicBezTo>
                      <a:pt x="35015" y="5388"/>
                      <a:pt x="7182" y="5388"/>
                      <a:pt x="2693" y="5388"/>
                    </a:cubicBezTo>
                  </a:path>
                </a:pathLst>
              </a:custGeom>
              <a:solidFill>
                <a:srgbClr val="5B2816"/>
              </a:solidFill>
              <a:ln w="8971" cap="flat">
                <a:noFill/>
                <a:prstDash val="solid"/>
                <a:miter/>
              </a:ln>
            </p:spPr>
            <p:txBody>
              <a:bodyPr rtlCol="0" anchor="ctr"/>
              <a:lstStyle/>
              <a:p>
                <a:endParaRPr lang="en-US"/>
              </a:p>
            </p:txBody>
          </p:sp>
          <p:sp>
            <p:nvSpPr>
              <p:cNvPr id="1446" name="Freeform 1445">
                <a:extLst>
                  <a:ext uri="{FF2B5EF4-FFF2-40B4-BE49-F238E27FC236}">
                    <a16:creationId xmlns:a16="http://schemas.microsoft.com/office/drawing/2014/main" id="{93A3F074-0979-4108-6859-B8D825B717EA}"/>
                  </a:ext>
                </a:extLst>
              </p:cNvPr>
              <p:cNvSpPr/>
              <p:nvPr/>
            </p:nvSpPr>
            <p:spPr>
              <a:xfrm>
                <a:off x="11620294" y="5596091"/>
                <a:ext cx="124797" cy="60168"/>
              </a:xfrm>
              <a:custGeom>
                <a:avLst/>
                <a:gdLst>
                  <a:gd name="connsiteX0" fmla="*/ 120309 w 124797"/>
                  <a:gd name="connsiteY0" fmla="*/ 60168 h 60168"/>
                  <a:gd name="connsiteX1" fmla="*/ 120309 w 124797"/>
                  <a:gd name="connsiteY1" fmla="*/ 60168 h 60168"/>
                  <a:gd name="connsiteX2" fmla="*/ 3592 w 124797"/>
                  <a:gd name="connsiteY2" fmla="*/ 30533 h 60168"/>
                  <a:gd name="connsiteX3" fmla="*/ 1796 w 124797"/>
                  <a:gd name="connsiteY3" fmla="*/ 16165 h 60168"/>
                  <a:gd name="connsiteX4" fmla="*/ 1796 w 124797"/>
                  <a:gd name="connsiteY4" fmla="*/ 14369 h 60168"/>
                  <a:gd name="connsiteX5" fmla="*/ 3592 w 124797"/>
                  <a:gd name="connsiteY5" fmla="*/ 10776 h 60168"/>
                  <a:gd name="connsiteX6" fmla="*/ 6285 w 124797"/>
                  <a:gd name="connsiteY6" fmla="*/ 1796 h 60168"/>
                  <a:gd name="connsiteX7" fmla="*/ 9876 w 124797"/>
                  <a:gd name="connsiteY7" fmla="*/ 0 h 60168"/>
                  <a:gd name="connsiteX8" fmla="*/ 11672 w 124797"/>
                  <a:gd name="connsiteY8" fmla="*/ 3592 h 60168"/>
                  <a:gd name="connsiteX9" fmla="*/ 9876 w 124797"/>
                  <a:gd name="connsiteY9" fmla="*/ 11675 h 60168"/>
                  <a:gd name="connsiteX10" fmla="*/ 8978 w 124797"/>
                  <a:gd name="connsiteY10" fmla="*/ 16165 h 60168"/>
                  <a:gd name="connsiteX11" fmla="*/ 8978 w 124797"/>
                  <a:gd name="connsiteY11" fmla="*/ 17961 h 60168"/>
                  <a:gd name="connsiteX12" fmla="*/ 8081 w 124797"/>
                  <a:gd name="connsiteY12" fmla="*/ 26043 h 60168"/>
                  <a:gd name="connsiteX13" fmla="*/ 122104 w 124797"/>
                  <a:gd name="connsiteY13" fmla="*/ 54780 h 60168"/>
                  <a:gd name="connsiteX14" fmla="*/ 124798 w 124797"/>
                  <a:gd name="connsiteY14" fmla="*/ 57474 h 60168"/>
                  <a:gd name="connsiteX15" fmla="*/ 122104 w 124797"/>
                  <a:gd name="connsiteY15" fmla="*/ 60168 h 6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4797" h="60168">
                    <a:moveTo>
                      <a:pt x="120309" y="60168"/>
                    </a:moveTo>
                    <a:lnTo>
                      <a:pt x="120309" y="60168"/>
                    </a:lnTo>
                    <a:cubicBezTo>
                      <a:pt x="76315" y="58372"/>
                      <a:pt x="23343" y="43106"/>
                      <a:pt x="3592" y="30533"/>
                    </a:cubicBezTo>
                    <a:cubicBezTo>
                      <a:pt x="-1796" y="26941"/>
                      <a:pt x="0" y="21553"/>
                      <a:pt x="1796" y="16165"/>
                    </a:cubicBezTo>
                    <a:lnTo>
                      <a:pt x="1796" y="14369"/>
                    </a:lnTo>
                    <a:cubicBezTo>
                      <a:pt x="2693" y="13470"/>
                      <a:pt x="2693" y="12572"/>
                      <a:pt x="3592" y="10776"/>
                    </a:cubicBezTo>
                    <a:cubicBezTo>
                      <a:pt x="3592" y="8082"/>
                      <a:pt x="4489" y="5388"/>
                      <a:pt x="6285" y="1796"/>
                    </a:cubicBezTo>
                    <a:cubicBezTo>
                      <a:pt x="6285" y="898"/>
                      <a:pt x="8081" y="0"/>
                      <a:pt x="9876" y="0"/>
                    </a:cubicBezTo>
                    <a:cubicBezTo>
                      <a:pt x="10774" y="0"/>
                      <a:pt x="11672" y="1796"/>
                      <a:pt x="11672" y="3592"/>
                    </a:cubicBezTo>
                    <a:cubicBezTo>
                      <a:pt x="10774" y="6286"/>
                      <a:pt x="9876" y="8980"/>
                      <a:pt x="9876" y="11675"/>
                    </a:cubicBezTo>
                    <a:cubicBezTo>
                      <a:pt x="9876" y="13470"/>
                      <a:pt x="9876" y="14369"/>
                      <a:pt x="8978" y="16165"/>
                    </a:cubicBezTo>
                    <a:lnTo>
                      <a:pt x="8978" y="17961"/>
                    </a:lnTo>
                    <a:cubicBezTo>
                      <a:pt x="6285" y="24247"/>
                      <a:pt x="6285" y="25145"/>
                      <a:pt x="8081" y="26043"/>
                    </a:cubicBezTo>
                    <a:cubicBezTo>
                      <a:pt x="27832" y="38616"/>
                      <a:pt x="79008" y="52984"/>
                      <a:pt x="122104" y="54780"/>
                    </a:cubicBezTo>
                    <a:cubicBezTo>
                      <a:pt x="123900" y="54780"/>
                      <a:pt x="124798" y="55678"/>
                      <a:pt x="124798" y="57474"/>
                    </a:cubicBezTo>
                    <a:cubicBezTo>
                      <a:pt x="124798" y="59270"/>
                      <a:pt x="123900" y="60168"/>
                      <a:pt x="122104" y="60168"/>
                    </a:cubicBezTo>
                  </a:path>
                </a:pathLst>
              </a:custGeom>
              <a:solidFill>
                <a:srgbClr val="5B2816"/>
              </a:solidFill>
              <a:ln w="8971" cap="flat">
                <a:noFill/>
                <a:prstDash val="solid"/>
                <a:miter/>
              </a:ln>
            </p:spPr>
            <p:txBody>
              <a:bodyPr rtlCol="0" anchor="ctr"/>
              <a:lstStyle/>
              <a:p>
                <a:endParaRPr lang="en-US"/>
              </a:p>
            </p:txBody>
          </p:sp>
          <p:sp>
            <p:nvSpPr>
              <p:cNvPr id="1447" name="Freeform 1446">
                <a:extLst>
                  <a:ext uri="{FF2B5EF4-FFF2-40B4-BE49-F238E27FC236}">
                    <a16:creationId xmlns:a16="http://schemas.microsoft.com/office/drawing/2014/main" id="{F2CD7BF3-F576-F4F4-475F-62BD2BB3597C}"/>
                  </a:ext>
                </a:extLst>
              </p:cNvPr>
              <p:cNvSpPr/>
              <p:nvPr/>
            </p:nvSpPr>
            <p:spPr>
              <a:xfrm>
                <a:off x="11784596" y="5608663"/>
                <a:ext cx="76219" cy="46697"/>
              </a:xfrm>
              <a:custGeom>
                <a:avLst/>
                <a:gdLst>
                  <a:gd name="connsiteX0" fmla="*/ 2693 w 76219"/>
                  <a:gd name="connsiteY0" fmla="*/ 46698 h 46697"/>
                  <a:gd name="connsiteX1" fmla="*/ 0 w 76219"/>
                  <a:gd name="connsiteY1" fmla="*/ 44004 h 46697"/>
                  <a:gd name="connsiteX2" fmla="*/ 2693 w 76219"/>
                  <a:gd name="connsiteY2" fmla="*/ 41310 h 46697"/>
                  <a:gd name="connsiteX3" fmla="*/ 71826 w 76219"/>
                  <a:gd name="connsiteY3" fmla="*/ 22451 h 46697"/>
                  <a:gd name="connsiteX4" fmla="*/ 70030 w 76219"/>
                  <a:gd name="connsiteY4" fmla="*/ 13470 h 46697"/>
                  <a:gd name="connsiteX5" fmla="*/ 68235 w 76219"/>
                  <a:gd name="connsiteY5" fmla="*/ 2694 h 46697"/>
                  <a:gd name="connsiteX6" fmla="*/ 70030 w 76219"/>
                  <a:gd name="connsiteY6" fmla="*/ 0 h 46697"/>
                  <a:gd name="connsiteX7" fmla="*/ 72724 w 76219"/>
                  <a:gd name="connsiteY7" fmla="*/ 1796 h 46697"/>
                  <a:gd name="connsiteX8" fmla="*/ 74519 w 76219"/>
                  <a:gd name="connsiteY8" fmla="*/ 11675 h 46697"/>
                  <a:gd name="connsiteX9" fmla="*/ 74519 w 76219"/>
                  <a:gd name="connsiteY9" fmla="*/ 26043 h 46697"/>
                  <a:gd name="connsiteX10" fmla="*/ 3592 w 76219"/>
                  <a:gd name="connsiteY10" fmla="*/ 45800 h 46697"/>
                  <a:gd name="connsiteX11" fmla="*/ 3592 w 76219"/>
                  <a:gd name="connsiteY11" fmla="*/ 45800 h 46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6219" h="46697">
                    <a:moveTo>
                      <a:pt x="2693" y="46698"/>
                    </a:moveTo>
                    <a:cubicBezTo>
                      <a:pt x="898" y="46698"/>
                      <a:pt x="0" y="45800"/>
                      <a:pt x="0" y="44004"/>
                    </a:cubicBezTo>
                    <a:cubicBezTo>
                      <a:pt x="0" y="42208"/>
                      <a:pt x="898" y="41310"/>
                      <a:pt x="2693" y="41310"/>
                    </a:cubicBezTo>
                    <a:cubicBezTo>
                      <a:pt x="11672" y="41310"/>
                      <a:pt x="49380" y="34125"/>
                      <a:pt x="71826" y="22451"/>
                    </a:cubicBezTo>
                    <a:cubicBezTo>
                      <a:pt x="71826" y="22451"/>
                      <a:pt x="70928" y="17063"/>
                      <a:pt x="70030" y="13470"/>
                    </a:cubicBezTo>
                    <a:cubicBezTo>
                      <a:pt x="70030" y="9878"/>
                      <a:pt x="68235" y="6286"/>
                      <a:pt x="68235" y="2694"/>
                    </a:cubicBezTo>
                    <a:cubicBezTo>
                      <a:pt x="68235" y="898"/>
                      <a:pt x="68235" y="0"/>
                      <a:pt x="70030" y="0"/>
                    </a:cubicBezTo>
                    <a:cubicBezTo>
                      <a:pt x="71826" y="0"/>
                      <a:pt x="72724" y="0"/>
                      <a:pt x="72724" y="1796"/>
                    </a:cubicBezTo>
                    <a:cubicBezTo>
                      <a:pt x="72724" y="5388"/>
                      <a:pt x="73622" y="8980"/>
                      <a:pt x="74519" y="11675"/>
                    </a:cubicBezTo>
                    <a:cubicBezTo>
                      <a:pt x="76315" y="18859"/>
                      <a:pt x="77213" y="24247"/>
                      <a:pt x="74519" y="26043"/>
                    </a:cubicBezTo>
                    <a:cubicBezTo>
                      <a:pt x="52972" y="37717"/>
                      <a:pt x="14366" y="44902"/>
                      <a:pt x="3592" y="45800"/>
                    </a:cubicBezTo>
                    <a:lnTo>
                      <a:pt x="3592" y="45800"/>
                    </a:lnTo>
                  </a:path>
                </a:pathLst>
              </a:custGeom>
              <a:solidFill>
                <a:srgbClr val="5B2816"/>
              </a:solidFill>
              <a:ln w="8971" cap="flat">
                <a:noFill/>
                <a:prstDash val="solid"/>
                <a:miter/>
              </a:ln>
            </p:spPr>
            <p:txBody>
              <a:bodyPr rtlCol="0" anchor="ctr"/>
              <a:lstStyle/>
              <a:p>
                <a:endParaRPr lang="en-US"/>
              </a:p>
            </p:txBody>
          </p:sp>
          <p:sp>
            <p:nvSpPr>
              <p:cNvPr id="1448" name="Freeform 1447">
                <a:extLst>
                  <a:ext uri="{FF2B5EF4-FFF2-40B4-BE49-F238E27FC236}">
                    <a16:creationId xmlns:a16="http://schemas.microsoft.com/office/drawing/2014/main" id="{5BDB52F9-8A11-4558-EBEF-772BE64A6ED8}"/>
                  </a:ext>
                </a:extLst>
              </p:cNvPr>
              <p:cNvSpPr/>
              <p:nvPr/>
            </p:nvSpPr>
            <p:spPr>
              <a:xfrm>
                <a:off x="11747204" y="5668832"/>
                <a:ext cx="13706" cy="255040"/>
              </a:xfrm>
              <a:custGeom>
                <a:avLst/>
                <a:gdLst>
                  <a:gd name="connsiteX0" fmla="*/ 8662 w 13706"/>
                  <a:gd name="connsiteY0" fmla="*/ 255041 h 255040"/>
                  <a:gd name="connsiteX1" fmla="*/ 8662 w 13706"/>
                  <a:gd name="connsiteY1" fmla="*/ 255041 h 255040"/>
                  <a:gd name="connsiteX2" fmla="*/ 5968 w 13706"/>
                  <a:gd name="connsiteY2" fmla="*/ 252347 h 255040"/>
                  <a:gd name="connsiteX3" fmla="*/ 4172 w 13706"/>
                  <a:gd name="connsiteY3" fmla="*/ 117642 h 255040"/>
                  <a:gd name="connsiteX4" fmla="*/ 581 w 13706"/>
                  <a:gd name="connsiteY4" fmla="*/ 2694 h 255040"/>
                  <a:gd name="connsiteX5" fmla="*/ 3275 w 13706"/>
                  <a:gd name="connsiteY5" fmla="*/ 0 h 255040"/>
                  <a:gd name="connsiteX6" fmla="*/ 5968 w 13706"/>
                  <a:gd name="connsiteY6" fmla="*/ 2694 h 255040"/>
                  <a:gd name="connsiteX7" fmla="*/ 9560 w 13706"/>
                  <a:gd name="connsiteY7" fmla="*/ 117642 h 255040"/>
                  <a:gd name="connsiteX8" fmla="*/ 11355 w 13706"/>
                  <a:gd name="connsiteY8" fmla="*/ 252347 h 255040"/>
                  <a:gd name="connsiteX9" fmla="*/ 8662 w 13706"/>
                  <a:gd name="connsiteY9" fmla="*/ 255041 h 255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706" h="255040">
                    <a:moveTo>
                      <a:pt x="8662" y="255041"/>
                    </a:moveTo>
                    <a:lnTo>
                      <a:pt x="8662" y="255041"/>
                    </a:lnTo>
                    <a:cubicBezTo>
                      <a:pt x="6866" y="255041"/>
                      <a:pt x="5968" y="253245"/>
                      <a:pt x="5968" y="252347"/>
                    </a:cubicBezTo>
                    <a:cubicBezTo>
                      <a:pt x="10457" y="202955"/>
                      <a:pt x="7764" y="161646"/>
                      <a:pt x="4172" y="117642"/>
                    </a:cubicBezTo>
                    <a:cubicBezTo>
                      <a:pt x="1479" y="81721"/>
                      <a:pt x="-1214" y="44902"/>
                      <a:pt x="581" y="2694"/>
                    </a:cubicBezTo>
                    <a:cubicBezTo>
                      <a:pt x="581" y="898"/>
                      <a:pt x="1479" y="0"/>
                      <a:pt x="3275" y="0"/>
                    </a:cubicBezTo>
                    <a:cubicBezTo>
                      <a:pt x="5071" y="0"/>
                      <a:pt x="5968" y="898"/>
                      <a:pt x="5968" y="2694"/>
                    </a:cubicBezTo>
                    <a:cubicBezTo>
                      <a:pt x="4172" y="44902"/>
                      <a:pt x="6866" y="81721"/>
                      <a:pt x="9560" y="117642"/>
                    </a:cubicBezTo>
                    <a:cubicBezTo>
                      <a:pt x="13151" y="161646"/>
                      <a:pt x="15845" y="202955"/>
                      <a:pt x="11355" y="252347"/>
                    </a:cubicBezTo>
                    <a:cubicBezTo>
                      <a:pt x="11355" y="253245"/>
                      <a:pt x="10457" y="255041"/>
                      <a:pt x="8662" y="255041"/>
                    </a:cubicBezTo>
                  </a:path>
                </a:pathLst>
              </a:custGeom>
              <a:solidFill>
                <a:srgbClr val="5B2816"/>
              </a:solidFill>
              <a:ln w="8971" cap="flat">
                <a:noFill/>
                <a:prstDash val="solid"/>
                <a:miter/>
              </a:ln>
            </p:spPr>
            <p:txBody>
              <a:bodyPr rtlCol="0" anchor="ctr"/>
              <a:lstStyle/>
              <a:p>
                <a:endParaRPr lang="en-US"/>
              </a:p>
            </p:txBody>
          </p:sp>
          <p:sp>
            <p:nvSpPr>
              <p:cNvPr id="1449" name="Freeform 1448">
                <a:extLst>
                  <a:ext uri="{FF2B5EF4-FFF2-40B4-BE49-F238E27FC236}">
                    <a16:creationId xmlns:a16="http://schemas.microsoft.com/office/drawing/2014/main" id="{23509896-CEDB-9B0F-A14C-2B005D4E05F4}"/>
                  </a:ext>
                </a:extLst>
              </p:cNvPr>
              <p:cNvSpPr/>
              <p:nvPr/>
            </p:nvSpPr>
            <p:spPr>
              <a:xfrm>
                <a:off x="11752499" y="5656259"/>
                <a:ext cx="20822" cy="122132"/>
              </a:xfrm>
              <a:custGeom>
                <a:avLst/>
                <a:gdLst>
                  <a:gd name="connsiteX0" fmla="*/ 2469 w 20822"/>
                  <a:gd name="connsiteY0" fmla="*/ 122132 h 122132"/>
                  <a:gd name="connsiteX1" fmla="*/ 673 w 20822"/>
                  <a:gd name="connsiteY1" fmla="*/ 122132 h 122132"/>
                  <a:gd name="connsiteX2" fmla="*/ 673 w 20822"/>
                  <a:gd name="connsiteY2" fmla="*/ 118540 h 122132"/>
                  <a:gd name="connsiteX3" fmla="*/ 14141 w 20822"/>
                  <a:gd name="connsiteY3" fmla="*/ 2694 h 122132"/>
                  <a:gd name="connsiteX4" fmla="*/ 16834 w 20822"/>
                  <a:gd name="connsiteY4" fmla="*/ 0 h 122132"/>
                  <a:gd name="connsiteX5" fmla="*/ 19528 w 20822"/>
                  <a:gd name="connsiteY5" fmla="*/ 2694 h 122132"/>
                  <a:gd name="connsiteX6" fmla="*/ 5162 w 20822"/>
                  <a:gd name="connsiteY6" fmla="*/ 122132 h 122132"/>
                  <a:gd name="connsiteX7" fmla="*/ 3367 w 20822"/>
                  <a:gd name="connsiteY7" fmla="*/ 122132 h 122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822" h="122132">
                    <a:moveTo>
                      <a:pt x="2469" y="122132"/>
                    </a:moveTo>
                    <a:cubicBezTo>
                      <a:pt x="2469" y="122132"/>
                      <a:pt x="673" y="122132"/>
                      <a:pt x="673" y="122132"/>
                    </a:cubicBezTo>
                    <a:cubicBezTo>
                      <a:pt x="-224" y="121234"/>
                      <a:pt x="-224" y="119438"/>
                      <a:pt x="673" y="118540"/>
                    </a:cubicBezTo>
                    <a:cubicBezTo>
                      <a:pt x="14141" y="105070"/>
                      <a:pt x="17732" y="102376"/>
                      <a:pt x="14141" y="2694"/>
                    </a:cubicBezTo>
                    <a:cubicBezTo>
                      <a:pt x="14141" y="898"/>
                      <a:pt x="15039" y="0"/>
                      <a:pt x="16834" y="0"/>
                    </a:cubicBezTo>
                    <a:cubicBezTo>
                      <a:pt x="18630" y="0"/>
                      <a:pt x="19528" y="898"/>
                      <a:pt x="19528" y="2694"/>
                    </a:cubicBezTo>
                    <a:cubicBezTo>
                      <a:pt x="23119" y="104172"/>
                      <a:pt x="19528" y="107764"/>
                      <a:pt x="5162" y="122132"/>
                    </a:cubicBezTo>
                    <a:cubicBezTo>
                      <a:pt x="5162" y="122132"/>
                      <a:pt x="4265" y="122132"/>
                      <a:pt x="3367" y="122132"/>
                    </a:cubicBezTo>
                  </a:path>
                </a:pathLst>
              </a:custGeom>
              <a:solidFill>
                <a:srgbClr val="5B2816"/>
              </a:solidFill>
              <a:ln w="8971" cap="flat">
                <a:noFill/>
                <a:prstDash val="solid"/>
                <a:miter/>
              </a:ln>
            </p:spPr>
            <p:txBody>
              <a:bodyPr rtlCol="0" anchor="ctr"/>
              <a:lstStyle/>
              <a:p>
                <a:endParaRPr lang="en-US"/>
              </a:p>
            </p:txBody>
          </p:sp>
          <p:sp>
            <p:nvSpPr>
              <p:cNvPr id="1450" name="Freeform 1449">
                <a:extLst>
                  <a:ext uri="{FF2B5EF4-FFF2-40B4-BE49-F238E27FC236}">
                    <a16:creationId xmlns:a16="http://schemas.microsoft.com/office/drawing/2014/main" id="{4B20257C-6D0A-C821-E907-8EB82E9BF170}"/>
                  </a:ext>
                </a:extLst>
              </p:cNvPr>
              <p:cNvSpPr/>
              <p:nvPr/>
            </p:nvSpPr>
            <p:spPr>
              <a:xfrm>
                <a:off x="11742398" y="5938241"/>
                <a:ext cx="17956" cy="160747"/>
              </a:xfrm>
              <a:custGeom>
                <a:avLst/>
                <a:gdLst>
                  <a:gd name="connsiteX0" fmla="*/ 15263 w 17956"/>
                  <a:gd name="connsiteY0" fmla="*/ 159850 h 160747"/>
                  <a:gd name="connsiteX1" fmla="*/ 12570 w 17956"/>
                  <a:gd name="connsiteY1" fmla="*/ 157156 h 160747"/>
                  <a:gd name="connsiteX2" fmla="*/ 0 w 17956"/>
                  <a:gd name="connsiteY2" fmla="*/ 2694 h 160747"/>
                  <a:gd name="connsiteX3" fmla="*/ 2694 w 17956"/>
                  <a:gd name="connsiteY3" fmla="*/ 0 h 160747"/>
                  <a:gd name="connsiteX4" fmla="*/ 5387 w 17956"/>
                  <a:gd name="connsiteY4" fmla="*/ 2694 h 160747"/>
                  <a:gd name="connsiteX5" fmla="*/ 17956 w 17956"/>
                  <a:gd name="connsiteY5" fmla="*/ 158054 h 160747"/>
                  <a:gd name="connsiteX6" fmla="*/ 15263 w 17956"/>
                  <a:gd name="connsiteY6" fmla="*/ 160748 h 160747"/>
                  <a:gd name="connsiteX7" fmla="*/ 15263 w 17956"/>
                  <a:gd name="connsiteY7" fmla="*/ 160748 h 160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56" h="160747">
                    <a:moveTo>
                      <a:pt x="15263" y="159850"/>
                    </a:moveTo>
                    <a:cubicBezTo>
                      <a:pt x="14366" y="159850"/>
                      <a:pt x="12570" y="158952"/>
                      <a:pt x="12570" y="157156"/>
                    </a:cubicBezTo>
                    <a:cubicBezTo>
                      <a:pt x="8081" y="87109"/>
                      <a:pt x="0" y="2694"/>
                      <a:pt x="0" y="2694"/>
                    </a:cubicBezTo>
                    <a:cubicBezTo>
                      <a:pt x="0" y="898"/>
                      <a:pt x="898" y="0"/>
                      <a:pt x="2694" y="0"/>
                    </a:cubicBezTo>
                    <a:cubicBezTo>
                      <a:pt x="4489" y="0"/>
                      <a:pt x="5387" y="0"/>
                      <a:pt x="5387" y="2694"/>
                    </a:cubicBezTo>
                    <a:cubicBezTo>
                      <a:pt x="5387" y="2694"/>
                      <a:pt x="14366" y="87109"/>
                      <a:pt x="17956" y="158054"/>
                    </a:cubicBezTo>
                    <a:cubicBezTo>
                      <a:pt x="17956" y="159850"/>
                      <a:pt x="17059" y="160748"/>
                      <a:pt x="15263" y="160748"/>
                    </a:cubicBezTo>
                    <a:cubicBezTo>
                      <a:pt x="15263" y="160748"/>
                      <a:pt x="15263" y="160748"/>
                      <a:pt x="15263" y="160748"/>
                    </a:cubicBezTo>
                  </a:path>
                </a:pathLst>
              </a:custGeom>
              <a:solidFill>
                <a:srgbClr val="5B2816"/>
              </a:solidFill>
              <a:ln w="8971" cap="flat">
                <a:noFill/>
                <a:prstDash val="solid"/>
                <a:miter/>
              </a:ln>
            </p:spPr>
            <p:txBody>
              <a:bodyPr rtlCol="0" anchor="ctr"/>
              <a:lstStyle/>
              <a:p>
                <a:endParaRPr lang="en-US"/>
              </a:p>
            </p:txBody>
          </p:sp>
          <p:sp>
            <p:nvSpPr>
              <p:cNvPr id="1451" name="Freeform 1450">
                <a:extLst>
                  <a:ext uri="{FF2B5EF4-FFF2-40B4-BE49-F238E27FC236}">
                    <a16:creationId xmlns:a16="http://schemas.microsoft.com/office/drawing/2014/main" id="{E0DC4C95-8A91-60D6-403E-FCAD85D2834E}"/>
                  </a:ext>
                </a:extLst>
              </p:cNvPr>
              <p:cNvSpPr/>
              <p:nvPr/>
            </p:nvSpPr>
            <p:spPr>
              <a:xfrm>
                <a:off x="11752274" y="5939139"/>
                <a:ext cx="7182" cy="125763"/>
              </a:xfrm>
              <a:custGeom>
                <a:avLst/>
                <a:gdLst>
                  <a:gd name="connsiteX0" fmla="*/ 2693 w 7182"/>
                  <a:gd name="connsiteY0" fmla="*/ 114948 h 125763"/>
                  <a:gd name="connsiteX1" fmla="*/ 0 w 7182"/>
                  <a:gd name="connsiteY1" fmla="*/ 112254 h 125763"/>
                  <a:gd name="connsiteX2" fmla="*/ 1796 w 7182"/>
                  <a:gd name="connsiteY2" fmla="*/ 2694 h 125763"/>
                  <a:gd name="connsiteX3" fmla="*/ 4489 w 7182"/>
                  <a:gd name="connsiteY3" fmla="*/ 0 h 125763"/>
                  <a:gd name="connsiteX4" fmla="*/ 7182 w 7182"/>
                  <a:gd name="connsiteY4" fmla="*/ 2694 h 125763"/>
                  <a:gd name="connsiteX5" fmla="*/ 5387 w 7182"/>
                  <a:gd name="connsiteY5" fmla="*/ 112254 h 125763"/>
                  <a:gd name="connsiteX6" fmla="*/ 2693 w 7182"/>
                  <a:gd name="connsiteY6" fmla="*/ 114948 h 125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2" h="125763">
                    <a:moveTo>
                      <a:pt x="2693" y="114948"/>
                    </a:moveTo>
                    <a:cubicBezTo>
                      <a:pt x="898" y="114948"/>
                      <a:pt x="0" y="114050"/>
                      <a:pt x="0" y="112254"/>
                    </a:cubicBezTo>
                    <a:cubicBezTo>
                      <a:pt x="0" y="83517"/>
                      <a:pt x="0" y="40411"/>
                      <a:pt x="1796" y="2694"/>
                    </a:cubicBezTo>
                    <a:cubicBezTo>
                      <a:pt x="1796" y="898"/>
                      <a:pt x="2693" y="0"/>
                      <a:pt x="4489" y="0"/>
                    </a:cubicBezTo>
                    <a:cubicBezTo>
                      <a:pt x="6285" y="0"/>
                      <a:pt x="7182" y="898"/>
                      <a:pt x="7182" y="2694"/>
                    </a:cubicBezTo>
                    <a:cubicBezTo>
                      <a:pt x="5387" y="41310"/>
                      <a:pt x="5387" y="83517"/>
                      <a:pt x="5387" y="112254"/>
                    </a:cubicBezTo>
                    <a:cubicBezTo>
                      <a:pt x="5387" y="140991"/>
                      <a:pt x="4489" y="114948"/>
                      <a:pt x="2693" y="114948"/>
                    </a:cubicBezTo>
                  </a:path>
                </a:pathLst>
              </a:custGeom>
              <a:solidFill>
                <a:srgbClr val="5B2816"/>
              </a:solidFill>
              <a:ln w="8971" cap="flat">
                <a:noFill/>
                <a:prstDash val="solid"/>
                <a:miter/>
              </a:ln>
            </p:spPr>
            <p:txBody>
              <a:bodyPr rtlCol="0" anchor="ctr"/>
              <a:lstStyle/>
              <a:p>
                <a:endParaRPr lang="en-US"/>
              </a:p>
            </p:txBody>
          </p:sp>
          <p:sp>
            <p:nvSpPr>
              <p:cNvPr id="1452" name="Freeform 1451">
                <a:extLst>
                  <a:ext uri="{FF2B5EF4-FFF2-40B4-BE49-F238E27FC236}">
                    <a16:creationId xmlns:a16="http://schemas.microsoft.com/office/drawing/2014/main" id="{E1A3C21B-6799-C5A1-96C8-71FE7DCC1AD5}"/>
                  </a:ext>
                </a:extLst>
              </p:cNvPr>
              <p:cNvSpPr/>
              <p:nvPr/>
            </p:nvSpPr>
            <p:spPr>
              <a:xfrm>
                <a:off x="12758734" y="5305675"/>
                <a:ext cx="43340" cy="161099"/>
              </a:xfrm>
              <a:custGeom>
                <a:avLst/>
                <a:gdLst>
                  <a:gd name="connsiteX0" fmla="*/ 1796 w 43340"/>
                  <a:gd name="connsiteY0" fmla="*/ 160202 h 161099"/>
                  <a:gd name="connsiteX1" fmla="*/ 1796 w 43340"/>
                  <a:gd name="connsiteY1" fmla="*/ 160202 h 161099"/>
                  <a:gd name="connsiteX2" fmla="*/ 0 w 43340"/>
                  <a:gd name="connsiteY2" fmla="*/ 157508 h 161099"/>
                  <a:gd name="connsiteX3" fmla="*/ 8081 w 43340"/>
                  <a:gd name="connsiteY3" fmla="*/ 131465 h 161099"/>
                  <a:gd name="connsiteX4" fmla="*/ 25139 w 43340"/>
                  <a:gd name="connsiteY4" fmla="*/ 73093 h 161099"/>
                  <a:gd name="connsiteX5" fmla="*/ 38606 w 43340"/>
                  <a:gd name="connsiteY5" fmla="*/ 2148 h 161099"/>
                  <a:gd name="connsiteX6" fmla="*/ 41300 w 43340"/>
                  <a:gd name="connsiteY6" fmla="*/ 352 h 161099"/>
                  <a:gd name="connsiteX7" fmla="*/ 43095 w 43340"/>
                  <a:gd name="connsiteY7" fmla="*/ 3046 h 161099"/>
                  <a:gd name="connsiteX8" fmla="*/ 29628 w 43340"/>
                  <a:gd name="connsiteY8" fmla="*/ 74889 h 161099"/>
                  <a:gd name="connsiteX9" fmla="*/ 12570 w 43340"/>
                  <a:gd name="connsiteY9" fmla="*/ 133261 h 161099"/>
                  <a:gd name="connsiteX10" fmla="*/ 4489 w 43340"/>
                  <a:gd name="connsiteY10" fmla="*/ 159304 h 161099"/>
                  <a:gd name="connsiteX11" fmla="*/ 1796 w 43340"/>
                  <a:gd name="connsiteY11" fmla="*/ 161100 h 161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340" h="161099">
                    <a:moveTo>
                      <a:pt x="1796" y="160202"/>
                    </a:moveTo>
                    <a:cubicBezTo>
                      <a:pt x="1796" y="160202"/>
                      <a:pt x="1796" y="160202"/>
                      <a:pt x="1796" y="160202"/>
                    </a:cubicBezTo>
                    <a:cubicBezTo>
                      <a:pt x="0" y="160202"/>
                      <a:pt x="0" y="158406"/>
                      <a:pt x="0" y="157508"/>
                    </a:cubicBezTo>
                    <a:cubicBezTo>
                      <a:pt x="2693" y="147629"/>
                      <a:pt x="5387" y="140445"/>
                      <a:pt x="8081" y="131465"/>
                    </a:cubicBezTo>
                    <a:cubicBezTo>
                      <a:pt x="12570" y="117995"/>
                      <a:pt x="17956" y="102728"/>
                      <a:pt x="25139" y="73093"/>
                    </a:cubicBezTo>
                    <a:cubicBezTo>
                      <a:pt x="29628" y="54234"/>
                      <a:pt x="35015" y="26395"/>
                      <a:pt x="38606" y="2148"/>
                    </a:cubicBezTo>
                    <a:cubicBezTo>
                      <a:pt x="38606" y="352"/>
                      <a:pt x="40402" y="-546"/>
                      <a:pt x="41300" y="352"/>
                    </a:cubicBezTo>
                    <a:cubicBezTo>
                      <a:pt x="42198" y="1250"/>
                      <a:pt x="43994" y="2148"/>
                      <a:pt x="43095" y="3046"/>
                    </a:cubicBezTo>
                    <a:cubicBezTo>
                      <a:pt x="39504" y="27293"/>
                      <a:pt x="34117" y="56030"/>
                      <a:pt x="29628" y="74889"/>
                    </a:cubicBezTo>
                    <a:cubicBezTo>
                      <a:pt x="22446" y="104524"/>
                      <a:pt x="17059" y="119790"/>
                      <a:pt x="12570" y="133261"/>
                    </a:cubicBezTo>
                    <a:cubicBezTo>
                      <a:pt x="9876" y="142241"/>
                      <a:pt x="7182" y="149426"/>
                      <a:pt x="4489" y="159304"/>
                    </a:cubicBezTo>
                    <a:cubicBezTo>
                      <a:pt x="4489" y="160202"/>
                      <a:pt x="2693" y="161100"/>
                      <a:pt x="1796" y="161100"/>
                    </a:cubicBezTo>
                  </a:path>
                </a:pathLst>
              </a:custGeom>
              <a:solidFill>
                <a:srgbClr val="1D1D1B"/>
              </a:solidFill>
              <a:ln w="8971" cap="flat">
                <a:noFill/>
                <a:prstDash val="solid"/>
                <a:miter/>
              </a:ln>
            </p:spPr>
            <p:txBody>
              <a:bodyPr rtlCol="0" anchor="ctr"/>
              <a:lstStyle/>
              <a:p>
                <a:endParaRPr lang="en-US"/>
              </a:p>
            </p:txBody>
          </p:sp>
          <p:sp>
            <p:nvSpPr>
              <p:cNvPr id="1453" name="Freeform 1452">
                <a:extLst>
                  <a:ext uri="{FF2B5EF4-FFF2-40B4-BE49-F238E27FC236}">
                    <a16:creationId xmlns:a16="http://schemas.microsoft.com/office/drawing/2014/main" id="{16ED2B31-F2EF-1267-6D84-1B0B41E4C818}"/>
                  </a:ext>
                </a:extLst>
              </p:cNvPr>
              <p:cNvSpPr/>
              <p:nvPr/>
            </p:nvSpPr>
            <p:spPr>
              <a:xfrm>
                <a:off x="12729431" y="5639197"/>
                <a:ext cx="178615" cy="266715"/>
              </a:xfrm>
              <a:custGeom>
                <a:avLst/>
                <a:gdLst>
                  <a:gd name="connsiteX0" fmla="*/ 50851 w 178615"/>
                  <a:gd name="connsiteY0" fmla="*/ 266715 h 266715"/>
                  <a:gd name="connsiteX1" fmla="*/ 13143 w 178615"/>
                  <a:gd name="connsiteY1" fmla="*/ 261327 h 266715"/>
                  <a:gd name="connsiteX2" fmla="*/ 2369 w 178615"/>
                  <a:gd name="connsiteY2" fmla="*/ 250551 h 266715"/>
                  <a:gd name="connsiteX3" fmla="*/ 2369 w 178615"/>
                  <a:gd name="connsiteY3" fmla="*/ 104171 h 266715"/>
                  <a:gd name="connsiteX4" fmla="*/ 6858 w 178615"/>
                  <a:gd name="connsiteY4" fmla="*/ 52086 h 266715"/>
                  <a:gd name="connsiteX5" fmla="*/ 10449 w 178615"/>
                  <a:gd name="connsiteY5" fmla="*/ 2694 h 266715"/>
                  <a:gd name="connsiteX6" fmla="*/ 13143 w 178615"/>
                  <a:gd name="connsiteY6" fmla="*/ 0 h 266715"/>
                  <a:gd name="connsiteX7" fmla="*/ 15836 w 178615"/>
                  <a:gd name="connsiteY7" fmla="*/ 2694 h 266715"/>
                  <a:gd name="connsiteX8" fmla="*/ 12245 w 178615"/>
                  <a:gd name="connsiteY8" fmla="*/ 52984 h 266715"/>
                  <a:gd name="connsiteX9" fmla="*/ 7756 w 178615"/>
                  <a:gd name="connsiteY9" fmla="*/ 105070 h 266715"/>
                  <a:gd name="connsiteX10" fmla="*/ 7756 w 178615"/>
                  <a:gd name="connsiteY10" fmla="*/ 250551 h 266715"/>
                  <a:gd name="connsiteX11" fmla="*/ 14938 w 178615"/>
                  <a:gd name="connsiteY11" fmla="*/ 256837 h 266715"/>
                  <a:gd name="connsiteX12" fmla="*/ 167568 w 178615"/>
                  <a:gd name="connsiteY12" fmla="*/ 235284 h 266715"/>
                  <a:gd name="connsiteX13" fmla="*/ 172057 w 178615"/>
                  <a:gd name="connsiteY13" fmla="*/ 211037 h 266715"/>
                  <a:gd name="connsiteX14" fmla="*/ 170262 w 178615"/>
                  <a:gd name="connsiteY14" fmla="*/ 191281 h 266715"/>
                  <a:gd name="connsiteX15" fmla="*/ 170262 w 178615"/>
                  <a:gd name="connsiteY15" fmla="*/ 167932 h 266715"/>
                  <a:gd name="connsiteX16" fmla="*/ 168466 w 178615"/>
                  <a:gd name="connsiteY16" fmla="*/ 123928 h 266715"/>
                  <a:gd name="connsiteX17" fmla="*/ 163977 w 178615"/>
                  <a:gd name="connsiteY17" fmla="*/ 91599 h 266715"/>
                  <a:gd name="connsiteX18" fmla="*/ 161283 w 178615"/>
                  <a:gd name="connsiteY18" fmla="*/ 65556 h 266715"/>
                  <a:gd name="connsiteX19" fmla="*/ 163977 w 178615"/>
                  <a:gd name="connsiteY19" fmla="*/ 62862 h 266715"/>
                  <a:gd name="connsiteX20" fmla="*/ 166670 w 178615"/>
                  <a:gd name="connsiteY20" fmla="*/ 65556 h 266715"/>
                  <a:gd name="connsiteX21" fmla="*/ 169364 w 178615"/>
                  <a:gd name="connsiteY21" fmla="*/ 90701 h 266715"/>
                  <a:gd name="connsiteX22" fmla="*/ 173853 w 178615"/>
                  <a:gd name="connsiteY22" fmla="*/ 123030 h 266715"/>
                  <a:gd name="connsiteX23" fmla="*/ 175648 w 178615"/>
                  <a:gd name="connsiteY23" fmla="*/ 167932 h 266715"/>
                  <a:gd name="connsiteX24" fmla="*/ 175648 w 178615"/>
                  <a:gd name="connsiteY24" fmla="*/ 191281 h 266715"/>
                  <a:gd name="connsiteX25" fmla="*/ 177444 w 178615"/>
                  <a:gd name="connsiteY25" fmla="*/ 211037 h 266715"/>
                  <a:gd name="connsiteX26" fmla="*/ 171159 w 178615"/>
                  <a:gd name="connsiteY26" fmla="*/ 239774 h 266715"/>
                  <a:gd name="connsiteX27" fmla="*/ 50851 w 178615"/>
                  <a:gd name="connsiteY27" fmla="*/ 266715 h 266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8615" h="266715">
                    <a:moveTo>
                      <a:pt x="50851" y="266715"/>
                    </a:moveTo>
                    <a:cubicBezTo>
                      <a:pt x="35588" y="266715"/>
                      <a:pt x="21223" y="264919"/>
                      <a:pt x="13143" y="261327"/>
                    </a:cubicBezTo>
                    <a:cubicBezTo>
                      <a:pt x="6858" y="258633"/>
                      <a:pt x="3267" y="255041"/>
                      <a:pt x="2369" y="250551"/>
                    </a:cubicBezTo>
                    <a:cubicBezTo>
                      <a:pt x="-1222" y="224508"/>
                      <a:pt x="-325" y="151767"/>
                      <a:pt x="2369" y="104171"/>
                    </a:cubicBezTo>
                    <a:cubicBezTo>
                      <a:pt x="2369" y="87109"/>
                      <a:pt x="5062" y="69148"/>
                      <a:pt x="6858" y="52086"/>
                    </a:cubicBezTo>
                    <a:cubicBezTo>
                      <a:pt x="8653" y="35023"/>
                      <a:pt x="10449" y="17961"/>
                      <a:pt x="10449" y="2694"/>
                    </a:cubicBezTo>
                    <a:cubicBezTo>
                      <a:pt x="10449" y="898"/>
                      <a:pt x="11347" y="0"/>
                      <a:pt x="13143" y="0"/>
                    </a:cubicBezTo>
                    <a:cubicBezTo>
                      <a:pt x="14938" y="0"/>
                      <a:pt x="15836" y="898"/>
                      <a:pt x="15836" y="2694"/>
                    </a:cubicBezTo>
                    <a:cubicBezTo>
                      <a:pt x="15836" y="18858"/>
                      <a:pt x="14040" y="35023"/>
                      <a:pt x="12245" y="52984"/>
                    </a:cubicBezTo>
                    <a:cubicBezTo>
                      <a:pt x="10449" y="70046"/>
                      <a:pt x="8653" y="87109"/>
                      <a:pt x="7756" y="105070"/>
                    </a:cubicBezTo>
                    <a:cubicBezTo>
                      <a:pt x="5062" y="152665"/>
                      <a:pt x="5062" y="224508"/>
                      <a:pt x="7756" y="250551"/>
                    </a:cubicBezTo>
                    <a:cubicBezTo>
                      <a:pt x="7756" y="253245"/>
                      <a:pt x="10449" y="255041"/>
                      <a:pt x="14938" y="256837"/>
                    </a:cubicBezTo>
                    <a:cubicBezTo>
                      <a:pt x="45464" y="269410"/>
                      <a:pt x="142429" y="255939"/>
                      <a:pt x="167568" y="235284"/>
                    </a:cubicBezTo>
                    <a:cubicBezTo>
                      <a:pt x="174751" y="229896"/>
                      <a:pt x="173853" y="223610"/>
                      <a:pt x="172057" y="211037"/>
                    </a:cubicBezTo>
                    <a:cubicBezTo>
                      <a:pt x="172057" y="205649"/>
                      <a:pt x="170262" y="198465"/>
                      <a:pt x="170262" y="191281"/>
                    </a:cubicBezTo>
                    <a:cubicBezTo>
                      <a:pt x="170262" y="182300"/>
                      <a:pt x="170262" y="175116"/>
                      <a:pt x="170262" y="167932"/>
                    </a:cubicBezTo>
                    <a:cubicBezTo>
                      <a:pt x="170262" y="154461"/>
                      <a:pt x="170262" y="141889"/>
                      <a:pt x="168466" y="123928"/>
                    </a:cubicBezTo>
                    <a:cubicBezTo>
                      <a:pt x="166670" y="111356"/>
                      <a:pt x="165773" y="100579"/>
                      <a:pt x="163977" y="91599"/>
                    </a:cubicBezTo>
                    <a:cubicBezTo>
                      <a:pt x="162181" y="79925"/>
                      <a:pt x="161283" y="71843"/>
                      <a:pt x="161283" y="65556"/>
                    </a:cubicBezTo>
                    <a:cubicBezTo>
                      <a:pt x="161283" y="63760"/>
                      <a:pt x="162181" y="62862"/>
                      <a:pt x="163977" y="62862"/>
                    </a:cubicBezTo>
                    <a:cubicBezTo>
                      <a:pt x="165773" y="62862"/>
                      <a:pt x="166670" y="63760"/>
                      <a:pt x="166670" y="65556"/>
                    </a:cubicBezTo>
                    <a:cubicBezTo>
                      <a:pt x="166670" y="70944"/>
                      <a:pt x="167568" y="79925"/>
                      <a:pt x="169364" y="90701"/>
                    </a:cubicBezTo>
                    <a:cubicBezTo>
                      <a:pt x="171159" y="99681"/>
                      <a:pt x="172057" y="110458"/>
                      <a:pt x="173853" y="123030"/>
                    </a:cubicBezTo>
                    <a:cubicBezTo>
                      <a:pt x="175648" y="141889"/>
                      <a:pt x="175648" y="154461"/>
                      <a:pt x="175648" y="167932"/>
                    </a:cubicBezTo>
                    <a:cubicBezTo>
                      <a:pt x="175648" y="181402"/>
                      <a:pt x="175648" y="182300"/>
                      <a:pt x="175648" y="191281"/>
                    </a:cubicBezTo>
                    <a:cubicBezTo>
                      <a:pt x="175648" y="199363"/>
                      <a:pt x="176547" y="205649"/>
                      <a:pt x="177444" y="211037"/>
                    </a:cubicBezTo>
                    <a:cubicBezTo>
                      <a:pt x="179240" y="223610"/>
                      <a:pt x="180137" y="232590"/>
                      <a:pt x="171159" y="239774"/>
                    </a:cubicBezTo>
                    <a:cubicBezTo>
                      <a:pt x="151408" y="255041"/>
                      <a:pt x="93049" y="266715"/>
                      <a:pt x="50851" y="266715"/>
                    </a:cubicBezTo>
                  </a:path>
                </a:pathLst>
              </a:custGeom>
              <a:solidFill>
                <a:srgbClr val="5B2816"/>
              </a:solidFill>
              <a:ln w="8971" cap="flat">
                <a:noFill/>
                <a:prstDash val="solid"/>
                <a:miter/>
              </a:ln>
            </p:spPr>
            <p:txBody>
              <a:bodyPr rtlCol="0" anchor="ctr"/>
              <a:lstStyle/>
              <a:p>
                <a:endParaRPr lang="en-US"/>
              </a:p>
            </p:txBody>
          </p:sp>
          <p:sp>
            <p:nvSpPr>
              <p:cNvPr id="1454" name="Freeform 1453">
                <a:extLst>
                  <a:ext uri="{FF2B5EF4-FFF2-40B4-BE49-F238E27FC236}">
                    <a16:creationId xmlns:a16="http://schemas.microsoft.com/office/drawing/2014/main" id="{DC24CFA1-4385-77F6-04AD-BA6C3591018F}"/>
                  </a:ext>
                </a:extLst>
              </p:cNvPr>
              <p:cNvSpPr/>
              <p:nvPr/>
            </p:nvSpPr>
            <p:spPr>
              <a:xfrm>
                <a:off x="12882490" y="5462284"/>
                <a:ext cx="43239" cy="175116"/>
              </a:xfrm>
              <a:custGeom>
                <a:avLst/>
                <a:gdLst>
                  <a:gd name="connsiteX0" fmla="*/ 2837 w 43239"/>
                  <a:gd name="connsiteY0" fmla="*/ 175116 h 175116"/>
                  <a:gd name="connsiteX1" fmla="*/ 144 w 43239"/>
                  <a:gd name="connsiteY1" fmla="*/ 172422 h 175116"/>
                  <a:gd name="connsiteX2" fmla="*/ 1939 w 43239"/>
                  <a:gd name="connsiteY2" fmla="*/ 149073 h 175116"/>
                  <a:gd name="connsiteX3" fmla="*/ 8224 w 43239"/>
                  <a:gd name="connsiteY3" fmla="*/ 133807 h 175116"/>
                  <a:gd name="connsiteX4" fmla="*/ 18100 w 43239"/>
                  <a:gd name="connsiteY4" fmla="*/ 111356 h 175116"/>
                  <a:gd name="connsiteX5" fmla="*/ 23487 w 43239"/>
                  <a:gd name="connsiteY5" fmla="*/ 76333 h 175116"/>
                  <a:gd name="connsiteX6" fmla="*/ 37852 w 43239"/>
                  <a:gd name="connsiteY6" fmla="*/ 1796 h 175116"/>
                  <a:gd name="connsiteX7" fmla="*/ 41444 w 43239"/>
                  <a:gd name="connsiteY7" fmla="*/ 0 h 175116"/>
                  <a:gd name="connsiteX8" fmla="*/ 43240 w 43239"/>
                  <a:gd name="connsiteY8" fmla="*/ 3592 h 175116"/>
                  <a:gd name="connsiteX9" fmla="*/ 29772 w 43239"/>
                  <a:gd name="connsiteY9" fmla="*/ 77231 h 175116"/>
                  <a:gd name="connsiteX10" fmla="*/ 23487 w 43239"/>
                  <a:gd name="connsiteY10" fmla="*/ 113152 h 175116"/>
                  <a:gd name="connsiteX11" fmla="*/ 13611 w 43239"/>
                  <a:gd name="connsiteY11" fmla="*/ 136501 h 175116"/>
                  <a:gd name="connsiteX12" fmla="*/ 8224 w 43239"/>
                  <a:gd name="connsiteY12" fmla="*/ 149971 h 175116"/>
                  <a:gd name="connsiteX13" fmla="*/ 6428 w 43239"/>
                  <a:gd name="connsiteY13" fmla="*/ 171524 h 175116"/>
                  <a:gd name="connsiteX14" fmla="*/ 3735 w 43239"/>
                  <a:gd name="connsiteY14" fmla="*/ 174218 h 175116"/>
                  <a:gd name="connsiteX15" fmla="*/ 3735 w 43239"/>
                  <a:gd name="connsiteY15" fmla="*/ 174218 h 175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3239" h="175116">
                    <a:moveTo>
                      <a:pt x="2837" y="175116"/>
                    </a:moveTo>
                    <a:cubicBezTo>
                      <a:pt x="1939" y="175116"/>
                      <a:pt x="144" y="174218"/>
                      <a:pt x="144" y="172422"/>
                    </a:cubicBezTo>
                    <a:cubicBezTo>
                      <a:pt x="144" y="172422"/>
                      <a:pt x="-754" y="164340"/>
                      <a:pt x="1939" y="149073"/>
                    </a:cubicBezTo>
                    <a:cubicBezTo>
                      <a:pt x="2837" y="140991"/>
                      <a:pt x="5531" y="138297"/>
                      <a:pt x="8224" y="133807"/>
                    </a:cubicBezTo>
                    <a:cubicBezTo>
                      <a:pt x="10918" y="129317"/>
                      <a:pt x="13611" y="123928"/>
                      <a:pt x="18100" y="111356"/>
                    </a:cubicBezTo>
                    <a:cubicBezTo>
                      <a:pt x="21692" y="101477"/>
                      <a:pt x="22589" y="89803"/>
                      <a:pt x="23487" y="76333"/>
                    </a:cubicBezTo>
                    <a:cubicBezTo>
                      <a:pt x="25283" y="56576"/>
                      <a:pt x="27976" y="32329"/>
                      <a:pt x="37852" y="1796"/>
                    </a:cubicBezTo>
                    <a:cubicBezTo>
                      <a:pt x="37852" y="0"/>
                      <a:pt x="39648" y="0"/>
                      <a:pt x="41444" y="0"/>
                    </a:cubicBezTo>
                    <a:cubicBezTo>
                      <a:pt x="43240" y="0"/>
                      <a:pt x="43240" y="1796"/>
                      <a:pt x="43240" y="3592"/>
                    </a:cubicBezTo>
                    <a:cubicBezTo>
                      <a:pt x="34261" y="34125"/>
                      <a:pt x="31567" y="58372"/>
                      <a:pt x="29772" y="77231"/>
                    </a:cubicBezTo>
                    <a:cubicBezTo>
                      <a:pt x="27976" y="90701"/>
                      <a:pt x="27078" y="102376"/>
                      <a:pt x="23487" y="113152"/>
                    </a:cubicBezTo>
                    <a:cubicBezTo>
                      <a:pt x="18998" y="126623"/>
                      <a:pt x="16305" y="132011"/>
                      <a:pt x="13611" y="136501"/>
                    </a:cubicBezTo>
                    <a:cubicBezTo>
                      <a:pt x="10918" y="140093"/>
                      <a:pt x="9122" y="142787"/>
                      <a:pt x="8224" y="149971"/>
                    </a:cubicBezTo>
                    <a:cubicBezTo>
                      <a:pt x="6428" y="164340"/>
                      <a:pt x="6428" y="171524"/>
                      <a:pt x="6428" y="171524"/>
                    </a:cubicBezTo>
                    <a:cubicBezTo>
                      <a:pt x="6428" y="173320"/>
                      <a:pt x="6428" y="174218"/>
                      <a:pt x="3735" y="174218"/>
                    </a:cubicBezTo>
                    <a:lnTo>
                      <a:pt x="3735" y="174218"/>
                    </a:lnTo>
                  </a:path>
                </a:pathLst>
              </a:custGeom>
              <a:solidFill>
                <a:srgbClr val="1D1D1B"/>
              </a:solidFill>
              <a:ln w="8971" cap="flat">
                <a:noFill/>
                <a:prstDash val="solid"/>
                <a:miter/>
              </a:ln>
            </p:spPr>
            <p:txBody>
              <a:bodyPr rtlCol="0" anchor="ctr"/>
              <a:lstStyle/>
              <a:p>
                <a:endParaRPr lang="en-US"/>
              </a:p>
            </p:txBody>
          </p:sp>
          <p:sp>
            <p:nvSpPr>
              <p:cNvPr id="1455" name="Freeform 1454">
                <a:extLst>
                  <a:ext uri="{FF2B5EF4-FFF2-40B4-BE49-F238E27FC236}">
                    <a16:creationId xmlns:a16="http://schemas.microsoft.com/office/drawing/2014/main" id="{B26D41F7-24C8-8558-8997-F2965CF22743}"/>
                  </a:ext>
                </a:extLst>
              </p:cNvPr>
              <p:cNvSpPr/>
              <p:nvPr/>
            </p:nvSpPr>
            <p:spPr>
              <a:xfrm>
                <a:off x="12921767" y="5379890"/>
                <a:ext cx="39651" cy="65331"/>
              </a:xfrm>
              <a:custGeom>
                <a:avLst/>
                <a:gdLst>
                  <a:gd name="connsiteX0" fmla="*/ 2168 w 39651"/>
                  <a:gd name="connsiteY0" fmla="*/ 65332 h 65331"/>
                  <a:gd name="connsiteX1" fmla="*/ 1269 w 39651"/>
                  <a:gd name="connsiteY1" fmla="*/ 65332 h 65331"/>
                  <a:gd name="connsiteX2" fmla="*/ 372 w 39651"/>
                  <a:gd name="connsiteY2" fmla="*/ 61740 h 65331"/>
                  <a:gd name="connsiteX3" fmla="*/ 4861 w 39651"/>
                  <a:gd name="connsiteY3" fmla="*/ 50963 h 65331"/>
                  <a:gd name="connsiteX4" fmla="*/ 35387 w 39651"/>
                  <a:gd name="connsiteY4" fmla="*/ 674 h 65331"/>
                  <a:gd name="connsiteX5" fmla="*/ 38978 w 39651"/>
                  <a:gd name="connsiteY5" fmla="*/ 674 h 65331"/>
                  <a:gd name="connsiteX6" fmla="*/ 38978 w 39651"/>
                  <a:gd name="connsiteY6" fmla="*/ 4266 h 65331"/>
                  <a:gd name="connsiteX7" fmla="*/ 9350 w 39651"/>
                  <a:gd name="connsiteY7" fmla="*/ 52760 h 65331"/>
                  <a:gd name="connsiteX8" fmla="*/ 4861 w 39651"/>
                  <a:gd name="connsiteY8" fmla="*/ 63536 h 65331"/>
                  <a:gd name="connsiteX9" fmla="*/ 2168 w 39651"/>
                  <a:gd name="connsiteY9" fmla="*/ 65332 h 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651" h="65331">
                    <a:moveTo>
                      <a:pt x="2168" y="65332"/>
                    </a:moveTo>
                    <a:cubicBezTo>
                      <a:pt x="2168" y="65332"/>
                      <a:pt x="2168" y="65332"/>
                      <a:pt x="1269" y="65332"/>
                    </a:cubicBezTo>
                    <a:cubicBezTo>
                      <a:pt x="372" y="65332"/>
                      <a:pt x="-526" y="63536"/>
                      <a:pt x="372" y="61740"/>
                    </a:cubicBezTo>
                    <a:cubicBezTo>
                      <a:pt x="2168" y="58148"/>
                      <a:pt x="3963" y="54555"/>
                      <a:pt x="4861" y="50963"/>
                    </a:cubicBezTo>
                    <a:cubicBezTo>
                      <a:pt x="13839" y="30309"/>
                      <a:pt x="19226" y="18634"/>
                      <a:pt x="35387" y="674"/>
                    </a:cubicBezTo>
                    <a:cubicBezTo>
                      <a:pt x="36285" y="-225"/>
                      <a:pt x="38081" y="-225"/>
                      <a:pt x="38978" y="674"/>
                    </a:cubicBezTo>
                    <a:cubicBezTo>
                      <a:pt x="39876" y="1572"/>
                      <a:pt x="39876" y="3368"/>
                      <a:pt x="38978" y="4266"/>
                    </a:cubicBezTo>
                    <a:cubicBezTo>
                      <a:pt x="23715" y="21328"/>
                      <a:pt x="18328" y="33003"/>
                      <a:pt x="9350" y="52760"/>
                    </a:cubicBezTo>
                    <a:cubicBezTo>
                      <a:pt x="7554" y="56352"/>
                      <a:pt x="6657" y="59944"/>
                      <a:pt x="4861" y="63536"/>
                    </a:cubicBezTo>
                    <a:cubicBezTo>
                      <a:pt x="4861" y="64434"/>
                      <a:pt x="3065" y="65332"/>
                      <a:pt x="2168" y="65332"/>
                    </a:cubicBezTo>
                  </a:path>
                </a:pathLst>
              </a:custGeom>
              <a:solidFill>
                <a:srgbClr val="1D1D1B"/>
              </a:solidFill>
              <a:ln w="8971" cap="flat">
                <a:noFill/>
                <a:prstDash val="solid"/>
                <a:miter/>
              </a:ln>
            </p:spPr>
            <p:txBody>
              <a:bodyPr rtlCol="0" anchor="ctr"/>
              <a:lstStyle/>
              <a:p>
                <a:endParaRPr lang="en-US"/>
              </a:p>
            </p:txBody>
          </p:sp>
          <p:sp>
            <p:nvSpPr>
              <p:cNvPr id="1456" name="Freeform 1455">
                <a:extLst>
                  <a:ext uri="{FF2B5EF4-FFF2-40B4-BE49-F238E27FC236}">
                    <a16:creationId xmlns:a16="http://schemas.microsoft.com/office/drawing/2014/main" id="{6A9BE38F-A42A-F6F4-AC45-94A6FD1ADCD6}"/>
                  </a:ext>
                </a:extLst>
              </p:cNvPr>
              <p:cNvSpPr/>
              <p:nvPr/>
            </p:nvSpPr>
            <p:spPr>
              <a:xfrm>
                <a:off x="12919073" y="5473587"/>
                <a:ext cx="77584" cy="91073"/>
              </a:xfrm>
              <a:custGeom>
                <a:avLst/>
                <a:gdLst>
                  <a:gd name="connsiteX0" fmla="*/ 75789 w 77584"/>
                  <a:gd name="connsiteY0" fmla="*/ 91073 h 91073"/>
                  <a:gd name="connsiteX1" fmla="*/ 74891 w 77584"/>
                  <a:gd name="connsiteY1" fmla="*/ 91073 h 91073"/>
                  <a:gd name="connsiteX2" fmla="*/ 63220 w 77584"/>
                  <a:gd name="connsiteY2" fmla="*/ 74909 h 91073"/>
                  <a:gd name="connsiteX3" fmla="*/ 59628 w 77584"/>
                  <a:gd name="connsiteY3" fmla="*/ 66826 h 91073"/>
                  <a:gd name="connsiteX4" fmla="*/ 53343 w 77584"/>
                  <a:gd name="connsiteY4" fmla="*/ 62336 h 91073"/>
                  <a:gd name="connsiteX5" fmla="*/ 39876 w 77584"/>
                  <a:gd name="connsiteY5" fmla="*/ 51560 h 91073"/>
                  <a:gd name="connsiteX6" fmla="*/ 31796 w 77584"/>
                  <a:gd name="connsiteY6" fmla="*/ 39885 h 91073"/>
                  <a:gd name="connsiteX7" fmla="*/ 1270 w 77584"/>
                  <a:gd name="connsiteY7" fmla="*/ 4862 h 91073"/>
                  <a:gd name="connsiteX8" fmla="*/ 372 w 77584"/>
                  <a:gd name="connsiteY8" fmla="*/ 1270 h 91073"/>
                  <a:gd name="connsiteX9" fmla="*/ 3963 w 77584"/>
                  <a:gd name="connsiteY9" fmla="*/ 372 h 91073"/>
                  <a:gd name="connsiteX10" fmla="*/ 36285 w 77584"/>
                  <a:gd name="connsiteY10" fmla="*/ 37191 h 91073"/>
                  <a:gd name="connsiteX11" fmla="*/ 43467 w 77584"/>
                  <a:gd name="connsiteY11" fmla="*/ 48866 h 91073"/>
                  <a:gd name="connsiteX12" fmla="*/ 55139 w 77584"/>
                  <a:gd name="connsiteY12" fmla="*/ 57846 h 91073"/>
                  <a:gd name="connsiteX13" fmla="*/ 62322 w 77584"/>
                  <a:gd name="connsiteY13" fmla="*/ 62336 h 91073"/>
                  <a:gd name="connsiteX14" fmla="*/ 67709 w 77584"/>
                  <a:gd name="connsiteY14" fmla="*/ 73113 h 91073"/>
                  <a:gd name="connsiteX15" fmla="*/ 75789 w 77584"/>
                  <a:gd name="connsiteY15" fmla="*/ 85685 h 91073"/>
                  <a:gd name="connsiteX16" fmla="*/ 77585 w 77584"/>
                  <a:gd name="connsiteY16" fmla="*/ 89277 h 91073"/>
                  <a:gd name="connsiteX17" fmla="*/ 74891 w 77584"/>
                  <a:gd name="connsiteY17" fmla="*/ 91073 h 91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584" h="91073">
                    <a:moveTo>
                      <a:pt x="75789" y="91073"/>
                    </a:moveTo>
                    <a:cubicBezTo>
                      <a:pt x="75789" y="91073"/>
                      <a:pt x="75789" y="91073"/>
                      <a:pt x="74891" y="91073"/>
                    </a:cubicBezTo>
                    <a:cubicBezTo>
                      <a:pt x="66811" y="88379"/>
                      <a:pt x="65015" y="80297"/>
                      <a:pt x="63220" y="74909"/>
                    </a:cubicBezTo>
                    <a:cubicBezTo>
                      <a:pt x="62322" y="71317"/>
                      <a:pt x="61424" y="67724"/>
                      <a:pt x="59628" y="66826"/>
                    </a:cubicBezTo>
                    <a:cubicBezTo>
                      <a:pt x="57832" y="65030"/>
                      <a:pt x="55139" y="64132"/>
                      <a:pt x="53343" y="62336"/>
                    </a:cubicBezTo>
                    <a:cubicBezTo>
                      <a:pt x="47957" y="58744"/>
                      <a:pt x="42570" y="56050"/>
                      <a:pt x="39876" y="51560"/>
                    </a:cubicBezTo>
                    <a:cubicBezTo>
                      <a:pt x="37183" y="47968"/>
                      <a:pt x="34489" y="44376"/>
                      <a:pt x="31796" y="39885"/>
                    </a:cubicBezTo>
                    <a:cubicBezTo>
                      <a:pt x="22818" y="26415"/>
                      <a:pt x="12941" y="11148"/>
                      <a:pt x="1270" y="4862"/>
                    </a:cubicBezTo>
                    <a:cubicBezTo>
                      <a:pt x="372" y="4862"/>
                      <a:pt x="-526" y="3066"/>
                      <a:pt x="372" y="1270"/>
                    </a:cubicBezTo>
                    <a:cubicBezTo>
                      <a:pt x="372" y="372"/>
                      <a:pt x="2168" y="-526"/>
                      <a:pt x="3963" y="372"/>
                    </a:cubicBezTo>
                    <a:cubicBezTo>
                      <a:pt x="17430" y="6658"/>
                      <a:pt x="27307" y="22823"/>
                      <a:pt x="36285" y="37191"/>
                    </a:cubicBezTo>
                    <a:cubicBezTo>
                      <a:pt x="38978" y="41681"/>
                      <a:pt x="41672" y="45273"/>
                      <a:pt x="43467" y="48866"/>
                    </a:cubicBezTo>
                    <a:cubicBezTo>
                      <a:pt x="46161" y="52458"/>
                      <a:pt x="50650" y="55152"/>
                      <a:pt x="55139" y="57846"/>
                    </a:cubicBezTo>
                    <a:cubicBezTo>
                      <a:pt x="57832" y="59642"/>
                      <a:pt x="59628" y="60540"/>
                      <a:pt x="62322" y="62336"/>
                    </a:cubicBezTo>
                    <a:cubicBezTo>
                      <a:pt x="65913" y="65030"/>
                      <a:pt x="66811" y="69520"/>
                      <a:pt x="67709" y="73113"/>
                    </a:cubicBezTo>
                    <a:cubicBezTo>
                      <a:pt x="69505" y="78501"/>
                      <a:pt x="70402" y="83889"/>
                      <a:pt x="75789" y="85685"/>
                    </a:cubicBezTo>
                    <a:cubicBezTo>
                      <a:pt x="77585" y="85685"/>
                      <a:pt x="77585" y="87481"/>
                      <a:pt x="77585" y="89277"/>
                    </a:cubicBezTo>
                    <a:cubicBezTo>
                      <a:pt x="77585" y="90175"/>
                      <a:pt x="75789" y="91073"/>
                      <a:pt x="74891" y="91073"/>
                    </a:cubicBezTo>
                  </a:path>
                </a:pathLst>
              </a:custGeom>
              <a:solidFill>
                <a:srgbClr val="1D1D1B"/>
              </a:solidFill>
              <a:ln w="8971" cap="flat">
                <a:noFill/>
                <a:prstDash val="solid"/>
                <a:miter/>
              </a:ln>
            </p:spPr>
            <p:txBody>
              <a:bodyPr rtlCol="0" anchor="ctr"/>
              <a:lstStyle/>
              <a:p>
                <a:endParaRPr lang="en-US"/>
              </a:p>
            </p:txBody>
          </p:sp>
          <p:sp>
            <p:nvSpPr>
              <p:cNvPr id="1457" name="Freeform 1456">
                <a:extLst>
                  <a:ext uri="{FF2B5EF4-FFF2-40B4-BE49-F238E27FC236}">
                    <a16:creationId xmlns:a16="http://schemas.microsoft.com/office/drawing/2014/main" id="{9719ECF9-EED9-912A-80AB-D05047D2C3DD}"/>
                  </a:ext>
                </a:extLst>
              </p:cNvPr>
              <p:cNvSpPr/>
              <p:nvPr/>
            </p:nvSpPr>
            <p:spPr>
              <a:xfrm>
                <a:off x="12836845" y="5275494"/>
                <a:ext cx="261266" cy="383459"/>
              </a:xfrm>
              <a:custGeom>
                <a:avLst/>
                <a:gdLst>
                  <a:gd name="connsiteX0" fmla="*/ 157119 w 261266"/>
                  <a:gd name="connsiteY0" fmla="*/ 383459 h 383459"/>
                  <a:gd name="connsiteX1" fmla="*/ 151732 w 261266"/>
                  <a:gd name="connsiteY1" fmla="*/ 382561 h 383459"/>
                  <a:gd name="connsiteX2" fmla="*/ 127491 w 261266"/>
                  <a:gd name="connsiteY2" fmla="*/ 359213 h 383459"/>
                  <a:gd name="connsiteX3" fmla="*/ 123900 w 261266"/>
                  <a:gd name="connsiteY3" fmla="*/ 325087 h 383459"/>
                  <a:gd name="connsiteX4" fmla="*/ 131082 w 261266"/>
                  <a:gd name="connsiteY4" fmla="*/ 315209 h 383459"/>
                  <a:gd name="connsiteX5" fmla="*/ 149937 w 261266"/>
                  <a:gd name="connsiteY5" fmla="*/ 295452 h 383459"/>
                  <a:gd name="connsiteX6" fmla="*/ 158915 w 261266"/>
                  <a:gd name="connsiteY6" fmla="*/ 283778 h 383459"/>
                  <a:gd name="connsiteX7" fmla="*/ 193032 w 261266"/>
                  <a:gd name="connsiteY7" fmla="*/ 259531 h 383459"/>
                  <a:gd name="connsiteX8" fmla="*/ 195725 w 261266"/>
                  <a:gd name="connsiteY8" fmla="*/ 262225 h 383459"/>
                  <a:gd name="connsiteX9" fmla="*/ 193032 w 261266"/>
                  <a:gd name="connsiteY9" fmla="*/ 264919 h 383459"/>
                  <a:gd name="connsiteX10" fmla="*/ 163404 w 261266"/>
                  <a:gd name="connsiteY10" fmla="*/ 287370 h 383459"/>
                  <a:gd name="connsiteX11" fmla="*/ 154426 w 261266"/>
                  <a:gd name="connsiteY11" fmla="*/ 299044 h 383459"/>
                  <a:gd name="connsiteX12" fmla="*/ 135571 w 261266"/>
                  <a:gd name="connsiteY12" fmla="*/ 318801 h 383459"/>
                  <a:gd name="connsiteX13" fmla="*/ 130184 w 261266"/>
                  <a:gd name="connsiteY13" fmla="*/ 326884 h 383459"/>
                  <a:gd name="connsiteX14" fmla="*/ 133776 w 261266"/>
                  <a:gd name="connsiteY14" fmla="*/ 358315 h 383459"/>
                  <a:gd name="connsiteX15" fmla="*/ 158017 w 261266"/>
                  <a:gd name="connsiteY15" fmla="*/ 378969 h 383459"/>
                  <a:gd name="connsiteX16" fmla="*/ 220864 w 261266"/>
                  <a:gd name="connsiteY16" fmla="*/ 333170 h 383459"/>
                  <a:gd name="connsiteX17" fmla="*/ 257676 w 261266"/>
                  <a:gd name="connsiteY17" fmla="*/ 281084 h 383459"/>
                  <a:gd name="connsiteX18" fmla="*/ 230741 w 261266"/>
                  <a:gd name="connsiteY18" fmla="*/ 226304 h 383459"/>
                  <a:gd name="connsiteX19" fmla="*/ 181360 w 261266"/>
                  <a:gd name="connsiteY19" fmla="*/ 159850 h 383459"/>
                  <a:gd name="connsiteX20" fmla="*/ 150834 w 261266"/>
                  <a:gd name="connsiteY20" fmla="*/ 119438 h 383459"/>
                  <a:gd name="connsiteX21" fmla="*/ 133776 w 261266"/>
                  <a:gd name="connsiteY21" fmla="*/ 95191 h 383459"/>
                  <a:gd name="connsiteX22" fmla="*/ 95169 w 261266"/>
                  <a:gd name="connsiteY22" fmla="*/ 48494 h 383459"/>
                  <a:gd name="connsiteX23" fmla="*/ 47585 w 261266"/>
                  <a:gd name="connsiteY23" fmla="*/ 19757 h 383459"/>
                  <a:gd name="connsiteX24" fmla="*/ 32321 w 261266"/>
                  <a:gd name="connsiteY24" fmla="*/ 15266 h 383459"/>
                  <a:gd name="connsiteX25" fmla="*/ 1796 w 261266"/>
                  <a:gd name="connsiteY25" fmla="*/ 5388 h 383459"/>
                  <a:gd name="connsiteX26" fmla="*/ 0 w 261266"/>
                  <a:gd name="connsiteY26" fmla="*/ 1796 h 383459"/>
                  <a:gd name="connsiteX27" fmla="*/ 3592 w 261266"/>
                  <a:gd name="connsiteY27" fmla="*/ 0 h 383459"/>
                  <a:gd name="connsiteX28" fmla="*/ 34117 w 261266"/>
                  <a:gd name="connsiteY28" fmla="*/ 9878 h 383459"/>
                  <a:gd name="connsiteX29" fmla="*/ 49380 w 261266"/>
                  <a:gd name="connsiteY29" fmla="*/ 14368 h 383459"/>
                  <a:gd name="connsiteX30" fmla="*/ 98761 w 261266"/>
                  <a:gd name="connsiteY30" fmla="*/ 44004 h 383459"/>
                  <a:gd name="connsiteX31" fmla="*/ 138265 w 261266"/>
                  <a:gd name="connsiteY31" fmla="*/ 91599 h 383459"/>
                  <a:gd name="connsiteX32" fmla="*/ 154426 w 261266"/>
                  <a:gd name="connsiteY32" fmla="*/ 115846 h 383459"/>
                  <a:gd name="connsiteX33" fmla="*/ 184951 w 261266"/>
                  <a:gd name="connsiteY33" fmla="*/ 156257 h 383459"/>
                  <a:gd name="connsiteX34" fmla="*/ 234332 w 261266"/>
                  <a:gd name="connsiteY34" fmla="*/ 222712 h 383459"/>
                  <a:gd name="connsiteX35" fmla="*/ 261266 w 261266"/>
                  <a:gd name="connsiteY35" fmla="*/ 280186 h 383459"/>
                  <a:gd name="connsiteX36" fmla="*/ 222660 w 261266"/>
                  <a:gd name="connsiteY36" fmla="*/ 335864 h 383459"/>
                  <a:gd name="connsiteX37" fmla="*/ 158915 w 261266"/>
                  <a:gd name="connsiteY37" fmla="*/ 382561 h 383459"/>
                  <a:gd name="connsiteX38" fmla="*/ 157119 w 261266"/>
                  <a:gd name="connsiteY38" fmla="*/ 382561 h 383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61266" h="383459">
                    <a:moveTo>
                      <a:pt x="157119" y="383459"/>
                    </a:moveTo>
                    <a:cubicBezTo>
                      <a:pt x="156222" y="383459"/>
                      <a:pt x="154426" y="383459"/>
                      <a:pt x="151732" y="382561"/>
                    </a:cubicBezTo>
                    <a:cubicBezTo>
                      <a:pt x="145448" y="379867"/>
                      <a:pt x="131082" y="371785"/>
                      <a:pt x="127491" y="359213"/>
                    </a:cubicBezTo>
                    <a:cubicBezTo>
                      <a:pt x="123900" y="346640"/>
                      <a:pt x="123002" y="330476"/>
                      <a:pt x="123900" y="325087"/>
                    </a:cubicBezTo>
                    <a:cubicBezTo>
                      <a:pt x="125695" y="319699"/>
                      <a:pt x="126593" y="318801"/>
                      <a:pt x="131082" y="315209"/>
                    </a:cubicBezTo>
                    <a:cubicBezTo>
                      <a:pt x="134674" y="312515"/>
                      <a:pt x="140060" y="307127"/>
                      <a:pt x="149937" y="295452"/>
                    </a:cubicBezTo>
                    <a:cubicBezTo>
                      <a:pt x="153528" y="291860"/>
                      <a:pt x="156222" y="288268"/>
                      <a:pt x="158915" y="283778"/>
                    </a:cubicBezTo>
                    <a:cubicBezTo>
                      <a:pt x="168791" y="270307"/>
                      <a:pt x="178667" y="257735"/>
                      <a:pt x="193032" y="259531"/>
                    </a:cubicBezTo>
                    <a:cubicBezTo>
                      <a:pt x="194828" y="259531"/>
                      <a:pt x="195725" y="261327"/>
                      <a:pt x="195725" y="262225"/>
                    </a:cubicBezTo>
                    <a:cubicBezTo>
                      <a:pt x="195725" y="264021"/>
                      <a:pt x="193930" y="264919"/>
                      <a:pt x="193032" y="264919"/>
                    </a:cubicBezTo>
                    <a:cubicBezTo>
                      <a:pt x="180462" y="263123"/>
                      <a:pt x="172382" y="274798"/>
                      <a:pt x="163404" y="287370"/>
                    </a:cubicBezTo>
                    <a:cubicBezTo>
                      <a:pt x="160711" y="290962"/>
                      <a:pt x="157119" y="295452"/>
                      <a:pt x="154426" y="299044"/>
                    </a:cubicBezTo>
                    <a:cubicBezTo>
                      <a:pt x="144549" y="310719"/>
                      <a:pt x="138265" y="316107"/>
                      <a:pt x="135571" y="318801"/>
                    </a:cubicBezTo>
                    <a:cubicBezTo>
                      <a:pt x="131980" y="322393"/>
                      <a:pt x="131082" y="323291"/>
                      <a:pt x="130184" y="326884"/>
                    </a:cubicBezTo>
                    <a:cubicBezTo>
                      <a:pt x="130184" y="330476"/>
                      <a:pt x="130184" y="344844"/>
                      <a:pt x="133776" y="358315"/>
                    </a:cubicBezTo>
                    <a:cubicBezTo>
                      <a:pt x="137367" y="370887"/>
                      <a:pt x="155323" y="378969"/>
                      <a:pt x="158017" y="378969"/>
                    </a:cubicBezTo>
                    <a:cubicBezTo>
                      <a:pt x="166097" y="373581"/>
                      <a:pt x="202908" y="347538"/>
                      <a:pt x="220864" y="333170"/>
                    </a:cubicBezTo>
                    <a:cubicBezTo>
                      <a:pt x="240617" y="317005"/>
                      <a:pt x="258573" y="299044"/>
                      <a:pt x="257676" y="281084"/>
                    </a:cubicBezTo>
                    <a:cubicBezTo>
                      <a:pt x="257676" y="264919"/>
                      <a:pt x="246004" y="247857"/>
                      <a:pt x="230741" y="226304"/>
                    </a:cubicBezTo>
                    <a:cubicBezTo>
                      <a:pt x="220864" y="211037"/>
                      <a:pt x="201113" y="185892"/>
                      <a:pt x="181360" y="159850"/>
                    </a:cubicBezTo>
                    <a:cubicBezTo>
                      <a:pt x="171484" y="146379"/>
                      <a:pt x="160711" y="132909"/>
                      <a:pt x="150834" y="119438"/>
                    </a:cubicBezTo>
                    <a:cubicBezTo>
                      <a:pt x="144549" y="111356"/>
                      <a:pt x="139163" y="103274"/>
                      <a:pt x="133776" y="95191"/>
                    </a:cubicBezTo>
                    <a:cubicBezTo>
                      <a:pt x="123002" y="78129"/>
                      <a:pt x="112228" y="62862"/>
                      <a:pt x="95169" y="48494"/>
                    </a:cubicBezTo>
                    <a:cubicBezTo>
                      <a:pt x="78111" y="34125"/>
                      <a:pt x="61950" y="24247"/>
                      <a:pt x="47585" y="19757"/>
                    </a:cubicBezTo>
                    <a:cubicBezTo>
                      <a:pt x="41300" y="17961"/>
                      <a:pt x="36811" y="16164"/>
                      <a:pt x="32321" y="15266"/>
                    </a:cubicBezTo>
                    <a:cubicBezTo>
                      <a:pt x="24241" y="13470"/>
                      <a:pt x="16161" y="10776"/>
                      <a:pt x="1796" y="5388"/>
                    </a:cubicBezTo>
                    <a:cubicBezTo>
                      <a:pt x="0" y="5388"/>
                      <a:pt x="0" y="3592"/>
                      <a:pt x="0" y="1796"/>
                    </a:cubicBezTo>
                    <a:cubicBezTo>
                      <a:pt x="0" y="0"/>
                      <a:pt x="1796" y="0"/>
                      <a:pt x="3592" y="0"/>
                    </a:cubicBezTo>
                    <a:cubicBezTo>
                      <a:pt x="17956" y="5388"/>
                      <a:pt x="26037" y="7184"/>
                      <a:pt x="34117" y="9878"/>
                    </a:cubicBezTo>
                    <a:cubicBezTo>
                      <a:pt x="38606" y="10776"/>
                      <a:pt x="43994" y="12572"/>
                      <a:pt x="49380" y="14368"/>
                    </a:cubicBezTo>
                    <a:cubicBezTo>
                      <a:pt x="63745" y="18858"/>
                      <a:pt x="80804" y="28737"/>
                      <a:pt x="98761" y="44004"/>
                    </a:cubicBezTo>
                    <a:cubicBezTo>
                      <a:pt x="116717" y="59270"/>
                      <a:pt x="127491" y="75435"/>
                      <a:pt x="138265" y="91599"/>
                    </a:cubicBezTo>
                    <a:cubicBezTo>
                      <a:pt x="143652" y="99681"/>
                      <a:pt x="148141" y="107764"/>
                      <a:pt x="154426" y="115846"/>
                    </a:cubicBezTo>
                    <a:cubicBezTo>
                      <a:pt x="164302" y="129317"/>
                      <a:pt x="175076" y="142787"/>
                      <a:pt x="184951" y="156257"/>
                    </a:cubicBezTo>
                    <a:cubicBezTo>
                      <a:pt x="205602" y="183198"/>
                      <a:pt x="224456" y="208343"/>
                      <a:pt x="234332" y="222712"/>
                    </a:cubicBezTo>
                    <a:cubicBezTo>
                      <a:pt x="249595" y="245163"/>
                      <a:pt x="261266" y="263123"/>
                      <a:pt x="261266" y="280186"/>
                    </a:cubicBezTo>
                    <a:cubicBezTo>
                      <a:pt x="261266" y="300841"/>
                      <a:pt x="243310" y="318801"/>
                      <a:pt x="222660" y="335864"/>
                    </a:cubicBezTo>
                    <a:cubicBezTo>
                      <a:pt x="204704" y="351130"/>
                      <a:pt x="166995" y="378071"/>
                      <a:pt x="158915" y="382561"/>
                    </a:cubicBezTo>
                    <a:cubicBezTo>
                      <a:pt x="158915" y="382561"/>
                      <a:pt x="158017" y="382561"/>
                      <a:pt x="157119" y="382561"/>
                    </a:cubicBezTo>
                  </a:path>
                </a:pathLst>
              </a:custGeom>
              <a:solidFill>
                <a:srgbClr val="1D1D1B"/>
              </a:solidFill>
              <a:ln w="8971" cap="flat">
                <a:noFill/>
                <a:prstDash val="solid"/>
                <a:miter/>
              </a:ln>
            </p:spPr>
            <p:txBody>
              <a:bodyPr rtlCol="0" anchor="ctr"/>
              <a:lstStyle/>
              <a:p>
                <a:endParaRPr lang="en-US"/>
              </a:p>
            </p:txBody>
          </p:sp>
          <p:sp>
            <p:nvSpPr>
              <p:cNvPr id="1458" name="Freeform 1457">
                <a:extLst>
                  <a:ext uri="{FF2B5EF4-FFF2-40B4-BE49-F238E27FC236}">
                    <a16:creationId xmlns:a16="http://schemas.microsoft.com/office/drawing/2014/main" id="{8CF0F52D-BFF3-EE6A-7618-1B23CFDE67A1}"/>
                  </a:ext>
                </a:extLst>
              </p:cNvPr>
              <p:cNvSpPr/>
              <p:nvPr/>
            </p:nvSpPr>
            <p:spPr>
              <a:xfrm>
                <a:off x="12595856" y="5844494"/>
                <a:ext cx="138988" cy="55132"/>
              </a:xfrm>
              <a:custGeom>
                <a:avLst/>
                <a:gdLst>
                  <a:gd name="connsiteX0" fmla="*/ 113498 w 138988"/>
                  <a:gd name="connsiteY0" fmla="*/ 55132 h 55132"/>
                  <a:gd name="connsiteX1" fmla="*/ 78483 w 138988"/>
                  <a:gd name="connsiteY1" fmla="*/ 52438 h 55132"/>
                  <a:gd name="connsiteX2" fmla="*/ 1270 w 138988"/>
                  <a:gd name="connsiteY2" fmla="*/ 32682 h 55132"/>
                  <a:gd name="connsiteX3" fmla="*/ 372 w 138988"/>
                  <a:gd name="connsiteY3" fmla="*/ 29089 h 55132"/>
                  <a:gd name="connsiteX4" fmla="*/ 3963 w 138988"/>
                  <a:gd name="connsiteY4" fmla="*/ 28191 h 55132"/>
                  <a:gd name="connsiteX5" fmla="*/ 79380 w 138988"/>
                  <a:gd name="connsiteY5" fmla="*/ 47050 h 55132"/>
                  <a:gd name="connsiteX6" fmla="*/ 122476 w 138988"/>
                  <a:gd name="connsiteY6" fmla="*/ 49744 h 55132"/>
                  <a:gd name="connsiteX7" fmla="*/ 132352 w 138988"/>
                  <a:gd name="connsiteY7" fmla="*/ 20109 h 55132"/>
                  <a:gd name="connsiteX8" fmla="*/ 134147 w 138988"/>
                  <a:gd name="connsiteY8" fmla="*/ 2148 h 55132"/>
                  <a:gd name="connsiteX9" fmla="*/ 136841 w 138988"/>
                  <a:gd name="connsiteY9" fmla="*/ 352 h 55132"/>
                  <a:gd name="connsiteX10" fmla="*/ 138637 w 138988"/>
                  <a:gd name="connsiteY10" fmla="*/ 3046 h 55132"/>
                  <a:gd name="connsiteX11" fmla="*/ 136841 w 138988"/>
                  <a:gd name="connsiteY11" fmla="*/ 21007 h 55132"/>
                  <a:gd name="connsiteX12" fmla="*/ 122476 w 138988"/>
                  <a:gd name="connsiteY12" fmla="*/ 55132 h 55132"/>
                  <a:gd name="connsiteX13" fmla="*/ 112600 w 138988"/>
                  <a:gd name="connsiteY13" fmla="*/ 55132 h 55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8988" h="55132">
                    <a:moveTo>
                      <a:pt x="113498" y="55132"/>
                    </a:moveTo>
                    <a:cubicBezTo>
                      <a:pt x="103622" y="55132"/>
                      <a:pt x="90154" y="53336"/>
                      <a:pt x="78483" y="52438"/>
                    </a:cubicBezTo>
                    <a:cubicBezTo>
                      <a:pt x="54241" y="49744"/>
                      <a:pt x="21919" y="43458"/>
                      <a:pt x="1270" y="32682"/>
                    </a:cubicBezTo>
                    <a:cubicBezTo>
                      <a:pt x="372" y="32682"/>
                      <a:pt x="-526" y="29987"/>
                      <a:pt x="372" y="29089"/>
                    </a:cubicBezTo>
                    <a:cubicBezTo>
                      <a:pt x="372" y="28191"/>
                      <a:pt x="3065" y="27293"/>
                      <a:pt x="3963" y="28191"/>
                    </a:cubicBezTo>
                    <a:cubicBezTo>
                      <a:pt x="19226" y="36274"/>
                      <a:pt x="46161" y="43458"/>
                      <a:pt x="79380" y="47050"/>
                    </a:cubicBezTo>
                    <a:cubicBezTo>
                      <a:pt x="94644" y="48846"/>
                      <a:pt x="112600" y="50642"/>
                      <a:pt x="122476" y="49744"/>
                    </a:cubicBezTo>
                    <a:cubicBezTo>
                      <a:pt x="129658" y="48846"/>
                      <a:pt x="130556" y="36274"/>
                      <a:pt x="132352" y="20109"/>
                    </a:cubicBezTo>
                    <a:cubicBezTo>
                      <a:pt x="132352" y="14721"/>
                      <a:pt x="133250" y="8435"/>
                      <a:pt x="134147" y="2148"/>
                    </a:cubicBezTo>
                    <a:cubicBezTo>
                      <a:pt x="134147" y="352"/>
                      <a:pt x="135943" y="-546"/>
                      <a:pt x="136841" y="352"/>
                    </a:cubicBezTo>
                    <a:cubicBezTo>
                      <a:pt x="138637" y="352"/>
                      <a:pt x="139535" y="2148"/>
                      <a:pt x="138637" y="3046"/>
                    </a:cubicBezTo>
                    <a:cubicBezTo>
                      <a:pt x="138637" y="9333"/>
                      <a:pt x="136841" y="14721"/>
                      <a:pt x="136841" y="21007"/>
                    </a:cubicBezTo>
                    <a:cubicBezTo>
                      <a:pt x="135046" y="39866"/>
                      <a:pt x="133250" y="54234"/>
                      <a:pt x="122476" y="55132"/>
                    </a:cubicBezTo>
                    <a:cubicBezTo>
                      <a:pt x="119782" y="55132"/>
                      <a:pt x="116191" y="55132"/>
                      <a:pt x="112600" y="55132"/>
                    </a:cubicBezTo>
                  </a:path>
                </a:pathLst>
              </a:custGeom>
              <a:solidFill>
                <a:srgbClr val="1D1D1B"/>
              </a:solidFill>
              <a:ln w="8971" cap="flat">
                <a:noFill/>
                <a:prstDash val="solid"/>
                <a:miter/>
              </a:ln>
            </p:spPr>
            <p:txBody>
              <a:bodyPr rtlCol="0" anchor="ctr"/>
              <a:lstStyle/>
              <a:p>
                <a:endParaRPr lang="en-US"/>
              </a:p>
            </p:txBody>
          </p:sp>
          <p:sp>
            <p:nvSpPr>
              <p:cNvPr id="1459" name="Freeform 1458">
                <a:extLst>
                  <a:ext uri="{FF2B5EF4-FFF2-40B4-BE49-F238E27FC236}">
                    <a16:creationId xmlns:a16="http://schemas.microsoft.com/office/drawing/2014/main" id="{F63EB495-C193-0BA5-76CF-73BA84DD17E4}"/>
                  </a:ext>
                </a:extLst>
              </p:cNvPr>
              <p:cNvSpPr/>
              <p:nvPr/>
            </p:nvSpPr>
            <p:spPr>
              <a:xfrm>
                <a:off x="12742574" y="5769411"/>
                <a:ext cx="25138" cy="28736"/>
              </a:xfrm>
              <a:custGeom>
                <a:avLst/>
                <a:gdLst>
                  <a:gd name="connsiteX0" fmla="*/ 12570 w 25138"/>
                  <a:gd name="connsiteY0" fmla="*/ 4490 h 28736"/>
                  <a:gd name="connsiteX1" fmla="*/ 5387 w 25138"/>
                  <a:gd name="connsiteY1" fmla="*/ 13470 h 28736"/>
                  <a:gd name="connsiteX2" fmla="*/ 12570 w 25138"/>
                  <a:gd name="connsiteY2" fmla="*/ 22451 h 28736"/>
                  <a:gd name="connsiteX3" fmla="*/ 19752 w 25138"/>
                  <a:gd name="connsiteY3" fmla="*/ 13470 h 28736"/>
                  <a:gd name="connsiteX4" fmla="*/ 12570 w 25138"/>
                  <a:gd name="connsiteY4" fmla="*/ 4490 h 28736"/>
                  <a:gd name="connsiteX5" fmla="*/ 12570 w 25138"/>
                  <a:gd name="connsiteY5" fmla="*/ 28737 h 28736"/>
                  <a:gd name="connsiteX6" fmla="*/ 0 w 25138"/>
                  <a:gd name="connsiteY6" fmla="*/ 14368 h 28736"/>
                  <a:gd name="connsiteX7" fmla="*/ 12570 w 25138"/>
                  <a:gd name="connsiteY7" fmla="*/ 0 h 28736"/>
                  <a:gd name="connsiteX8" fmla="*/ 25139 w 25138"/>
                  <a:gd name="connsiteY8" fmla="*/ 14368 h 28736"/>
                  <a:gd name="connsiteX9" fmla="*/ 12570 w 25138"/>
                  <a:gd name="connsiteY9" fmla="*/ 28737 h 28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138" h="28736">
                    <a:moveTo>
                      <a:pt x="12570" y="4490"/>
                    </a:moveTo>
                    <a:cubicBezTo>
                      <a:pt x="8978" y="4490"/>
                      <a:pt x="5387" y="8980"/>
                      <a:pt x="5387" y="13470"/>
                    </a:cubicBezTo>
                    <a:cubicBezTo>
                      <a:pt x="5387" y="17961"/>
                      <a:pt x="8978" y="22451"/>
                      <a:pt x="12570" y="22451"/>
                    </a:cubicBezTo>
                    <a:cubicBezTo>
                      <a:pt x="16161" y="22451"/>
                      <a:pt x="19752" y="17961"/>
                      <a:pt x="19752" y="13470"/>
                    </a:cubicBezTo>
                    <a:cubicBezTo>
                      <a:pt x="19752" y="8980"/>
                      <a:pt x="16161" y="4490"/>
                      <a:pt x="12570" y="4490"/>
                    </a:cubicBezTo>
                    <a:close/>
                    <a:moveTo>
                      <a:pt x="12570" y="28737"/>
                    </a:moveTo>
                    <a:cubicBezTo>
                      <a:pt x="5387" y="28737"/>
                      <a:pt x="0" y="22451"/>
                      <a:pt x="0" y="14368"/>
                    </a:cubicBezTo>
                    <a:cubicBezTo>
                      <a:pt x="0" y="6286"/>
                      <a:pt x="5387" y="0"/>
                      <a:pt x="12570" y="0"/>
                    </a:cubicBezTo>
                    <a:cubicBezTo>
                      <a:pt x="19752" y="0"/>
                      <a:pt x="25139" y="6286"/>
                      <a:pt x="25139" y="14368"/>
                    </a:cubicBezTo>
                    <a:cubicBezTo>
                      <a:pt x="25139" y="22451"/>
                      <a:pt x="19752" y="28737"/>
                      <a:pt x="12570" y="28737"/>
                    </a:cubicBezTo>
                  </a:path>
                </a:pathLst>
              </a:custGeom>
              <a:solidFill>
                <a:srgbClr val="5B2816"/>
              </a:solidFill>
              <a:ln w="8971" cap="flat">
                <a:noFill/>
                <a:prstDash val="solid"/>
                <a:miter/>
              </a:ln>
            </p:spPr>
            <p:txBody>
              <a:bodyPr rtlCol="0" anchor="ctr"/>
              <a:lstStyle/>
              <a:p>
                <a:endParaRPr lang="en-US"/>
              </a:p>
            </p:txBody>
          </p:sp>
          <p:sp>
            <p:nvSpPr>
              <p:cNvPr id="1460" name="Freeform 1459">
                <a:extLst>
                  <a:ext uri="{FF2B5EF4-FFF2-40B4-BE49-F238E27FC236}">
                    <a16:creationId xmlns:a16="http://schemas.microsoft.com/office/drawing/2014/main" id="{9597FD99-EE0C-8589-700B-2792701A1F5A}"/>
                  </a:ext>
                </a:extLst>
              </p:cNvPr>
              <p:cNvSpPr/>
              <p:nvPr/>
            </p:nvSpPr>
            <p:spPr>
              <a:xfrm>
                <a:off x="12747063" y="5671526"/>
                <a:ext cx="25138" cy="28737"/>
              </a:xfrm>
              <a:custGeom>
                <a:avLst/>
                <a:gdLst>
                  <a:gd name="connsiteX0" fmla="*/ 12570 w 25138"/>
                  <a:gd name="connsiteY0" fmla="*/ 4490 h 28737"/>
                  <a:gd name="connsiteX1" fmla="*/ 5387 w 25138"/>
                  <a:gd name="connsiteY1" fmla="*/ 13470 h 28737"/>
                  <a:gd name="connsiteX2" fmla="*/ 12570 w 25138"/>
                  <a:gd name="connsiteY2" fmla="*/ 22451 h 28737"/>
                  <a:gd name="connsiteX3" fmla="*/ 19752 w 25138"/>
                  <a:gd name="connsiteY3" fmla="*/ 13470 h 28737"/>
                  <a:gd name="connsiteX4" fmla="*/ 12570 w 25138"/>
                  <a:gd name="connsiteY4" fmla="*/ 4490 h 28737"/>
                  <a:gd name="connsiteX5" fmla="*/ 12570 w 25138"/>
                  <a:gd name="connsiteY5" fmla="*/ 28737 h 28737"/>
                  <a:gd name="connsiteX6" fmla="*/ 0 w 25138"/>
                  <a:gd name="connsiteY6" fmla="*/ 14369 h 28737"/>
                  <a:gd name="connsiteX7" fmla="*/ 12570 w 25138"/>
                  <a:gd name="connsiteY7" fmla="*/ 0 h 28737"/>
                  <a:gd name="connsiteX8" fmla="*/ 25139 w 25138"/>
                  <a:gd name="connsiteY8" fmla="*/ 14369 h 28737"/>
                  <a:gd name="connsiteX9" fmla="*/ 12570 w 25138"/>
                  <a:gd name="connsiteY9" fmla="*/ 28737 h 28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138" h="28737">
                    <a:moveTo>
                      <a:pt x="12570" y="4490"/>
                    </a:moveTo>
                    <a:cubicBezTo>
                      <a:pt x="8978" y="4490"/>
                      <a:pt x="5387" y="8980"/>
                      <a:pt x="5387" y="13470"/>
                    </a:cubicBezTo>
                    <a:cubicBezTo>
                      <a:pt x="5387" y="17961"/>
                      <a:pt x="8978" y="22451"/>
                      <a:pt x="12570" y="22451"/>
                    </a:cubicBezTo>
                    <a:cubicBezTo>
                      <a:pt x="16161" y="22451"/>
                      <a:pt x="19752" y="17961"/>
                      <a:pt x="19752" y="13470"/>
                    </a:cubicBezTo>
                    <a:cubicBezTo>
                      <a:pt x="19752" y="8980"/>
                      <a:pt x="16161" y="4490"/>
                      <a:pt x="12570" y="4490"/>
                    </a:cubicBezTo>
                    <a:close/>
                    <a:moveTo>
                      <a:pt x="12570" y="28737"/>
                    </a:moveTo>
                    <a:cubicBezTo>
                      <a:pt x="5387" y="28737"/>
                      <a:pt x="0" y="22451"/>
                      <a:pt x="0" y="14369"/>
                    </a:cubicBezTo>
                    <a:cubicBezTo>
                      <a:pt x="0" y="6286"/>
                      <a:pt x="5387" y="0"/>
                      <a:pt x="12570" y="0"/>
                    </a:cubicBezTo>
                    <a:cubicBezTo>
                      <a:pt x="19752" y="0"/>
                      <a:pt x="25139" y="6286"/>
                      <a:pt x="25139" y="14369"/>
                    </a:cubicBezTo>
                    <a:cubicBezTo>
                      <a:pt x="25139" y="22451"/>
                      <a:pt x="19752" y="28737"/>
                      <a:pt x="12570" y="28737"/>
                    </a:cubicBezTo>
                  </a:path>
                </a:pathLst>
              </a:custGeom>
              <a:solidFill>
                <a:srgbClr val="5B2816"/>
              </a:solidFill>
              <a:ln w="8971" cap="flat">
                <a:noFill/>
                <a:prstDash val="solid"/>
                <a:miter/>
              </a:ln>
            </p:spPr>
            <p:txBody>
              <a:bodyPr rtlCol="0" anchor="ctr"/>
              <a:lstStyle/>
              <a:p>
                <a:endParaRPr lang="en-US"/>
              </a:p>
            </p:txBody>
          </p:sp>
          <p:sp>
            <p:nvSpPr>
              <p:cNvPr id="1461" name="Freeform 1460">
                <a:extLst>
                  <a:ext uri="{FF2B5EF4-FFF2-40B4-BE49-F238E27FC236}">
                    <a16:creationId xmlns:a16="http://schemas.microsoft.com/office/drawing/2014/main" id="{57327EFA-6AC5-F37B-9F08-D87704A0F9D7}"/>
                  </a:ext>
                </a:extLst>
              </p:cNvPr>
              <p:cNvSpPr/>
              <p:nvPr/>
            </p:nvSpPr>
            <p:spPr>
              <a:xfrm>
                <a:off x="12756939" y="5582221"/>
                <a:ext cx="17956" cy="25544"/>
              </a:xfrm>
              <a:custGeom>
                <a:avLst/>
                <a:gdLst>
                  <a:gd name="connsiteX0" fmla="*/ 5387 w 17956"/>
                  <a:gd name="connsiteY0" fmla="*/ 25544 h 25544"/>
                  <a:gd name="connsiteX1" fmla="*/ 1796 w 17956"/>
                  <a:gd name="connsiteY1" fmla="*/ 25544 h 25544"/>
                  <a:gd name="connsiteX2" fmla="*/ 0 w 17956"/>
                  <a:gd name="connsiteY2" fmla="*/ 21952 h 25544"/>
                  <a:gd name="connsiteX3" fmla="*/ 3592 w 17956"/>
                  <a:gd name="connsiteY3" fmla="*/ 20156 h 25544"/>
                  <a:gd name="connsiteX4" fmla="*/ 12570 w 17956"/>
                  <a:gd name="connsiteY4" fmla="*/ 11176 h 25544"/>
                  <a:gd name="connsiteX5" fmla="*/ 10774 w 17956"/>
                  <a:gd name="connsiteY5" fmla="*/ 3991 h 25544"/>
                  <a:gd name="connsiteX6" fmla="*/ 10774 w 17956"/>
                  <a:gd name="connsiteY6" fmla="*/ 399 h 25544"/>
                  <a:gd name="connsiteX7" fmla="*/ 14366 w 17956"/>
                  <a:gd name="connsiteY7" fmla="*/ 399 h 25544"/>
                  <a:gd name="connsiteX8" fmla="*/ 17956 w 17956"/>
                  <a:gd name="connsiteY8" fmla="*/ 10278 h 25544"/>
                  <a:gd name="connsiteX9" fmla="*/ 5387 w 17956"/>
                  <a:gd name="connsiteY9" fmla="*/ 24646 h 25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956" h="25544">
                    <a:moveTo>
                      <a:pt x="5387" y="25544"/>
                    </a:moveTo>
                    <a:cubicBezTo>
                      <a:pt x="4489" y="25544"/>
                      <a:pt x="2694" y="25544"/>
                      <a:pt x="1796" y="25544"/>
                    </a:cubicBezTo>
                    <a:cubicBezTo>
                      <a:pt x="898" y="25544"/>
                      <a:pt x="0" y="23748"/>
                      <a:pt x="0" y="21952"/>
                    </a:cubicBezTo>
                    <a:cubicBezTo>
                      <a:pt x="0" y="20156"/>
                      <a:pt x="1796" y="20156"/>
                      <a:pt x="3592" y="20156"/>
                    </a:cubicBezTo>
                    <a:cubicBezTo>
                      <a:pt x="8081" y="21952"/>
                      <a:pt x="12570" y="17462"/>
                      <a:pt x="12570" y="11176"/>
                    </a:cubicBezTo>
                    <a:cubicBezTo>
                      <a:pt x="12570" y="4889"/>
                      <a:pt x="12570" y="5787"/>
                      <a:pt x="10774" y="3991"/>
                    </a:cubicBezTo>
                    <a:cubicBezTo>
                      <a:pt x="9876" y="3093"/>
                      <a:pt x="10774" y="1297"/>
                      <a:pt x="10774" y="399"/>
                    </a:cubicBezTo>
                    <a:cubicBezTo>
                      <a:pt x="11672" y="-499"/>
                      <a:pt x="13467" y="399"/>
                      <a:pt x="14366" y="399"/>
                    </a:cubicBezTo>
                    <a:cubicBezTo>
                      <a:pt x="16161" y="3093"/>
                      <a:pt x="17956" y="6685"/>
                      <a:pt x="17956" y="10278"/>
                    </a:cubicBezTo>
                    <a:cubicBezTo>
                      <a:pt x="17956" y="18360"/>
                      <a:pt x="12570" y="24646"/>
                      <a:pt x="5387" y="24646"/>
                    </a:cubicBezTo>
                  </a:path>
                </a:pathLst>
              </a:custGeom>
              <a:solidFill>
                <a:srgbClr val="5B2816"/>
              </a:solidFill>
              <a:ln w="8971" cap="flat">
                <a:noFill/>
                <a:prstDash val="solid"/>
                <a:miter/>
              </a:ln>
            </p:spPr>
            <p:txBody>
              <a:bodyPr rtlCol="0" anchor="ctr"/>
              <a:lstStyle/>
              <a:p>
                <a:endParaRPr lang="en-US"/>
              </a:p>
            </p:txBody>
          </p:sp>
          <p:sp>
            <p:nvSpPr>
              <p:cNvPr id="1462" name="Freeform 1461">
                <a:extLst>
                  <a:ext uri="{FF2B5EF4-FFF2-40B4-BE49-F238E27FC236}">
                    <a16:creationId xmlns:a16="http://schemas.microsoft.com/office/drawing/2014/main" id="{17E3AAB0-0E89-7ECF-0883-23435A0B2DAF}"/>
                  </a:ext>
                </a:extLst>
              </p:cNvPr>
              <p:cNvSpPr/>
              <p:nvPr/>
            </p:nvSpPr>
            <p:spPr>
              <a:xfrm>
                <a:off x="12974212" y="5586213"/>
                <a:ext cx="29102" cy="51187"/>
              </a:xfrm>
              <a:custGeom>
                <a:avLst/>
                <a:gdLst>
                  <a:gd name="connsiteX0" fmla="*/ 26037 w 29102"/>
                  <a:gd name="connsiteY0" fmla="*/ 50290 h 51187"/>
                  <a:gd name="connsiteX1" fmla="*/ 25139 w 29102"/>
                  <a:gd name="connsiteY1" fmla="*/ 50290 h 51187"/>
                  <a:gd name="connsiteX2" fmla="*/ 1796 w 29102"/>
                  <a:gd name="connsiteY2" fmla="*/ 10776 h 51187"/>
                  <a:gd name="connsiteX3" fmla="*/ 0 w 29102"/>
                  <a:gd name="connsiteY3" fmla="*/ 2694 h 51187"/>
                  <a:gd name="connsiteX4" fmla="*/ 1796 w 29102"/>
                  <a:gd name="connsiteY4" fmla="*/ 0 h 51187"/>
                  <a:gd name="connsiteX5" fmla="*/ 5387 w 29102"/>
                  <a:gd name="connsiteY5" fmla="*/ 1796 h 51187"/>
                  <a:gd name="connsiteX6" fmla="*/ 7182 w 29102"/>
                  <a:gd name="connsiteY6" fmla="*/ 9878 h 51187"/>
                  <a:gd name="connsiteX7" fmla="*/ 27833 w 29102"/>
                  <a:gd name="connsiteY7" fmla="*/ 45800 h 51187"/>
                  <a:gd name="connsiteX8" fmla="*/ 28730 w 29102"/>
                  <a:gd name="connsiteY8" fmla="*/ 49392 h 51187"/>
                  <a:gd name="connsiteX9" fmla="*/ 26037 w 29102"/>
                  <a:gd name="connsiteY9" fmla="*/ 51188 h 51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102" h="51187">
                    <a:moveTo>
                      <a:pt x="26037" y="50290"/>
                    </a:moveTo>
                    <a:cubicBezTo>
                      <a:pt x="26037" y="50290"/>
                      <a:pt x="26037" y="50290"/>
                      <a:pt x="25139" y="50290"/>
                    </a:cubicBezTo>
                    <a:cubicBezTo>
                      <a:pt x="7182" y="42208"/>
                      <a:pt x="3592" y="24247"/>
                      <a:pt x="1796" y="10776"/>
                    </a:cubicBezTo>
                    <a:cubicBezTo>
                      <a:pt x="1796" y="8083"/>
                      <a:pt x="898" y="5388"/>
                      <a:pt x="0" y="2694"/>
                    </a:cubicBezTo>
                    <a:cubicBezTo>
                      <a:pt x="0" y="898"/>
                      <a:pt x="0" y="0"/>
                      <a:pt x="1796" y="0"/>
                    </a:cubicBezTo>
                    <a:cubicBezTo>
                      <a:pt x="3592" y="0"/>
                      <a:pt x="4489" y="0"/>
                      <a:pt x="5387" y="1796"/>
                    </a:cubicBezTo>
                    <a:cubicBezTo>
                      <a:pt x="5387" y="4490"/>
                      <a:pt x="6285" y="7184"/>
                      <a:pt x="7182" y="9878"/>
                    </a:cubicBezTo>
                    <a:cubicBezTo>
                      <a:pt x="9876" y="22451"/>
                      <a:pt x="12570" y="38616"/>
                      <a:pt x="27833" y="45800"/>
                    </a:cubicBezTo>
                    <a:cubicBezTo>
                      <a:pt x="28730" y="45800"/>
                      <a:pt x="29628" y="47596"/>
                      <a:pt x="28730" y="49392"/>
                    </a:cubicBezTo>
                    <a:cubicBezTo>
                      <a:pt x="28730" y="50290"/>
                      <a:pt x="26935" y="51188"/>
                      <a:pt x="26037" y="51188"/>
                    </a:cubicBezTo>
                  </a:path>
                </a:pathLst>
              </a:custGeom>
              <a:solidFill>
                <a:srgbClr val="5B2816"/>
              </a:solidFill>
              <a:ln w="8971" cap="flat">
                <a:noFill/>
                <a:prstDash val="solid"/>
                <a:miter/>
              </a:ln>
            </p:spPr>
            <p:txBody>
              <a:bodyPr rtlCol="0" anchor="ctr"/>
              <a:lstStyle/>
              <a:p>
                <a:endParaRPr lang="en-US"/>
              </a:p>
            </p:txBody>
          </p:sp>
          <p:sp>
            <p:nvSpPr>
              <p:cNvPr id="1463" name="Freeform 1462">
                <a:extLst>
                  <a:ext uri="{FF2B5EF4-FFF2-40B4-BE49-F238E27FC236}">
                    <a16:creationId xmlns:a16="http://schemas.microsoft.com/office/drawing/2014/main" id="{A0DF1098-98E0-3BDB-692B-2383DC33EBAC}"/>
                  </a:ext>
                </a:extLst>
              </p:cNvPr>
              <p:cNvSpPr/>
              <p:nvPr/>
            </p:nvSpPr>
            <p:spPr>
              <a:xfrm>
                <a:off x="12601615" y="5922975"/>
                <a:ext cx="55665" cy="338558"/>
              </a:xfrm>
              <a:custGeom>
                <a:avLst/>
                <a:gdLst>
                  <a:gd name="connsiteX0" fmla="*/ 35015 w 55665"/>
                  <a:gd name="connsiteY0" fmla="*/ 239775 h 338558"/>
                  <a:gd name="connsiteX1" fmla="*/ 50278 w 55665"/>
                  <a:gd name="connsiteY1" fmla="*/ 338558 h 338558"/>
                  <a:gd name="connsiteX2" fmla="*/ 55665 w 55665"/>
                  <a:gd name="connsiteY2" fmla="*/ 338558 h 338558"/>
                  <a:gd name="connsiteX3" fmla="*/ 40402 w 55665"/>
                  <a:gd name="connsiteY3" fmla="*/ 237978 h 338558"/>
                  <a:gd name="connsiteX4" fmla="*/ 29628 w 55665"/>
                  <a:gd name="connsiteY4" fmla="*/ 184097 h 338558"/>
                  <a:gd name="connsiteX5" fmla="*/ 5387 w 55665"/>
                  <a:gd name="connsiteY5" fmla="*/ 2694 h 338558"/>
                  <a:gd name="connsiteX6" fmla="*/ 2693 w 55665"/>
                  <a:gd name="connsiteY6" fmla="*/ 0 h 338558"/>
                  <a:gd name="connsiteX7" fmla="*/ 0 w 55665"/>
                  <a:gd name="connsiteY7" fmla="*/ 2694 h 338558"/>
                  <a:gd name="connsiteX8" fmla="*/ 25139 w 55665"/>
                  <a:gd name="connsiteY8" fmla="*/ 184097 h 338558"/>
                  <a:gd name="connsiteX9" fmla="*/ 35913 w 55665"/>
                  <a:gd name="connsiteY9" fmla="*/ 237978 h 338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665" h="338558">
                    <a:moveTo>
                      <a:pt x="35015" y="239775"/>
                    </a:moveTo>
                    <a:cubicBezTo>
                      <a:pt x="41300" y="267613"/>
                      <a:pt x="46687" y="291860"/>
                      <a:pt x="50278" y="338558"/>
                    </a:cubicBezTo>
                    <a:lnTo>
                      <a:pt x="55665" y="338558"/>
                    </a:lnTo>
                    <a:cubicBezTo>
                      <a:pt x="52074" y="290963"/>
                      <a:pt x="46687" y="266716"/>
                      <a:pt x="40402" y="237978"/>
                    </a:cubicBezTo>
                    <a:cubicBezTo>
                      <a:pt x="36811" y="222712"/>
                      <a:pt x="33220" y="206547"/>
                      <a:pt x="29628" y="184097"/>
                    </a:cubicBezTo>
                    <a:cubicBezTo>
                      <a:pt x="16161" y="104172"/>
                      <a:pt x="5387" y="3592"/>
                      <a:pt x="5387" y="2694"/>
                    </a:cubicBezTo>
                    <a:cubicBezTo>
                      <a:pt x="5387" y="898"/>
                      <a:pt x="3592" y="0"/>
                      <a:pt x="2693" y="0"/>
                    </a:cubicBezTo>
                    <a:cubicBezTo>
                      <a:pt x="898" y="0"/>
                      <a:pt x="0" y="1796"/>
                      <a:pt x="0" y="2694"/>
                    </a:cubicBezTo>
                    <a:cubicBezTo>
                      <a:pt x="0" y="3592"/>
                      <a:pt x="10774" y="104172"/>
                      <a:pt x="25139" y="184097"/>
                    </a:cubicBezTo>
                    <a:cubicBezTo>
                      <a:pt x="28730" y="205650"/>
                      <a:pt x="32322" y="221814"/>
                      <a:pt x="35913" y="237978"/>
                    </a:cubicBezTo>
                  </a:path>
                </a:pathLst>
              </a:custGeom>
              <a:solidFill>
                <a:srgbClr val="1D1D1B"/>
              </a:solidFill>
              <a:ln w="8971" cap="flat">
                <a:noFill/>
                <a:prstDash val="solid"/>
                <a:miter/>
              </a:ln>
            </p:spPr>
            <p:txBody>
              <a:bodyPr rtlCol="0" anchor="ctr"/>
              <a:lstStyle/>
              <a:p>
                <a:endParaRPr lang="en-US"/>
              </a:p>
            </p:txBody>
          </p:sp>
          <p:sp>
            <p:nvSpPr>
              <p:cNvPr id="1464" name="Freeform 1463">
                <a:extLst>
                  <a:ext uri="{FF2B5EF4-FFF2-40B4-BE49-F238E27FC236}">
                    <a16:creationId xmlns:a16="http://schemas.microsoft.com/office/drawing/2014/main" id="{368329D0-4C23-89DE-C2EA-62E6294C136D}"/>
                  </a:ext>
                </a:extLst>
              </p:cNvPr>
              <p:cNvSpPr/>
              <p:nvPr/>
            </p:nvSpPr>
            <p:spPr>
              <a:xfrm>
                <a:off x="12035397" y="5547414"/>
                <a:ext cx="138153" cy="202240"/>
              </a:xfrm>
              <a:custGeom>
                <a:avLst/>
                <a:gdLst>
                  <a:gd name="connsiteX0" fmla="*/ 1488 w 138153"/>
                  <a:gd name="connsiteY0" fmla="*/ 50473 h 202240"/>
                  <a:gd name="connsiteX1" fmla="*/ 15853 w 138153"/>
                  <a:gd name="connsiteY1" fmla="*/ 47779 h 202240"/>
                  <a:gd name="connsiteX2" fmla="*/ 17648 w 138153"/>
                  <a:gd name="connsiteY2" fmla="*/ 41493 h 202240"/>
                  <a:gd name="connsiteX3" fmla="*/ 40992 w 138153"/>
                  <a:gd name="connsiteY3" fmla="*/ 26226 h 202240"/>
                  <a:gd name="connsiteX4" fmla="*/ 65233 w 138153"/>
                  <a:gd name="connsiteY4" fmla="*/ 1979 h 202240"/>
                  <a:gd name="connsiteX5" fmla="*/ 86781 w 138153"/>
                  <a:gd name="connsiteY5" fmla="*/ 183 h 202240"/>
                  <a:gd name="connsiteX6" fmla="*/ 103839 w 138153"/>
                  <a:gd name="connsiteY6" fmla="*/ 4673 h 202240"/>
                  <a:gd name="connsiteX7" fmla="*/ 116409 w 138153"/>
                  <a:gd name="connsiteY7" fmla="*/ 28920 h 202240"/>
                  <a:gd name="connsiteX8" fmla="*/ 130774 w 138153"/>
                  <a:gd name="connsiteY8" fmla="*/ 45085 h 202240"/>
                  <a:gd name="connsiteX9" fmla="*/ 130774 w 138153"/>
                  <a:gd name="connsiteY9" fmla="*/ 63944 h 202240"/>
                  <a:gd name="connsiteX10" fmla="*/ 137059 w 138153"/>
                  <a:gd name="connsiteY10" fmla="*/ 81006 h 202240"/>
                  <a:gd name="connsiteX11" fmla="*/ 125387 w 138153"/>
                  <a:gd name="connsiteY11" fmla="*/ 95375 h 202240"/>
                  <a:gd name="connsiteX12" fmla="*/ 114613 w 138153"/>
                  <a:gd name="connsiteY12" fmla="*/ 120519 h 202240"/>
                  <a:gd name="connsiteX13" fmla="*/ 100248 w 138153"/>
                  <a:gd name="connsiteY13" fmla="*/ 135786 h 202240"/>
                  <a:gd name="connsiteX14" fmla="*/ 103839 w 138153"/>
                  <a:gd name="connsiteY14" fmla="*/ 158237 h 202240"/>
                  <a:gd name="connsiteX15" fmla="*/ 113716 w 138153"/>
                  <a:gd name="connsiteY15" fmla="*/ 175299 h 202240"/>
                  <a:gd name="connsiteX16" fmla="*/ 109227 w 138153"/>
                  <a:gd name="connsiteY16" fmla="*/ 192362 h 202240"/>
                  <a:gd name="connsiteX17" fmla="*/ 73314 w 138153"/>
                  <a:gd name="connsiteY17" fmla="*/ 202240 h 202240"/>
                  <a:gd name="connsiteX18" fmla="*/ 29320 w 138153"/>
                  <a:gd name="connsiteY18" fmla="*/ 194158 h 202240"/>
                  <a:gd name="connsiteX19" fmla="*/ 5079 w 138153"/>
                  <a:gd name="connsiteY19" fmla="*/ 173503 h 202240"/>
                  <a:gd name="connsiteX20" fmla="*/ 17648 w 138153"/>
                  <a:gd name="connsiteY20" fmla="*/ 140276 h 202240"/>
                  <a:gd name="connsiteX21" fmla="*/ 10466 w 138153"/>
                  <a:gd name="connsiteY21" fmla="*/ 82802 h 202240"/>
                  <a:gd name="connsiteX22" fmla="*/ 590 w 138153"/>
                  <a:gd name="connsiteY22" fmla="*/ 71128 h 202240"/>
                  <a:gd name="connsiteX23" fmla="*/ 1488 w 138153"/>
                  <a:gd name="connsiteY23" fmla="*/ 53167 h 202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8153" h="202240">
                    <a:moveTo>
                      <a:pt x="1488" y="50473"/>
                    </a:moveTo>
                    <a:cubicBezTo>
                      <a:pt x="5977" y="43289"/>
                      <a:pt x="15853" y="47779"/>
                      <a:pt x="15853" y="47779"/>
                    </a:cubicBezTo>
                    <a:lnTo>
                      <a:pt x="17648" y="41493"/>
                    </a:lnTo>
                    <a:cubicBezTo>
                      <a:pt x="17648" y="41493"/>
                      <a:pt x="31116" y="37901"/>
                      <a:pt x="40992" y="26226"/>
                    </a:cubicBezTo>
                    <a:cubicBezTo>
                      <a:pt x="50868" y="14552"/>
                      <a:pt x="65233" y="1979"/>
                      <a:pt x="65233" y="1979"/>
                    </a:cubicBezTo>
                    <a:cubicBezTo>
                      <a:pt x="65233" y="1979"/>
                      <a:pt x="77803" y="-715"/>
                      <a:pt x="86781" y="183"/>
                    </a:cubicBezTo>
                    <a:cubicBezTo>
                      <a:pt x="96657" y="183"/>
                      <a:pt x="103839" y="4673"/>
                      <a:pt x="103839" y="4673"/>
                    </a:cubicBezTo>
                    <a:cubicBezTo>
                      <a:pt x="103839" y="4673"/>
                      <a:pt x="109227" y="18144"/>
                      <a:pt x="116409" y="28920"/>
                    </a:cubicBezTo>
                    <a:cubicBezTo>
                      <a:pt x="123592" y="38799"/>
                      <a:pt x="130774" y="45085"/>
                      <a:pt x="130774" y="45085"/>
                    </a:cubicBezTo>
                    <a:lnTo>
                      <a:pt x="130774" y="63944"/>
                    </a:lnTo>
                    <a:cubicBezTo>
                      <a:pt x="130774" y="63944"/>
                      <a:pt x="141548" y="68434"/>
                      <a:pt x="137059" y="81006"/>
                    </a:cubicBezTo>
                    <a:cubicBezTo>
                      <a:pt x="133467" y="91783"/>
                      <a:pt x="125387" y="95375"/>
                      <a:pt x="125387" y="95375"/>
                    </a:cubicBezTo>
                    <a:cubicBezTo>
                      <a:pt x="125387" y="95375"/>
                      <a:pt x="120898" y="110641"/>
                      <a:pt x="114613" y="120519"/>
                    </a:cubicBezTo>
                    <a:cubicBezTo>
                      <a:pt x="108328" y="130398"/>
                      <a:pt x="100248" y="135786"/>
                      <a:pt x="100248" y="135786"/>
                    </a:cubicBezTo>
                    <a:cubicBezTo>
                      <a:pt x="100248" y="135786"/>
                      <a:pt x="100248" y="148359"/>
                      <a:pt x="103839" y="158237"/>
                    </a:cubicBezTo>
                    <a:cubicBezTo>
                      <a:pt x="107431" y="168115"/>
                      <a:pt x="113716" y="175299"/>
                      <a:pt x="113716" y="175299"/>
                    </a:cubicBezTo>
                    <a:cubicBezTo>
                      <a:pt x="113716" y="175299"/>
                      <a:pt x="115511" y="186076"/>
                      <a:pt x="109227" y="192362"/>
                    </a:cubicBezTo>
                    <a:cubicBezTo>
                      <a:pt x="102942" y="199546"/>
                      <a:pt x="87679" y="202240"/>
                      <a:pt x="73314" y="202240"/>
                    </a:cubicBezTo>
                    <a:cubicBezTo>
                      <a:pt x="60744" y="202240"/>
                      <a:pt x="41890" y="200444"/>
                      <a:pt x="29320" y="194158"/>
                    </a:cubicBezTo>
                    <a:cubicBezTo>
                      <a:pt x="14057" y="186974"/>
                      <a:pt x="5079" y="173503"/>
                      <a:pt x="5079" y="173503"/>
                    </a:cubicBezTo>
                    <a:cubicBezTo>
                      <a:pt x="5079" y="173503"/>
                      <a:pt x="15853" y="162727"/>
                      <a:pt x="17648" y="140276"/>
                    </a:cubicBezTo>
                    <a:cubicBezTo>
                      <a:pt x="18546" y="117826"/>
                      <a:pt x="10466" y="82802"/>
                      <a:pt x="10466" y="82802"/>
                    </a:cubicBezTo>
                    <a:cubicBezTo>
                      <a:pt x="10466" y="82802"/>
                      <a:pt x="3283" y="80108"/>
                      <a:pt x="590" y="71128"/>
                    </a:cubicBezTo>
                    <a:cubicBezTo>
                      <a:pt x="-308" y="66638"/>
                      <a:pt x="-308" y="56759"/>
                      <a:pt x="1488" y="53167"/>
                    </a:cubicBezTo>
                  </a:path>
                </a:pathLst>
              </a:custGeom>
              <a:solidFill>
                <a:srgbClr val="D2AB83"/>
              </a:solidFill>
              <a:ln w="8971" cap="flat">
                <a:noFill/>
                <a:prstDash val="solid"/>
                <a:miter/>
              </a:ln>
            </p:spPr>
            <p:txBody>
              <a:bodyPr rtlCol="0" anchor="ctr"/>
              <a:lstStyle/>
              <a:p>
                <a:endParaRPr lang="en-US"/>
              </a:p>
            </p:txBody>
          </p:sp>
          <p:sp>
            <p:nvSpPr>
              <p:cNvPr id="1465" name="Freeform 1464">
                <a:extLst>
                  <a:ext uri="{FF2B5EF4-FFF2-40B4-BE49-F238E27FC236}">
                    <a16:creationId xmlns:a16="http://schemas.microsoft.com/office/drawing/2014/main" id="{A94D14BF-E9CB-B36B-1F45-CBCB3925AAAA}"/>
                  </a:ext>
                </a:extLst>
              </p:cNvPr>
              <p:cNvSpPr/>
              <p:nvPr/>
            </p:nvSpPr>
            <p:spPr>
              <a:xfrm>
                <a:off x="11988577" y="5425465"/>
                <a:ext cx="227942" cy="187588"/>
              </a:xfrm>
              <a:custGeom>
                <a:avLst/>
                <a:gdLst>
                  <a:gd name="connsiteX0" fmla="*/ 47410 w 227942"/>
                  <a:gd name="connsiteY0" fmla="*/ 186791 h 187588"/>
                  <a:gd name="connsiteX1" fmla="*/ 38431 w 227942"/>
                  <a:gd name="connsiteY1" fmla="*/ 186791 h 187588"/>
                  <a:gd name="connsiteX2" fmla="*/ 34840 w 227942"/>
                  <a:gd name="connsiteY2" fmla="*/ 180504 h 187588"/>
                  <a:gd name="connsiteX3" fmla="*/ 20475 w 227942"/>
                  <a:gd name="connsiteY3" fmla="*/ 176912 h 187588"/>
                  <a:gd name="connsiteX4" fmla="*/ 20475 w 227942"/>
                  <a:gd name="connsiteY4" fmla="*/ 167034 h 187588"/>
                  <a:gd name="connsiteX5" fmla="*/ 10599 w 227942"/>
                  <a:gd name="connsiteY5" fmla="*/ 158054 h 187588"/>
                  <a:gd name="connsiteX6" fmla="*/ 12395 w 227942"/>
                  <a:gd name="connsiteY6" fmla="*/ 149971 h 187588"/>
                  <a:gd name="connsiteX7" fmla="*/ 7906 w 227942"/>
                  <a:gd name="connsiteY7" fmla="*/ 142787 h 187588"/>
                  <a:gd name="connsiteX8" fmla="*/ 12395 w 227942"/>
                  <a:gd name="connsiteY8" fmla="*/ 132909 h 187588"/>
                  <a:gd name="connsiteX9" fmla="*/ 723 w 227942"/>
                  <a:gd name="connsiteY9" fmla="*/ 127521 h 187588"/>
                  <a:gd name="connsiteX10" fmla="*/ 3417 w 227942"/>
                  <a:gd name="connsiteY10" fmla="*/ 115846 h 187588"/>
                  <a:gd name="connsiteX11" fmla="*/ 7007 w 227942"/>
                  <a:gd name="connsiteY11" fmla="*/ 117642 h 187588"/>
                  <a:gd name="connsiteX12" fmla="*/ 7906 w 227942"/>
                  <a:gd name="connsiteY12" fmla="*/ 110458 h 187588"/>
                  <a:gd name="connsiteX13" fmla="*/ 13292 w 227942"/>
                  <a:gd name="connsiteY13" fmla="*/ 102376 h 187588"/>
                  <a:gd name="connsiteX14" fmla="*/ 11497 w 227942"/>
                  <a:gd name="connsiteY14" fmla="*/ 94293 h 187588"/>
                  <a:gd name="connsiteX15" fmla="*/ 15088 w 227942"/>
                  <a:gd name="connsiteY15" fmla="*/ 85313 h 187588"/>
                  <a:gd name="connsiteX16" fmla="*/ 11497 w 227942"/>
                  <a:gd name="connsiteY16" fmla="*/ 75435 h 187588"/>
                  <a:gd name="connsiteX17" fmla="*/ 18679 w 227942"/>
                  <a:gd name="connsiteY17" fmla="*/ 63760 h 187588"/>
                  <a:gd name="connsiteX18" fmla="*/ 15986 w 227942"/>
                  <a:gd name="connsiteY18" fmla="*/ 54780 h 187588"/>
                  <a:gd name="connsiteX19" fmla="*/ 25862 w 227942"/>
                  <a:gd name="connsiteY19" fmla="*/ 43106 h 187588"/>
                  <a:gd name="connsiteX20" fmla="*/ 37534 w 227942"/>
                  <a:gd name="connsiteY20" fmla="*/ 47596 h 187588"/>
                  <a:gd name="connsiteX21" fmla="*/ 43819 w 227942"/>
                  <a:gd name="connsiteY21" fmla="*/ 35023 h 187588"/>
                  <a:gd name="connsiteX22" fmla="*/ 52797 w 227942"/>
                  <a:gd name="connsiteY22" fmla="*/ 32329 h 187588"/>
                  <a:gd name="connsiteX23" fmla="*/ 58184 w 227942"/>
                  <a:gd name="connsiteY23" fmla="*/ 24247 h 187588"/>
                  <a:gd name="connsiteX24" fmla="*/ 66264 w 227942"/>
                  <a:gd name="connsiteY24" fmla="*/ 24247 h 187588"/>
                  <a:gd name="connsiteX25" fmla="*/ 75242 w 227942"/>
                  <a:gd name="connsiteY25" fmla="*/ 11675 h 187588"/>
                  <a:gd name="connsiteX26" fmla="*/ 86914 w 227942"/>
                  <a:gd name="connsiteY26" fmla="*/ 22451 h 187588"/>
                  <a:gd name="connsiteX27" fmla="*/ 97688 w 227942"/>
                  <a:gd name="connsiteY27" fmla="*/ 9878 h 187588"/>
                  <a:gd name="connsiteX28" fmla="*/ 102177 w 227942"/>
                  <a:gd name="connsiteY28" fmla="*/ 20655 h 187588"/>
                  <a:gd name="connsiteX29" fmla="*/ 108461 w 227942"/>
                  <a:gd name="connsiteY29" fmla="*/ 14369 h 187588"/>
                  <a:gd name="connsiteX30" fmla="*/ 119235 w 227942"/>
                  <a:gd name="connsiteY30" fmla="*/ 17961 h 187588"/>
                  <a:gd name="connsiteX31" fmla="*/ 127316 w 227942"/>
                  <a:gd name="connsiteY31" fmla="*/ 5388 h 187588"/>
                  <a:gd name="connsiteX32" fmla="*/ 136294 w 227942"/>
                  <a:gd name="connsiteY32" fmla="*/ 7184 h 187588"/>
                  <a:gd name="connsiteX33" fmla="*/ 144374 w 227942"/>
                  <a:gd name="connsiteY33" fmla="*/ 0 h 187588"/>
                  <a:gd name="connsiteX34" fmla="*/ 151557 w 227942"/>
                  <a:gd name="connsiteY34" fmla="*/ 1796 h 187588"/>
                  <a:gd name="connsiteX35" fmla="*/ 154251 w 227942"/>
                  <a:gd name="connsiteY35" fmla="*/ 13470 h 187588"/>
                  <a:gd name="connsiteX36" fmla="*/ 167718 w 227942"/>
                  <a:gd name="connsiteY36" fmla="*/ 8980 h 187588"/>
                  <a:gd name="connsiteX37" fmla="*/ 174003 w 227942"/>
                  <a:gd name="connsiteY37" fmla="*/ 15267 h 187588"/>
                  <a:gd name="connsiteX38" fmla="*/ 172207 w 227942"/>
                  <a:gd name="connsiteY38" fmla="*/ 26043 h 187588"/>
                  <a:gd name="connsiteX39" fmla="*/ 185675 w 227942"/>
                  <a:gd name="connsiteY39" fmla="*/ 27839 h 187588"/>
                  <a:gd name="connsiteX40" fmla="*/ 186572 w 227942"/>
                  <a:gd name="connsiteY40" fmla="*/ 38616 h 187588"/>
                  <a:gd name="connsiteX41" fmla="*/ 191061 w 227942"/>
                  <a:gd name="connsiteY41" fmla="*/ 42208 h 187588"/>
                  <a:gd name="connsiteX42" fmla="*/ 191061 w 227942"/>
                  <a:gd name="connsiteY42" fmla="*/ 49392 h 187588"/>
                  <a:gd name="connsiteX43" fmla="*/ 205427 w 227942"/>
                  <a:gd name="connsiteY43" fmla="*/ 47596 h 187588"/>
                  <a:gd name="connsiteX44" fmla="*/ 205427 w 227942"/>
                  <a:gd name="connsiteY44" fmla="*/ 60168 h 187588"/>
                  <a:gd name="connsiteX45" fmla="*/ 211711 w 227942"/>
                  <a:gd name="connsiteY45" fmla="*/ 63760 h 187588"/>
                  <a:gd name="connsiteX46" fmla="*/ 211711 w 227942"/>
                  <a:gd name="connsiteY46" fmla="*/ 72741 h 187588"/>
                  <a:gd name="connsiteX47" fmla="*/ 223383 w 227942"/>
                  <a:gd name="connsiteY47" fmla="*/ 81721 h 187588"/>
                  <a:gd name="connsiteX48" fmla="*/ 220689 w 227942"/>
                  <a:gd name="connsiteY48" fmla="*/ 91599 h 187588"/>
                  <a:gd name="connsiteX49" fmla="*/ 227872 w 227942"/>
                  <a:gd name="connsiteY49" fmla="*/ 105070 h 187588"/>
                  <a:gd name="connsiteX50" fmla="*/ 217996 w 227942"/>
                  <a:gd name="connsiteY50" fmla="*/ 114948 h 187588"/>
                  <a:gd name="connsiteX51" fmla="*/ 223383 w 227942"/>
                  <a:gd name="connsiteY51" fmla="*/ 126623 h 187588"/>
                  <a:gd name="connsiteX52" fmla="*/ 219792 w 227942"/>
                  <a:gd name="connsiteY52" fmla="*/ 135603 h 187588"/>
                  <a:gd name="connsiteX53" fmla="*/ 211711 w 227942"/>
                  <a:gd name="connsiteY53" fmla="*/ 140093 h 187588"/>
                  <a:gd name="connsiteX54" fmla="*/ 213507 w 227942"/>
                  <a:gd name="connsiteY54" fmla="*/ 152665 h 187588"/>
                  <a:gd name="connsiteX55" fmla="*/ 212609 w 227942"/>
                  <a:gd name="connsiteY55" fmla="*/ 160748 h 187588"/>
                  <a:gd name="connsiteX56" fmla="*/ 205427 w 227942"/>
                  <a:gd name="connsiteY56" fmla="*/ 164340 h 187588"/>
                  <a:gd name="connsiteX57" fmla="*/ 205427 w 227942"/>
                  <a:gd name="connsiteY57" fmla="*/ 172422 h 187588"/>
                  <a:gd name="connsiteX58" fmla="*/ 194653 w 227942"/>
                  <a:gd name="connsiteY58" fmla="*/ 175116 h 187588"/>
                  <a:gd name="connsiteX59" fmla="*/ 191061 w 227942"/>
                  <a:gd name="connsiteY59" fmla="*/ 181403 h 187588"/>
                  <a:gd name="connsiteX60" fmla="*/ 180287 w 227942"/>
                  <a:gd name="connsiteY60" fmla="*/ 184097 h 187588"/>
                  <a:gd name="connsiteX61" fmla="*/ 180287 w 227942"/>
                  <a:gd name="connsiteY61" fmla="*/ 163442 h 187588"/>
                  <a:gd name="connsiteX62" fmla="*/ 166820 w 227942"/>
                  <a:gd name="connsiteY62" fmla="*/ 152665 h 187588"/>
                  <a:gd name="connsiteX63" fmla="*/ 151557 w 227942"/>
                  <a:gd name="connsiteY63" fmla="*/ 124826 h 187588"/>
                  <a:gd name="connsiteX64" fmla="*/ 112053 w 227942"/>
                  <a:gd name="connsiteY64" fmla="*/ 121234 h 187588"/>
                  <a:gd name="connsiteX65" fmla="*/ 88710 w 227942"/>
                  <a:gd name="connsiteY65" fmla="*/ 145481 h 187588"/>
                  <a:gd name="connsiteX66" fmla="*/ 67162 w 227942"/>
                  <a:gd name="connsiteY66" fmla="*/ 160748 h 187588"/>
                  <a:gd name="connsiteX67" fmla="*/ 63570 w 227942"/>
                  <a:gd name="connsiteY67" fmla="*/ 167034 h 187588"/>
                  <a:gd name="connsiteX68" fmla="*/ 53694 w 227942"/>
                  <a:gd name="connsiteY68" fmla="*/ 167034 h 187588"/>
                  <a:gd name="connsiteX69" fmla="*/ 47410 w 227942"/>
                  <a:gd name="connsiteY69" fmla="*/ 185893 h 187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27942" h="187588">
                    <a:moveTo>
                      <a:pt x="47410" y="186791"/>
                    </a:moveTo>
                    <a:cubicBezTo>
                      <a:pt x="47410" y="186791"/>
                      <a:pt x="40227" y="188587"/>
                      <a:pt x="38431" y="186791"/>
                    </a:cubicBezTo>
                    <a:cubicBezTo>
                      <a:pt x="36636" y="185893"/>
                      <a:pt x="38431" y="181403"/>
                      <a:pt x="34840" y="180504"/>
                    </a:cubicBezTo>
                    <a:cubicBezTo>
                      <a:pt x="30351" y="178708"/>
                      <a:pt x="24964" y="180504"/>
                      <a:pt x="20475" y="176912"/>
                    </a:cubicBezTo>
                    <a:cubicBezTo>
                      <a:pt x="17781" y="175116"/>
                      <a:pt x="22271" y="168830"/>
                      <a:pt x="20475" y="167034"/>
                    </a:cubicBezTo>
                    <a:cubicBezTo>
                      <a:pt x="18679" y="164340"/>
                      <a:pt x="12395" y="160748"/>
                      <a:pt x="10599" y="158054"/>
                    </a:cubicBezTo>
                    <a:cubicBezTo>
                      <a:pt x="8803" y="154462"/>
                      <a:pt x="13292" y="153563"/>
                      <a:pt x="12395" y="149971"/>
                    </a:cubicBezTo>
                    <a:cubicBezTo>
                      <a:pt x="12395" y="148175"/>
                      <a:pt x="8803" y="145481"/>
                      <a:pt x="7906" y="142787"/>
                    </a:cubicBezTo>
                    <a:cubicBezTo>
                      <a:pt x="7906" y="139195"/>
                      <a:pt x="15088" y="135603"/>
                      <a:pt x="12395" y="132909"/>
                    </a:cubicBezTo>
                    <a:cubicBezTo>
                      <a:pt x="9701" y="130215"/>
                      <a:pt x="3417" y="130215"/>
                      <a:pt x="723" y="127521"/>
                    </a:cubicBezTo>
                    <a:cubicBezTo>
                      <a:pt x="-1073" y="125724"/>
                      <a:pt x="723" y="117642"/>
                      <a:pt x="3417" y="115846"/>
                    </a:cubicBezTo>
                    <a:cubicBezTo>
                      <a:pt x="5212" y="114948"/>
                      <a:pt x="7007" y="117642"/>
                      <a:pt x="7007" y="117642"/>
                    </a:cubicBezTo>
                    <a:cubicBezTo>
                      <a:pt x="7906" y="114948"/>
                      <a:pt x="7007" y="112254"/>
                      <a:pt x="7906" y="110458"/>
                    </a:cubicBezTo>
                    <a:cubicBezTo>
                      <a:pt x="8803" y="107764"/>
                      <a:pt x="12395" y="105968"/>
                      <a:pt x="13292" y="102376"/>
                    </a:cubicBezTo>
                    <a:cubicBezTo>
                      <a:pt x="13292" y="99682"/>
                      <a:pt x="11497" y="96988"/>
                      <a:pt x="11497" y="94293"/>
                    </a:cubicBezTo>
                    <a:cubicBezTo>
                      <a:pt x="10599" y="90701"/>
                      <a:pt x="14190" y="88007"/>
                      <a:pt x="15088" y="85313"/>
                    </a:cubicBezTo>
                    <a:cubicBezTo>
                      <a:pt x="15986" y="81721"/>
                      <a:pt x="11497" y="79027"/>
                      <a:pt x="11497" y="75435"/>
                    </a:cubicBezTo>
                    <a:cubicBezTo>
                      <a:pt x="11497" y="70047"/>
                      <a:pt x="18679" y="68250"/>
                      <a:pt x="18679" y="63760"/>
                    </a:cubicBezTo>
                    <a:cubicBezTo>
                      <a:pt x="18679" y="59270"/>
                      <a:pt x="15088" y="58372"/>
                      <a:pt x="15986" y="54780"/>
                    </a:cubicBezTo>
                    <a:cubicBezTo>
                      <a:pt x="15986" y="52086"/>
                      <a:pt x="22271" y="44004"/>
                      <a:pt x="25862" y="43106"/>
                    </a:cubicBezTo>
                    <a:cubicBezTo>
                      <a:pt x="29453" y="43106"/>
                      <a:pt x="33045" y="48494"/>
                      <a:pt x="37534" y="47596"/>
                    </a:cubicBezTo>
                    <a:cubicBezTo>
                      <a:pt x="41125" y="47596"/>
                      <a:pt x="41125" y="37717"/>
                      <a:pt x="43819" y="35023"/>
                    </a:cubicBezTo>
                    <a:cubicBezTo>
                      <a:pt x="46512" y="31431"/>
                      <a:pt x="50103" y="35023"/>
                      <a:pt x="52797" y="32329"/>
                    </a:cubicBezTo>
                    <a:cubicBezTo>
                      <a:pt x="54592" y="30533"/>
                      <a:pt x="56388" y="24247"/>
                      <a:pt x="58184" y="24247"/>
                    </a:cubicBezTo>
                    <a:cubicBezTo>
                      <a:pt x="60877" y="24247"/>
                      <a:pt x="63570" y="26941"/>
                      <a:pt x="66264" y="24247"/>
                    </a:cubicBezTo>
                    <a:cubicBezTo>
                      <a:pt x="68958" y="21553"/>
                      <a:pt x="71651" y="11675"/>
                      <a:pt x="75242" y="11675"/>
                    </a:cubicBezTo>
                    <a:cubicBezTo>
                      <a:pt x="77936" y="11675"/>
                      <a:pt x="84221" y="22451"/>
                      <a:pt x="86914" y="22451"/>
                    </a:cubicBezTo>
                    <a:cubicBezTo>
                      <a:pt x="91403" y="21553"/>
                      <a:pt x="93199" y="7184"/>
                      <a:pt x="97688" y="9878"/>
                    </a:cubicBezTo>
                    <a:cubicBezTo>
                      <a:pt x="99483" y="11675"/>
                      <a:pt x="99483" y="19757"/>
                      <a:pt x="102177" y="20655"/>
                    </a:cubicBezTo>
                    <a:cubicBezTo>
                      <a:pt x="103972" y="20655"/>
                      <a:pt x="106666" y="14369"/>
                      <a:pt x="108461" y="14369"/>
                    </a:cubicBezTo>
                    <a:cubicBezTo>
                      <a:pt x="110257" y="14369"/>
                      <a:pt x="117440" y="17961"/>
                      <a:pt x="119235" y="17961"/>
                    </a:cubicBezTo>
                    <a:cubicBezTo>
                      <a:pt x="126418" y="20655"/>
                      <a:pt x="121929" y="5388"/>
                      <a:pt x="127316" y="5388"/>
                    </a:cubicBezTo>
                    <a:cubicBezTo>
                      <a:pt x="129112" y="5388"/>
                      <a:pt x="134499" y="8082"/>
                      <a:pt x="136294" y="7184"/>
                    </a:cubicBezTo>
                    <a:cubicBezTo>
                      <a:pt x="138090" y="7184"/>
                      <a:pt x="143477" y="0"/>
                      <a:pt x="144374" y="0"/>
                    </a:cubicBezTo>
                    <a:cubicBezTo>
                      <a:pt x="145273" y="0"/>
                      <a:pt x="150659" y="1796"/>
                      <a:pt x="151557" y="1796"/>
                    </a:cubicBezTo>
                    <a:cubicBezTo>
                      <a:pt x="153353" y="1796"/>
                      <a:pt x="152455" y="12572"/>
                      <a:pt x="154251" y="13470"/>
                    </a:cubicBezTo>
                    <a:cubicBezTo>
                      <a:pt x="156944" y="13470"/>
                      <a:pt x="165922" y="8082"/>
                      <a:pt x="167718" y="8980"/>
                    </a:cubicBezTo>
                    <a:cubicBezTo>
                      <a:pt x="169514" y="8980"/>
                      <a:pt x="172207" y="15267"/>
                      <a:pt x="174003" y="15267"/>
                    </a:cubicBezTo>
                    <a:cubicBezTo>
                      <a:pt x="175798" y="16165"/>
                      <a:pt x="170411" y="24247"/>
                      <a:pt x="172207" y="26043"/>
                    </a:cubicBezTo>
                    <a:cubicBezTo>
                      <a:pt x="174003" y="26941"/>
                      <a:pt x="183879" y="26043"/>
                      <a:pt x="185675" y="27839"/>
                    </a:cubicBezTo>
                    <a:cubicBezTo>
                      <a:pt x="187470" y="29635"/>
                      <a:pt x="185675" y="36819"/>
                      <a:pt x="186572" y="38616"/>
                    </a:cubicBezTo>
                    <a:cubicBezTo>
                      <a:pt x="188368" y="39513"/>
                      <a:pt x="190164" y="41310"/>
                      <a:pt x="191061" y="42208"/>
                    </a:cubicBezTo>
                    <a:cubicBezTo>
                      <a:pt x="192857" y="44004"/>
                      <a:pt x="190164" y="48494"/>
                      <a:pt x="191061" y="49392"/>
                    </a:cubicBezTo>
                    <a:cubicBezTo>
                      <a:pt x="194653" y="52984"/>
                      <a:pt x="202733" y="44004"/>
                      <a:pt x="205427" y="47596"/>
                    </a:cubicBezTo>
                    <a:cubicBezTo>
                      <a:pt x="206324" y="49392"/>
                      <a:pt x="204529" y="58372"/>
                      <a:pt x="205427" y="60168"/>
                    </a:cubicBezTo>
                    <a:cubicBezTo>
                      <a:pt x="206324" y="61964"/>
                      <a:pt x="211711" y="60168"/>
                      <a:pt x="211711" y="63760"/>
                    </a:cubicBezTo>
                    <a:cubicBezTo>
                      <a:pt x="211711" y="69149"/>
                      <a:pt x="209916" y="70944"/>
                      <a:pt x="211711" y="72741"/>
                    </a:cubicBezTo>
                    <a:cubicBezTo>
                      <a:pt x="214405" y="79027"/>
                      <a:pt x="223383" y="74537"/>
                      <a:pt x="223383" y="81721"/>
                    </a:cubicBezTo>
                    <a:cubicBezTo>
                      <a:pt x="223383" y="84415"/>
                      <a:pt x="220689" y="89803"/>
                      <a:pt x="220689" y="91599"/>
                    </a:cubicBezTo>
                    <a:cubicBezTo>
                      <a:pt x="220689" y="96988"/>
                      <a:pt x="228770" y="100580"/>
                      <a:pt x="227872" y="105070"/>
                    </a:cubicBezTo>
                    <a:cubicBezTo>
                      <a:pt x="227872" y="108662"/>
                      <a:pt x="219792" y="110458"/>
                      <a:pt x="217996" y="114948"/>
                    </a:cubicBezTo>
                    <a:cubicBezTo>
                      <a:pt x="217996" y="116744"/>
                      <a:pt x="222485" y="121234"/>
                      <a:pt x="223383" y="126623"/>
                    </a:cubicBezTo>
                    <a:cubicBezTo>
                      <a:pt x="223383" y="129317"/>
                      <a:pt x="220689" y="132909"/>
                      <a:pt x="219792" y="135603"/>
                    </a:cubicBezTo>
                    <a:cubicBezTo>
                      <a:pt x="219792" y="137399"/>
                      <a:pt x="212609" y="138297"/>
                      <a:pt x="211711" y="140093"/>
                    </a:cubicBezTo>
                    <a:cubicBezTo>
                      <a:pt x="211711" y="141889"/>
                      <a:pt x="213507" y="149971"/>
                      <a:pt x="213507" y="152665"/>
                    </a:cubicBezTo>
                    <a:cubicBezTo>
                      <a:pt x="213507" y="154462"/>
                      <a:pt x="213507" y="158952"/>
                      <a:pt x="212609" y="160748"/>
                    </a:cubicBezTo>
                    <a:cubicBezTo>
                      <a:pt x="212609" y="163442"/>
                      <a:pt x="206324" y="160748"/>
                      <a:pt x="205427" y="164340"/>
                    </a:cubicBezTo>
                    <a:cubicBezTo>
                      <a:pt x="205427" y="166136"/>
                      <a:pt x="205427" y="170626"/>
                      <a:pt x="205427" y="172422"/>
                    </a:cubicBezTo>
                    <a:cubicBezTo>
                      <a:pt x="204529" y="175116"/>
                      <a:pt x="195550" y="172422"/>
                      <a:pt x="194653" y="175116"/>
                    </a:cubicBezTo>
                    <a:cubicBezTo>
                      <a:pt x="193755" y="176912"/>
                      <a:pt x="191959" y="180504"/>
                      <a:pt x="191061" y="181403"/>
                    </a:cubicBezTo>
                    <a:cubicBezTo>
                      <a:pt x="187470" y="186791"/>
                      <a:pt x="180287" y="184097"/>
                      <a:pt x="180287" y="184097"/>
                    </a:cubicBezTo>
                    <a:lnTo>
                      <a:pt x="180287" y="163442"/>
                    </a:lnTo>
                    <a:cubicBezTo>
                      <a:pt x="180287" y="163442"/>
                      <a:pt x="172207" y="155360"/>
                      <a:pt x="166820" y="152665"/>
                    </a:cubicBezTo>
                    <a:cubicBezTo>
                      <a:pt x="155148" y="144583"/>
                      <a:pt x="151557" y="124826"/>
                      <a:pt x="151557" y="124826"/>
                    </a:cubicBezTo>
                    <a:cubicBezTo>
                      <a:pt x="131805" y="114948"/>
                      <a:pt x="112053" y="121234"/>
                      <a:pt x="112053" y="121234"/>
                    </a:cubicBezTo>
                    <a:cubicBezTo>
                      <a:pt x="112053" y="121234"/>
                      <a:pt x="97688" y="135603"/>
                      <a:pt x="88710" y="145481"/>
                    </a:cubicBezTo>
                    <a:cubicBezTo>
                      <a:pt x="79732" y="155360"/>
                      <a:pt x="67162" y="160748"/>
                      <a:pt x="67162" y="160748"/>
                    </a:cubicBezTo>
                    <a:lnTo>
                      <a:pt x="63570" y="167034"/>
                    </a:lnTo>
                    <a:cubicBezTo>
                      <a:pt x="63570" y="167034"/>
                      <a:pt x="57286" y="166136"/>
                      <a:pt x="53694" y="167034"/>
                    </a:cubicBezTo>
                    <a:cubicBezTo>
                      <a:pt x="40227" y="172422"/>
                      <a:pt x="47410" y="185893"/>
                      <a:pt x="47410" y="185893"/>
                    </a:cubicBezTo>
                  </a:path>
                </a:pathLst>
              </a:custGeom>
              <a:solidFill>
                <a:srgbClr val="333333"/>
              </a:solidFill>
              <a:ln w="8971" cap="flat">
                <a:noFill/>
                <a:prstDash val="solid"/>
                <a:miter/>
              </a:ln>
            </p:spPr>
            <p:txBody>
              <a:bodyPr rtlCol="0" anchor="ctr"/>
              <a:lstStyle/>
              <a:p>
                <a:endParaRPr lang="en-US"/>
              </a:p>
            </p:txBody>
          </p:sp>
          <p:sp>
            <p:nvSpPr>
              <p:cNvPr id="1466" name="Freeform 1465">
                <a:extLst>
                  <a:ext uri="{FF2B5EF4-FFF2-40B4-BE49-F238E27FC236}">
                    <a16:creationId xmlns:a16="http://schemas.microsoft.com/office/drawing/2014/main" id="{586D0013-CFFF-E0C3-0A7E-5D16FF5B3779}"/>
                  </a:ext>
                </a:extLst>
              </p:cNvPr>
              <p:cNvSpPr/>
              <p:nvPr/>
            </p:nvSpPr>
            <p:spPr>
              <a:xfrm>
                <a:off x="11914780" y="5868195"/>
                <a:ext cx="43095" cy="82618"/>
              </a:xfrm>
              <a:custGeom>
                <a:avLst/>
                <a:gdLst>
                  <a:gd name="connsiteX0" fmla="*/ 8081 w 43095"/>
                  <a:gd name="connsiteY0" fmla="*/ 898 h 82618"/>
                  <a:gd name="connsiteX1" fmla="*/ 32322 w 43095"/>
                  <a:gd name="connsiteY1" fmla="*/ 20655 h 82618"/>
                  <a:gd name="connsiteX2" fmla="*/ 43095 w 43095"/>
                  <a:gd name="connsiteY2" fmla="*/ 44004 h 82618"/>
                  <a:gd name="connsiteX3" fmla="*/ 22446 w 43095"/>
                  <a:gd name="connsiteY3" fmla="*/ 62862 h 82618"/>
                  <a:gd name="connsiteX4" fmla="*/ 0 w 43095"/>
                  <a:gd name="connsiteY4" fmla="*/ 82619 h 82618"/>
                  <a:gd name="connsiteX5" fmla="*/ 1796 w 43095"/>
                  <a:gd name="connsiteY5" fmla="*/ 44004 h 82618"/>
                  <a:gd name="connsiteX6" fmla="*/ 8978 w 43095"/>
                  <a:gd name="connsiteY6" fmla="*/ 0 h 8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095" h="82618">
                    <a:moveTo>
                      <a:pt x="8081" y="898"/>
                    </a:moveTo>
                    <a:cubicBezTo>
                      <a:pt x="8081" y="898"/>
                      <a:pt x="23344" y="9878"/>
                      <a:pt x="32322" y="20655"/>
                    </a:cubicBezTo>
                    <a:cubicBezTo>
                      <a:pt x="41300" y="31431"/>
                      <a:pt x="43095" y="44004"/>
                      <a:pt x="43095" y="44004"/>
                    </a:cubicBezTo>
                    <a:lnTo>
                      <a:pt x="22446" y="62862"/>
                    </a:lnTo>
                    <a:lnTo>
                      <a:pt x="0" y="82619"/>
                    </a:lnTo>
                    <a:cubicBezTo>
                      <a:pt x="0" y="82619"/>
                      <a:pt x="0" y="64658"/>
                      <a:pt x="1796" y="44004"/>
                    </a:cubicBezTo>
                    <a:cubicBezTo>
                      <a:pt x="3592" y="23349"/>
                      <a:pt x="8978" y="0"/>
                      <a:pt x="8978" y="0"/>
                    </a:cubicBezTo>
                  </a:path>
                </a:pathLst>
              </a:custGeom>
              <a:solidFill>
                <a:srgbClr val="D2AB83"/>
              </a:solidFill>
              <a:ln w="8971" cap="flat">
                <a:noFill/>
                <a:prstDash val="solid"/>
                <a:miter/>
              </a:ln>
            </p:spPr>
            <p:txBody>
              <a:bodyPr rtlCol="0" anchor="ctr"/>
              <a:lstStyle/>
              <a:p>
                <a:endParaRPr lang="en-US"/>
              </a:p>
            </p:txBody>
          </p:sp>
          <p:sp>
            <p:nvSpPr>
              <p:cNvPr id="1467" name="Freeform 1466">
                <a:extLst>
                  <a:ext uri="{FF2B5EF4-FFF2-40B4-BE49-F238E27FC236}">
                    <a16:creationId xmlns:a16="http://schemas.microsoft.com/office/drawing/2014/main" id="{B4CE2F49-C43F-969B-537E-99D6102E3A1E}"/>
                  </a:ext>
                </a:extLst>
              </p:cNvPr>
              <p:cNvSpPr/>
              <p:nvPr/>
            </p:nvSpPr>
            <p:spPr>
              <a:xfrm>
                <a:off x="12237099" y="5823293"/>
                <a:ext cx="56562" cy="112253"/>
              </a:xfrm>
              <a:custGeom>
                <a:avLst/>
                <a:gdLst>
                  <a:gd name="connsiteX0" fmla="*/ 0 w 56562"/>
                  <a:gd name="connsiteY0" fmla="*/ 46697 h 112253"/>
                  <a:gd name="connsiteX1" fmla="*/ 26935 w 56562"/>
                  <a:gd name="connsiteY1" fmla="*/ 31431 h 112253"/>
                  <a:gd name="connsiteX2" fmla="*/ 48482 w 56562"/>
                  <a:gd name="connsiteY2" fmla="*/ 0 h 112253"/>
                  <a:gd name="connsiteX3" fmla="*/ 52971 w 56562"/>
                  <a:gd name="connsiteY3" fmla="*/ 39513 h 112253"/>
                  <a:gd name="connsiteX4" fmla="*/ 56563 w 56562"/>
                  <a:gd name="connsiteY4" fmla="*/ 112254 h 112253"/>
                  <a:gd name="connsiteX5" fmla="*/ 24241 w 56562"/>
                  <a:gd name="connsiteY5" fmla="*/ 85313 h 112253"/>
                  <a:gd name="connsiteX6" fmla="*/ 898 w 56562"/>
                  <a:gd name="connsiteY6" fmla="*/ 60168 h 112253"/>
                  <a:gd name="connsiteX7" fmla="*/ 898 w 56562"/>
                  <a:gd name="connsiteY7" fmla="*/ 47596 h 112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62" h="112253">
                    <a:moveTo>
                      <a:pt x="0" y="46697"/>
                    </a:moveTo>
                    <a:cubicBezTo>
                      <a:pt x="0" y="46697"/>
                      <a:pt x="14365" y="43105"/>
                      <a:pt x="26935" y="31431"/>
                    </a:cubicBezTo>
                    <a:cubicBezTo>
                      <a:pt x="38606" y="19757"/>
                      <a:pt x="48482" y="0"/>
                      <a:pt x="48482" y="0"/>
                    </a:cubicBezTo>
                    <a:cubicBezTo>
                      <a:pt x="48482" y="0"/>
                      <a:pt x="53869" y="17063"/>
                      <a:pt x="52971" y="39513"/>
                    </a:cubicBezTo>
                    <a:cubicBezTo>
                      <a:pt x="52074" y="67352"/>
                      <a:pt x="56563" y="112254"/>
                      <a:pt x="56563" y="112254"/>
                    </a:cubicBezTo>
                    <a:cubicBezTo>
                      <a:pt x="56563" y="112254"/>
                      <a:pt x="38606" y="98783"/>
                      <a:pt x="24241" y="85313"/>
                    </a:cubicBezTo>
                    <a:cubicBezTo>
                      <a:pt x="9876" y="71843"/>
                      <a:pt x="898" y="60168"/>
                      <a:pt x="898" y="60168"/>
                    </a:cubicBezTo>
                    <a:lnTo>
                      <a:pt x="898" y="47596"/>
                    </a:lnTo>
                  </a:path>
                </a:pathLst>
              </a:custGeom>
              <a:solidFill>
                <a:srgbClr val="D2AB83"/>
              </a:solidFill>
              <a:ln w="8971" cap="flat">
                <a:noFill/>
                <a:prstDash val="solid"/>
                <a:miter/>
              </a:ln>
            </p:spPr>
            <p:txBody>
              <a:bodyPr rtlCol="0" anchor="ctr"/>
              <a:lstStyle/>
              <a:p>
                <a:endParaRPr lang="en-US"/>
              </a:p>
            </p:txBody>
          </p:sp>
          <p:sp>
            <p:nvSpPr>
              <p:cNvPr id="1468" name="Freeform 1467">
                <a:extLst>
                  <a:ext uri="{FF2B5EF4-FFF2-40B4-BE49-F238E27FC236}">
                    <a16:creationId xmlns:a16="http://schemas.microsoft.com/office/drawing/2014/main" id="{F045BFD0-2B05-C985-7D42-4D6AC88EE839}"/>
                  </a:ext>
                </a:extLst>
              </p:cNvPr>
              <p:cNvSpPr/>
              <p:nvPr/>
            </p:nvSpPr>
            <p:spPr>
              <a:xfrm>
                <a:off x="11921065" y="5706549"/>
                <a:ext cx="365414" cy="206547"/>
              </a:xfrm>
              <a:custGeom>
                <a:avLst/>
                <a:gdLst>
                  <a:gd name="connsiteX0" fmla="*/ 898 w 365414"/>
                  <a:gd name="connsiteY0" fmla="*/ 159850 h 206547"/>
                  <a:gd name="connsiteX1" fmla="*/ 26037 w 365414"/>
                  <a:gd name="connsiteY1" fmla="*/ 76333 h 206547"/>
                  <a:gd name="connsiteX2" fmla="*/ 84396 w 365414"/>
                  <a:gd name="connsiteY2" fmla="*/ 36819 h 206547"/>
                  <a:gd name="connsiteX3" fmla="*/ 119410 w 365414"/>
                  <a:gd name="connsiteY3" fmla="*/ 13470 h 206547"/>
                  <a:gd name="connsiteX4" fmla="*/ 149039 w 365414"/>
                  <a:gd name="connsiteY4" fmla="*/ 35023 h 206547"/>
                  <a:gd name="connsiteX5" fmla="*/ 191236 w 365414"/>
                  <a:gd name="connsiteY5" fmla="*/ 41309 h 206547"/>
                  <a:gd name="connsiteX6" fmla="*/ 224456 w 365414"/>
                  <a:gd name="connsiteY6" fmla="*/ 27839 h 206547"/>
                  <a:gd name="connsiteX7" fmla="*/ 228047 w 365414"/>
                  <a:gd name="connsiteY7" fmla="*/ 14368 h 206547"/>
                  <a:gd name="connsiteX8" fmla="*/ 220864 w 365414"/>
                  <a:gd name="connsiteY8" fmla="*/ 0 h 206547"/>
                  <a:gd name="connsiteX9" fmla="*/ 254982 w 365414"/>
                  <a:gd name="connsiteY9" fmla="*/ 2694 h 206547"/>
                  <a:gd name="connsiteX10" fmla="*/ 299873 w 365414"/>
                  <a:gd name="connsiteY10" fmla="*/ 11674 h 206547"/>
                  <a:gd name="connsiteX11" fmla="*/ 355538 w 365414"/>
                  <a:gd name="connsiteY11" fmla="*/ 97885 h 206547"/>
                  <a:gd name="connsiteX12" fmla="*/ 365414 w 365414"/>
                  <a:gd name="connsiteY12" fmla="*/ 114948 h 206547"/>
                  <a:gd name="connsiteX13" fmla="*/ 348355 w 365414"/>
                  <a:gd name="connsiteY13" fmla="*/ 144583 h 206547"/>
                  <a:gd name="connsiteX14" fmla="*/ 317830 w 365414"/>
                  <a:gd name="connsiteY14" fmla="*/ 162544 h 206547"/>
                  <a:gd name="connsiteX15" fmla="*/ 150834 w 365414"/>
                  <a:gd name="connsiteY15" fmla="*/ 176014 h 206547"/>
                  <a:gd name="connsiteX16" fmla="*/ 79008 w 365414"/>
                  <a:gd name="connsiteY16" fmla="*/ 204751 h 206547"/>
                  <a:gd name="connsiteX17" fmla="*/ 70928 w 365414"/>
                  <a:gd name="connsiteY17" fmla="*/ 171524 h 206547"/>
                  <a:gd name="connsiteX18" fmla="*/ 36811 w 365414"/>
                  <a:gd name="connsiteY18" fmla="*/ 206547 h 206547"/>
                  <a:gd name="connsiteX19" fmla="*/ 23343 w 365414"/>
                  <a:gd name="connsiteY19" fmla="*/ 180504 h 206547"/>
                  <a:gd name="connsiteX20" fmla="*/ 0 w 365414"/>
                  <a:gd name="connsiteY20" fmla="*/ 160748 h 206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5414" h="206547">
                    <a:moveTo>
                      <a:pt x="898" y="159850"/>
                    </a:moveTo>
                    <a:cubicBezTo>
                      <a:pt x="898" y="159850"/>
                      <a:pt x="-3592" y="113152"/>
                      <a:pt x="26037" y="76333"/>
                    </a:cubicBezTo>
                    <a:cubicBezTo>
                      <a:pt x="43994" y="54780"/>
                      <a:pt x="63745" y="47596"/>
                      <a:pt x="84396" y="36819"/>
                    </a:cubicBezTo>
                    <a:cubicBezTo>
                      <a:pt x="98761" y="29635"/>
                      <a:pt x="119410" y="13470"/>
                      <a:pt x="119410" y="13470"/>
                    </a:cubicBezTo>
                    <a:cubicBezTo>
                      <a:pt x="119410" y="13470"/>
                      <a:pt x="131082" y="26941"/>
                      <a:pt x="149039" y="35023"/>
                    </a:cubicBezTo>
                    <a:cubicBezTo>
                      <a:pt x="162506" y="40411"/>
                      <a:pt x="179565" y="41309"/>
                      <a:pt x="191236" y="41309"/>
                    </a:cubicBezTo>
                    <a:cubicBezTo>
                      <a:pt x="205602" y="41309"/>
                      <a:pt x="218171" y="35921"/>
                      <a:pt x="224456" y="27839"/>
                    </a:cubicBezTo>
                    <a:cubicBezTo>
                      <a:pt x="229843" y="21553"/>
                      <a:pt x="228047" y="14368"/>
                      <a:pt x="228047" y="14368"/>
                    </a:cubicBezTo>
                    <a:lnTo>
                      <a:pt x="220864" y="0"/>
                    </a:lnTo>
                    <a:cubicBezTo>
                      <a:pt x="220864" y="0"/>
                      <a:pt x="237026" y="1796"/>
                      <a:pt x="254982" y="2694"/>
                    </a:cubicBezTo>
                    <a:cubicBezTo>
                      <a:pt x="271143" y="2694"/>
                      <a:pt x="289099" y="2694"/>
                      <a:pt x="299873" y="11674"/>
                    </a:cubicBezTo>
                    <a:cubicBezTo>
                      <a:pt x="324114" y="29635"/>
                      <a:pt x="342969" y="73638"/>
                      <a:pt x="355538" y="97885"/>
                    </a:cubicBezTo>
                    <a:cubicBezTo>
                      <a:pt x="360925" y="108662"/>
                      <a:pt x="365414" y="114948"/>
                      <a:pt x="365414" y="114948"/>
                    </a:cubicBezTo>
                    <a:cubicBezTo>
                      <a:pt x="365414" y="114948"/>
                      <a:pt x="360027" y="132909"/>
                      <a:pt x="348355" y="144583"/>
                    </a:cubicBezTo>
                    <a:cubicBezTo>
                      <a:pt x="335786" y="156257"/>
                      <a:pt x="317830" y="162544"/>
                      <a:pt x="317830" y="162544"/>
                    </a:cubicBezTo>
                    <a:lnTo>
                      <a:pt x="150834" y="176014"/>
                    </a:lnTo>
                    <a:lnTo>
                      <a:pt x="79008" y="204751"/>
                    </a:lnTo>
                    <a:lnTo>
                      <a:pt x="70928" y="171524"/>
                    </a:lnTo>
                    <a:lnTo>
                      <a:pt x="36811" y="206547"/>
                    </a:lnTo>
                    <a:cubicBezTo>
                      <a:pt x="36811" y="206547"/>
                      <a:pt x="32321" y="192179"/>
                      <a:pt x="23343" y="180504"/>
                    </a:cubicBezTo>
                    <a:cubicBezTo>
                      <a:pt x="14365" y="168830"/>
                      <a:pt x="0" y="160748"/>
                      <a:pt x="0" y="160748"/>
                    </a:cubicBezTo>
                  </a:path>
                </a:pathLst>
              </a:custGeom>
              <a:solidFill>
                <a:srgbClr val="FFFFFF"/>
              </a:solidFill>
              <a:ln w="8971" cap="flat">
                <a:noFill/>
                <a:prstDash val="solid"/>
                <a:miter/>
              </a:ln>
            </p:spPr>
            <p:txBody>
              <a:bodyPr rtlCol="0" anchor="ctr"/>
              <a:lstStyle/>
              <a:p>
                <a:endParaRPr lang="en-US"/>
              </a:p>
            </p:txBody>
          </p:sp>
          <p:sp>
            <p:nvSpPr>
              <p:cNvPr id="1469" name="Freeform 1468">
                <a:extLst>
                  <a:ext uri="{FF2B5EF4-FFF2-40B4-BE49-F238E27FC236}">
                    <a16:creationId xmlns:a16="http://schemas.microsoft.com/office/drawing/2014/main" id="{C5D8A95D-79C8-4E75-30FA-286833F1A4AA}"/>
                  </a:ext>
                </a:extLst>
              </p:cNvPr>
              <p:cNvSpPr/>
              <p:nvPr/>
            </p:nvSpPr>
            <p:spPr>
              <a:xfrm>
                <a:off x="11982117" y="5813407"/>
                <a:ext cx="254129" cy="244137"/>
              </a:xfrm>
              <a:custGeom>
                <a:avLst/>
                <a:gdLst>
                  <a:gd name="connsiteX0" fmla="*/ 8978 w 254129"/>
                  <a:gd name="connsiteY0" fmla="*/ 67360 h 244137"/>
                  <a:gd name="connsiteX1" fmla="*/ 15263 w 254129"/>
                  <a:gd name="connsiteY1" fmla="*/ 88913 h 244137"/>
                  <a:gd name="connsiteX2" fmla="*/ 37709 w 254129"/>
                  <a:gd name="connsiteY2" fmla="*/ 70952 h 244137"/>
                  <a:gd name="connsiteX3" fmla="*/ 60154 w 254129"/>
                  <a:gd name="connsiteY3" fmla="*/ 35929 h 244137"/>
                  <a:gd name="connsiteX4" fmla="*/ 92476 w 254129"/>
                  <a:gd name="connsiteY4" fmla="*/ 35929 h 244137"/>
                  <a:gd name="connsiteX5" fmla="*/ 171485 w 254129"/>
                  <a:gd name="connsiteY5" fmla="*/ 37725 h 244137"/>
                  <a:gd name="connsiteX6" fmla="*/ 234332 w 254129"/>
                  <a:gd name="connsiteY6" fmla="*/ 906 h 244137"/>
                  <a:gd name="connsiteX7" fmla="*/ 254084 w 254129"/>
                  <a:gd name="connsiteY7" fmla="*/ 60176 h 244137"/>
                  <a:gd name="connsiteX8" fmla="*/ 248697 w 254129"/>
                  <a:gd name="connsiteY8" fmla="*/ 142795 h 244137"/>
                  <a:gd name="connsiteX9" fmla="*/ 244208 w 254129"/>
                  <a:gd name="connsiteY9" fmla="*/ 219127 h 244137"/>
                  <a:gd name="connsiteX10" fmla="*/ 158915 w 254129"/>
                  <a:gd name="connsiteY10" fmla="*/ 227210 h 244137"/>
                  <a:gd name="connsiteX11" fmla="*/ 88885 w 254129"/>
                  <a:gd name="connsiteY11" fmla="*/ 240680 h 244137"/>
                  <a:gd name="connsiteX12" fmla="*/ 43994 w 254129"/>
                  <a:gd name="connsiteY12" fmla="*/ 237986 h 244137"/>
                  <a:gd name="connsiteX13" fmla="*/ 25139 w 254129"/>
                  <a:gd name="connsiteY13" fmla="*/ 156265 h 244137"/>
                  <a:gd name="connsiteX14" fmla="*/ 0 w 254129"/>
                  <a:gd name="connsiteY14" fmla="*/ 77239 h 244137"/>
                  <a:gd name="connsiteX15" fmla="*/ 8978 w 254129"/>
                  <a:gd name="connsiteY15" fmla="*/ 68258 h 244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54129" h="244137">
                    <a:moveTo>
                      <a:pt x="8978" y="67360"/>
                    </a:moveTo>
                    <a:lnTo>
                      <a:pt x="15263" y="88913"/>
                    </a:lnTo>
                    <a:cubicBezTo>
                      <a:pt x="15263" y="88913"/>
                      <a:pt x="25139" y="88913"/>
                      <a:pt x="37709" y="70952"/>
                    </a:cubicBezTo>
                    <a:cubicBezTo>
                      <a:pt x="47585" y="56584"/>
                      <a:pt x="60154" y="35929"/>
                      <a:pt x="60154" y="35929"/>
                    </a:cubicBezTo>
                    <a:cubicBezTo>
                      <a:pt x="60154" y="35929"/>
                      <a:pt x="74519" y="33235"/>
                      <a:pt x="92476" y="35929"/>
                    </a:cubicBezTo>
                    <a:cubicBezTo>
                      <a:pt x="114921" y="37725"/>
                      <a:pt x="143652" y="44011"/>
                      <a:pt x="171485" y="37725"/>
                    </a:cubicBezTo>
                    <a:cubicBezTo>
                      <a:pt x="201113" y="31439"/>
                      <a:pt x="226252" y="-6279"/>
                      <a:pt x="234332" y="906"/>
                    </a:cubicBezTo>
                    <a:cubicBezTo>
                      <a:pt x="242412" y="7192"/>
                      <a:pt x="254982" y="39521"/>
                      <a:pt x="254084" y="60176"/>
                    </a:cubicBezTo>
                    <a:cubicBezTo>
                      <a:pt x="254084" y="70952"/>
                      <a:pt x="248697" y="108670"/>
                      <a:pt x="248697" y="142795"/>
                    </a:cubicBezTo>
                    <a:cubicBezTo>
                      <a:pt x="248697" y="176920"/>
                      <a:pt x="252289" y="208351"/>
                      <a:pt x="244208" y="219127"/>
                    </a:cubicBezTo>
                    <a:cubicBezTo>
                      <a:pt x="217273" y="256845"/>
                      <a:pt x="209193" y="221821"/>
                      <a:pt x="158915" y="227210"/>
                    </a:cubicBezTo>
                    <a:cubicBezTo>
                      <a:pt x="127491" y="229904"/>
                      <a:pt x="110432" y="237986"/>
                      <a:pt x="88885" y="240680"/>
                    </a:cubicBezTo>
                    <a:cubicBezTo>
                      <a:pt x="76315" y="242476"/>
                      <a:pt x="59257" y="248762"/>
                      <a:pt x="43994" y="237986"/>
                    </a:cubicBezTo>
                    <a:cubicBezTo>
                      <a:pt x="26037" y="225414"/>
                      <a:pt x="25139" y="156265"/>
                      <a:pt x="25139" y="156265"/>
                    </a:cubicBezTo>
                    <a:lnTo>
                      <a:pt x="0" y="77239"/>
                    </a:lnTo>
                    <a:lnTo>
                      <a:pt x="8978" y="68258"/>
                    </a:lnTo>
                  </a:path>
                </a:pathLst>
              </a:custGeom>
              <a:solidFill>
                <a:srgbClr val="64BED8"/>
              </a:solidFill>
              <a:ln w="8971" cap="rnd">
                <a:solidFill>
                  <a:srgbClr val="1D1D1B"/>
                </a:solidFill>
                <a:prstDash val="solid"/>
                <a:round/>
              </a:ln>
            </p:spPr>
            <p:txBody>
              <a:bodyPr rtlCol="0" anchor="ctr"/>
              <a:lstStyle/>
              <a:p>
                <a:endParaRPr lang="en-US"/>
              </a:p>
            </p:txBody>
          </p:sp>
          <p:sp>
            <p:nvSpPr>
              <p:cNvPr id="1470" name="Freeform 1469">
                <a:extLst>
                  <a:ext uri="{FF2B5EF4-FFF2-40B4-BE49-F238E27FC236}">
                    <a16:creationId xmlns:a16="http://schemas.microsoft.com/office/drawing/2014/main" id="{ED91783C-1610-547F-2183-2BC26B3ADA40}"/>
                  </a:ext>
                </a:extLst>
              </p:cNvPr>
              <p:cNvSpPr/>
              <p:nvPr/>
            </p:nvSpPr>
            <p:spPr>
              <a:xfrm>
                <a:off x="11959264" y="6037025"/>
                <a:ext cx="286813" cy="224507"/>
              </a:xfrm>
              <a:custGeom>
                <a:avLst/>
                <a:gdLst>
                  <a:gd name="connsiteX0" fmla="*/ 286814 w 286813"/>
                  <a:gd name="connsiteY0" fmla="*/ 224508 h 224507"/>
                  <a:gd name="connsiteX1" fmla="*/ 281426 w 286813"/>
                  <a:gd name="connsiteY1" fmla="*/ 119438 h 224507"/>
                  <a:gd name="connsiteX2" fmla="*/ 265266 w 286813"/>
                  <a:gd name="connsiteY2" fmla="*/ 31431 h 224507"/>
                  <a:gd name="connsiteX3" fmla="*/ 261675 w 286813"/>
                  <a:gd name="connsiteY3" fmla="*/ 2694 h 224507"/>
                  <a:gd name="connsiteX4" fmla="*/ 239229 w 286813"/>
                  <a:gd name="connsiteY4" fmla="*/ 7184 h 224507"/>
                  <a:gd name="connsiteX5" fmla="*/ 196133 w 286813"/>
                  <a:gd name="connsiteY5" fmla="*/ 0 h 224507"/>
                  <a:gd name="connsiteX6" fmla="*/ 171892 w 286813"/>
                  <a:gd name="connsiteY6" fmla="*/ 0 h 224507"/>
                  <a:gd name="connsiteX7" fmla="*/ 89292 w 286813"/>
                  <a:gd name="connsiteY7" fmla="*/ 17063 h 224507"/>
                  <a:gd name="connsiteX8" fmla="*/ 66847 w 286813"/>
                  <a:gd name="connsiteY8" fmla="*/ 12572 h 224507"/>
                  <a:gd name="connsiteX9" fmla="*/ 41708 w 286813"/>
                  <a:gd name="connsiteY9" fmla="*/ 17961 h 224507"/>
                  <a:gd name="connsiteX10" fmla="*/ 6693 w 286813"/>
                  <a:gd name="connsiteY10" fmla="*/ 144583 h 224507"/>
                  <a:gd name="connsiteX11" fmla="*/ 408 w 286813"/>
                  <a:gd name="connsiteY11" fmla="*/ 223610 h 224507"/>
                  <a:gd name="connsiteX12" fmla="*/ 286814 w 286813"/>
                  <a:gd name="connsiteY12" fmla="*/ 223610 h 224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6813" h="224507">
                    <a:moveTo>
                      <a:pt x="286814" y="224508"/>
                    </a:moveTo>
                    <a:cubicBezTo>
                      <a:pt x="286814" y="204751"/>
                      <a:pt x="285915" y="161646"/>
                      <a:pt x="281426" y="119438"/>
                    </a:cubicBezTo>
                    <a:cubicBezTo>
                      <a:pt x="277835" y="82619"/>
                      <a:pt x="269755" y="53882"/>
                      <a:pt x="265266" y="31431"/>
                    </a:cubicBezTo>
                    <a:cubicBezTo>
                      <a:pt x="262572" y="17961"/>
                      <a:pt x="261675" y="2694"/>
                      <a:pt x="261675" y="2694"/>
                    </a:cubicBezTo>
                    <a:cubicBezTo>
                      <a:pt x="261675" y="2694"/>
                      <a:pt x="255390" y="8082"/>
                      <a:pt x="239229" y="7184"/>
                    </a:cubicBezTo>
                    <a:cubicBezTo>
                      <a:pt x="223068" y="7184"/>
                      <a:pt x="196133" y="0"/>
                      <a:pt x="196133" y="0"/>
                    </a:cubicBezTo>
                    <a:lnTo>
                      <a:pt x="171892" y="0"/>
                    </a:lnTo>
                    <a:cubicBezTo>
                      <a:pt x="171892" y="0"/>
                      <a:pt x="89292" y="17063"/>
                      <a:pt x="89292" y="17063"/>
                    </a:cubicBezTo>
                    <a:lnTo>
                      <a:pt x="66847" y="12572"/>
                    </a:lnTo>
                    <a:lnTo>
                      <a:pt x="41708" y="17961"/>
                    </a:lnTo>
                    <a:cubicBezTo>
                      <a:pt x="41708" y="17961"/>
                      <a:pt x="17467" y="90701"/>
                      <a:pt x="6693" y="144583"/>
                    </a:cubicBezTo>
                    <a:cubicBezTo>
                      <a:pt x="-490" y="181403"/>
                      <a:pt x="-490" y="209241"/>
                      <a:pt x="408" y="223610"/>
                    </a:cubicBezTo>
                    <a:lnTo>
                      <a:pt x="286814" y="223610"/>
                    </a:lnTo>
                  </a:path>
                </a:pathLst>
              </a:custGeom>
              <a:solidFill>
                <a:srgbClr val="E75025"/>
              </a:solidFill>
              <a:ln w="8971" cap="rnd">
                <a:solidFill>
                  <a:srgbClr val="1D1D1B"/>
                </a:solidFill>
                <a:prstDash val="solid"/>
                <a:round/>
              </a:ln>
            </p:spPr>
            <p:txBody>
              <a:bodyPr rtlCol="0" anchor="ctr"/>
              <a:lstStyle/>
              <a:p>
                <a:endParaRPr lang="en-US"/>
              </a:p>
            </p:txBody>
          </p:sp>
          <p:sp>
            <p:nvSpPr>
              <p:cNvPr id="1471" name="Freeform 1470">
                <a:extLst>
                  <a:ext uri="{FF2B5EF4-FFF2-40B4-BE49-F238E27FC236}">
                    <a16:creationId xmlns:a16="http://schemas.microsoft.com/office/drawing/2014/main" id="{544DBF80-A6DD-34FD-CE71-027B3A383411}"/>
                  </a:ext>
                </a:extLst>
              </p:cNvPr>
              <p:cNvSpPr/>
              <p:nvPr/>
            </p:nvSpPr>
            <p:spPr>
              <a:xfrm>
                <a:off x="12125769" y="6062486"/>
                <a:ext cx="14365" cy="12256"/>
              </a:xfrm>
              <a:custGeom>
                <a:avLst/>
                <a:gdLst>
                  <a:gd name="connsiteX0" fmla="*/ 4489 w 14365"/>
                  <a:gd name="connsiteY0" fmla="*/ 581 h 12256"/>
                  <a:gd name="connsiteX1" fmla="*/ 0 w 14365"/>
                  <a:gd name="connsiteY1" fmla="*/ 4174 h 12256"/>
                  <a:gd name="connsiteX2" fmla="*/ 3592 w 14365"/>
                  <a:gd name="connsiteY2" fmla="*/ 7766 h 12256"/>
                  <a:gd name="connsiteX3" fmla="*/ 11672 w 14365"/>
                  <a:gd name="connsiteY3" fmla="*/ 12256 h 12256"/>
                  <a:gd name="connsiteX4" fmla="*/ 14366 w 14365"/>
                  <a:gd name="connsiteY4" fmla="*/ 7766 h 12256"/>
                  <a:gd name="connsiteX5" fmla="*/ 6285 w 14365"/>
                  <a:gd name="connsiteY5" fmla="*/ 581 h 12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65" h="12256">
                    <a:moveTo>
                      <a:pt x="4489" y="581"/>
                    </a:moveTo>
                    <a:cubicBezTo>
                      <a:pt x="1796" y="-1214"/>
                      <a:pt x="0" y="1480"/>
                      <a:pt x="0" y="4174"/>
                    </a:cubicBezTo>
                    <a:cubicBezTo>
                      <a:pt x="0" y="6868"/>
                      <a:pt x="2693" y="7766"/>
                      <a:pt x="3592" y="7766"/>
                    </a:cubicBezTo>
                    <a:cubicBezTo>
                      <a:pt x="5387" y="8664"/>
                      <a:pt x="8978" y="12256"/>
                      <a:pt x="11672" y="12256"/>
                    </a:cubicBezTo>
                    <a:cubicBezTo>
                      <a:pt x="14366" y="12256"/>
                      <a:pt x="14366" y="8664"/>
                      <a:pt x="14366" y="7766"/>
                    </a:cubicBezTo>
                    <a:cubicBezTo>
                      <a:pt x="12570" y="3276"/>
                      <a:pt x="8978" y="2378"/>
                      <a:pt x="6285" y="581"/>
                    </a:cubicBezTo>
                  </a:path>
                </a:pathLst>
              </a:custGeom>
              <a:solidFill>
                <a:srgbClr val="FEDE87"/>
              </a:solidFill>
              <a:ln w="8971" cap="flat">
                <a:noFill/>
                <a:prstDash val="solid"/>
                <a:miter/>
              </a:ln>
            </p:spPr>
            <p:txBody>
              <a:bodyPr rtlCol="0" anchor="ctr"/>
              <a:lstStyle/>
              <a:p>
                <a:endParaRPr lang="en-US"/>
              </a:p>
            </p:txBody>
          </p:sp>
          <p:sp>
            <p:nvSpPr>
              <p:cNvPr id="1472" name="Freeform 1471">
                <a:extLst>
                  <a:ext uri="{FF2B5EF4-FFF2-40B4-BE49-F238E27FC236}">
                    <a16:creationId xmlns:a16="http://schemas.microsoft.com/office/drawing/2014/main" id="{BA50C952-F42F-B88E-9F3B-3032ECE77B55}"/>
                  </a:ext>
                </a:extLst>
              </p:cNvPr>
              <p:cNvSpPr/>
              <p:nvPr/>
            </p:nvSpPr>
            <p:spPr>
              <a:xfrm>
                <a:off x="12132727" y="6032454"/>
                <a:ext cx="22005" cy="11755"/>
              </a:xfrm>
              <a:custGeom>
                <a:avLst/>
                <a:gdLst>
                  <a:gd name="connsiteX0" fmla="*/ 2918 w 22005"/>
                  <a:gd name="connsiteY0" fmla="*/ 10857 h 11755"/>
                  <a:gd name="connsiteX1" fmla="*/ 10101 w 22005"/>
                  <a:gd name="connsiteY1" fmla="*/ 8163 h 11755"/>
                  <a:gd name="connsiteX2" fmla="*/ 18181 w 22005"/>
                  <a:gd name="connsiteY2" fmla="*/ 11755 h 11755"/>
                  <a:gd name="connsiteX3" fmla="*/ 21772 w 22005"/>
                  <a:gd name="connsiteY3" fmla="*/ 5469 h 11755"/>
                  <a:gd name="connsiteX4" fmla="*/ 16386 w 22005"/>
                  <a:gd name="connsiteY4" fmla="*/ 979 h 11755"/>
                  <a:gd name="connsiteX5" fmla="*/ 2020 w 22005"/>
                  <a:gd name="connsiteY5" fmla="*/ 1877 h 11755"/>
                  <a:gd name="connsiteX6" fmla="*/ 2020 w 22005"/>
                  <a:gd name="connsiteY6" fmla="*/ 10857 h 11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005" h="11755">
                    <a:moveTo>
                      <a:pt x="2918" y="10857"/>
                    </a:moveTo>
                    <a:cubicBezTo>
                      <a:pt x="6509" y="10857"/>
                      <a:pt x="6509" y="8163"/>
                      <a:pt x="10101" y="8163"/>
                    </a:cubicBezTo>
                    <a:cubicBezTo>
                      <a:pt x="11896" y="8163"/>
                      <a:pt x="13692" y="11755"/>
                      <a:pt x="18181" y="11755"/>
                    </a:cubicBezTo>
                    <a:cubicBezTo>
                      <a:pt x="20875" y="11755"/>
                      <a:pt x="22670" y="7265"/>
                      <a:pt x="21772" y="5469"/>
                    </a:cubicBezTo>
                    <a:cubicBezTo>
                      <a:pt x="20875" y="3673"/>
                      <a:pt x="18181" y="1877"/>
                      <a:pt x="16386" y="979"/>
                    </a:cubicBezTo>
                    <a:cubicBezTo>
                      <a:pt x="11896" y="-817"/>
                      <a:pt x="5612" y="81"/>
                      <a:pt x="2020" y="1877"/>
                    </a:cubicBezTo>
                    <a:cubicBezTo>
                      <a:pt x="-673" y="3673"/>
                      <a:pt x="-673" y="10857"/>
                      <a:pt x="2020" y="10857"/>
                    </a:cubicBezTo>
                  </a:path>
                </a:pathLst>
              </a:custGeom>
              <a:solidFill>
                <a:srgbClr val="FEDE87"/>
              </a:solidFill>
              <a:ln w="8971" cap="flat">
                <a:noFill/>
                <a:prstDash val="solid"/>
                <a:miter/>
              </a:ln>
            </p:spPr>
            <p:txBody>
              <a:bodyPr rtlCol="0" anchor="ctr"/>
              <a:lstStyle/>
              <a:p>
                <a:endParaRPr lang="en-US"/>
              </a:p>
            </p:txBody>
          </p:sp>
          <p:sp>
            <p:nvSpPr>
              <p:cNvPr id="1473" name="Freeform 1472">
                <a:extLst>
                  <a:ext uri="{FF2B5EF4-FFF2-40B4-BE49-F238E27FC236}">
                    <a16:creationId xmlns:a16="http://schemas.microsoft.com/office/drawing/2014/main" id="{E809CB9F-FDA9-BC40-51BF-1987C8BDF288}"/>
                  </a:ext>
                </a:extLst>
              </p:cNvPr>
              <p:cNvSpPr/>
              <p:nvPr/>
            </p:nvSpPr>
            <p:spPr>
              <a:xfrm>
                <a:off x="12154985" y="6062090"/>
                <a:ext cx="4580" cy="2683"/>
              </a:xfrm>
              <a:custGeom>
                <a:avLst/>
                <a:gdLst>
                  <a:gd name="connsiteX0" fmla="*/ 412 w 4580"/>
                  <a:gd name="connsiteY0" fmla="*/ 79 h 2683"/>
                  <a:gd name="connsiteX1" fmla="*/ 2208 w 4580"/>
                  <a:gd name="connsiteY1" fmla="*/ 79 h 2683"/>
                  <a:gd name="connsiteX2" fmla="*/ 412 w 4580"/>
                  <a:gd name="connsiteY2" fmla="*/ 79 h 2683"/>
                </a:gdLst>
                <a:ahLst/>
                <a:cxnLst>
                  <a:cxn ang="0">
                    <a:pos x="connsiteX0" y="connsiteY0"/>
                  </a:cxn>
                  <a:cxn ang="0">
                    <a:pos x="connsiteX1" y="connsiteY1"/>
                  </a:cxn>
                  <a:cxn ang="0">
                    <a:pos x="connsiteX2" y="connsiteY2"/>
                  </a:cxn>
                </a:cxnLst>
                <a:rect l="l" t="t" r="r" b="b"/>
                <a:pathLst>
                  <a:path w="4580" h="2683">
                    <a:moveTo>
                      <a:pt x="412" y="79"/>
                    </a:moveTo>
                    <a:cubicBezTo>
                      <a:pt x="-2281" y="6365"/>
                      <a:pt x="9390" y="-819"/>
                      <a:pt x="2208" y="79"/>
                    </a:cubicBezTo>
                    <a:cubicBezTo>
                      <a:pt x="2208" y="79"/>
                      <a:pt x="412" y="79"/>
                      <a:pt x="412" y="79"/>
                    </a:cubicBezTo>
                  </a:path>
                </a:pathLst>
              </a:custGeom>
              <a:solidFill>
                <a:srgbClr val="FEDE87"/>
              </a:solidFill>
              <a:ln w="8971" cap="flat">
                <a:noFill/>
                <a:prstDash val="solid"/>
                <a:miter/>
              </a:ln>
            </p:spPr>
            <p:txBody>
              <a:bodyPr rtlCol="0" anchor="ctr"/>
              <a:lstStyle/>
              <a:p>
                <a:endParaRPr lang="en-US"/>
              </a:p>
            </p:txBody>
          </p:sp>
          <p:sp>
            <p:nvSpPr>
              <p:cNvPr id="1474" name="Freeform 1473">
                <a:extLst>
                  <a:ext uri="{FF2B5EF4-FFF2-40B4-BE49-F238E27FC236}">
                    <a16:creationId xmlns:a16="http://schemas.microsoft.com/office/drawing/2014/main" id="{26580A0D-828B-18EB-D83A-0016549A7CDF}"/>
                  </a:ext>
                </a:extLst>
              </p:cNvPr>
              <p:cNvSpPr/>
              <p:nvPr/>
            </p:nvSpPr>
            <p:spPr>
              <a:xfrm>
                <a:off x="12004563" y="6039719"/>
                <a:ext cx="128405" cy="24749"/>
              </a:xfrm>
              <a:custGeom>
                <a:avLst/>
                <a:gdLst>
                  <a:gd name="connsiteX0" fmla="*/ 20650 w 128405"/>
                  <a:gd name="connsiteY0" fmla="*/ 10776 h 24749"/>
                  <a:gd name="connsiteX1" fmla="*/ 70030 w 128405"/>
                  <a:gd name="connsiteY1" fmla="*/ 10776 h 24749"/>
                  <a:gd name="connsiteX2" fmla="*/ 128389 w 128405"/>
                  <a:gd name="connsiteY2" fmla="*/ 0 h 24749"/>
                  <a:gd name="connsiteX3" fmla="*/ 128389 w 128405"/>
                  <a:gd name="connsiteY3" fmla="*/ 22451 h 24749"/>
                  <a:gd name="connsiteX4" fmla="*/ 61052 w 128405"/>
                  <a:gd name="connsiteY4" fmla="*/ 24247 h 24749"/>
                  <a:gd name="connsiteX5" fmla="*/ 0 w 128405"/>
                  <a:gd name="connsiteY5" fmla="*/ 16165 h 24749"/>
                  <a:gd name="connsiteX6" fmla="*/ 20650 w 128405"/>
                  <a:gd name="connsiteY6" fmla="*/ 11675 h 2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405" h="24749">
                    <a:moveTo>
                      <a:pt x="20650" y="10776"/>
                    </a:moveTo>
                    <a:cubicBezTo>
                      <a:pt x="20650" y="10776"/>
                      <a:pt x="43994" y="16165"/>
                      <a:pt x="70030" y="10776"/>
                    </a:cubicBezTo>
                    <a:cubicBezTo>
                      <a:pt x="96067" y="4490"/>
                      <a:pt x="128389" y="0"/>
                      <a:pt x="128389" y="0"/>
                    </a:cubicBezTo>
                    <a:lnTo>
                      <a:pt x="128389" y="22451"/>
                    </a:lnTo>
                    <a:cubicBezTo>
                      <a:pt x="129287" y="22451"/>
                      <a:pt x="93374" y="26043"/>
                      <a:pt x="61052" y="24247"/>
                    </a:cubicBezTo>
                    <a:cubicBezTo>
                      <a:pt x="28730" y="22451"/>
                      <a:pt x="0" y="16165"/>
                      <a:pt x="0" y="16165"/>
                    </a:cubicBezTo>
                    <a:lnTo>
                      <a:pt x="20650" y="11675"/>
                    </a:lnTo>
                  </a:path>
                </a:pathLst>
              </a:custGeom>
              <a:solidFill>
                <a:srgbClr val="F28B62"/>
              </a:solidFill>
              <a:ln w="8971" cap="flat">
                <a:noFill/>
                <a:prstDash val="solid"/>
                <a:miter/>
              </a:ln>
            </p:spPr>
            <p:txBody>
              <a:bodyPr rtlCol="0" anchor="ctr"/>
              <a:lstStyle/>
              <a:p>
                <a:endParaRPr lang="en-US"/>
              </a:p>
            </p:txBody>
          </p:sp>
          <p:sp>
            <p:nvSpPr>
              <p:cNvPr id="1475" name="Freeform 1474">
                <a:extLst>
                  <a:ext uri="{FF2B5EF4-FFF2-40B4-BE49-F238E27FC236}">
                    <a16:creationId xmlns:a16="http://schemas.microsoft.com/office/drawing/2014/main" id="{7E2BF38F-A888-5BE1-9AC6-6664B7C9578A}"/>
                  </a:ext>
                </a:extLst>
              </p:cNvPr>
              <p:cNvSpPr/>
              <p:nvPr/>
            </p:nvSpPr>
            <p:spPr>
              <a:xfrm>
                <a:off x="12136543" y="6060374"/>
                <a:ext cx="25138" cy="201159"/>
              </a:xfrm>
              <a:custGeom>
                <a:avLst/>
                <a:gdLst>
                  <a:gd name="connsiteX0" fmla="*/ 5387 w 25138"/>
                  <a:gd name="connsiteY0" fmla="*/ 201159 h 201159"/>
                  <a:gd name="connsiteX1" fmla="*/ 25139 w 25138"/>
                  <a:gd name="connsiteY1" fmla="*/ 201159 h 201159"/>
                  <a:gd name="connsiteX2" fmla="*/ 25139 w 25138"/>
                  <a:gd name="connsiteY2" fmla="*/ 83517 h 201159"/>
                  <a:gd name="connsiteX3" fmla="*/ 17059 w 25138"/>
                  <a:gd name="connsiteY3" fmla="*/ 0 h 201159"/>
                  <a:gd name="connsiteX4" fmla="*/ 0 w 25138"/>
                  <a:gd name="connsiteY4" fmla="*/ 1796 h 201159"/>
                  <a:gd name="connsiteX5" fmla="*/ 7182 w 25138"/>
                  <a:gd name="connsiteY5" fmla="*/ 72741 h 201159"/>
                  <a:gd name="connsiteX6" fmla="*/ 7182 w 25138"/>
                  <a:gd name="connsiteY6" fmla="*/ 201159 h 201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138" h="201159">
                    <a:moveTo>
                      <a:pt x="5387" y="201159"/>
                    </a:moveTo>
                    <a:lnTo>
                      <a:pt x="25139" y="201159"/>
                    </a:lnTo>
                    <a:cubicBezTo>
                      <a:pt x="25139" y="174218"/>
                      <a:pt x="25139" y="122132"/>
                      <a:pt x="25139" y="83517"/>
                    </a:cubicBezTo>
                    <a:cubicBezTo>
                      <a:pt x="23343" y="28737"/>
                      <a:pt x="17059" y="0"/>
                      <a:pt x="17059" y="0"/>
                    </a:cubicBezTo>
                    <a:lnTo>
                      <a:pt x="0" y="1796"/>
                    </a:lnTo>
                    <a:cubicBezTo>
                      <a:pt x="0" y="1796"/>
                      <a:pt x="5387" y="17961"/>
                      <a:pt x="7182" y="72741"/>
                    </a:cubicBezTo>
                    <a:cubicBezTo>
                      <a:pt x="8081" y="112254"/>
                      <a:pt x="7182" y="172422"/>
                      <a:pt x="7182" y="201159"/>
                    </a:cubicBezTo>
                  </a:path>
                </a:pathLst>
              </a:custGeom>
              <a:solidFill>
                <a:srgbClr val="F28B62"/>
              </a:solidFill>
              <a:ln w="8971" cap="flat">
                <a:noFill/>
                <a:prstDash val="solid"/>
                <a:miter/>
              </a:ln>
            </p:spPr>
            <p:txBody>
              <a:bodyPr rtlCol="0" anchor="ctr"/>
              <a:lstStyle/>
              <a:p>
                <a:endParaRPr lang="en-US"/>
              </a:p>
            </p:txBody>
          </p:sp>
          <p:sp>
            <p:nvSpPr>
              <p:cNvPr id="1476" name="Freeform 1475">
                <a:extLst>
                  <a:ext uri="{FF2B5EF4-FFF2-40B4-BE49-F238E27FC236}">
                    <a16:creationId xmlns:a16="http://schemas.microsoft.com/office/drawing/2014/main" id="{C22DEE8E-AD2C-D91F-7366-B29CC19B62E3}"/>
                  </a:ext>
                </a:extLst>
              </p:cNvPr>
              <p:cNvSpPr/>
              <p:nvPr/>
            </p:nvSpPr>
            <p:spPr>
              <a:xfrm>
                <a:off x="12152520" y="6038821"/>
                <a:ext cx="70213" cy="22170"/>
              </a:xfrm>
              <a:custGeom>
                <a:avLst/>
                <a:gdLst>
                  <a:gd name="connsiteX0" fmla="*/ 3775 w 70213"/>
                  <a:gd name="connsiteY0" fmla="*/ 0 h 22170"/>
                  <a:gd name="connsiteX1" fmla="*/ 39688 w 70213"/>
                  <a:gd name="connsiteY1" fmla="*/ 5388 h 22170"/>
                  <a:gd name="connsiteX2" fmla="*/ 67520 w 70213"/>
                  <a:gd name="connsiteY2" fmla="*/ 2694 h 22170"/>
                  <a:gd name="connsiteX3" fmla="*/ 70213 w 70213"/>
                  <a:gd name="connsiteY3" fmla="*/ 13470 h 22170"/>
                  <a:gd name="connsiteX4" fmla="*/ 36096 w 70213"/>
                  <a:gd name="connsiteY4" fmla="*/ 21553 h 22170"/>
                  <a:gd name="connsiteX5" fmla="*/ 1979 w 70213"/>
                  <a:gd name="connsiteY5" fmla="*/ 20655 h 22170"/>
                  <a:gd name="connsiteX6" fmla="*/ 183 w 70213"/>
                  <a:gd name="connsiteY6" fmla="*/ 8082 h 22170"/>
                  <a:gd name="connsiteX7" fmla="*/ 4672 w 70213"/>
                  <a:gd name="connsiteY7" fmla="*/ 0 h 22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213" h="22170">
                    <a:moveTo>
                      <a:pt x="3775" y="0"/>
                    </a:moveTo>
                    <a:cubicBezTo>
                      <a:pt x="3775" y="0"/>
                      <a:pt x="23527" y="3592"/>
                      <a:pt x="39688" y="5388"/>
                    </a:cubicBezTo>
                    <a:cubicBezTo>
                      <a:pt x="54053" y="7184"/>
                      <a:pt x="67520" y="2694"/>
                      <a:pt x="67520" y="2694"/>
                    </a:cubicBezTo>
                    <a:lnTo>
                      <a:pt x="70213" y="13470"/>
                    </a:lnTo>
                    <a:cubicBezTo>
                      <a:pt x="70213" y="13470"/>
                      <a:pt x="53155" y="19757"/>
                      <a:pt x="36096" y="21553"/>
                    </a:cubicBezTo>
                    <a:cubicBezTo>
                      <a:pt x="19038" y="23349"/>
                      <a:pt x="1979" y="20655"/>
                      <a:pt x="1979" y="20655"/>
                    </a:cubicBezTo>
                    <a:cubicBezTo>
                      <a:pt x="1979" y="20655"/>
                      <a:pt x="-714" y="13470"/>
                      <a:pt x="183" y="8082"/>
                    </a:cubicBezTo>
                    <a:cubicBezTo>
                      <a:pt x="183" y="2694"/>
                      <a:pt x="4672" y="0"/>
                      <a:pt x="4672" y="0"/>
                    </a:cubicBezTo>
                  </a:path>
                </a:pathLst>
              </a:custGeom>
              <a:solidFill>
                <a:srgbClr val="F28B62"/>
              </a:solidFill>
              <a:ln w="8971" cap="flat">
                <a:noFill/>
                <a:prstDash val="solid"/>
                <a:miter/>
              </a:ln>
            </p:spPr>
            <p:txBody>
              <a:bodyPr rtlCol="0" anchor="ctr"/>
              <a:lstStyle/>
              <a:p>
                <a:endParaRPr lang="en-US"/>
              </a:p>
            </p:txBody>
          </p:sp>
          <p:sp>
            <p:nvSpPr>
              <p:cNvPr id="1477" name="Freeform 1476">
                <a:extLst>
                  <a:ext uri="{FF2B5EF4-FFF2-40B4-BE49-F238E27FC236}">
                    <a16:creationId xmlns:a16="http://schemas.microsoft.com/office/drawing/2014/main" id="{4957146A-09E9-1AE5-2CC9-B2D3FD32C75C}"/>
                  </a:ext>
                </a:extLst>
              </p:cNvPr>
              <p:cNvSpPr/>
              <p:nvPr/>
            </p:nvSpPr>
            <p:spPr>
              <a:xfrm>
                <a:off x="12040475" y="5517962"/>
                <a:ext cx="137366" cy="88905"/>
              </a:xfrm>
              <a:custGeom>
                <a:avLst/>
                <a:gdLst>
                  <a:gd name="connsiteX0" fmla="*/ 19752 w 137366"/>
                  <a:gd name="connsiteY0" fmla="*/ 23349 h 88905"/>
                  <a:gd name="connsiteX1" fmla="*/ 67337 w 137366"/>
                  <a:gd name="connsiteY1" fmla="*/ 0 h 88905"/>
                  <a:gd name="connsiteX2" fmla="*/ 92476 w 137366"/>
                  <a:gd name="connsiteY2" fmla="*/ 8082 h 88905"/>
                  <a:gd name="connsiteX3" fmla="*/ 126593 w 137366"/>
                  <a:gd name="connsiteY3" fmla="*/ 26043 h 88905"/>
                  <a:gd name="connsiteX4" fmla="*/ 137367 w 137366"/>
                  <a:gd name="connsiteY4" fmla="*/ 62862 h 88905"/>
                  <a:gd name="connsiteX5" fmla="*/ 128389 w 137366"/>
                  <a:gd name="connsiteY5" fmla="*/ 88905 h 88905"/>
                  <a:gd name="connsiteX6" fmla="*/ 118513 w 137366"/>
                  <a:gd name="connsiteY6" fmla="*/ 51188 h 88905"/>
                  <a:gd name="connsiteX7" fmla="*/ 85293 w 137366"/>
                  <a:gd name="connsiteY7" fmla="*/ 31431 h 88905"/>
                  <a:gd name="connsiteX8" fmla="*/ 42198 w 137366"/>
                  <a:gd name="connsiteY8" fmla="*/ 36819 h 88905"/>
                  <a:gd name="connsiteX9" fmla="*/ 10774 w 137366"/>
                  <a:gd name="connsiteY9" fmla="*/ 77231 h 88905"/>
                  <a:gd name="connsiteX10" fmla="*/ 0 w 137366"/>
                  <a:gd name="connsiteY10" fmla="*/ 77231 h 88905"/>
                  <a:gd name="connsiteX11" fmla="*/ 19752 w 137366"/>
                  <a:gd name="connsiteY11" fmla="*/ 24247 h 8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366" h="88905">
                    <a:moveTo>
                      <a:pt x="19752" y="23349"/>
                    </a:moveTo>
                    <a:cubicBezTo>
                      <a:pt x="28730" y="12572"/>
                      <a:pt x="50278" y="898"/>
                      <a:pt x="67337" y="0"/>
                    </a:cubicBezTo>
                    <a:cubicBezTo>
                      <a:pt x="79907" y="0"/>
                      <a:pt x="92476" y="8082"/>
                      <a:pt x="92476" y="8082"/>
                    </a:cubicBezTo>
                    <a:cubicBezTo>
                      <a:pt x="92476" y="8082"/>
                      <a:pt x="111330" y="1796"/>
                      <a:pt x="126593" y="26043"/>
                    </a:cubicBezTo>
                    <a:cubicBezTo>
                      <a:pt x="131980" y="34125"/>
                      <a:pt x="137367" y="51188"/>
                      <a:pt x="137367" y="62862"/>
                    </a:cubicBezTo>
                    <a:cubicBezTo>
                      <a:pt x="137367" y="79027"/>
                      <a:pt x="128389" y="88905"/>
                      <a:pt x="128389" y="88905"/>
                    </a:cubicBezTo>
                    <a:cubicBezTo>
                      <a:pt x="128389" y="88905"/>
                      <a:pt x="128389" y="67352"/>
                      <a:pt x="118513" y="51188"/>
                    </a:cubicBezTo>
                    <a:cubicBezTo>
                      <a:pt x="111330" y="40411"/>
                      <a:pt x="96965" y="32329"/>
                      <a:pt x="85293" y="31431"/>
                    </a:cubicBezTo>
                    <a:cubicBezTo>
                      <a:pt x="76315" y="30533"/>
                      <a:pt x="52972" y="30533"/>
                      <a:pt x="42198" y="36819"/>
                    </a:cubicBezTo>
                    <a:cubicBezTo>
                      <a:pt x="19752" y="50290"/>
                      <a:pt x="10774" y="77231"/>
                      <a:pt x="10774" y="77231"/>
                    </a:cubicBezTo>
                    <a:lnTo>
                      <a:pt x="0" y="77231"/>
                    </a:lnTo>
                    <a:cubicBezTo>
                      <a:pt x="0" y="77231"/>
                      <a:pt x="0" y="45799"/>
                      <a:pt x="19752" y="24247"/>
                    </a:cubicBezTo>
                  </a:path>
                </a:pathLst>
              </a:custGeom>
              <a:solidFill>
                <a:srgbClr val="FEDE87"/>
              </a:solidFill>
              <a:ln w="8971" cap="flat">
                <a:noFill/>
                <a:prstDash val="solid"/>
                <a:miter/>
              </a:ln>
            </p:spPr>
            <p:txBody>
              <a:bodyPr rtlCol="0" anchor="ctr"/>
              <a:lstStyle/>
              <a:p>
                <a:endParaRPr lang="en-US"/>
              </a:p>
            </p:txBody>
          </p:sp>
          <p:sp>
            <p:nvSpPr>
              <p:cNvPr id="1478" name="Freeform 1477">
                <a:extLst>
                  <a:ext uri="{FF2B5EF4-FFF2-40B4-BE49-F238E27FC236}">
                    <a16:creationId xmlns:a16="http://schemas.microsoft.com/office/drawing/2014/main" id="{88EE7A8D-BBD4-257D-DC54-EA8D8CF417F6}"/>
                  </a:ext>
                </a:extLst>
              </p:cNvPr>
              <p:cNvSpPr/>
              <p:nvPr/>
            </p:nvSpPr>
            <p:spPr>
              <a:xfrm>
                <a:off x="12362105" y="5408230"/>
                <a:ext cx="160076" cy="229170"/>
              </a:xfrm>
              <a:custGeom>
                <a:avLst/>
                <a:gdLst>
                  <a:gd name="connsiteX0" fmla="*/ 19543 w 160076"/>
                  <a:gd name="connsiteY0" fmla="*/ 64830 h 229170"/>
                  <a:gd name="connsiteX1" fmla="*/ 36602 w 160076"/>
                  <a:gd name="connsiteY1" fmla="*/ 26215 h 229170"/>
                  <a:gd name="connsiteX2" fmla="*/ 47376 w 160076"/>
                  <a:gd name="connsiteY2" fmla="*/ 12744 h 229170"/>
                  <a:gd name="connsiteX3" fmla="*/ 68026 w 160076"/>
                  <a:gd name="connsiteY3" fmla="*/ 172 h 229170"/>
                  <a:gd name="connsiteX4" fmla="*/ 93165 w 160076"/>
                  <a:gd name="connsiteY4" fmla="*/ 6458 h 229170"/>
                  <a:gd name="connsiteX5" fmla="*/ 120997 w 160076"/>
                  <a:gd name="connsiteY5" fmla="*/ 15439 h 229170"/>
                  <a:gd name="connsiteX6" fmla="*/ 159604 w 160076"/>
                  <a:gd name="connsiteY6" fmla="*/ 82791 h 229170"/>
                  <a:gd name="connsiteX7" fmla="*/ 153319 w 160076"/>
                  <a:gd name="connsiteY7" fmla="*/ 106140 h 229170"/>
                  <a:gd name="connsiteX8" fmla="*/ 140749 w 160076"/>
                  <a:gd name="connsiteY8" fmla="*/ 111528 h 229170"/>
                  <a:gd name="connsiteX9" fmla="*/ 129078 w 160076"/>
                  <a:gd name="connsiteY9" fmla="*/ 142061 h 229170"/>
                  <a:gd name="connsiteX10" fmla="*/ 129078 w 160076"/>
                  <a:gd name="connsiteY10" fmla="*/ 183371 h 229170"/>
                  <a:gd name="connsiteX11" fmla="*/ 80595 w 160076"/>
                  <a:gd name="connsiteY11" fmla="*/ 229170 h 229170"/>
                  <a:gd name="connsiteX12" fmla="*/ 35704 w 160076"/>
                  <a:gd name="connsiteY12" fmla="*/ 184269 h 229170"/>
                  <a:gd name="connsiteX13" fmla="*/ 29420 w 160076"/>
                  <a:gd name="connsiteY13" fmla="*/ 133081 h 229170"/>
                  <a:gd name="connsiteX14" fmla="*/ 13258 w 160076"/>
                  <a:gd name="connsiteY14" fmla="*/ 111528 h 229170"/>
                  <a:gd name="connsiteX15" fmla="*/ 2485 w 160076"/>
                  <a:gd name="connsiteY15" fmla="*/ 82791 h 229170"/>
                  <a:gd name="connsiteX16" fmla="*/ 19543 w 160076"/>
                  <a:gd name="connsiteY16" fmla="*/ 65728 h 22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60076" h="229170">
                    <a:moveTo>
                      <a:pt x="19543" y="64830"/>
                    </a:moveTo>
                    <a:cubicBezTo>
                      <a:pt x="19543" y="64830"/>
                      <a:pt x="31215" y="39685"/>
                      <a:pt x="36602" y="26215"/>
                    </a:cubicBezTo>
                    <a:cubicBezTo>
                      <a:pt x="38398" y="21725"/>
                      <a:pt x="41091" y="13643"/>
                      <a:pt x="47376" y="12744"/>
                    </a:cubicBezTo>
                    <a:cubicBezTo>
                      <a:pt x="52763" y="11846"/>
                      <a:pt x="63537" y="172"/>
                      <a:pt x="68026" y="172"/>
                    </a:cubicBezTo>
                    <a:cubicBezTo>
                      <a:pt x="85084" y="-726"/>
                      <a:pt x="81493" y="1968"/>
                      <a:pt x="93165" y="6458"/>
                    </a:cubicBezTo>
                    <a:cubicBezTo>
                      <a:pt x="104837" y="10949"/>
                      <a:pt x="120997" y="15439"/>
                      <a:pt x="120997" y="15439"/>
                    </a:cubicBezTo>
                    <a:cubicBezTo>
                      <a:pt x="120997" y="15439"/>
                      <a:pt x="153319" y="57646"/>
                      <a:pt x="159604" y="82791"/>
                    </a:cubicBezTo>
                    <a:cubicBezTo>
                      <a:pt x="161399" y="88179"/>
                      <a:pt x="157808" y="101650"/>
                      <a:pt x="153319" y="106140"/>
                    </a:cubicBezTo>
                    <a:cubicBezTo>
                      <a:pt x="147932" y="111528"/>
                      <a:pt x="141648" y="107038"/>
                      <a:pt x="140749" y="111528"/>
                    </a:cubicBezTo>
                    <a:cubicBezTo>
                      <a:pt x="137159" y="126795"/>
                      <a:pt x="129078" y="142061"/>
                      <a:pt x="129078" y="142061"/>
                    </a:cubicBezTo>
                    <a:lnTo>
                      <a:pt x="129078" y="183371"/>
                    </a:lnTo>
                    <a:cubicBezTo>
                      <a:pt x="129975" y="183371"/>
                      <a:pt x="80595" y="229170"/>
                      <a:pt x="80595" y="229170"/>
                    </a:cubicBezTo>
                    <a:lnTo>
                      <a:pt x="35704" y="184269"/>
                    </a:lnTo>
                    <a:cubicBezTo>
                      <a:pt x="35704" y="184269"/>
                      <a:pt x="33011" y="140265"/>
                      <a:pt x="29420" y="133081"/>
                    </a:cubicBezTo>
                    <a:cubicBezTo>
                      <a:pt x="22237" y="116916"/>
                      <a:pt x="19543" y="116916"/>
                      <a:pt x="13258" y="111528"/>
                    </a:cubicBezTo>
                    <a:cubicBezTo>
                      <a:pt x="5178" y="104344"/>
                      <a:pt x="-4698" y="96262"/>
                      <a:pt x="2485" y="82791"/>
                    </a:cubicBezTo>
                    <a:cubicBezTo>
                      <a:pt x="5178" y="77403"/>
                      <a:pt x="19543" y="65728"/>
                      <a:pt x="19543" y="65728"/>
                    </a:cubicBezTo>
                  </a:path>
                </a:pathLst>
              </a:custGeom>
              <a:solidFill>
                <a:srgbClr val="FFEDDE"/>
              </a:solidFill>
              <a:ln w="8971" cap="flat">
                <a:noFill/>
                <a:prstDash val="solid"/>
                <a:miter/>
              </a:ln>
            </p:spPr>
            <p:txBody>
              <a:bodyPr rtlCol="0" anchor="ctr"/>
              <a:lstStyle/>
              <a:p>
                <a:endParaRPr lang="en-US"/>
              </a:p>
            </p:txBody>
          </p:sp>
          <p:sp>
            <p:nvSpPr>
              <p:cNvPr id="1479" name="Freeform 1478">
                <a:extLst>
                  <a:ext uri="{FF2B5EF4-FFF2-40B4-BE49-F238E27FC236}">
                    <a16:creationId xmlns:a16="http://schemas.microsoft.com/office/drawing/2014/main" id="{87FD9E52-F54E-1DC2-EDE2-9F3D77908A77}"/>
                  </a:ext>
                </a:extLst>
              </p:cNvPr>
              <p:cNvSpPr/>
              <p:nvPr/>
            </p:nvSpPr>
            <p:spPr>
              <a:xfrm>
                <a:off x="11772784" y="5394854"/>
                <a:ext cx="156362" cy="224585"/>
              </a:xfrm>
              <a:custGeom>
                <a:avLst/>
                <a:gdLst>
                  <a:gd name="connsiteX0" fmla="*/ 10915 w 156362"/>
                  <a:gd name="connsiteY0" fmla="*/ 58450 h 224585"/>
                  <a:gd name="connsiteX1" fmla="*/ 57601 w 156362"/>
                  <a:gd name="connsiteY1" fmla="*/ 8160 h 224585"/>
                  <a:gd name="connsiteX2" fmla="*/ 116858 w 156362"/>
                  <a:gd name="connsiteY2" fmla="*/ 2772 h 224585"/>
                  <a:gd name="connsiteX3" fmla="*/ 156362 w 156362"/>
                  <a:gd name="connsiteY3" fmla="*/ 46775 h 224585"/>
                  <a:gd name="connsiteX4" fmla="*/ 144690 w 156362"/>
                  <a:gd name="connsiteY4" fmla="*/ 88085 h 224585"/>
                  <a:gd name="connsiteX5" fmla="*/ 151873 w 156362"/>
                  <a:gd name="connsiteY5" fmla="*/ 107842 h 224585"/>
                  <a:gd name="connsiteX6" fmla="*/ 136610 w 156362"/>
                  <a:gd name="connsiteY6" fmla="*/ 121312 h 224585"/>
                  <a:gd name="connsiteX7" fmla="*/ 124040 w 156362"/>
                  <a:gd name="connsiteY7" fmla="*/ 141069 h 224585"/>
                  <a:gd name="connsiteX8" fmla="*/ 108777 w 156362"/>
                  <a:gd name="connsiteY8" fmla="*/ 158131 h 224585"/>
                  <a:gd name="connsiteX9" fmla="*/ 97105 w 156362"/>
                  <a:gd name="connsiteY9" fmla="*/ 188664 h 224585"/>
                  <a:gd name="connsiteX10" fmla="*/ 57601 w 156362"/>
                  <a:gd name="connsiteY10" fmla="*/ 224586 h 224585"/>
                  <a:gd name="connsiteX11" fmla="*/ 38747 w 156362"/>
                  <a:gd name="connsiteY11" fmla="*/ 220994 h 224585"/>
                  <a:gd name="connsiteX12" fmla="*/ 9119 w 156362"/>
                  <a:gd name="connsiteY12" fmla="*/ 177888 h 224585"/>
                  <a:gd name="connsiteX13" fmla="*/ 141 w 156362"/>
                  <a:gd name="connsiteY13" fmla="*/ 154539 h 224585"/>
                  <a:gd name="connsiteX14" fmla="*/ 14506 w 156362"/>
                  <a:gd name="connsiteY14" fmla="*/ 104249 h 224585"/>
                  <a:gd name="connsiteX15" fmla="*/ 5527 w 156362"/>
                  <a:gd name="connsiteY15" fmla="*/ 90779 h 224585"/>
                  <a:gd name="connsiteX16" fmla="*/ 141 w 156362"/>
                  <a:gd name="connsiteY16" fmla="*/ 73716 h 224585"/>
                  <a:gd name="connsiteX17" fmla="*/ 10016 w 156362"/>
                  <a:gd name="connsiteY17" fmla="*/ 58450 h 224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6362" h="224585">
                    <a:moveTo>
                      <a:pt x="10915" y="58450"/>
                    </a:moveTo>
                    <a:cubicBezTo>
                      <a:pt x="10915" y="58450"/>
                      <a:pt x="31564" y="22529"/>
                      <a:pt x="57601" y="8160"/>
                    </a:cubicBezTo>
                    <a:cubicBezTo>
                      <a:pt x="84536" y="-6209"/>
                      <a:pt x="116858" y="2772"/>
                      <a:pt x="116858" y="2772"/>
                    </a:cubicBezTo>
                    <a:lnTo>
                      <a:pt x="156362" y="46775"/>
                    </a:lnTo>
                    <a:lnTo>
                      <a:pt x="144690" y="88085"/>
                    </a:lnTo>
                    <a:cubicBezTo>
                      <a:pt x="144690" y="88085"/>
                      <a:pt x="159055" y="88983"/>
                      <a:pt x="151873" y="107842"/>
                    </a:cubicBezTo>
                    <a:cubicBezTo>
                      <a:pt x="149179" y="115924"/>
                      <a:pt x="136610" y="121312"/>
                      <a:pt x="136610" y="121312"/>
                    </a:cubicBezTo>
                    <a:cubicBezTo>
                      <a:pt x="136610" y="121312"/>
                      <a:pt x="131223" y="132088"/>
                      <a:pt x="124040" y="141069"/>
                    </a:cubicBezTo>
                    <a:cubicBezTo>
                      <a:pt x="116858" y="150049"/>
                      <a:pt x="108777" y="158131"/>
                      <a:pt x="108777" y="158131"/>
                    </a:cubicBezTo>
                    <a:lnTo>
                      <a:pt x="97105" y="188664"/>
                    </a:lnTo>
                    <a:lnTo>
                      <a:pt x="57601" y="224586"/>
                    </a:lnTo>
                    <a:lnTo>
                      <a:pt x="38747" y="220994"/>
                    </a:lnTo>
                    <a:lnTo>
                      <a:pt x="9119" y="177888"/>
                    </a:lnTo>
                    <a:lnTo>
                      <a:pt x="141" y="154539"/>
                    </a:lnTo>
                    <a:cubicBezTo>
                      <a:pt x="141" y="154539"/>
                      <a:pt x="12710" y="122210"/>
                      <a:pt x="14506" y="104249"/>
                    </a:cubicBezTo>
                    <a:cubicBezTo>
                      <a:pt x="14506" y="98861"/>
                      <a:pt x="10016" y="97065"/>
                      <a:pt x="5527" y="90779"/>
                    </a:cubicBezTo>
                    <a:cubicBezTo>
                      <a:pt x="2834" y="86289"/>
                      <a:pt x="-757" y="78207"/>
                      <a:pt x="141" y="73716"/>
                    </a:cubicBezTo>
                    <a:cubicBezTo>
                      <a:pt x="1936" y="63838"/>
                      <a:pt x="10016" y="58450"/>
                      <a:pt x="10016" y="58450"/>
                    </a:cubicBezTo>
                  </a:path>
                </a:pathLst>
              </a:custGeom>
              <a:solidFill>
                <a:srgbClr val="FBDABF"/>
              </a:solidFill>
              <a:ln w="8971" cap="flat">
                <a:noFill/>
                <a:prstDash val="solid"/>
                <a:miter/>
              </a:ln>
            </p:spPr>
            <p:txBody>
              <a:bodyPr rtlCol="0" anchor="ctr"/>
              <a:lstStyle/>
              <a:p>
                <a:endParaRPr lang="en-US"/>
              </a:p>
            </p:txBody>
          </p:sp>
          <p:sp>
            <p:nvSpPr>
              <p:cNvPr id="1480" name="Freeform 1479">
                <a:extLst>
                  <a:ext uri="{FF2B5EF4-FFF2-40B4-BE49-F238E27FC236}">
                    <a16:creationId xmlns:a16="http://schemas.microsoft.com/office/drawing/2014/main" id="{39054443-6CFF-0570-0E05-73B4822E1551}"/>
                  </a:ext>
                </a:extLst>
              </p:cNvPr>
              <p:cNvSpPr/>
              <p:nvPr/>
            </p:nvSpPr>
            <p:spPr>
              <a:xfrm>
                <a:off x="11352320" y="5107057"/>
                <a:ext cx="145869" cy="249259"/>
              </a:xfrm>
              <a:custGeom>
                <a:avLst/>
                <a:gdLst>
                  <a:gd name="connsiteX0" fmla="*/ 48905 w 145869"/>
                  <a:gd name="connsiteY0" fmla="*/ 3199 h 249259"/>
                  <a:gd name="connsiteX1" fmla="*/ 85716 w 145869"/>
                  <a:gd name="connsiteY1" fmla="*/ 35528 h 249259"/>
                  <a:gd name="connsiteX2" fmla="*/ 116241 w 145869"/>
                  <a:gd name="connsiteY2" fmla="*/ 70551 h 249259"/>
                  <a:gd name="connsiteX3" fmla="*/ 121628 w 145869"/>
                  <a:gd name="connsiteY3" fmla="*/ 40018 h 249259"/>
                  <a:gd name="connsiteX4" fmla="*/ 139585 w 145869"/>
                  <a:gd name="connsiteY4" fmla="*/ 30140 h 249259"/>
                  <a:gd name="connsiteX5" fmla="*/ 139585 w 145869"/>
                  <a:gd name="connsiteY5" fmla="*/ 57081 h 249259"/>
                  <a:gd name="connsiteX6" fmla="*/ 145870 w 145869"/>
                  <a:gd name="connsiteY6" fmla="*/ 99288 h 249259"/>
                  <a:gd name="connsiteX7" fmla="*/ 136891 w 145869"/>
                  <a:gd name="connsiteY7" fmla="*/ 154966 h 249259"/>
                  <a:gd name="connsiteX8" fmla="*/ 136891 w 145869"/>
                  <a:gd name="connsiteY8" fmla="*/ 240279 h 249259"/>
                  <a:gd name="connsiteX9" fmla="*/ 107263 w 145869"/>
                  <a:gd name="connsiteY9" fmla="*/ 249260 h 249259"/>
                  <a:gd name="connsiteX10" fmla="*/ 75839 w 145869"/>
                  <a:gd name="connsiteY10" fmla="*/ 239381 h 249259"/>
                  <a:gd name="connsiteX11" fmla="*/ 81226 w 145869"/>
                  <a:gd name="connsiteY11" fmla="*/ 154068 h 249259"/>
                  <a:gd name="connsiteX12" fmla="*/ 75839 w 145869"/>
                  <a:gd name="connsiteY12" fmla="*/ 137006 h 249259"/>
                  <a:gd name="connsiteX13" fmla="*/ 45313 w 145869"/>
                  <a:gd name="connsiteY13" fmla="*/ 109167 h 249259"/>
                  <a:gd name="connsiteX14" fmla="*/ 11196 w 145869"/>
                  <a:gd name="connsiteY14" fmla="*/ 93002 h 249259"/>
                  <a:gd name="connsiteX15" fmla="*/ 1320 w 145869"/>
                  <a:gd name="connsiteY15" fmla="*/ 86716 h 249259"/>
                  <a:gd name="connsiteX16" fmla="*/ 13890 w 145869"/>
                  <a:gd name="connsiteY16" fmla="*/ 80430 h 249259"/>
                  <a:gd name="connsiteX17" fmla="*/ 51598 w 145869"/>
                  <a:gd name="connsiteY17" fmla="*/ 89410 h 249259"/>
                  <a:gd name="connsiteX18" fmla="*/ 34539 w 145869"/>
                  <a:gd name="connsiteY18" fmla="*/ 66959 h 249259"/>
                  <a:gd name="connsiteX19" fmla="*/ 8503 w 145869"/>
                  <a:gd name="connsiteY19" fmla="*/ 38222 h 249259"/>
                  <a:gd name="connsiteX20" fmla="*/ 19276 w 145869"/>
                  <a:gd name="connsiteY20" fmla="*/ 34630 h 249259"/>
                  <a:gd name="connsiteX21" fmla="*/ 57883 w 145869"/>
                  <a:gd name="connsiteY21" fmla="*/ 64265 h 249259"/>
                  <a:gd name="connsiteX22" fmla="*/ 31846 w 145869"/>
                  <a:gd name="connsiteY22" fmla="*/ 31936 h 249259"/>
                  <a:gd name="connsiteX23" fmla="*/ 20174 w 145869"/>
                  <a:gd name="connsiteY23" fmla="*/ 16669 h 249259"/>
                  <a:gd name="connsiteX24" fmla="*/ 39029 w 145869"/>
                  <a:gd name="connsiteY24" fmla="*/ 20262 h 249259"/>
                  <a:gd name="connsiteX25" fmla="*/ 78533 w 145869"/>
                  <a:gd name="connsiteY25" fmla="*/ 57081 h 249259"/>
                  <a:gd name="connsiteX26" fmla="*/ 49803 w 145869"/>
                  <a:gd name="connsiteY26" fmla="*/ 2301 h 249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45869" h="249259">
                    <a:moveTo>
                      <a:pt x="48905" y="3199"/>
                    </a:moveTo>
                    <a:cubicBezTo>
                      <a:pt x="53394" y="-8475"/>
                      <a:pt x="71350" y="13975"/>
                      <a:pt x="85716" y="35528"/>
                    </a:cubicBezTo>
                    <a:cubicBezTo>
                      <a:pt x="98285" y="53489"/>
                      <a:pt x="108161" y="70551"/>
                      <a:pt x="116241" y="70551"/>
                    </a:cubicBezTo>
                    <a:cubicBezTo>
                      <a:pt x="124322" y="70551"/>
                      <a:pt x="118935" y="55285"/>
                      <a:pt x="121628" y="40018"/>
                    </a:cubicBezTo>
                    <a:cubicBezTo>
                      <a:pt x="124322" y="24752"/>
                      <a:pt x="136891" y="9485"/>
                      <a:pt x="139585" y="30140"/>
                    </a:cubicBezTo>
                    <a:cubicBezTo>
                      <a:pt x="139585" y="35528"/>
                      <a:pt x="139585" y="48100"/>
                      <a:pt x="139585" y="57081"/>
                    </a:cubicBezTo>
                    <a:cubicBezTo>
                      <a:pt x="139585" y="64265"/>
                      <a:pt x="145870" y="90308"/>
                      <a:pt x="145870" y="99288"/>
                    </a:cubicBezTo>
                    <a:cubicBezTo>
                      <a:pt x="145870" y="114555"/>
                      <a:pt x="137789" y="139700"/>
                      <a:pt x="136891" y="154966"/>
                    </a:cubicBezTo>
                    <a:cubicBezTo>
                      <a:pt x="134198" y="205256"/>
                      <a:pt x="136891" y="240279"/>
                      <a:pt x="136891" y="240279"/>
                    </a:cubicBezTo>
                    <a:cubicBezTo>
                      <a:pt x="136891" y="240279"/>
                      <a:pt x="122526" y="249260"/>
                      <a:pt x="107263" y="249260"/>
                    </a:cubicBezTo>
                    <a:cubicBezTo>
                      <a:pt x="92000" y="249260"/>
                      <a:pt x="75839" y="239381"/>
                      <a:pt x="75839" y="239381"/>
                    </a:cubicBezTo>
                    <a:cubicBezTo>
                      <a:pt x="75839" y="239381"/>
                      <a:pt x="82124" y="197174"/>
                      <a:pt x="81226" y="154068"/>
                    </a:cubicBezTo>
                    <a:cubicBezTo>
                      <a:pt x="81226" y="151374"/>
                      <a:pt x="79431" y="142394"/>
                      <a:pt x="75839" y="137006"/>
                    </a:cubicBezTo>
                    <a:cubicBezTo>
                      <a:pt x="68657" y="126229"/>
                      <a:pt x="56985" y="116351"/>
                      <a:pt x="45313" y="109167"/>
                    </a:cubicBezTo>
                    <a:cubicBezTo>
                      <a:pt x="32744" y="101085"/>
                      <a:pt x="20174" y="96594"/>
                      <a:pt x="11196" y="93002"/>
                    </a:cubicBezTo>
                    <a:cubicBezTo>
                      <a:pt x="6707" y="91206"/>
                      <a:pt x="4014" y="91206"/>
                      <a:pt x="1320" y="86716"/>
                    </a:cubicBezTo>
                    <a:cubicBezTo>
                      <a:pt x="-2271" y="82226"/>
                      <a:pt x="1320" y="77736"/>
                      <a:pt x="13890" y="80430"/>
                    </a:cubicBezTo>
                    <a:cubicBezTo>
                      <a:pt x="27357" y="84022"/>
                      <a:pt x="48905" y="94798"/>
                      <a:pt x="51598" y="89410"/>
                    </a:cubicBezTo>
                    <a:cubicBezTo>
                      <a:pt x="53394" y="85818"/>
                      <a:pt x="44416" y="77736"/>
                      <a:pt x="34539" y="66959"/>
                    </a:cubicBezTo>
                    <a:cubicBezTo>
                      <a:pt x="22868" y="55285"/>
                      <a:pt x="10298" y="40916"/>
                      <a:pt x="8503" y="38222"/>
                    </a:cubicBezTo>
                    <a:cubicBezTo>
                      <a:pt x="6707" y="33732"/>
                      <a:pt x="11196" y="29242"/>
                      <a:pt x="19276" y="34630"/>
                    </a:cubicBezTo>
                    <a:cubicBezTo>
                      <a:pt x="32744" y="43610"/>
                      <a:pt x="55189" y="66061"/>
                      <a:pt x="57883" y="64265"/>
                    </a:cubicBezTo>
                    <a:cubicBezTo>
                      <a:pt x="59678" y="63367"/>
                      <a:pt x="43518" y="45406"/>
                      <a:pt x="31846" y="31936"/>
                    </a:cubicBezTo>
                    <a:cubicBezTo>
                      <a:pt x="26459" y="25650"/>
                      <a:pt x="21072" y="17567"/>
                      <a:pt x="20174" y="16669"/>
                    </a:cubicBezTo>
                    <a:cubicBezTo>
                      <a:pt x="20174" y="13077"/>
                      <a:pt x="28255" y="11281"/>
                      <a:pt x="39029" y="20262"/>
                    </a:cubicBezTo>
                    <a:cubicBezTo>
                      <a:pt x="54292" y="32834"/>
                      <a:pt x="73146" y="57979"/>
                      <a:pt x="78533" y="57081"/>
                    </a:cubicBezTo>
                    <a:cubicBezTo>
                      <a:pt x="82124" y="57081"/>
                      <a:pt x="48905" y="4097"/>
                      <a:pt x="49803" y="2301"/>
                    </a:cubicBezTo>
                  </a:path>
                </a:pathLst>
              </a:custGeom>
              <a:solidFill>
                <a:srgbClr val="FBDABF"/>
              </a:solidFill>
              <a:ln w="8971" cap="flat">
                <a:noFill/>
                <a:prstDash val="solid"/>
                <a:miter/>
              </a:ln>
            </p:spPr>
            <p:txBody>
              <a:bodyPr rtlCol="0" anchor="ctr"/>
              <a:lstStyle/>
              <a:p>
                <a:endParaRPr lang="en-US"/>
              </a:p>
            </p:txBody>
          </p:sp>
          <p:sp>
            <p:nvSpPr>
              <p:cNvPr id="1481" name="Freeform 1480">
                <a:extLst>
                  <a:ext uri="{FF2B5EF4-FFF2-40B4-BE49-F238E27FC236}">
                    <a16:creationId xmlns:a16="http://schemas.microsoft.com/office/drawing/2014/main" id="{AC8701E3-1D4F-1D02-ED52-183242DD97E5}"/>
                  </a:ext>
                </a:extLst>
              </p:cNvPr>
              <p:cNvSpPr/>
              <p:nvPr/>
            </p:nvSpPr>
            <p:spPr>
              <a:xfrm>
                <a:off x="11978022" y="5958896"/>
                <a:ext cx="55348" cy="96064"/>
              </a:xfrm>
              <a:custGeom>
                <a:avLst/>
                <a:gdLst>
                  <a:gd name="connsiteX0" fmla="*/ 23847 w 55348"/>
                  <a:gd name="connsiteY0" fmla="*/ 898 h 96064"/>
                  <a:gd name="connsiteX1" fmla="*/ 30132 w 55348"/>
                  <a:gd name="connsiteY1" fmla="*/ 10776 h 96064"/>
                  <a:gd name="connsiteX2" fmla="*/ 48986 w 55348"/>
                  <a:gd name="connsiteY2" fmla="*/ 27839 h 96064"/>
                  <a:gd name="connsiteX3" fmla="*/ 48986 w 55348"/>
                  <a:gd name="connsiteY3" fmla="*/ 43106 h 96064"/>
                  <a:gd name="connsiteX4" fmla="*/ 55271 w 55348"/>
                  <a:gd name="connsiteY4" fmla="*/ 52984 h 96064"/>
                  <a:gd name="connsiteX5" fmla="*/ 47191 w 55348"/>
                  <a:gd name="connsiteY5" fmla="*/ 60168 h 96064"/>
                  <a:gd name="connsiteX6" fmla="*/ 55271 w 55348"/>
                  <a:gd name="connsiteY6" fmla="*/ 70047 h 96064"/>
                  <a:gd name="connsiteX7" fmla="*/ 48089 w 55348"/>
                  <a:gd name="connsiteY7" fmla="*/ 78129 h 96064"/>
                  <a:gd name="connsiteX8" fmla="*/ 50782 w 55348"/>
                  <a:gd name="connsiteY8" fmla="*/ 88905 h 96064"/>
                  <a:gd name="connsiteX9" fmla="*/ 31030 w 55348"/>
                  <a:gd name="connsiteY9" fmla="*/ 93396 h 96064"/>
                  <a:gd name="connsiteX10" fmla="*/ 13073 w 55348"/>
                  <a:gd name="connsiteY10" fmla="*/ 94293 h 96064"/>
                  <a:gd name="connsiteX11" fmla="*/ 9482 w 55348"/>
                  <a:gd name="connsiteY11" fmla="*/ 80823 h 96064"/>
                  <a:gd name="connsiteX12" fmla="*/ 3198 w 55348"/>
                  <a:gd name="connsiteY12" fmla="*/ 69149 h 96064"/>
                  <a:gd name="connsiteX13" fmla="*/ 6789 w 55348"/>
                  <a:gd name="connsiteY13" fmla="*/ 54780 h 96064"/>
                  <a:gd name="connsiteX14" fmla="*/ 504 w 55348"/>
                  <a:gd name="connsiteY14" fmla="*/ 42208 h 96064"/>
                  <a:gd name="connsiteX15" fmla="*/ 16665 w 55348"/>
                  <a:gd name="connsiteY15" fmla="*/ 26941 h 96064"/>
                  <a:gd name="connsiteX16" fmla="*/ 12176 w 55348"/>
                  <a:gd name="connsiteY16" fmla="*/ 11675 h 96064"/>
                  <a:gd name="connsiteX17" fmla="*/ 22950 w 55348"/>
                  <a:gd name="connsiteY17" fmla="*/ 0 h 96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5348" h="96064">
                    <a:moveTo>
                      <a:pt x="23847" y="898"/>
                    </a:moveTo>
                    <a:lnTo>
                      <a:pt x="30132" y="10776"/>
                    </a:lnTo>
                    <a:cubicBezTo>
                      <a:pt x="30132" y="10776"/>
                      <a:pt x="42701" y="20655"/>
                      <a:pt x="48986" y="27839"/>
                    </a:cubicBezTo>
                    <a:cubicBezTo>
                      <a:pt x="57067" y="37717"/>
                      <a:pt x="48986" y="43106"/>
                      <a:pt x="48986" y="43106"/>
                    </a:cubicBezTo>
                    <a:cubicBezTo>
                      <a:pt x="48986" y="43106"/>
                      <a:pt x="56169" y="48494"/>
                      <a:pt x="55271" y="52984"/>
                    </a:cubicBezTo>
                    <a:cubicBezTo>
                      <a:pt x="55271" y="57474"/>
                      <a:pt x="47191" y="60168"/>
                      <a:pt x="47191" y="60168"/>
                    </a:cubicBezTo>
                    <a:cubicBezTo>
                      <a:pt x="47191" y="60168"/>
                      <a:pt x="54374" y="65556"/>
                      <a:pt x="55271" y="70047"/>
                    </a:cubicBezTo>
                    <a:cubicBezTo>
                      <a:pt x="55271" y="74537"/>
                      <a:pt x="48089" y="78129"/>
                      <a:pt x="48089" y="78129"/>
                    </a:cubicBezTo>
                    <a:cubicBezTo>
                      <a:pt x="48089" y="78129"/>
                      <a:pt x="58863" y="85313"/>
                      <a:pt x="50782" y="88905"/>
                    </a:cubicBezTo>
                    <a:cubicBezTo>
                      <a:pt x="46293" y="91599"/>
                      <a:pt x="39111" y="92497"/>
                      <a:pt x="31030" y="93396"/>
                    </a:cubicBezTo>
                    <a:cubicBezTo>
                      <a:pt x="24745" y="95191"/>
                      <a:pt x="17563" y="97886"/>
                      <a:pt x="13073" y="94293"/>
                    </a:cubicBezTo>
                    <a:cubicBezTo>
                      <a:pt x="6789" y="88905"/>
                      <a:pt x="9482" y="80823"/>
                      <a:pt x="9482" y="80823"/>
                    </a:cubicBezTo>
                    <a:cubicBezTo>
                      <a:pt x="9482" y="80823"/>
                      <a:pt x="4095" y="75435"/>
                      <a:pt x="3198" y="69149"/>
                    </a:cubicBezTo>
                    <a:cubicBezTo>
                      <a:pt x="3198" y="62862"/>
                      <a:pt x="6789" y="54780"/>
                      <a:pt x="6789" y="54780"/>
                    </a:cubicBezTo>
                    <a:cubicBezTo>
                      <a:pt x="6789" y="54780"/>
                      <a:pt x="-2190" y="48494"/>
                      <a:pt x="504" y="42208"/>
                    </a:cubicBezTo>
                    <a:cubicBezTo>
                      <a:pt x="3198" y="35023"/>
                      <a:pt x="16665" y="26941"/>
                      <a:pt x="16665" y="26941"/>
                    </a:cubicBezTo>
                    <a:cubicBezTo>
                      <a:pt x="16665" y="26941"/>
                      <a:pt x="10380" y="17961"/>
                      <a:pt x="12176" y="11675"/>
                    </a:cubicBezTo>
                    <a:cubicBezTo>
                      <a:pt x="13972" y="4490"/>
                      <a:pt x="22950" y="0"/>
                      <a:pt x="22950" y="0"/>
                    </a:cubicBezTo>
                  </a:path>
                </a:pathLst>
              </a:custGeom>
              <a:solidFill>
                <a:srgbClr val="FFEDDE"/>
              </a:solidFill>
              <a:ln w="8971" cap="flat">
                <a:noFill/>
                <a:prstDash val="solid"/>
                <a:miter/>
              </a:ln>
            </p:spPr>
            <p:txBody>
              <a:bodyPr rtlCol="0" anchor="ctr"/>
              <a:lstStyle/>
              <a:p>
                <a:endParaRPr lang="en-US"/>
              </a:p>
            </p:txBody>
          </p:sp>
          <p:sp>
            <p:nvSpPr>
              <p:cNvPr id="1482" name="Freeform 1481">
                <a:extLst>
                  <a:ext uri="{FF2B5EF4-FFF2-40B4-BE49-F238E27FC236}">
                    <a16:creationId xmlns:a16="http://schemas.microsoft.com/office/drawing/2014/main" id="{CE79EA74-A271-6E9A-C211-079D870CC4AB}"/>
                  </a:ext>
                </a:extLst>
              </p:cNvPr>
              <p:cNvSpPr/>
              <p:nvPr/>
            </p:nvSpPr>
            <p:spPr>
              <a:xfrm>
                <a:off x="13003220" y="4982197"/>
                <a:ext cx="133907" cy="228857"/>
              </a:xfrm>
              <a:custGeom>
                <a:avLst/>
                <a:gdLst>
                  <a:gd name="connsiteX0" fmla="*/ 1518 w 133907"/>
                  <a:gd name="connsiteY0" fmla="*/ 54421 h 228857"/>
                  <a:gd name="connsiteX1" fmla="*/ 14985 w 133907"/>
                  <a:gd name="connsiteY1" fmla="*/ 58911 h 228857"/>
                  <a:gd name="connsiteX2" fmla="*/ 25759 w 133907"/>
                  <a:gd name="connsiteY2" fmla="*/ 83158 h 228857"/>
                  <a:gd name="connsiteX3" fmla="*/ 32942 w 133907"/>
                  <a:gd name="connsiteY3" fmla="*/ 93036 h 228857"/>
                  <a:gd name="connsiteX4" fmla="*/ 61672 w 133907"/>
                  <a:gd name="connsiteY4" fmla="*/ 3233 h 228857"/>
                  <a:gd name="connsiteX5" fmla="*/ 64366 w 133907"/>
                  <a:gd name="connsiteY5" fmla="*/ 21193 h 228857"/>
                  <a:gd name="connsiteX6" fmla="*/ 57183 w 133907"/>
                  <a:gd name="connsiteY6" fmla="*/ 60707 h 228857"/>
                  <a:gd name="connsiteX7" fmla="*/ 69752 w 133907"/>
                  <a:gd name="connsiteY7" fmla="*/ 38256 h 228857"/>
                  <a:gd name="connsiteX8" fmla="*/ 93994 w 133907"/>
                  <a:gd name="connsiteY8" fmla="*/ 539 h 228857"/>
                  <a:gd name="connsiteX9" fmla="*/ 97585 w 133907"/>
                  <a:gd name="connsiteY9" fmla="*/ 8621 h 228857"/>
                  <a:gd name="connsiteX10" fmla="*/ 76935 w 133907"/>
                  <a:gd name="connsiteY10" fmla="*/ 64299 h 228857"/>
                  <a:gd name="connsiteX11" fmla="*/ 91300 w 133907"/>
                  <a:gd name="connsiteY11" fmla="*/ 44542 h 228857"/>
                  <a:gd name="connsiteX12" fmla="*/ 118235 w 133907"/>
                  <a:gd name="connsiteY12" fmla="*/ 13111 h 228857"/>
                  <a:gd name="connsiteX13" fmla="*/ 116439 w 133907"/>
                  <a:gd name="connsiteY13" fmla="*/ 32868 h 228857"/>
                  <a:gd name="connsiteX14" fmla="*/ 95789 w 133907"/>
                  <a:gd name="connsiteY14" fmla="*/ 74177 h 228857"/>
                  <a:gd name="connsiteX15" fmla="*/ 111950 w 133907"/>
                  <a:gd name="connsiteY15" fmla="*/ 56217 h 228857"/>
                  <a:gd name="connsiteX16" fmla="*/ 133498 w 133907"/>
                  <a:gd name="connsiteY16" fmla="*/ 40052 h 228857"/>
                  <a:gd name="connsiteX17" fmla="*/ 106563 w 133907"/>
                  <a:gd name="connsiteY17" fmla="*/ 101118 h 228857"/>
                  <a:gd name="connsiteX18" fmla="*/ 99380 w 133907"/>
                  <a:gd name="connsiteY18" fmla="*/ 167573 h 228857"/>
                  <a:gd name="connsiteX19" fmla="*/ 104768 w 133907"/>
                  <a:gd name="connsiteY19" fmla="*/ 212474 h 228857"/>
                  <a:gd name="connsiteX20" fmla="*/ 76037 w 133907"/>
                  <a:gd name="connsiteY20" fmla="*/ 228639 h 228857"/>
                  <a:gd name="connsiteX21" fmla="*/ 47307 w 133907"/>
                  <a:gd name="connsiteY21" fmla="*/ 220557 h 228857"/>
                  <a:gd name="connsiteX22" fmla="*/ 39227 w 133907"/>
                  <a:gd name="connsiteY22" fmla="*/ 155898 h 228857"/>
                  <a:gd name="connsiteX23" fmla="*/ 12292 w 133907"/>
                  <a:gd name="connsiteY23" fmla="*/ 112793 h 228857"/>
                  <a:gd name="connsiteX24" fmla="*/ 10496 w 133907"/>
                  <a:gd name="connsiteY24" fmla="*/ 96628 h 228857"/>
                  <a:gd name="connsiteX25" fmla="*/ 1518 w 133907"/>
                  <a:gd name="connsiteY25" fmla="*/ 54421 h 22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3907" h="228857">
                    <a:moveTo>
                      <a:pt x="1518" y="54421"/>
                    </a:moveTo>
                    <a:cubicBezTo>
                      <a:pt x="3314" y="51727"/>
                      <a:pt x="9598" y="51727"/>
                      <a:pt x="14985" y="58911"/>
                    </a:cubicBezTo>
                    <a:cubicBezTo>
                      <a:pt x="19474" y="64299"/>
                      <a:pt x="23065" y="75973"/>
                      <a:pt x="25759" y="83158"/>
                    </a:cubicBezTo>
                    <a:cubicBezTo>
                      <a:pt x="29350" y="90342"/>
                      <a:pt x="32942" y="93036"/>
                      <a:pt x="32942" y="93036"/>
                    </a:cubicBezTo>
                    <a:cubicBezTo>
                      <a:pt x="32942" y="93036"/>
                      <a:pt x="41920" y="13111"/>
                      <a:pt x="61672" y="3233"/>
                    </a:cubicBezTo>
                    <a:cubicBezTo>
                      <a:pt x="65263" y="1437"/>
                      <a:pt x="67957" y="6825"/>
                      <a:pt x="64366" y="21193"/>
                    </a:cubicBezTo>
                    <a:cubicBezTo>
                      <a:pt x="59876" y="36460"/>
                      <a:pt x="52694" y="57115"/>
                      <a:pt x="57183" y="60707"/>
                    </a:cubicBezTo>
                    <a:cubicBezTo>
                      <a:pt x="57183" y="60707"/>
                      <a:pt x="63467" y="51727"/>
                      <a:pt x="69752" y="38256"/>
                    </a:cubicBezTo>
                    <a:cubicBezTo>
                      <a:pt x="77833" y="22092"/>
                      <a:pt x="87709" y="2335"/>
                      <a:pt x="93994" y="539"/>
                    </a:cubicBezTo>
                    <a:cubicBezTo>
                      <a:pt x="100279" y="-1257"/>
                      <a:pt x="100279" y="1437"/>
                      <a:pt x="97585" y="8621"/>
                    </a:cubicBezTo>
                    <a:cubicBezTo>
                      <a:pt x="92198" y="26582"/>
                      <a:pt x="73344" y="62503"/>
                      <a:pt x="76935" y="64299"/>
                    </a:cubicBezTo>
                    <a:cubicBezTo>
                      <a:pt x="79629" y="66095"/>
                      <a:pt x="85015" y="54421"/>
                      <a:pt x="91300" y="44542"/>
                    </a:cubicBezTo>
                    <a:cubicBezTo>
                      <a:pt x="100279" y="30174"/>
                      <a:pt x="111053" y="14907"/>
                      <a:pt x="118235" y="13111"/>
                    </a:cubicBezTo>
                    <a:cubicBezTo>
                      <a:pt x="122724" y="12213"/>
                      <a:pt x="123622" y="19398"/>
                      <a:pt x="116439" y="32868"/>
                    </a:cubicBezTo>
                    <a:cubicBezTo>
                      <a:pt x="107461" y="49033"/>
                      <a:pt x="91300" y="73279"/>
                      <a:pt x="95789" y="74177"/>
                    </a:cubicBezTo>
                    <a:cubicBezTo>
                      <a:pt x="100279" y="75075"/>
                      <a:pt x="106563" y="62503"/>
                      <a:pt x="111950" y="56217"/>
                    </a:cubicBezTo>
                    <a:cubicBezTo>
                      <a:pt x="121826" y="44542"/>
                      <a:pt x="131702" y="35562"/>
                      <a:pt x="133498" y="40052"/>
                    </a:cubicBezTo>
                    <a:cubicBezTo>
                      <a:pt x="136192" y="47236"/>
                      <a:pt x="125418" y="57115"/>
                      <a:pt x="106563" y="101118"/>
                    </a:cubicBezTo>
                    <a:cubicBezTo>
                      <a:pt x="96687" y="122671"/>
                      <a:pt x="97585" y="145122"/>
                      <a:pt x="99380" y="167573"/>
                    </a:cubicBezTo>
                    <a:cubicBezTo>
                      <a:pt x="101176" y="190024"/>
                      <a:pt x="104768" y="212474"/>
                      <a:pt x="104768" y="212474"/>
                    </a:cubicBezTo>
                    <a:cubicBezTo>
                      <a:pt x="104768" y="212474"/>
                      <a:pt x="90402" y="227741"/>
                      <a:pt x="76037" y="228639"/>
                    </a:cubicBezTo>
                    <a:cubicBezTo>
                      <a:pt x="54489" y="230435"/>
                      <a:pt x="47307" y="220557"/>
                      <a:pt x="47307" y="220557"/>
                    </a:cubicBezTo>
                    <a:cubicBezTo>
                      <a:pt x="47307" y="220557"/>
                      <a:pt x="49102" y="186431"/>
                      <a:pt x="39227" y="155898"/>
                    </a:cubicBezTo>
                    <a:cubicBezTo>
                      <a:pt x="33839" y="138836"/>
                      <a:pt x="14985" y="131652"/>
                      <a:pt x="12292" y="112793"/>
                    </a:cubicBezTo>
                    <a:cubicBezTo>
                      <a:pt x="12292" y="108303"/>
                      <a:pt x="10496" y="100220"/>
                      <a:pt x="10496" y="96628"/>
                    </a:cubicBezTo>
                    <a:cubicBezTo>
                      <a:pt x="10496" y="84056"/>
                      <a:pt x="-4767" y="63401"/>
                      <a:pt x="1518" y="54421"/>
                    </a:cubicBezTo>
                  </a:path>
                </a:pathLst>
              </a:custGeom>
              <a:solidFill>
                <a:srgbClr val="D2AB83"/>
              </a:solidFill>
              <a:ln w="8971" cap="flat">
                <a:noFill/>
                <a:prstDash val="solid"/>
                <a:miter/>
              </a:ln>
            </p:spPr>
            <p:txBody>
              <a:bodyPr rtlCol="0" anchor="ctr"/>
              <a:lstStyle/>
              <a:p>
                <a:endParaRPr lang="en-US"/>
              </a:p>
            </p:txBody>
          </p:sp>
          <p:sp>
            <p:nvSpPr>
              <p:cNvPr id="1483" name="Freeform 1482">
                <a:extLst>
                  <a:ext uri="{FF2B5EF4-FFF2-40B4-BE49-F238E27FC236}">
                    <a16:creationId xmlns:a16="http://schemas.microsoft.com/office/drawing/2014/main" id="{9D2AD0D1-FBF1-21DA-B08B-E2159E95046A}"/>
                  </a:ext>
                </a:extLst>
              </p:cNvPr>
              <p:cNvSpPr/>
              <p:nvPr/>
            </p:nvSpPr>
            <p:spPr>
              <a:xfrm>
                <a:off x="12706913" y="5412893"/>
                <a:ext cx="156754" cy="201698"/>
              </a:xfrm>
              <a:custGeom>
                <a:avLst/>
                <a:gdLst>
                  <a:gd name="connsiteX0" fmla="*/ 35661 w 156754"/>
                  <a:gd name="connsiteY0" fmla="*/ 6286 h 201698"/>
                  <a:gd name="connsiteX1" fmla="*/ 40150 w 156754"/>
                  <a:gd name="connsiteY1" fmla="*/ 8082 h 201698"/>
                  <a:gd name="connsiteX2" fmla="*/ 46435 w 156754"/>
                  <a:gd name="connsiteY2" fmla="*/ 5388 h 201698"/>
                  <a:gd name="connsiteX3" fmla="*/ 50924 w 156754"/>
                  <a:gd name="connsiteY3" fmla="*/ 898 h 201698"/>
                  <a:gd name="connsiteX4" fmla="*/ 55413 w 156754"/>
                  <a:gd name="connsiteY4" fmla="*/ 8082 h 201698"/>
                  <a:gd name="connsiteX5" fmla="*/ 64391 w 156754"/>
                  <a:gd name="connsiteY5" fmla="*/ 0 h 201698"/>
                  <a:gd name="connsiteX6" fmla="*/ 67982 w 156754"/>
                  <a:gd name="connsiteY6" fmla="*/ 5388 h 201698"/>
                  <a:gd name="connsiteX7" fmla="*/ 73369 w 156754"/>
                  <a:gd name="connsiteY7" fmla="*/ 1796 h 201698"/>
                  <a:gd name="connsiteX8" fmla="*/ 78756 w 156754"/>
                  <a:gd name="connsiteY8" fmla="*/ 6286 h 201698"/>
                  <a:gd name="connsiteX9" fmla="*/ 85938 w 156754"/>
                  <a:gd name="connsiteY9" fmla="*/ 3592 h 201698"/>
                  <a:gd name="connsiteX10" fmla="*/ 90428 w 156754"/>
                  <a:gd name="connsiteY10" fmla="*/ 12572 h 201698"/>
                  <a:gd name="connsiteX11" fmla="*/ 98508 w 156754"/>
                  <a:gd name="connsiteY11" fmla="*/ 9878 h 201698"/>
                  <a:gd name="connsiteX12" fmla="*/ 100304 w 156754"/>
                  <a:gd name="connsiteY12" fmla="*/ 20655 h 201698"/>
                  <a:gd name="connsiteX13" fmla="*/ 108384 w 156754"/>
                  <a:gd name="connsiteY13" fmla="*/ 18859 h 201698"/>
                  <a:gd name="connsiteX14" fmla="*/ 110180 w 156754"/>
                  <a:gd name="connsiteY14" fmla="*/ 26941 h 201698"/>
                  <a:gd name="connsiteX15" fmla="*/ 116465 w 156754"/>
                  <a:gd name="connsiteY15" fmla="*/ 26941 h 201698"/>
                  <a:gd name="connsiteX16" fmla="*/ 118260 w 156754"/>
                  <a:gd name="connsiteY16" fmla="*/ 33227 h 201698"/>
                  <a:gd name="connsiteX17" fmla="*/ 123647 w 156754"/>
                  <a:gd name="connsiteY17" fmla="*/ 35023 h 201698"/>
                  <a:gd name="connsiteX18" fmla="*/ 132625 w 156754"/>
                  <a:gd name="connsiteY18" fmla="*/ 42208 h 201698"/>
                  <a:gd name="connsiteX19" fmla="*/ 150582 w 156754"/>
                  <a:gd name="connsiteY19" fmla="*/ 48494 h 201698"/>
                  <a:gd name="connsiteX20" fmla="*/ 141604 w 156754"/>
                  <a:gd name="connsiteY20" fmla="*/ 86211 h 201698"/>
                  <a:gd name="connsiteX21" fmla="*/ 139808 w 156754"/>
                  <a:gd name="connsiteY21" fmla="*/ 113152 h 201698"/>
                  <a:gd name="connsiteX22" fmla="*/ 143399 w 156754"/>
                  <a:gd name="connsiteY22" fmla="*/ 141889 h 201698"/>
                  <a:gd name="connsiteX23" fmla="*/ 143399 w 156754"/>
                  <a:gd name="connsiteY23" fmla="*/ 158952 h 201698"/>
                  <a:gd name="connsiteX24" fmla="*/ 133524 w 156754"/>
                  <a:gd name="connsiteY24" fmla="*/ 167034 h 201698"/>
                  <a:gd name="connsiteX25" fmla="*/ 113771 w 156754"/>
                  <a:gd name="connsiteY25" fmla="*/ 177810 h 201698"/>
                  <a:gd name="connsiteX26" fmla="*/ 85041 w 156754"/>
                  <a:gd name="connsiteY26" fmla="*/ 198465 h 201698"/>
                  <a:gd name="connsiteX27" fmla="*/ 62595 w 156754"/>
                  <a:gd name="connsiteY27" fmla="*/ 194873 h 201698"/>
                  <a:gd name="connsiteX28" fmla="*/ 51821 w 156754"/>
                  <a:gd name="connsiteY28" fmla="*/ 150869 h 201698"/>
                  <a:gd name="connsiteX29" fmla="*/ 30274 w 156754"/>
                  <a:gd name="connsiteY29" fmla="*/ 129317 h 201698"/>
                  <a:gd name="connsiteX30" fmla="*/ 15908 w 156754"/>
                  <a:gd name="connsiteY30" fmla="*/ 95191 h 201698"/>
                  <a:gd name="connsiteX31" fmla="*/ 645 w 156754"/>
                  <a:gd name="connsiteY31" fmla="*/ 79925 h 201698"/>
                  <a:gd name="connsiteX32" fmla="*/ 9623 w 156754"/>
                  <a:gd name="connsiteY32" fmla="*/ 61964 h 201698"/>
                  <a:gd name="connsiteX33" fmla="*/ 6930 w 156754"/>
                  <a:gd name="connsiteY33" fmla="*/ 35023 h 201698"/>
                  <a:gd name="connsiteX34" fmla="*/ 15011 w 156754"/>
                  <a:gd name="connsiteY34" fmla="*/ 22451 h 201698"/>
                  <a:gd name="connsiteX35" fmla="*/ 20397 w 156754"/>
                  <a:gd name="connsiteY35" fmla="*/ 19757 h 201698"/>
                  <a:gd name="connsiteX36" fmla="*/ 23989 w 156754"/>
                  <a:gd name="connsiteY36" fmla="*/ 9878 h 201698"/>
                  <a:gd name="connsiteX37" fmla="*/ 31171 w 156754"/>
                  <a:gd name="connsiteY37" fmla="*/ 13470 h 201698"/>
                  <a:gd name="connsiteX38" fmla="*/ 35661 w 156754"/>
                  <a:gd name="connsiteY38" fmla="*/ 4490 h 201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56754" h="201698">
                    <a:moveTo>
                      <a:pt x="35661" y="6286"/>
                    </a:moveTo>
                    <a:cubicBezTo>
                      <a:pt x="35661" y="6286"/>
                      <a:pt x="35661" y="8082"/>
                      <a:pt x="40150" y="8082"/>
                    </a:cubicBezTo>
                    <a:cubicBezTo>
                      <a:pt x="41945" y="8082"/>
                      <a:pt x="43741" y="4490"/>
                      <a:pt x="46435" y="5388"/>
                    </a:cubicBezTo>
                    <a:cubicBezTo>
                      <a:pt x="48230" y="5388"/>
                      <a:pt x="50026" y="898"/>
                      <a:pt x="50924" y="898"/>
                    </a:cubicBezTo>
                    <a:cubicBezTo>
                      <a:pt x="52719" y="898"/>
                      <a:pt x="53617" y="8082"/>
                      <a:pt x="55413" y="8082"/>
                    </a:cubicBezTo>
                    <a:cubicBezTo>
                      <a:pt x="57209" y="8082"/>
                      <a:pt x="62595" y="0"/>
                      <a:pt x="64391" y="0"/>
                    </a:cubicBezTo>
                    <a:cubicBezTo>
                      <a:pt x="66187" y="0"/>
                      <a:pt x="66187" y="5388"/>
                      <a:pt x="67982" y="5388"/>
                    </a:cubicBezTo>
                    <a:cubicBezTo>
                      <a:pt x="69778" y="5388"/>
                      <a:pt x="71574" y="1796"/>
                      <a:pt x="73369" y="1796"/>
                    </a:cubicBezTo>
                    <a:cubicBezTo>
                      <a:pt x="75165" y="1796"/>
                      <a:pt x="76960" y="5388"/>
                      <a:pt x="78756" y="6286"/>
                    </a:cubicBezTo>
                    <a:cubicBezTo>
                      <a:pt x="80552" y="7184"/>
                      <a:pt x="85041" y="2694"/>
                      <a:pt x="85938" y="3592"/>
                    </a:cubicBezTo>
                    <a:cubicBezTo>
                      <a:pt x="87734" y="3592"/>
                      <a:pt x="88632" y="11674"/>
                      <a:pt x="90428" y="12572"/>
                    </a:cubicBezTo>
                    <a:cubicBezTo>
                      <a:pt x="92223" y="12572"/>
                      <a:pt x="96712" y="8980"/>
                      <a:pt x="98508" y="9878"/>
                    </a:cubicBezTo>
                    <a:cubicBezTo>
                      <a:pt x="100304" y="9878"/>
                      <a:pt x="98508" y="19757"/>
                      <a:pt x="100304" y="20655"/>
                    </a:cubicBezTo>
                    <a:cubicBezTo>
                      <a:pt x="102100" y="20655"/>
                      <a:pt x="106589" y="17961"/>
                      <a:pt x="108384" y="18859"/>
                    </a:cubicBezTo>
                    <a:cubicBezTo>
                      <a:pt x="111078" y="19757"/>
                      <a:pt x="108384" y="24247"/>
                      <a:pt x="110180" y="26941"/>
                    </a:cubicBezTo>
                    <a:cubicBezTo>
                      <a:pt x="111078" y="28737"/>
                      <a:pt x="113771" y="25145"/>
                      <a:pt x="116465" y="26941"/>
                    </a:cubicBezTo>
                    <a:cubicBezTo>
                      <a:pt x="117362" y="26941"/>
                      <a:pt x="116465" y="31431"/>
                      <a:pt x="118260" y="33227"/>
                    </a:cubicBezTo>
                    <a:cubicBezTo>
                      <a:pt x="119158" y="35023"/>
                      <a:pt x="122750" y="34125"/>
                      <a:pt x="123647" y="35023"/>
                    </a:cubicBezTo>
                    <a:cubicBezTo>
                      <a:pt x="128136" y="37717"/>
                      <a:pt x="129034" y="39513"/>
                      <a:pt x="132625" y="42208"/>
                    </a:cubicBezTo>
                    <a:cubicBezTo>
                      <a:pt x="142502" y="47596"/>
                      <a:pt x="146991" y="42208"/>
                      <a:pt x="150582" y="48494"/>
                    </a:cubicBezTo>
                    <a:cubicBezTo>
                      <a:pt x="168538" y="78129"/>
                      <a:pt x="141604" y="86211"/>
                      <a:pt x="141604" y="86211"/>
                    </a:cubicBezTo>
                    <a:cubicBezTo>
                      <a:pt x="141604" y="86211"/>
                      <a:pt x="138910" y="98783"/>
                      <a:pt x="139808" y="113152"/>
                    </a:cubicBezTo>
                    <a:cubicBezTo>
                      <a:pt x="139808" y="126623"/>
                      <a:pt x="143399" y="141889"/>
                      <a:pt x="143399" y="141889"/>
                    </a:cubicBezTo>
                    <a:lnTo>
                      <a:pt x="143399" y="158952"/>
                    </a:lnTo>
                    <a:cubicBezTo>
                      <a:pt x="143399" y="158952"/>
                      <a:pt x="137115" y="165238"/>
                      <a:pt x="133524" y="167034"/>
                    </a:cubicBezTo>
                    <a:cubicBezTo>
                      <a:pt x="128136" y="170626"/>
                      <a:pt x="122750" y="170626"/>
                      <a:pt x="113771" y="177810"/>
                    </a:cubicBezTo>
                    <a:cubicBezTo>
                      <a:pt x="103895" y="184995"/>
                      <a:pt x="93121" y="195771"/>
                      <a:pt x="85041" y="198465"/>
                    </a:cubicBezTo>
                    <a:cubicBezTo>
                      <a:pt x="65289" y="207445"/>
                      <a:pt x="62595" y="194873"/>
                      <a:pt x="62595" y="194873"/>
                    </a:cubicBezTo>
                    <a:lnTo>
                      <a:pt x="51821" y="150869"/>
                    </a:lnTo>
                    <a:cubicBezTo>
                      <a:pt x="51821" y="150869"/>
                      <a:pt x="39252" y="142787"/>
                      <a:pt x="30274" y="129317"/>
                    </a:cubicBezTo>
                    <a:cubicBezTo>
                      <a:pt x="21296" y="115846"/>
                      <a:pt x="15908" y="95191"/>
                      <a:pt x="15908" y="95191"/>
                    </a:cubicBezTo>
                    <a:cubicBezTo>
                      <a:pt x="15908" y="95191"/>
                      <a:pt x="4237" y="95191"/>
                      <a:pt x="645" y="79925"/>
                    </a:cubicBezTo>
                    <a:cubicBezTo>
                      <a:pt x="-2946" y="62862"/>
                      <a:pt x="9623" y="61964"/>
                      <a:pt x="9623" y="61964"/>
                    </a:cubicBezTo>
                    <a:lnTo>
                      <a:pt x="6930" y="35023"/>
                    </a:lnTo>
                    <a:lnTo>
                      <a:pt x="15011" y="22451"/>
                    </a:lnTo>
                    <a:lnTo>
                      <a:pt x="20397" y="19757"/>
                    </a:lnTo>
                    <a:lnTo>
                      <a:pt x="23989" y="9878"/>
                    </a:lnTo>
                    <a:lnTo>
                      <a:pt x="31171" y="13470"/>
                    </a:lnTo>
                    <a:lnTo>
                      <a:pt x="35661" y="4490"/>
                    </a:lnTo>
                  </a:path>
                </a:pathLst>
              </a:custGeom>
              <a:solidFill>
                <a:srgbClr val="D2AB83"/>
              </a:solidFill>
              <a:ln w="8971" cap="flat">
                <a:noFill/>
                <a:prstDash val="solid"/>
                <a:miter/>
              </a:ln>
            </p:spPr>
            <p:txBody>
              <a:bodyPr rtlCol="0" anchor="ctr"/>
              <a:lstStyle/>
              <a:p>
                <a:endParaRPr lang="en-US"/>
              </a:p>
            </p:txBody>
          </p:sp>
          <p:sp>
            <p:nvSpPr>
              <p:cNvPr id="1484" name="Freeform 1483">
                <a:extLst>
                  <a:ext uri="{FF2B5EF4-FFF2-40B4-BE49-F238E27FC236}">
                    <a16:creationId xmlns:a16="http://schemas.microsoft.com/office/drawing/2014/main" id="{6EC5C1BE-E577-C73D-D48B-488637F1625A}"/>
                  </a:ext>
                </a:extLst>
              </p:cNvPr>
              <p:cNvSpPr/>
              <p:nvPr/>
            </p:nvSpPr>
            <p:spPr>
              <a:xfrm>
                <a:off x="11585279" y="6109765"/>
                <a:ext cx="348355" cy="151767"/>
              </a:xfrm>
              <a:custGeom>
                <a:avLst/>
                <a:gdLst>
                  <a:gd name="connsiteX0" fmla="*/ 348356 w 348355"/>
                  <a:gd name="connsiteY0" fmla="*/ 151767 h 151767"/>
                  <a:gd name="connsiteX1" fmla="*/ 342968 w 348355"/>
                  <a:gd name="connsiteY1" fmla="*/ 103273 h 151767"/>
                  <a:gd name="connsiteX2" fmla="*/ 330399 w 348355"/>
                  <a:gd name="connsiteY2" fmla="*/ 28737 h 151767"/>
                  <a:gd name="connsiteX3" fmla="*/ 8080 w 348355"/>
                  <a:gd name="connsiteY3" fmla="*/ 0 h 151767"/>
                  <a:gd name="connsiteX4" fmla="*/ 0 w 348355"/>
                  <a:gd name="connsiteY4" fmla="*/ 88905 h 151767"/>
                  <a:gd name="connsiteX5" fmla="*/ 3591 w 348355"/>
                  <a:gd name="connsiteY5" fmla="*/ 150870 h 151767"/>
                  <a:gd name="connsiteX6" fmla="*/ 348356 w 348355"/>
                  <a:gd name="connsiteY6" fmla="*/ 150870 h 151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8355" h="151767">
                    <a:moveTo>
                      <a:pt x="348356" y="151767"/>
                    </a:moveTo>
                    <a:cubicBezTo>
                      <a:pt x="348356" y="140991"/>
                      <a:pt x="345662" y="123929"/>
                      <a:pt x="342968" y="103273"/>
                    </a:cubicBezTo>
                    <a:cubicBezTo>
                      <a:pt x="338479" y="70047"/>
                      <a:pt x="330399" y="28737"/>
                      <a:pt x="330399" y="28737"/>
                    </a:cubicBezTo>
                    <a:lnTo>
                      <a:pt x="8080" y="0"/>
                    </a:lnTo>
                    <a:cubicBezTo>
                      <a:pt x="8080" y="0"/>
                      <a:pt x="898" y="48494"/>
                      <a:pt x="0" y="88905"/>
                    </a:cubicBezTo>
                    <a:cubicBezTo>
                      <a:pt x="0" y="114948"/>
                      <a:pt x="1795" y="138297"/>
                      <a:pt x="3591" y="150870"/>
                    </a:cubicBezTo>
                    <a:lnTo>
                      <a:pt x="348356" y="150870"/>
                    </a:lnTo>
                  </a:path>
                </a:pathLst>
              </a:custGeom>
              <a:solidFill>
                <a:srgbClr val="9AA98B"/>
              </a:solidFill>
              <a:ln w="8971" cap="flat">
                <a:noFill/>
                <a:prstDash val="solid"/>
                <a:miter/>
              </a:ln>
            </p:spPr>
            <p:txBody>
              <a:bodyPr rtlCol="0" anchor="ctr"/>
              <a:lstStyle/>
              <a:p>
                <a:endParaRPr lang="en-US"/>
              </a:p>
            </p:txBody>
          </p:sp>
          <p:sp>
            <p:nvSpPr>
              <p:cNvPr id="1485" name="Freeform 1484">
                <a:extLst>
                  <a:ext uri="{FF2B5EF4-FFF2-40B4-BE49-F238E27FC236}">
                    <a16:creationId xmlns:a16="http://schemas.microsoft.com/office/drawing/2014/main" id="{D8B2ED60-2B5A-DC2B-0781-A3C7DAD1D996}"/>
                  </a:ext>
                </a:extLst>
              </p:cNvPr>
              <p:cNvSpPr/>
              <p:nvPr/>
            </p:nvSpPr>
            <p:spPr>
              <a:xfrm>
                <a:off x="11410405" y="5373379"/>
                <a:ext cx="644314" cy="769970"/>
              </a:xfrm>
              <a:custGeom>
                <a:avLst/>
                <a:gdLst>
                  <a:gd name="connsiteX0" fmla="*/ 9675 w 644314"/>
                  <a:gd name="connsiteY0" fmla="*/ 0 h 769970"/>
                  <a:gd name="connsiteX1" fmla="*/ 49179 w 644314"/>
                  <a:gd name="connsiteY1" fmla="*/ 14369 h 769970"/>
                  <a:gd name="connsiteX2" fmla="*/ 83296 w 644314"/>
                  <a:gd name="connsiteY2" fmla="*/ 0 h 769970"/>
                  <a:gd name="connsiteX3" fmla="*/ 89581 w 644314"/>
                  <a:gd name="connsiteY3" fmla="*/ 10776 h 769970"/>
                  <a:gd name="connsiteX4" fmla="*/ 86888 w 644314"/>
                  <a:gd name="connsiteY4" fmla="*/ 49392 h 769970"/>
                  <a:gd name="connsiteX5" fmla="*/ 93173 w 644314"/>
                  <a:gd name="connsiteY5" fmla="*/ 96987 h 769970"/>
                  <a:gd name="connsiteX6" fmla="*/ 148838 w 644314"/>
                  <a:gd name="connsiteY6" fmla="*/ 130215 h 769970"/>
                  <a:gd name="connsiteX7" fmla="*/ 250292 w 644314"/>
                  <a:gd name="connsiteY7" fmla="*/ 164340 h 769970"/>
                  <a:gd name="connsiteX8" fmla="*/ 318526 w 644314"/>
                  <a:gd name="connsiteY8" fmla="*/ 191281 h 769970"/>
                  <a:gd name="connsiteX9" fmla="*/ 344563 w 644314"/>
                  <a:gd name="connsiteY9" fmla="*/ 189485 h 769970"/>
                  <a:gd name="connsiteX10" fmla="*/ 374191 w 644314"/>
                  <a:gd name="connsiteY10" fmla="*/ 223610 h 769970"/>
                  <a:gd name="connsiteX11" fmla="*/ 408308 w 644314"/>
                  <a:gd name="connsiteY11" fmla="*/ 241570 h 769970"/>
                  <a:gd name="connsiteX12" fmla="*/ 470258 w 644314"/>
                  <a:gd name="connsiteY12" fmla="*/ 224508 h 769970"/>
                  <a:gd name="connsiteX13" fmla="*/ 540289 w 644314"/>
                  <a:gd name="connsiteY13" fmla="*/ 249653 h 769970"/>
                  <a:gd name="connsiteX14" fmla="*/ 609421 w 644314"/>
                  <a:gd name="connsiteY14" fmla="*/ 289166 h 769970"/>
                  <a:gd name="connsiteX15" fmla="*/ 643538 w 644314"/>
                  <a:gd name="connsiteY15" fmla="*/ 298146 h 769970"/>
                  <a:gd name="connsiteX16" fmla="*/ 627378 w 644314"/>
                  <a:gd name="connsiteY16" fmla="*/ 349334 h 769970"/>
                  <a:gd name="connsiteX17" fmla="*/ 559143 w 644314"/>
                  <a:gd name="connsiteY17" fmla="*/ 389746 h 769970"/>
                  <a:gd name="connsiteX18" fmla="*/ 536698 w 644314"/>
                  <a:gd name="connsiteY18" fmla="*/ 408604 h 769970"/>
                  <a:gd name="connsiteX19" fmla="*/ 505274 w 644314"/>
                  <a:gd name="connsiteY19" fmla="*/ 536125 h 769970"/>
                  <a:gd name="connsiteX20" fmla="*/ 502580 w 644314"/>
                  <a:gd name="connsiteY20" fmla="*/ 642093 h 769970"/>
                  <a:gd name="connsiteX21" fmla="*/ 504376 w 644314"/>
                  <a:gd name="connsiteY21" fmla="*/ 714833 h 769970"/>
                  <a:gd name="connsiteX22" fmla="*/ 507069 w 644314"/>
                  <a:gd name="connsiteY22" fmla="*/ 766919 h 769970"/>
                  <a:gd name="connsiteX23" fmla="*/ 426265 w 644314"/>
                  <a:gd name="connsiteY23" fmla="*/ 760633 h 769970"/>
                  <a:gd name="connsiteX24" fmla="*/ 290694 w 644314"/>
                  <a:gd name="connsiteY24" fmla="*/ 769613 h 769970"/>
                  <a:gd name="connsiteX25" fmla="*/ 182955 w 644314"/>
                  <a:gd name="connsiteY25" fmla="*/ 736386 h 769970"/>
                  <a:gd name="connsiteX26" fmla="*/ 187444 w 644314"/>
                  <a:gd name="connsiteY26" fmla="*/ 673524 h 769970"/>
                  <a:gd name="connsiteX27" fmla="*/ 196422 w 644314"/>
                  <a:gd name="connsiteY27" fmla="*/ 593599 h 769970"/>
                  <a:gd name="connsiteX28" fmla="*/ 201809 w 644314"/>
                  <a:gd name="connsiteY28" fmla="*/ 496611 h 769970"/>
                  <a:gd name="connsiteX29" fmla="*/ 196422 w 644314"/>
                  <a:gd name="connsiteY29" fmla="*/ 374479 h 769970"/>
                  <a:gd name="connsiteX30" fmla="*/ 176670 w 644314"/>
                  <a:gd name="connsiteY30" fmla="*/ 296350 h 769970"/>
                  <a:gd name="connsiteX31" fmla="*/ 142553 w 644314"/>
                  <a:gd name="connsiteY31" fmla="*/ 251449 h 769970"/>
                  <a:gd name="connsiteX32" fmla="*/ 56362 w 644314"/>
                  <a:gd name="connsiteY32" fmla="*/ 187689 h 769970"/>
                  <a:gd name="connsiteX33" fmla="*/ 6083 w 644314"/>
                  <a:gd name="connsiteY33" fmla="*/ 132909 h 769970"/>
                  <a:gd name="connsiteX34" fmla="*/ 3390 w 644314"/>
                  <a:gd name="connsiteY34" fmla="*/ 56576 h 769970"/>
                  <a:gd name="connsiteX35" fmla="*/ 7879 w 644314"/>
                  <a:gd name="connsiteY35" fmla="*/ 2694 h 769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44314" h="769970">
                    <a:moveTo>
                      <a:pt x="9675" y="0"/>
                    </a:moveTo>
                    <a:cubicBezTo>
                      <a:pt x="9675" y="0"/>
                      <a:pt x="31223" y="14369"/>
                      <a:pt x="49179" y="14369"/>
                    </a:cubicBezTo>
                    <a:cubicBezTo>
                      <a:pt x="68034" y="14369"/>
                      <a:pt x="83296" y="0"/>
                      <a:pt x="83296" y="0"/>
                    </a:cubicBezTo>
                    <a:lnTo>
                      <a:pt x="89581" y="10776"/>
                    </a:lnTo>
                    <a:cubicBezTo>
                      <a:pt x="89581" y="10776"/>
                      <a:pt x="85990" y="27839"/>
                      <a:pt x="86888" y="49392"/>
                    </a:cubicBezTo>
                    <a:cubicBezTo>
                      <a:pt x="87786" y="70944"/>
                      <a:pt x="93173" y="96987"/>
                      <a:pt x="93173" y="96987"/>
                    </a:cubicBezTo>
                    <a:cubicBezTo>
                      <a:pt x="93173" y="96987"/>
                      <a:pt x="111129" y="114948"/>
                      <a:pt x="148838" y="130215"/>
                    </a:cubicBezTo>
                    <a:cubicBezTo>
                      <a:pt x="174875" y="140093"/>
                      <a:pt x="213481" y="148175"/>
                      <a:pt x="250292" y="164340"/>
                    </a:cubicBezTo>
                    <a:cubicBezTo>
                      <a:pt x="270941" y="173320"/>
                      <a:pt x="297876" y="186791"/>
                      <a:pt x="318526" y="191281"/>
                    </a:cubicBezTo>
                    <a:cubicBezTo>
                      <a:pt x="332892" y="193975"/>
                      <a:pt x="344563" y="189485"/>
                      <a:pt x="344563" y="189485"/>
                    </a:cubicBezTo>
                    <a:cubicBezTo>
                      <a:pt x="344563" y="189485"/>
                      <a:pt x="356235" y="208343"/>
                      <a:pt x="374191" y="223610"/>
                    </a:cubicBezTo>
                    <a:cubicBezTo>
                      <a:pt x="384068" y="231692"/>
                      <a:pt x="397535" y="237080"/>
                      <a:pt x="408308" y="241570"/>
                    </a:cubicBezTo>
                    <a:cubicBezTo>
                      <a:pt x="437039" y="252347"/>
                      <a:pt x="470258" y="224508"/>
                      <a:pt x="470258" y="224508"/>
                    </a:cubicBezTo>
                    <a:cubicBezTo>
                      <a:pt x="470258" y="224508"/>
                      <a:pt x="509763" y="235284"/>
                      <a:pt x="540289" y="249653"/>
                    </a:cubicBezTo>
                    <a:cubicBezTo>
                      <a:pt x="569019" y="263123"/>
                      <a:pt x="588771" y="280186"/>
                      <a:pt x="609421" y="289166"/>
                    </a:cubicBezTo>
                    <a:cubicBezTo>
                      <a:pt x="652517" y="308025"/>
                      <a:pt x="643538" y="298146"/>
                      <a:pt x="643538" y="298146"/>
                    </a:cubicBezTo>
                    <a:cubicBezTo>
                      <a:pt x="643538" y="298146"/>
                      <a:pt x="640845" y="336762"/>
                      <a:pt x="627378" y="349334"/>
                    </a:cubicBezTo>
                    <a:cubicBezTo>
                      <a:pt x="610319" y="364601"/>
                      <a:pt x="579793" y="377173"/>
                      <a:pt x="559143" y="389746"/>
                    </a:cubicBezTo>
                    <a:cubicBezTo>
                      <a:pt x="544778" y="397828"/>
                      <a:pt x="536698" y="408604"/>
                      <a:pt x="536698" y="408604"/>
                    </a:cubicBezTo>
                    <a:cubicBezTo>
                      <a:pt x="536698" y="408604"/>
                      <a:pt x="512456" y="446322"/>
                      <a:pt x="505274" y="536125"/>
                    </a:cubicBezTo>
                    <a:cubicBezTo>
                      <a:pt x="502580" y="566658"/>
                      <a:pt x="502580" y="607070"/>
                      <a:pt x="502580" y="642093"/>
                    </a:cubicBezTo>
                    <a:cubicBezTo>
                      <a:pt x="502580" y="670830"/>
                      <a:pt x="501682" y="693280"/>
                      <a:pt x="504376" y="714833"/>
                    </a:cubicBezTo>
                    <a:cubicBezTo>
                      <a:pt x="508865" y="747162"/>
                      <a:pt x="507069" y="766919"/>
                      <a:pt x="507069" y="766919"/>
                    </a:cubicBezTo>
                    <a:cubicBezTo>
                      <a:pt x="507069" y="766919"/>
                      <a:pt x="468463" y="762429"/>
                      <a:pt x="426265" y="760633"/>
                    </a:cubicBezTo>
                    <a:cubicBezTo>
                      <a:pt x="385863" y="758837"/>
                      <a:pt x="334687" y="772307"/>
                      <a:pt x="290694" y="769613"/>
                    </a:cubicBezTo>
                    <a:cubicBezTo>
                      <a:pt x="244905" y="767817"/>
                      <a:pt x="207196" y="749857"/>
                      <a:pt x="182955" y="736386"/>
                    </a:cubicBezTo>
                    <a:cubicBezTo>
                      <a:pt x="173079" y="730998"/>
                      <a:pt x="182057" y="696873"/>
                      <a:pt x="187444" y="673524"/>
                    </a:cubicBezTo>
                    <a:cubicBezTo>
                      <a:pt x="193729" y="650175"/>
                      <a:pt x="191933" y="623234"/>
                      <a:pt x="196422" y="593599"/>
                    </a:cubicBezTo>
                    <a:cubicBezTo>
                      <a:pt x="200911" y="559474"/>
                      <a:pt x="208992" y="528043"/>
                      <a:pt x="201809" y="496611"/>
                    </a:cubicBezTo>
                    <a:cubicBezTo>
                      <a:pt x="192831" y="455302"/>
                      <a:pt x="200014" y="418483"/>
                      <a:pt x="196422" y="374479"/>
                    </a:cubicBezTo>
                    <a:cubicBezTo>
                      <a:pt x="194626" y="350232"/>
                      <a:pt x="188342" y="317903"/>
                      <a:pt x="176670" y="296350"/>
                    </a:cubicBezTo>
                    <a:cubicBezTo>
                      <a:pt x="166794" y="276594"/>
                      <a:pt x="158714" y="264919"/>
                      <a:pt x="142553" y="251449"/>
                    </a:cubicBezTo>
                    <a:cubicBezTo>
                      <a:pt x="113822" y="226304"/>
                      <a:pt x="85092" y="209241"/>
                      <a:pt x="56362" y="187689"/>
                    </a:cubicBezTo>
                    <a:cubicBezTo>
                      <a:pt x="35712" y="172422"/>
                      <a:pt x="11470" y="151767"/>
                      <a:pt x="6083" y="132909"/>
                    </a:cubicBezTo>
                    <a:cubicBezTo>
                      <a:pt x="-3792" y="100579"/>
                      <a:pt x="697" y="80823"/>
                      <a:pt x="3390" y="56576"/>
                    </a:cubicBezTo>
                    <a:cubicBezTo>
                      <a:pt x="6083" y="32329"/>
                      <a:pt x="7879" y="2694"/>
                      <a:pt x="7879" y="2694"/>
                    </a:cubicBezTo>
                  </a:path>
                </a:pathLst>
              </a:custGeom>
              <a:solidFill>
                <a:srgbClr val="FFF2DA"/>
              </a:solidFill>
              <a:ln w="8971" cap="flat">
                <a:noFill/>
                <a:prstDash val="solid"/>
                <a:miter/>
              </a:ln>
            </p:spPr>
            <p:txBody>
              <a:bodyPr rtlCol="0" anchor="ctr"/>
              <a:lstStyle/>
              <a:p>
                <a:endParaRPr lang="en-US"/>
              </a:p>
            </p:txBody>
          </p:sp>
          <p:sp>
            <p:nvSpPr>
              <p:cNvPr id="1486" name="Freeform 1485">
                <a:extLst>
                  <a:ext uri="{FF2B5EF4-FFF2-40B4-BE49-F238E27FC236}">
                    <a16:creationId xmlns:a16="http://schemas.microsoft.com/office/drawing/2014/main" id="{3BE542A3-2863-9966-A44F-B5BB1FCA58D0}"/>
                  </a:ext>
                </a:extLst>
              </p:cNvPr>
              <p:cNvSpPr/>
              <p:nvPr/>
            </p:nvSpPr>
            <p:spPr>
              <a:xfrm>
                <a:off x="11586177" y="5882339"/>
                <a:ext cx="48482" cy="74561"/>
              </a:xfrm>
              <a:custGeom>
                <a:avLst/>
                <a:gdLst>
                  <a:gd name="connsiteX0" fmla="*/ 0 w 48482"/>
                  <a:gd name="connsiteY0" fmla="*/ 24471 h 74561"/>
                  <a:gd name="connsiteX1" fmla="*/ 15263 w 48482"/>
                  <a:gd name="connsiteY1" fmla="*/ 19083 h 74561"/>
                  <a:gd name="connsiteX2" fmla="*/ 11672 w 48482"/>
                  <a:gd name="connsiteY2" fmla="*/ 5613 h 74561"/>
                  <a:gd name="connsiteX3" fmla="*/ 24241 w 48482"/>
                  <a:gd name="connsiteY3" fmla="*/ 224 h 74561"/>
                  <a:gd name="connsiteX4" fmla="*/ 48482 w 48482"/>
                  <a:gd name="connsiteY4" fmla="*/ 20879 h 74561"/>
                  <a:gd name="connsiteX5" fmla="*/ 42198 w 48482"/>
                  <a:gd name="connsiteY5" fmla="*/ 26268 h 74561"/>
                  <a:gd name="connsiteX6" fmla="*/ 29628 w 48482"/>
                  <a:gd name="connsiteY6" fmla="*/ 22675 h 74561"/>
                  <a:gd name="connsiteX7" fmla="*/ 29628 w 48482"/>
                  <a:gd name="connsiteY7" fmla="*/ 28063 h 74561"/>
                  <a:gd name="connsiteX8" fmla="*/ 44891 w 48482"/>
                  <a:gd name="connsiteY8" fmla="*/ 40636 h 74561"/>
                  <a:gd name="connsiteX9" fmla="*/ 36811 w 48482"/>
                  <a:gd name="connsiteY9" fmla="*/ 48718 h 74561"/>
                  <a:gd name="connsiteX10" fmla="*/ 42198 w 48482"/>
                  <a:gd name="connsiteY10" fmla="*/ 58596 h 74561"/>
                  <a:gd name="connsiteX11" fmla="*/ 35913 w 48482"/>
                  <a:gd name="connsiteY11" fmla="*/ 63985 h 74561"/>
                  <a:gd name="connsiteX12" fmla="*/ 35913 w 48482"/>
                  <a:gd name="connsiteY12" fmla="*/ 72965 h 74561"/>
                  <a:gd name="connsiteX13" fmla="*/ 5387 w 48482"/>
                  <a:gd name="connsiteY13" fmla="*/ 72965 h 74561"/>
                  <a:gd name="connsiteX14" fmla="*/ 1795 w 48482"/>
                  <a:gd name="connsiteY14" fmla="*/ 58596 h 74561"/>
                  <a:gd name="connsiteX15" fmla="*/ 0 w 48482"/>
                  <a:gd name="connsiteY15" fmla="*/ 49616 h 74561"/>
                  <a:gd name="connsiteX16" fmla="*/ 4489 w 48482"/>
                  <a:gd name="connsiteY16" fmla="*/ 39738 h 74561"/>
                  <a:gd name="connsiteX17" fmla="*/ 898 w 48482"/>
                  <a:gd name="connsiteY17" fmla="*/ 25369 h 74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8482" h="74561">
                    <a:moveTo>
                      <a:pt x="0" y="24471"/>
                    </a:moveTo>
                    <a:cubicBezTo>
                      <a:pt x="3591" y="19981"/>
                      <a:pt x="15263" y="19083"/>
                      <a:pt x="15263" y="19083"/>
                    </a:cubicBezTo>
                    <a:cubicBezTo>
                      <a:pt x="15263" y="19083"/>
                      <a:pt x="9876" y="11001"/>
                      <a:pt x="11672" y="5613"/>
                    </a:cubicBezTo>
                    <a:cubicBezTo>
                      <a:pt x="12569" y="1123"/>
                      <a:pt x="20650" y="-673"/>
                      <a:pt x="24241" y="224"/>
                    </a:cubicBezTo>
                    <a:cubicBezTo>
                      <a:pt x="26037" y="224"/>
                      <a:pt x="47585" y="14593"/>
                      <a:pt x="48482" y="20879"/>
                    </a:cubicBezTo>
                    <a:cubicBezTo>
                      <a:pt x="48482" y="22675"/>
                      <a:pt x="45789" y="26268"/>
                      <a:pt x="42198" y="26268"/>
                    </a:cubicBezTo>
                    <a:cubicBezTo>
                      <a:pt x="36811" y="26268"/>
                      <a:pt x="29628" y="22675"/>
                      <a:pt x="29628" y="22675"/>
                    </a:cubicBezTo>
                    <a:lnTo>
                      <a:pt x="29628" y="28063"/>
                    </a:lnTo>
                    <a:cubicBezTo>
                      <a:pt x="29628" y="28063"/>
                      <a:pt x="43095" y="35248"/>
                      <a:pt x="44891" y="40636"/>
                    </a:cubicBezTo>
                    <a:cubicBezTo>
                      <a:pt x="46687" y="46024"/>
                      <a:pt x="36811" y="48718"/>
                      <a:pt x="36811" y="48718"/>
                    </a:cubicBezTo>
                    <a:lnTo>
                      <a:pt x="42198" y="58596"/>
                    </a:lnTo>
                    <a:lnTo>
                      <a:pt x="35913" y="63985"/>
                    </a:lnTo>
                    <a:lnTo>
                      <a:pt x="35913" y="72965"/>
                    </a:lnTo>
                    <a:cubicBezTo>
                      <a:pt x="35913" y="72965"/>
                      <a:pt x="13467" y="76557"/>
                      <a:pt x="5387" y="72965"/>
                    </a:cubicBezTo>
                    <a:cubicBezTo>
                      <a:pt x="-3592" y="69373"/>
                      <a:pt x="1795" y="58596"/>
                      <a:pt x="1795" y="58596"/>
                    </a:cubicBezTo>
                    <a:cubicBezTo>
                      <a:pt x="1795" y="58596"/>
                      <a:pt x="898" y="55004"/>
                      <a:pt x="0" y="49616"/>
                    </a:cubicBezTo>
                    <a:cubicBezTo>
                      <a:pt x="0" y="45126"/>
                      <a:pt x="4489" y="39738"/>
                      <a:pt x="4489" y="39738"/>
                    </a:cubicBezTo>
                    <a:cubicBezTo>
                      <a:pt x="4489" y="39738"/>
                      <a:pt x="-898" y="28063"/>
                      <a:pt x="898" y="25369"/>
                    </a:cubicBezTo>
                  </a:path>
                </a:pathLst>
              </a:custGeom>
              <a:solidFill>
                <a:srgbClr val="D2AB83"/>
              </a:solidFill>
              <a:ln w="8971" cap="flat">
                <a:noFill/>
                <a:prstDash val="solid"/>
                <a:miter/>
              </a:ln>
            </p:spPr>
            <p:txBody>
              <a:bodyPr rtlCol="0" anchor="ctr"/>
              <a:lstStyle/>
              <a:p>
                <a:endParaRPr lang="en-US"/>
              </a:p>
            </p:txBody>
          </p:sp>
          <p:sp>
            <p:nvSpPr>
              <p:cNvPr id="1487" name="Freeform 1486">
                <a:extLst>
                  <a:ext uri="{FF2B5EF4-FFF2-40B4-BE49-F238E27FC236}">
                    <a16:creationId xmlns:a16="http://schemas.microsoft.com/office/drawing/2014/main" id="{AD2459BA-7F8C-550A-78B4-144D55BE5B88}"/>
                  </a:ext>
                </a:extLst>
              </p:cNvPr>
              <p:cNvSpPr/>
              <p:nvPr/>
            </p:nvSpPr>
            <p:spPr>
              <a:xfrm>
                <a:off x="11423671" y="5345540"/>
                <a:ext cx="68234" cy="42207"/>
              </a:xfrm>
              <a:custGeom>
                <a:avLst/>
                <a:gdLst>
                  <a:gd name="connsiteX0" fmla="*/ 898 w 68234"/>
                  <a:gd name="connsiteY0" fmla="*/ 898 h 42207"/>
                  <a:gd name="connsiteX1" fmla="*/ 36811 w 68234"/>
                  <a:gd name="connsiteY1" fmla="*/ 11674 h 42207"/>
                  <a:gd name="connsiteX2" fmla="*/ 68235 w 68234"/>
                  <a:gd name="connsiteY2" fmla="*/ 1796 h 42207"/>
                  <a:gd name="connsiteX3" fmla="*/ 68235 w 68234"/>
                  <a:gd name="connsiteY3" fmla="*/ 28737 h 42207"/>
                  <a:gd name="connsiteX4" fmla="*/ 36811 w 68234"/>
                  <a:gd name="connsiteY4" fmla="*/ 42208 h 42207"/>
                  <a:gd name="connsiteX5" fmla="*/ 0 w 68234"/>
                  <a:gd name="connsiteY5" fmla="*/ 30533 h 42207"/>
                  <a:gd name="connsiteX6" fmla="*/ 1795 w 68234"/>
                  <a:gd name="connsiteY6" fmla="*/ 0 h 42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234" h="42207">
                    <a:moveTo>
                      <a:pt x="898" y="898"/>
                    </a:moveTo>
                    <a:cubicBezTo>
                      <a:pt x="898" y="898"/>
                      <a:pt x="19752" y="11674"/>
                      <a:pt x="36811" y="11674"/>
                    </a:cubicBezTo>
                    <a:cubicBezTo>
                      <a:pt x="53869" y="11674"/>
                      <a:pt x="68235" y="1796"/>
                      <a:pt x="68235" y="1796"/>
                    </a:cubicBezTo>
                    <a:lnTo>
                      <a:pt x="68235" y="28737"/>
                    </a:lnTo>
                    <a:cubicBezTo>
                      <a:pt x="68235" y="28737"/>
                      <a:pt x="53869" y="41310"/>
                      <a:pt x="36811" y="42208"/>
                    </a:cubicBezTo>
                    <a:cubicBezTo>
                      <a:pt x="19752" y="42208"/>
                      <a:pt x="0" y="30533"/>
                      <a:pt x="0" y="30533"/>
                    </a:cubicBezTo>
                    <a:lnTo>
                      <a:pt x="1795" y="0"/>
                    </a:lnTo>
                  </a:path>
                </a:pathLst>
              </a:custGeom>
              <a:solidFill>
                <a:srgbClr val="FFFFFF"/>
              </a:solidFill>
              <a:ln w="8971" cap="flat">
                <a:noFill/>
                <a:prstDash val="solid"/>
                <a:miter/>
              </a:ln>
            </p:spPr>
            <p:txBody>
              <a:bodyPr rtlCol="0" anchor="ctr"/>
              <a:lstStyle/>
              <a:p>
                <a:endParaRPr lang="en-US"/>
              </a:p>
            </p:txBody>
          </p:sp>
          <p:sp>
            <p:nvSpPr>
              <p:cNvPr id="1488" name="Freeform 1487">
                <a:extLst>
                  <a:ext uri="{FF2B5EF4-FFF2-40B4-BE49-F238E27FC236}">
                    <a16:creationId xmlns:a16="http://schemas.microsoft.com/office/drawing/2014/main" id="{FD98F3CE-C51D-4750-256D-9E2B5D9451BB}"/>
                  </a:ext>
                </a:extLst>
              </p:cNvPr>
              <p:cNvSpPr/>
              <p:nvPr/>
            </p:nvSpPr>
            <p:spPr>
              <a:xfrm>
                <a:off x="11753371" y="5544903"/>
                <a:ext cx="64443" cy="74695"/>
              </a:xfrm>
              <a:custGeom>
                <a:avLst/>
                <a:gdLst>
                  <a:gd name="connsiteX0" fmla="*/ 2494 w 64443"/>
                  <a:gd name="connsiteY0" fmla="*/ 17961 h 74695"/>
                  <a:gd name="connsiteX1" fmla="*/ 23144 w 64443"/>
                  <a:gd name="connsiteY1" fmla="*/ 0 h 74695"/>
                  <a:gd name="connsiteX2" fmla="*/ 30327 w 64443"/>
                  <a:gd name="connsiteY2" fmla="*/ 24247 h 74695"/>
                  <a:gd name="connsiteX3" fmla="*/ 56363 w 64443"/>
                  <a:gd name="connsiteY3" fmla="*/ 51188 h 74695"/>
                  <a:gd name="connsiteX4" fmla="*/ 64444 w 64443"/>
                  <a:gd name="connsiteY4" fmla="*/ 67352 h 74695"/>
                  <a:gd name="connsiteX5" fmla="*/ 48283 w 64443"/>
                  <a:gd name="connsiteY5" fmla="*/ 60168 h 74695"/>
                  <a:gd name="connsiteX6" fmla="*/ 37509 w 64443"/>
                  <a:gd name="connsiteY6" fmla="*/ 52086 h 74695"/>
                  <a:gd name="connsiteX7" fmla="*/ 21348 w 64443"/>
                  <a:gd name="connsiteY7" fmla="*/ 65556 h 74695"/>
                  <a:gd name="connsiteX8" fmla="*/ 1596 w 64443"/>
                  <a:gd name="connsiteY8" fmla="*/ 73638 h 74695"/>
                  <a:gd name="connsiteX9" fmla="*/ 1596 w 64443"/>
                  <a:gd name="connsiteY9" fmla="*/ 45799 h 74695"/>
                  <a:gd name="connsiteX10" fmla="*/ 699 w 64443"/>
                  <a:gd name="connsiteY10" fmla="*/ 17063 h 74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4443" h="74695">
                    <a:moveTo>
                      <a:pt x="2494" y="17961"/>
                    </a:moveTo>
                    <a:lnTo>
                      <a:pt x="23144" y="0"/>
                    </a:lnTo>
                    <a:cubicBezTo>
                      <a:pt x="23144" y="0"/>
                      <a:pt x="20450" y="7184"/>
                      <a:pt x="30327" y="24247"/>
                    </a:cubicBezTo>
                    <a:cubicBezTo>
                      <a:pt x="35713" y="33227"/>
                      <a:pt x="48283" y="42207"/>
                      <a:pt x="56363" y="51188"/>
                    </a:cubicBezTo>
                    <a:cubicBezTo>
                      <a:pt x="62648" y="58372"/>
                      <a:pt x="64444" y="67352"/>
                      <a:pt x="64444" y="67352"/>
                    </a:cubicBezTo>
                    <a:cubicBezTo>
                      <a:pt x="64444" y="67352"/>
                      <a:pt x="55466" y="64658"/>
                      <a:pt x="48283" y="60168"/>
                    </a:cubicBezTo>
                    <a:cubicBezTo>
                      <a:pt x="41101" y="55678"/>
                      <a:pt x="37509" y="52086"/>
                      <a:pt x="37509" y="52086"/>
                    </a:cubicBezTo>
                    <a:cubicBezTo>
                      <a:pt x="37509" y="52086"/>
                      <a:pt x="30327" y="59270"/>
                      <a:pt x="21348" y="65556"/>
                    </a:cubicBezTo>
                    <a:cubicBezTo>
                      <a:pt x="14166" y="70944"/>
                      <a:pt x="5188" y="77231"/>
                      <a:pt x="1596" y="73638"/>
                    </a:cubicBezTo>
                    <a:cubicBezTo>
                      <a:pt x="-1995" y="70046"/>
                      <a:pt x="1596" y="56576"/>
                      <a:pt x="1596" y="45799"/>
                    </a:cubicBezTo>
                    <a:cubicBezTo>
                      <a:pt x="1596" y="30533"/>
                      <a:pt x="699" y="17063"/>
                      <a:pt x="699" y="17063"/>
                    </a:cubicBezTo>
                  </a:path>
                </a:pathLst>
              </a:custGeom>
              <a:solidFill>
                <a:srgbClr val="FFFFFF"/>
              </a:solidFill>
              <a:ln w="8971" cap="flat">
                <a:noFill/>
                <a:prstDash val="solid"/>
                <a:miter/>
              </a:ln>
            </p:spPr>
            <p:txBody>
              <a:bodyPr rtlCol="0" anchor="ctr"/>
              <a:lstStyle/>
              <a:p>
                <a:endParaRPr lang="en-US"/>
              </a:p>
            </p:txBody>
          </p:sp>
          <p:sp>
            <p:nvSpPr>
              <p:cNvPr id="1489" name="Freeform 1488">
                <a:extLst>
                  <a:ext uri="{FF2B5EF4-FFF2-40B4-BE49-F238E27FC236}">
                    <a16:creationId xmlns:a16="http://schemas.microsoft.com/office/drawing/2014/main" id="{4DBB53C7-88B9-0E33-28A7-F37996A2E7E1}"/>
                  </a:ext>
                </a:extLst>
              </p:cNvPr>
              <p:cNvSpPr/>
              <p:nvPr/>
            </p:nvSpPr>
            <p:spPr>
              <a:xfrm>
                <a:off x="11831283" y="5579927"/>
                <a:ext cx="51979" cy="53488"/>
              </a:xfrm>
              <a:custGeom>
                <a:avLst/>
                <a:gdLst>
                  <a:gd name="connsiteX0" fmla="*/ 0 w 51979"/>
                  <a:gd name="connsiteY0" fmla="*/ 35023 h 53488"/>
                  <a:gd name="connsiteX1" fmla="*/ 8081 w 51979"/>
                  <a:gd name="connsiteY1" fmla="*/ 25145 h 53488"/>
                  <a:gd name="connsiteX2" fmla="*/ 28730 w 51979"/>
                  <a:gd name="connsiteY2" fmla="*/ 13470 h 53488"/>
                  <a:gd name="connsiteX3" fmla="*/ 41300 w 51979"/>
                  <a:gd name="connsiteY3" fmla="*/ 0 h 53488"/>
                  <a:gd name="connsiteX4" fmla="*/ 49380 w 51979"/>
                  <a:gd name="connsiteY4" fmla="*/ 14369 h 53488"/>
                  <a:gd name="connsiteX5" fmla="*/ 51176 w 51979"/>
                  <a:gd name="connsiteY5" fmla="*/ 32329 h 53488"/>
                  <a:gd name="connsiteX6" fmla="*/ 49380 w 51979"/>
                  <a:gd name="connsiteY6" fmla="*/ 52984 h 53488"/>
                  <a:gd name="connsiteX7" fmla="*/ 25139 w 51979"/>
                  <a:gd name="connsiteY7" fmla="*/ 30533 h 53488"/>
                  <a:gd name="connsiteX8" fmla="*/ 14365 w 51979"/>
                  <a:gd name="connsiteY8" fmla="*/ 33227 h 53488"/>
                  <a:gd name="connsiteX9" fmla="*/ 0 w 51979"/>
                  <a:gd name="connsiteY9" fmla="*/ 33227 h 53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1979" h="53488">
                    <a:moveTo>
                      <a:pt x="0" y="35023"/>
                    </a:moveTo>
                    <a:cubicBezTo>
                      <a:pt x="0" y="35023"/>
                      <a:pt x="898" y="30533"/>
                      <a:pt x="8081" y="25145"/>
                    </a:cubicBezTo>
                    <a:cubicBezTo>
                      <a:pt x="15263" y="19757"/>
                      <a:pt x="28730" y="13470"/>
                      <a:pt x="28730" y="13470"/>
                    </a:cubicBezTo>
                    <a:lnTo>
                      <a:pt x="41300" y="0"/>
                    </a:lnTo>
                    <a:lnTo>
                      <a:pt x="49380" y="14369"/>
                    </a:lnTo>
                    <a:cubicBezTo>
                      <a:pt x="49380" y="14369"/>
                      <a:pt x="49380" y="25145"/>
                      <a:pt x="51176" y="32329"/>
                    </a:cubicBezTo>
                    <a:cubicBezTo>
                      <a:pt x="52074" y="42207"/>
                      <a:pt x="52972" y="51188"/>
                      <a:pt x="49380" y="52984"/>
                    </a:cubicBezTo>
                    <a:cubicBezTo>
                      <a:pt x="43095" y="57474"/>
                      <a:pt x="25139" y="30533"/>
                      <a:pt x="25139" y="30533"/>
                    </a:cubicBezTo>
                    <a:cubicBezTo>
                      <a:pt x="25139" y="30533"/>
                      <a:pt x="20650" y="32329"/>
                      <a:pt x="14365" y="33227"/>
                    </a:cubicBezTo>
                    <a:cubicBezTo>
                      <a:pt x="8081" y="34125"/>
                      <a:pt x="0" y="33227"/>
                      <a:pt x="0" y="33227"/>
                    </a:cubicBezTo>
                  </a:path>
                </a:pathLst>
              </a:custGeom>
              <a:solidFill>
                <a:srgbClr val="FFFFFF"/>
              </a:solidFill>
              <a:ln w="8971" cap="flat">
                <a:noFill/>
                <a:prstDash val="solid"/>
                <a:miter/>
              </a:ln>
            </p:spPr>
            <p:txBody>
              <a:bodyPr rtlCol="0" anchor="ctr"/>
              <a:lstStyle/>
              <a:p>
                <a:endParaRPr lang="en-US"/>
              </a:p>
            </p:txBody>
          </p:sp>
          <p:sp>
            <p:nvSpPr>
              <p:cNvPr id="1490" name="Freeform 1489">
                <a:extLst>
                  <a:ext uri="{FF2B5EF4-FFF2-40B4-BE49-F238E27FC236}">
                    <a16:creationId xmlns:a16="http://schemas.microsoft.com/office/drawing/2014/main" id="{C4E0FEA5-F7AB-4993-F391-C5DFF988AF0E}"/>
                  </a:ext>
                </a:extLst>
              </p:cNvPr>
              <p:cNvSpPr/>
              <p:nvPr/>
            </p:nvSpPr>
            <p:spPr>
              <a:xfrm>
                <a:off x="11645433" y="6133114"/>
                <a:ext cx="105045" cy="38803"/>
              </a:xfrm>
              <a:custGeom>
                <a:avLst/>
                <a:gdLst>
                  <a:gd name="connsiteX0" fmla="*/ 0 w 105045"/>
                  <a:gd name="connsiteY0" fmla="*/ 0 h 38803"/>
                  <a:gd name="connsiteX1" fmla="*/ 61052 w 105045"/>
                  <a:gd name="connsiteY1" fmla="*/ 8980 h 38803"/>
                  <a:gd name="connsiteX2" fmla="*/ 105045 w 105045"/>
                  <a:gd name="connsiteY2" fmla="*/ 7184 h 38803"/>
                  <a:gd name="connsiteX3" fmla="*/ 88885 w 105045"/>
                  <a:gd name="connsiteY3" fmla="*/ 27839 h 38803"/>
                  <a:gd name="connsiteX4" fmla="*/ 45789 w 105045"/>
                  <a:gd name="connsiteY4" fmla="*/ 30533 h 38803"/>
                  <a:gd name="connsiteX5" fmla="*/ 0 w 105045"/>
                  <a:gd name="connsiteY5" fmla="*/ 898 h 3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045" h="38803">
                    <a:moveTo>
                      <a:pt x="0" y="0"/>
                    </a:moveTo>
                    <a:cubicBezTo>
                      <a:pt x="0" y="0"/>
                      <a:pt x="35015" y="7184"/>
                      <a:pt x="61052" y="8980"/>
                    </a:cubicBezTo>
                    <a:cubicBezTo>
                      <a:pt x="87089" y="10776"/>
                      <a:pt x="105045" y="7184"/>
                      <a:pt x="105045" y="7184"/>
                    </a:cubicBezTo>
                    <a:cubicBezTo>
                      <a:pt x="105045" y="7184"/>
                      <a:pt x="93374" y="20655"/>
                      <a:pt x="88885" y="27839"/>
                    </a:cubicBezTo>
                    <a:cubicBezTo>
                      <a:pt x="81702" y="39513"/>
                      <a:pt x="71826" y="44003"/>
                      <a:pt x="45789" y="30533"/>
                    </a:cubicBezTo>
                    <a:cubicBezTo>
                      <a:pt x="19752" y="17063"/>
                      <a:pt x="0" y="898"/>
                      <a:pt x="0" y="898"/>
                    </a:cubicBezTo>
                  </a:path>
                </a:pathLst>
              </a:custGeom>
              <a:solidFill>
                <a:srgbClr val="FFFFFF"/>
              </a:solidFill>
              <a:ln w="8971" cap="flat">
                <a:noFill/>
                <a:prstDash val="solid"/>
                <a:miter/>
              </a:ln>
            </p:spPr>
            <p:txBody>
              <a:bodyPr rtlCol="0" anchor="ctr"/>
              <a:lstStyle/>
              <a:p>
                <a:endParaRPr lang="en-US"/>
              </a:p>
            </p:txBody>
          </p:sp>
          <p:sp>
            <p:nvSpPr>
              <p:cNvPr id="1491" name="Freeform 1490">
                <a:extLst>
                  <a:ext uri="{FF2B5EF4-FFF2-40B4-BE49-F238E27FC236}">
                    <a16:creationId xmlns:a16="http://schemas.microsoft.com/office/drawing/2014/main" id="{0A14FDF7-DFEE-5295-73A5-CAEA91FB56F7}"/>
                  </a:ext>
                </a:extLst>
              </p:cNvPr>
              <p:cNvSpPr/>
              <p:nvPr/>
            </p:nvSpPr>
            <p:spPr>
              <a:xfrm>
                <a:off x="11789085" y="6133114"/>
                <a:ext cx="87089" cy="36203"/>
              </a:xfrm>
              <a:custGeom>
                <a:avLst/>
                <a:gdLst>
                  <a:gd name="connsiteX0" fmla="*/ 0 w 87089"/>
                  <a:gd name="connsiteY0" fmla="*/ 3592 h 36203"/>
                  <a:gd name="connsiteX1" fmla="*/ 43095 w 87089"/>
                  <a:gd name="connsiteY1" fmla="*/ 0 h 36203"/>
                  <a:gd name="connsiteX2" fmla="*/ 87089 w 87089"/>
                  <a:gd name="connsiteY2" fmla="*/ 2694 h 36203"/>
                  <a:gd name="connsiteX3" fmla="*/ 55665 w 87089"/>
                  <a:gd name="connsiteY3" fmla="*/ 26043 h 36203"/>
                  <a:gd name="connsiteX4" fmla="*/ 25139 w 87089"/>
                  <a:gd name="connsiteY4" fmla="*/ 33227 h 36203"/>
                  <a:gd name="connsiteX5" fmla="*/ 0 w 87089"/>
                  <a:gd name="connsiteY5" fmla="*/ 4490 h 36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089" h="36203">
                    <a:moveTo>
                      <a:pt x="0" y="3592"/>
                    </a:moveTo>
                    <a:cubicBezTo>
                      <a:pt x="0" y="3592"/>
                      <a:pt x="20650" y="0"/>
                      <a:pt x="43095" y="0"/>
                    </a:cubicBezTo>
                    <a:cubicBezTo>
                      <a:pt x="64643" y="0"/>
                      <a:pt x="87089" y="2694"/>
                      <a:pt x="87089" y="2694"/>
                    </a:cubicBezTo>
                    <a:cubicBezTo>
                      <a:pt x="87089" y="2694"/>
                      <a:pt x="70928" y="18858"/>
                      <a:pt x="55665" y="26043"/>
                    </a:cubicBezTo>
                    <a:cubicBezTo>
                      <a:pt x="40402" y="33227"/>
                      <a:pt x="35015" y="40411"/>
                      <a:pt x="25139" y="33227"/>
                    </a:cubicBezTo>
                    <a:cubicBezTo>
                      <a:pt x="15263" y="25145"/>
                      <a:pt x="0" y="4490"/>
                      <a:pt x="0" y="4490"/>
                    </a:cubicBezTo>
                  </a:path>
                </a:pathLst>
              </a:custGeom>
              <a:solidFill>
                <a:srgbClr val="FFFFFF"/>
              </a:solidFill>
              <a:ln w="8971" cap="flat">
                <a:noFill/>
                <a:prstDash val="solid"/>
                <a:miter/>
              </a:ln>
            </p:spPr>
            <p:txBody>
              <a:bodyPr rtlCol="0" anchor="ctr"/>
              <a:lstStyle/>
              <a:p>
                <a:endParaRPr lang="en-US"/>
              </a:p>
            </p:txBody>
          </p:sp>
          <p:sp>
            <p:nvSpPr>
              <p:cNvPr id="1492" name="Freeform 1491">
                <a:extLst>
                  <a:ext uri="{FF2B5EF4-FFF2-40B4-BE49-F238E27FC236}">
                    <a16:creationId xmlns:a16="http://schemas.microsoft.com/office/drawing/2014/main" id="{D35FEFDB-B58C-6F4C-2B1C-7F814178B54B}"/>
                  </a:ext>
                </a:extLst>
              </p:cNvPr>
              <p:cNvSpPr/>
              <p:nvPr/>
            </p:nvSpPr>
            <p:spPr>
              <a:xfrm>
                <a:off x="11783249" y="5338746"/>
                <a:ext cx="164412" cy="146988"/>
              </a:xfrm>
              <a:custGeom>
                <a:avLst/>
                <a:gdLst>
                  <a:gd name="connsiteX0" fmla="*/ 21099 w 164412"/>
                  <a:gd name="connsiteY0" fmla="*/ 20265 h 146988"/>
                  <a:gd name="connsiteX1" fmla="*/ 57909 w 164412"/>
                  <a:gd name="connsiteY1" fmla="*/ 4998 h 146988"/>
                  <a:gd name="connsiteX2" fmla="*/ 99210 w 164412"/>
                  <a:gd name="connsiteY2" fmla="*/ 508 h 146988"/>
                  <a:gd name="connsiteX3" fmla="*/ 139612 w 164412"/>
                  <a:gd name="connsiteY3" fmla="*/ 19367 h 146988"/>
                  <a:gd name="connsiteX4" fmla="*/ 163853 w 164412"/>
                  <a:gd name="connsiteY4" fmla="*/ 90311 h 146988"/>
                  <a:gd name="connsiteX5" fmla="*/ 142305 w 164412"/>
                  <a:gd name="connsiteY5" fmla="*/ 146888 h 146988"/>
                  <a:gd name="connsiteX6" fmla="*/ 136020 w 164412"/>
                  <a:gd name="connsiteY6" fmla="*/ 127131 h 146988"/>
                  <a:gd name="connsiteX7" fmla="*/ 108188 w 164412"/>
                  <a:gd name="connsiteY7" fmla="*/ 75045 h 146988"/>
                  <a:gd name="connsiteX8" fmla="*/ 60603 w 164412"/>
                  <a:gd name="connsiteY8" fmla="*/ 75045 h 146988"/>
                  <a:gd name="connsiteX9" fmla="*/ 45340 w 164412"/>
                  <a:gd name="connsiteY9" fmla="*/ 80433 h 146988"/>
                  <a:gd name="connsiteX10" fmla="*/ 26485 w 164412"/>
                  <a:gd name="connsiteY10" fmla="*/ 107374 h 146988"/>
                  <a:gd name="connsiteX11" fmla="*/ 449 w 164412"/>
                  <a:gd name="connsiteY11" fmla="*/ 114558 h 146988"/>
                  <a:gd name="connsiteX12" fmla="*/ 2245 w 164412"/>
                  <a:gd name="connsiteY12" fmla="*/ 69657 h 146988"/>
                  <a:gd name="connsiteX13" fmla="*/ 22895 w 164412"/>
                  <a:gd name="connsiteY13" fmla="*/ 21163 h 146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4412" h="146988">
                    <a:moveTo>
                      <a:pt x="21099" y="20265"/>
                    </a:moveTo>
                    <a:cubicBezTo>
                      <a:pt x="27384" y="12183"/>
                      <a:pt x="45340" y="4101"/>
                      <a:pt x="57909" y="4998"/>
                    </a:cubicBezTo>
                    <a:cubicBezTo>
                      <a:pt x="70479" y="6795"/>
                      <a:pt x="85742" y="-2186"/>
                      <a:pt x="99210" y="508"/>
                    </a:cubicBezTo>
                    <a:cubicBezTo>
                      <a:pt x="111779" y="2304"/>
                      <a:pt x="133327" y="13081"/>
                      <a:pt x="139612" y="19367"/>
                    </a:cubicBezTo>
                    <a:cubicBezTo>
                      <a:pt x="153079" y="31939"/>
                      <a:pt x="167444" y="56186"/>
                      <a:pt x="163853" y="90311"/>
                    </a:cubicBezTo>
                    <a:cubicBezTo>
                      <a:pt x="162057" y="108272"/>
                      <a:pt x="142305" y="146888"/>
                      <a:pt x="142305" y="146888"/>
                    </a:cubicBezTo>
                    <a:cubicBezTo>
                      <a:pt x="142305" y="146888"/>
                      <a:pt x="130633" y="149582"/>
                      <a:pt x="136020" y="127131"/>
                    </a:cubicBezTo>
                    <a:cubicBezTo>
                      <a:pt x="139612" y="110966"/>
                      <a:pt x="121655" y="81331"/>
                      <a:pt x="108188" y="75045"/>
                    </a:cubicBezTo>
                    <a:cubicBezTo>
                      <a:pt x="88436" y="66065"/>
                      <a:pt x="73172" y="71453"/>
                      <a:pt x="60603" y="75045"/>
                    </a:cubicBezTo>
                    <a:cubicBezTo>
                      <a:pt x="50727" y="78637"/>
                      <a:pt x="45340" y="80433"/>
                      <a:pt x="45340" y="80433"/>
                    </a:cubicBezTo>
                    <a:cubicBezTo>
                      <a:pt x="45340" y="80433"/>
                      <a:pt x="30975" y="101088"/>
                      <a:pt x="26485" y="107374"/>
                    </a:cubicBezTo>
                    <a:cubicBezTo>
                      <a:pt x="14814" y="121743"/>
                      <a:pt x="449" y="114558"/>
                      <a:pt x="449" y="114558"/>
                    </a:cubicBezTo>
                    <a:cubicBezTo>
                      <a:pt x="449" y="114558"/>
                      <a:pt x="-1347" y="88515"/>
                      <a:pt x="2245" y="69657"/>
                    </a:cubicBezTo>
                    <a:cubicBezTo>
                      <a:pt x="5836" y="47206"/>
                      <a:pt x="13916" y="31042"/>
                      <a:pt x="22895" y="21163"/>
                    </a:cubicBezTo>
                  </a:path>
                </a:pathLst>
              </a:custGeom>
              <a:solidFill>
                <a:srgbClr val="CBCBCB"/>
              </a:solidFill>
              <a:ln w="8971" cap="flat">
                <a:noFill/>
                <a:prstDash val="solid"/>
                <a:miter/>
              </a:ln>
            </p:spPr>
            <p:txBody>
              <a:bodyPr rtlCol="0" anchor="ctr"/>
              <a:lstStyle/>
              <a:p>
                <a:endParaRPr lang="en-US"/>
              </a:p>
            </p:txBody>
          </p:sp>
          <p:sp>
            <p:nvSpPr>
              <p:cNvPr id="1493" name="Freeform 1492">
                <a:extLst>
                  <a:ext uri="{FF2B5EF4-FFF2-40B4-BE49-F238E27FC236}">
                    <a16:creationId xmlns:a16="http://schemas.microsoft.com/office/drawing/2014/main" id="{89859229-FB02-5A20-CBBD-7FA6419BAE20}"/>
                  </a:ext>
                </a:extLst>
              </p:cNvPr>
              <p:cNvSpPr/>
              <p:nvPr/>
            </p:nvSpPr>
            <p:spPr>
              <a:xfrm>
                <a:off x="12266727" y="6076538"/>
                <a:ext cx="340175" cy="184994"/>
              </a:xfrm>
              <a:custGeom>
                <a:avLst/>
                <a:gdLst>
                  <a:gd name="connsiteX0" fmla="*/ 167893 w 340175"/>
                  <a:gd name="connsiteY0" fmla="*/ 184995 h 184994"/>
                  <a:gd name="connsiteX1" fmla="*/ 175076 w 340175"/>
                  <a:gd name="connsiteY1" fmla="*/ 167932 h 184994"/>
                  <a:gd name="connsiteX2" fmla="*/ 179565 w 340175"/>
                  <a:gd name="connsiteY2" fmla="*/ 184995 h 184994"/>
                  <a:gd name="connsiteX3" fmla="*/ 339377 w 340175"/>
                  <a:gd name="connsiteY3" fmla="*/ 184995 h 184994"/>
                  <a:gd name="connsiteX4" fmla="*/ 339377 w 340175"/>
                  <a:gd name="connsiteY4" fmla="*/ 95191 h 184994"/>
                  <a:gd name="connsiteX5" fmla="*/ 329501 w 340175"/>
                  <a:gd name="connsiteY5" fmla="*/ 37717 h 184994"/>
                  <a:gd name="connsiteX6" fmla="*/ 209193 w 340175"/>
                  <a:gd name="connsiteY6" fmla="*/ 14369 h 184994"/>
                  <a:gd name="connsiteX7" fmla="*/ 167893 w 340175"/>
                  <a:gd name="connsiteY7" fmla="*/ 17063 h 184994"/>
                  <a:gd name="connsiteX8" fmla="*/ 135571 w 340175"/>
                  <a:gd name="connsiteY8" fmla="*/ 10776 h 184994"/>
                  <a:gd name="connsiteX9" fmla="*/ 24241 w 340175"/>
                  <a:gd name="connsiteY9" fmla="*/ 0 h 184994"/>
                  <a:gd name="connsiteX10" fmla="*/ 0 w 340175"/>
                  <a:gd name="connsiteY10" fmla="*/ 184097 h 184994"/>
                  <a:gd name="connsiteX11" fmla="*/ 166995 w 340175"/>
                  <a:gd name="connsiteY11" fmla="*/ 184097 h 184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0175" h="184994">
                    <a:moveTo>
                      <a:pt x="167893" y="184995"/>
                    </a:moveTo>
                    <a:lnTo>
                      <a:pt x="175076" y="167932"/>
                    </a:lnTo>
                    <a:lnTo>
                      <a:pt x="179565" y="184995"/>
                    </a:lnTo>
                    <a:lnTo>
                      <a:pt x="339377" y="184995"/>
                    </a:lnTo>
                    <a:cubicBezTo>
                      <a:pt x="339377" y="163442"/>
                      <a:pt x="341173" y="123030"/>
                      <a:pt x="339377" y="95191"/>
                    </a:cubicBezTo>
                    <a:cubicBezTo>
                      <a:pt x="337581" y="54780"/>
                      <a:pt x="329501" y="37717"/>
                      <a:pt x="329501" y="37717"/>
                    </a:cubicBezTo>
                    <a:lnTo>
                      <a:pt x="209193" y="14369"/>
                    </a:lnTo>
                    <a:cubicBezTo>
                      <a:pt x="209193" y="14369"/>
                      <a:pt x="186747" y="17961"/>
                      <a:pt x="167893" y="17063"/>
                    </a:cubicBezTo>
                    <a:cubicBezTo>
                      <a:pt x="149937" y="17063"/>
                      <a:pt x="135571" y="10776"/>
                      <a:pt x="135571" y="10776"/>
                    </a:cubicBezTo>
                    <a:lnTo>
                      <a:pt x="24241" y="0"/>
                    </a:lnTo>
                    <a:lnTo>
                      <a:pt x="0" y="184097"/>
                    </a:lnTo>
                    <a:lnTo>
                      <a:pt x="166995" y="184097"/>
                    </a:lnTo>
                  </a:path>
                </a:pathLst>
              </a:custGeom>
              <a:solidFill>
                <a:srgbClr val="FFF2DA"/>
              </a:solidFill>
              <a:ln w="8971" cap="flat">
                <a:noFill/>
                <a:prstDash val="solid"/>
                <a:miter/>
              </a:ln>
            </p:spPr>
            <p:txBody>
              <a:bodyPr rtlCol="0" anchor="ctr"/>
              <a:lstStyle/>
              <a:p>
                <a:endParaRPr lang="en-US"/>
              </a:p>
            </p:txBody>
          </p:sp>
          <p:sp>
            <p:nvSpPr>
              <p:cNvPr id="1494" name="Freeform 1493">
                <a:extLst>
                  <a:ext uri="{FF2B5EF4-FFF2-40B4-BE49-F238E27FC236}">
                    <a16:creationId xmlns:a16="http://schemas.microsoft.com/office/drawing/2014/main" id="{3FA28B6D-F3CD-9111-43A5-1CC9190F9035}"/>
                  </a:ext>
                </a:extLst>
              </p:cNvPr>
              <p:cNvSpPr/>
              <p:nvPr/>
            </p:nvSpPr>
            <p:spPr>
              <a:xfrm>
                <a:off x="12706661" y="5568252"/>
                <a:ext cx="296311" cy="517769"/>
              </a:xfrm>
              <a:custGeom>
                <a:avLst/>
                <a:gdLst>
                  <a:gd name="connsiteX0" fmla="*/ 56563 w 296311"/>
                  <a:gd name="connsiteY0" fmla="*/ 24247 h 517769"/>
                  <a:gd name="connsiteX1" fmla="*/ 61950 w 296311"/>
                  <a:gd name="connsiteY1" fmla="*/ 39514 h 517769"/>
                  <a:gd name="connsiteX2" fmla="*/ 97863 w 296311"/>
                  <a:gd name="connsiteY2" fmla="*/ 32329 h 517769"/>
                  <a:gd name="connsiteX3" fmla="*/ 129287 w 296311"/>
                  <a:gd name="connsiteY3" fmla="*/ 12573 h 517769"/>
                  <a:gd name="connsiteX4" fmla="*/ 143652 w 296311"/>
                  <a:gd name="connsiteY4" fmla="*/ 0 h 517769"/>
                  <a:gd name="connsiteX5" fmla="*/ 172382 w 296311"/>
                  <a:gd name="connsiteY5" fmla="*/ 158054 h 517769"/>
                  <a:gd name="connsiteX6" fmla="*/ 279223 w 296311"/>
                  <a:gd name="connsiteY6" fmla="*/ 361907 h 517769"/>
                  <a:gd name="connsiteX7" fmla="*/ 283712 w 296311"/>
                  <a:gd name="connsiteY7" fmla="*/ 403216 h 517769"/>
                  <a:gd name="connsiteX8" fmla="*/ 296282 w 296311"/>
                  <a:gd name="connsiteY8" fmla="*/ 468773 h 517769"/>
                  <a:gd name="connsiteX9" fmla="*/ 277428 w 296311"/>
                  <a:gd name="connsiteY9" fmla="*/ 490325 h 517769"/>
                  <a:gd name="connsiteX10" fmla="*/ 274734 w 296311"/>
                  <a:gd name="connsiteY10" fmla="*/ 468773 h 517769"/>
                  <a:gd name="connsiteX11" fmla="*/ 99658 w 296311"/>
                  <a:gd name="connsiteY11" fmla="*/ 514572 h 517769"/>
                  <a:gd name="connsiteX12" fmla="*/ 0 w 296311"/>
                  <a:gd name="connsiteY12" fmla="*/ 508286 h 517769"/>
                  <a:gd name="connsiteX13" fmla="*/ 4489 w 296311"/>
                  <a:gd name="connsiteY13" fmla="*/ 460690 h 517769"/>
                  <a:gd name="connsiteX14" fmla="*/ 30526 w 296311"/>
                  <a:gd name="connsiteY14" fmla="*/ 357417 h 517769"/>
                  <a:gd name="connsiteX15" fmla="*/ 16161 w 296311"/>
                  <a:gd name="connsiteY15" fmla="*/ 245163 h 517769"/>
                  <a:gd name="connsiteX16" fmla="*/ 43095 w 296311"/>
                  <a:gd name="connsiteY16" fmla="*/ 108662 h 517769"/>
                  <a:gd name="connsiteX17" fmla="*/ 56563 w 296311"/>
                  <a:gd name="connsiteY17" fmla="*/ 24247 h 517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96311" h="517769">
                    <a:moveTo>
                      <a:pt x="56563" y="24247"/>
                    </a:moveTo>
                    <a:lnTo>
                      <a:pt x="61950" y="39514"/>
                    </a:lnTo>
                    <a:cubicBezTo>
                      <a:pt x="61950" y="39514"/>
                      <a:pt x="70928" y="52984"/>
                      <a:pt x="97863" y="32329"/>
                    </a:cubicBezTo>
                    <a:cubicBezTo>
                      <a:pt x="109535" y="23349"/>
                      <a:pt x="121206" y="15267"/>
                      <a:pt x="129287" y="12573"/>
                    </a:cubicBezTo>
                    <a:cubicBezTo>
                      <a:pt x="136469" y="9878"/>
                      <a:pt x="143652" y="0"/>
                      <a:pt x="143652" y="0"/>
                    </a:cubicBezTo>
                    <a:lnTo>
                      <a:pt x="172382" y="158054"/>
                    </a:lnTo>
                    <a:lnTo>
                      <a:pt x="279223" y="361907"/>
                    </a:lnTo>
                    <a:cubicBezTo>
                      <a:pt x="279223" y="361907"/>
                      <a:pt x="281019" y="386154"/>
                      <a:pt x="283712" y="403216"/>
                    </a:cubicBezTo>
                    <a:cubicBezTo>
                      <a:pt x="288201" y="427463"/>
                      <a:pt x="293588" y="449914"/>
                      <a:pt x="296282" y="468773"/>
                    </a:cubicBezTo>
                    <a:cubicBezTo>
                      <a:pt x="297179" y="476855"/>
                      <a:pt x="277428" y="490325"/>
                      <a:pt x="277428" y="490325"/>
                    </a:cubicBezTo>
                    <a:lnTo>
                      <a:pt x="274734" y="468773"/>
                    </a:lnTo>
                    <a:cubicBezTo>
                      <a:pt x="274734" y="468773"/>
                      <a:pt x="168791" y="504694"/>
                      <a:pt x="99658" y="514572"/>
                    </a:cubicBezTo>
                    <a:cubicBezTo>
                      <a:pt x="30526" y="524451"/>
                      <a:pt x="0" y="508286"/>
                      <a:pt x="0" y="508286"/>
                    </a:cubicBezTo>
                    <a:lnTo>
                      <a:pt x="4489" y="460690"/>
                    </a:lnTo>
                    <a:lnTo>
                      <a:pt x="30526" y="357417"/>
                    </a:lnTo>
                    <a:lnTo>
                      <a:pt x="16161" y="245163"/>
                    </a:lnTo>
                    <a:cubicBezTo>
                      <a:pt x="16161" y="245163"/>
                      <a:pt x="33220" y="163442"/>
                      <a:pt x="43095" y="108662"/>
                    </a:cubicBezTo>
                    <a:cubicBezTo>
                      <a:pt x="52972" y="53882"/>
                      <a:pt x="56563" y="24247"/>
                      <a:pt x="56563" y="24247"/>
                    </a:cubicBezTo>
                  </a:path>
                </a:pathLst>
              </a:custGeom>
              <a:solidFill>
                <a:srgbClr val="F08821"/>
              </a:solidFill>
              <a:ln w="8971" cap="flat">
                <a:noFill/>
                <a:prstDash val="solid"/>
                <a:miter/>
              </a:ln>
            </p:spPr>
            <p:txBody>
              <a:bodyPr rtlCol="0" anchor="ctr"/>
              <a:lstStyle/>
              <a:p>
                <a:endParaRPr lang="en-US"/>
              </a:p>
            </p:txBody>
          </p:sp>
          <p:sp>
            <p:nvSpPr>
              <p:cNvPr id="1495" name="Freeform 1494">
                <a:extLst>
                  <a:ext uri="{FF2B5EF4-FFF2-40B4-BE49-F238E27FC236}">
                    <a16:creationId xmlns:a16="http://schemas.microsoft.com/office/drawing/2014/main" id="{469164C5-9536-1A84-7346-8D11E499441A}"/>
                  </a:ext>
                </a:extLst>
              </p:cNvPr>
              <p:cNvSpPr/>
              <p:nvPr/>
            </p:nvSpPr>
            <p:spPr>
              <a:xfrm>
                <a:off x="12219143" y="5579927"/>
                <a:ext cx="187644" cy="525643"/>
              </a:xfrm>
              <a:custGeom>
                <a:avLst/>
                <a:gdLst>
                  <a:gd name="connsiteX0" fmla="*/ 0 w 187644"/>
                  <a:gd name="connsiteY0" fmla="*/ 134705 h 525643"/>
                  <a:gd name="connsiteX1" fmla="*/ 57460 w 187644"/>
                  <a:gd name="connsiteY1" fmla="*/ 64658 h 525643"/>
                  <a:gd name="connsiteX2" fmla="*/ 161608 w 187644"/>
                  <a:gd name="connsiteY2" fmla="*/ 23349 h 525643"/>
                  <a:gd name="connsiteX3" fmla="*/ 176871 w 187644"/>
                  <a:gd name="connsiteY3" fmla="*/ 0 h 525643"/>
                  <a:gd name="connsiteX4" fmla="*/ 175076 w 187644"/>
                  <a:gd name="connsiteY4" fmla="*/ 24247 h 525643"/>
                  <a:gd name="connsiteX5" fmla="*/ 187645 w 187644"/>
                  <a:gd name="connsiteY5" fmla="*/ 63760 h 525643"/>
                  <a:gd name="connsiteX6" fmla="*/ 185850 w 187644"/>
                  <a:gd name="connsiteY6" fmla="*/ 135603 h 525643"/>
                  <a:gd name="connsiteX7" fmla="*/ 179565 w 187644"/>
                  <a:gd name="connsiteY7" fmla="*/ 233488 h 525643"/>
                  <a:gd name="connsiteX8" fmla="*/ 175076 w 187644"/>
                  <a:gd name="connsiteY8" fmla="*/ 354723 h 525643"/>
                  <a:gd name="connsiteX9" fmla="*/ 181360 w 187644"/>
                  <a:gd name="connsiteY9" fmla="*/ 448118 h 525643"/>
                  <a:gd name="connsiteX10" fmla="*/ 181360 w 187644"/>
                  <a:gd name="connsiteY10" fmla="*/ 519062 h 525643"/>
                  <a:gd name="connsiteX11" fmla="*/ 153528 w 187644"/>
                  <a:gd name="connsiteY11" fmla="*/ 525349 h 525643"/>
                  <a:gd name="connsiteX12" fmla="*/ 70030 w 187644"/>
                  <a:gd name="connsiteY12" fmla="*/ 493917 h 525643"/>
                  <a:gd name="connsiteX13" fmla="*/ 70928 w 187644"/>
                  <a:gd name="connsiteY13" fmla="*/ 459792 h 525643"/>
                  <a:gd name="connsiteX14" fmla="*/ 78111 w 187644"/>
                  <a:gd name="connsiteY14" fmla="*/ 411298 h 525643"/>
                  <a:gd name="connsiteX15" fmla="*/ 72723 w 187644"/>
                  <a:gd name="connsiteY15" fmla="*/ 337660 h 525643"/>
                  <a:gd name="connsiteX16" fmla="*/ 67337 w 187644"/>
                  <a:gd name="connsiteY16" fmla="*/ 244264 h 525643"/>
                  <a:gd name="connsiteX17" fmla="*/ 26935 w 187644"/>
                  <a:gd name="connsiteY17" fmla="*/ 165238 h 525643"/>
                  <a:gd name="connsiteX18" fmla="*/ 0 w 187644"/>
                  <a:gd name="connsiteY18" fmla="*/ 134705 h 525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7644" h="525643">
                    <a:moveTo>
                      <a:pt x="0" y="134705"/>
                    </a:moveTo>
                    <a:cubicBezTo>
                      <a:pt x="0" y="134705"/>
                      <a:pt x="17058" y="92497"/>
                      <a:pt x="57460" y="64658"/>
                    </a:cubicBezTo>
                    <a:cubicBezTo>
                      <a:pt x="97862" y="36819"/>
                      <a:pt x="161608" y="23349"/>
                      <a:pt x="161608" y="23349"/>
                    </a:cubicBezTo>
                    <a:lnTo>
                      <a:pt x="176871" y="0"/>
                    </a:lnTo>
                    <a:cubicBezTo>
                      <a:pt x="176871" y="0"/>
                      <a:pt x="172382" y="2694"/>
                      <a:pt x="175076" y="24247"/>
                    </a:cubicBezTo>
                    <a:cubicBezTo>
                      <a:pt x="176871" y="33227"/>
                      <a:pt x="186747" y="46697"/>
                      <a:pt x="187645" y="63760"/>
                    </a:cubicBezTo>
                    <a:cubicBezTo>
                      <a:pt x="187645" y="79027"/>
                      <a:pt x="187645" y="115846"/>
                      <a:pt x="185850" y="135603"/>
                    </a:cubicBezTo>
                    <a:cubicBezTo>
                      <a:pt x="184054" y="158054"/>
                      <a:pt x="182258" y="200261"/>
                      <a:pt x="179565" y="233488"/>
                    </a:cubicBezTo>
                    <a:cubicBezTo>
                      <a:pt x="176871" y="275696"/>
                      <a:pt x="173280" y="310719"/>
                      <a:pt x="175076" y="354723"/>
                    </a:cubicBezTo>
                    <a:cubicBezTo>
                      <a:pt x="175973" y="386154"/>
                      <a:pt x="178667" y="422075"/>
                      <a:pt x="181360" y="448118"/>
                    </a:cubicBezTo>
                    <a:cubicBezTo>
                      <a:pt x="184951" y="477753"/>
                      <a:pt x="187645" y="496611"/>
                      <a:pt x="181360" y="519062"/>
                    </a:cubicBezTo>
                    <a:cubicBezTo>
                      <a:pt x="179565" y="525349"/>
                      <a:pt x="167893" y="526247"/>
                      <a:pt x="153528" y="525349"/>
                    </a:cubicBezTo>
                    <a:cubicBezTo>
                      <a:pt x="136469" y="524451"/>
                      <a:pt x="83497" y="516368"/>
                      <a:pt x="70030" y="493917"/>
                    </a:cubicBezTo>
                    <a:cubicBezTo>
                      <a:pt x="66439" y="487631"/>
                      <a:pt x="68234" y="470569"/>
                      <a:pt x="70928" y="459792"/>
                    </a:cubicBezTo>
                    <a:cubicBezTo>
                      <a:pt x="73622" y="446322"/>
                      <a:pt x="77213" y="436444"/>
                      <a:pt x="78111" y="411298"/>
                    </a:cubicBezTo>
                    <a:cubicBezTo>
                      <a:pt x="78111" y="386154"/>
                      <a:pt x="74519" y="364601"/>
                      <a:pt x="72723" y="337660"/>
                    </a:cubicBezTo>
                    <a:cubicBezTo>
                      <a:pt x="69133" y="290962"/>
                      <a:pt x="67337" y="244264"/>
                      <a:pt x="67337" y="244264"/>
                    </a:cubicBezTo>
                    <a:cubicBezTo>
                      <a:pt x="67337" y="244264"/>
                      <a:pt x="43993" y="193077"/>
                      <a:pt x="26935" y="165238"/>
                    </a:cubicBezTo>
                    <a:cubicBezTo>
                      <a:pt x="9876" y="138297"/>
                      <a:pt x="0" y="134705"/>
                      <a:pt x="0" y="134705"/>
                    </a:cubicBezTo>
                  </a:path>
                </a:pathLst>
              </a:custGeom>
              <a:solidFill>
                <a:srgbClr val="979FA9"/>
              </a:solidFill>
              <a:ln w="8971" cap="flat">
                <a:noFill/>
                <a:prstDash val="solid"/>
                <a:miter/>
              </a:ln>
            </p:spPr>
            <p:txBody>
              <a:bodyPr rtlCol="0" anchor="ctr"/>
              <a:lstStyle/>
              <a:p>
                <a:endParaRPr lang="en-US"/>
              </a:p>
            </p:txBody>
          </p:sp>
          <p:sp>
            <p:nvSpPr>
              <p:cNvPr id="1496" name="Freeform 1495">
                <a:extLst>
                  <a:ext uri="{FF2B5EF4-FFF2-40B4-BE49-F238E27FC236}">
                    <a16:creationId xmlns:a16="http://schemas.microsoft.com/office/drawing/2014/main" id="{6675BDCA-4913-1CD1-B87B-861178AECED8}"/>
                  </a:ext>
                </a:extLst>
              </p:cNvPr>
              <p:cNvSpPr/>
              <p:nvPr/>
            </p:nvSpPr>
            <p:spPr>
              <a:xfrm>
                <a:off x="12473163" y="5576335"/>
                <a:ext cx="284328" cy="537242"/>
              </a:xfrm>
              <a:custGeom>
                <a:avLst/>
                <a:gdLst>
                  <a:gd name="connsiteX0" fmla="*/ 19815 w 284328"/>
                  <a:gd name="connsiteY0" fmla="*/ 0 h 537242"/>
                  <a:gd name="connsiteX1" fmla="*/ 31487 w 284328"/>
                  <a:gd name="connsiteY1" fmla="*/ 12572 h 537242"/>
                  <a:gd name="connsiteX2" fmla="*/ 35976 w 284328"/>
                  <a:gd name="connsiteY2" fmla="*/ 22451 h 537242"/>
                  <a:gd name="connsiteX3" fmla="*/ 78174 w 284328"/>
                  <a:gd name="connsiteY3" fmla="*/ 42207 h 537242"/>
                  <a:gd name="connsiteX4" fmla="*/ 158080 w 284328"/>
                  <a:gd name="connsiteY4" fmla="*/ 79027 h 537242"/>
                  <a:gd name="connsiteX5" fmla="*/ 221826 w 284328"/>
                  <a:gd name="connsiteY5" fmla="*/ 177810 h 537242"/>
                  <a:gd name="connsiteX6" fmla="*/ 263125 w 284328"/>
                  <a:gd name="connsiteY6" fmla="*/ 268511 h 537242"/>
                  <a:gd name="connsiteX7" fmla="*/ 281980 w 284328"/>
                  <a:gd name="connsiteY7" fmla="*/ 358315 h 537242"/>
                  <a:gd name="connsiteX8" fmla="*/ 206563 w 284328"/>
                  <a:gd name="connsiteY8" fmla="*/ 503796 h 537242"/>
                  <a:gd name="connsiteX9" fmla="*/ 185913 w 284328"/>
                  <a:gd name="connsiteY9" fmla="*/ 526246 h 537242"/>
                  <a:gd name="connsiteX10" fmla="*/ 193095 w 284328"/>
                  <a:gd name="connsiteY10" fmla="*/ 515470 h 537242"/>
                  <a:gd name="connsiteX11" fmla="*/ 185913 w 284328"/>
                  <a:gd name="connsiteY11" fmla="*/ 485835 h 537242"/>
                  <a:gd name="connsiteX12" fmla="*/ 155387 w 284328"/>
                  <a:gd name="connsiteY12" fmla="*/ 460690 h 537242"/>
                  <a:gd name="connsiteX13" fmla="*/ 205665 w 284328"/>
                  <a:gd name="connsiteY13" fmla="*/ 347538 h 537242"/>
                  <a:gd name="connsiteX14" fmla="*/ 137430 w 284328"/>
                  <a:gd name="connsiteY14" fmla="*/ 240672 h 537242"/>
                  <a:gd name="connsiteX15" fmla="*/ 119474 w 284328"/>
                  <a:gd name="connsiteY15" fmla="*/ 354723 h 537242"/>
                  <a:gd name="connsiteX16" fmla="*/ 123065 w 284328"/>
                  <a:gd name="connsiteY16" fmla="*/ 406808 h 537242"/>
                  <a:gd name="connsiteX17" fmla="*/ 118576 w 284328"/>
                  <a:gd name="connsiteY17" fmla="*/ 438239 h 537242"/>
                  <a:gd name="connsiteX18" fmla="*/ 126656 w 284328"/>
                  <a:gd name="connsiteY18" fmla="*/ 507388 h 537242"/>
                  <a:gd name="connsiteX19" fmla="*/ 5450 w 284328"/>
                  <a:gd name="connsiteY19" fmla="*/ 528043 h 537242"/>
                  <a:gd name="connsiteX20" fmla="*/ 961 w 284328"/>
                  <a:gd name="connsiteY20" fmla="*/ 408604 h 537242"/>
                  <a:gd name="connsiteX21" fmla="*/ 7246 w 284328"/>
                  <a:gd name="connsiteY21" fmla="*/ 252347 h 537242"/>
                  <a:gd name="connsiteX22" fmla="*/ 63 w 284328"/>
                  <a:gd name="connsiteY22" fmla="*/ 83517 h 537242"/>
                  <a:gd name="connsiteX23" fmla="*/ 15326 w 284328"/>
                  <a:gd name="connsiteY23" fmla="*/ 32329 h 537242"/>
                  <a:gd name="connsiteX24" fmla="*/ 19815 w 284328"/>
                  <a:gd name="connsiteY24" fmla="*/ 1796 h 537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84328" h="537242">
                    <a:moveTo>
                      <a:pt x="19815" y="0"/>
                    </a:moveTo>
                    <a:cubicBezTo>
                      <a:pt x="19815" y="0"/>
                      <a:pt x="27895" y="7184"/>
                      <a:pt x="31487" y="12572"/>
                    </a:cubicBezTo>
                    <a:cubicBezTo>
                      <a:pt x="35079" y="17961"/>
                      <a:pt x="35976" y="22451"/>
                      <a:pt x="35976" y="22451"/>
                    </a:cubicBezTo>
                    <a:cubicBezTo>
                      <a:pt x="35976" y="22451"/>
                      <a:pt x="49443" y="31431"/>
                      <a:pt x="78174" y="42207"/>
                    </a:cubicBezTo>
                    <a:cubicBezTo>
                      <a:pt x="99721" y="49392"/>
                      <a:pt x="132043" y="52086"/>
                      <a:pt x="158080" y="79027"/>
                    </a:cubicBezTo>
                    <a:cubicBezTo>
                      <a:pt x="178730" y="100579"/>
                      <a:pt x="203869" y="142787"/>
                      <a:pt x="221826" y="177810"/>
                    </a:cubicBezTo>
                    <a:cubicBezTo>
                      <a:pt x="241578" y="217324"/>
                      <a:pt x="253250" y="250551"/>
                      <a:pt x="263125" y="268511"/>
                    </a:cubicBezTo>
                    <a:cubicBezTo>
                      <a:pt x="275695" y="291860"/>
                      <a:pt x="290060" y="332272"/>
                      <a:pt x="281980" y="358315"/>
                    </a:cubicBezTo>
                    <a:cubicBezTo>
                      <a:pt x="270308" y="396930"/>
                      <a:pt x="230804" y="467874"/>
                      <a:pt x="206563" y="503796"/>
                    </a:cubicBezTo>
                    <a:cubicBezTo>
                      <a:pt x="191300" y="527145"/>
                      <a:pt x="185913" y="526246"/>
                      <a:pt x="185913" y="526246"/>
                    </a:cubicBezTo>
                    <a:lnTo>
                      <a:pt x="193095" y="515470"/>
                    </a:lnTo>
                    <a:cubicBezTo>
                      <a:pt x="193095" y="515470"/>
                      <a:pt x="195789" y="499305"/>
                      <a:pt x="185913" y="485835"/>
                    </a:cubicBezTo>
                    <a:cubicBezTo>
                      <a:pt x="171547" y="466078"/>
                      <a:pt x="155387" y="460690"/>
                      <a:pt x="155387" y="460690"/>
                    </a:cubicBezTo>
                    <a:lnTo>
                      <a:pt x="205665" y="347538"/>
                    </a:lnTo>
                    <a:lnTo>
                      <a:pt x="137430" y="240672"/>
                    </a:lnTo>
                    <a:cubicBezTo>
                      <a:pt x="137430" y="240672"/>
                      <a:pt x="124861" y="305331"/>
                      <a:pt x="119474" y="354723"/>
                    </a:cubicBezTo>
                    <a:cubicBezTo>
                      <a:pt x="116780" y="384358"/>
                      <a:pt x="122167" y="392440"/>
                      <a:pt x="123065" y="406808"/>
                    </a:cubicBezTo>
                    <a:cubicBezTo>
                      <a:pt x="123065" y="416687"/>
                      <a:pt x="118576" y="438239"/>
                      <a:pt x="118576" y="438239"/>
                    </a:cubicBezTo>
                    <a:cubicBezTo>
                      <a:pt x="118576" y="438239"/>
                      <a:pt x="139226" y="491223"/>
                      <a:pt x="126656" y="507388"/>
                    </a:cubicBezTo>
                    <a:cubicBezTo>
                      <a:pt x="114984" y="522654"/>
                      <a:pt x="12633" y="552290"/>
                      <a:pt x="5450" y="528043"/>
                    </a:cubicBezTo>
                    <a:cubicBezTo>
                      <a:pt x="63" y="508286"/>
                      <a:pt x="63" y="457098"/>
                      <a:pt x="961" y="408604"/>
                    </a:cubicBezTo>
                    <a:cubicBezTo>
                      <a:pt x="2757" y="359213"/>
                      <a:pt x="6348" y="313413"/>
                      <a:pt x="7246" y="252347"/>
                    </a:cubicBezTo>
                    <a:cubicBezTo>
                      <a:pt x="8144" y="195771"/>
                      <a:pt x="-834" y="115846"/>
                      <a:pt x="63" y="83517"/>
                    </a:cubicBezTo>
                    <a:cubicBezTo>
                      <a:pt x="63" y="60168"/>
                      <a:pt x="9041" y="43105"/>
                      <a:pt x="15326" y="32329"/>
                    </a:cubicBezTo>
                    <a:cubicBezTo>
                      <a:pt x="21611" y="21553"/>
                      <a:pt x="19815" y="1796"/>
                      <a:pt x="19815" y="1796"/>
                    </a:cubicBezTo>
                  </a:path>
                </a:pathLst>
              </a:custGeom>
              <a:solidFill>
                <a:srgbClr val="979FA9"/>
              </a:solidFill>
              <a:ln w="8971" cap="flat">
                <a:noFill/>
                <a:prstDash val="solid"/>
                <a:miter/>
              </a:ln>
            </p:spPr>
            <p:txBody>
              <a:bodyPr rtlCol="0" anchor="ctr"/>
              <a:lstStyle/>
              <a:p>
                <a:endParaRPr lang="en-US"/>
              </a:p>
            </p:txBody>
          </p:sp>
          <p:sp>
            <p:nvSpPr>
              <p:cNvPr id="1497" name="Freeform 1496">
                <a:extLst>
                  <a:ext uri="{FF2B5EF4-FFF2-40B4-BE49-F238E27FC236}">
                    <a16:creationId xmlns:a16="http://schemas.microsoft.com/office/drawing/2014/main" id="{E702E603-F161-42BA-3E41-1273D2C52DC8}"/>
                  </a:ext>
                </a:extLst>
              </p:cNvPr>
              <p:cNvSpPr/>
              <p:nvPr/>
            </p:nvSpPr>
            <p:spPr>
              <a:xfrm>
                <a:off x="12539225" y="6009450"/>
                <a:ext cx="125238" cy="114775"/>
              </a:xfrm>
              <a:custGeom>
                <a:avLst/>
                <a:gdLst>
                  <a:gd name="connsiteX0" fmla="*/ 10317 w 125238"/>
                  <a:gd name="connsiteY0" fmla="*/ 18595 h 114775"/>
                  <a:gd name="connsiteX1" fmla="*/ 27376 w 125238"/>
                  <a:gd name="connsiteY1" fmla="*/ 8716 h 114775"/>
                  <a:gd name="connsiteX2" fmla="*/ 47127 w 125238"/>
                  <a:gd name="connsiteY2" fmla="*/ 1532 h 114775"/>
                  <a:gd name="connsiteX3" fmla="*/ 65982 w 125238"/>
                  <a:gd name="connsiteY3" fmla="*/ 31167 h 114775"/>
                  <a:gd name="connsiteX4" fmla="*/ 76756 w 125238"/>
                  <a:gd name="connsiteY4" fmla="*/ 42842 h 114775"/>
                  <a:gd name="connsiteX5" fmla="*/ 90223 w 125238"/>
                  <a:gd name="connsiteY5" fmla="*/ 27575 h 114775"/>
                  <a:gd name="connsiteX6" fmla="*/ 116260 w 125238"/>
                  <a:gd name="connsiteY6" fmla="*/ 47332 h 114775"/>
                  <a:gd name="connsiteX7" fmla="*/ 125238 w 125238"/>
                  <a:gd name="connsiteY7" fmla="*/ 81457 h 114775"/>
                  <a:gd name="connsiteX8" fmla="*/ 86632 w 125238"/>
                  <a:gd name="connsiteY8" fmla="*/ 111990 h 114775"/>
                  <a:gd name="connsiteX9" fmla="*/ 59697 w 125238"/>
                  <a:gd name="connsiteY9" fmla="*/ 110194 h 114775"/>
                  <a:gd name="connsiteX10" fmla="*/ 59697 w 125238"/>
                  <a:gd name="connsiteY10" fmla="*/ 103908 h 114775"/>
                  <a:gd name="connsiteX11" fmla="*/ 36354 w 125238"/>
                  <a:gd name="connsiteY11" fmla="*/ 103908 h 114775"/>
                  <a:gd name="connsiteX12" fmla="*/ 7623 w 125238"/>
                  <a:gd name="connsiteY12" fmla="*/ 106602 h 114775"/>
                  <a:gd name="connsiteX13" fmla="*/ 16602 w 125238"/>
                  <a:gd name="connsiteY13" fmla="*/ 94927 h 114775"/>
                  <a:gd name="connsiteX14" fmla="*/ 60595 w 125238"/>
                  <a:gd name="connsiteY14" fmla="*/ 80559 h 114775"/>
                  <a:gd name="connsiteX15" fmla="*/ 44434 w 125238"/>
                  <a:gd name="connsiteY15" fmla="*/ 79661 h 114775"/>
                  <a:gd name="connsiteX16" fmla="*/ 13010 w 125238"/>
                  <a:gd name="connsiteY16" fmla="*/ 85049 h 114775"/>
                  <a:gd name="connsiteX17" fmla="*/ 441 w 125238"/>
                  <a:gd name="connsiteY17" fmla="*/ 76967 h 114775"/>
                  <a:gd name="connsiteX18" fmla="*/ 57004 w 125238"/>
                  <a:gd name="connsiteY18" fmla="*/ 54516 h 114775"/>
                  <a:gd name="connsiteX19" fmla="*/ 39945 w 125238"/>
                  <a:gd name="connsiteY19" fmla="*/ 54516 h 114775"/>
                  <a:gd name="connsiteX20" fmla="*/ 7623 w 125238"/>
                  <a:gd name="connsiteY20" fmla="*/ 64394 h 114775"/>
                  <a:gd name="connsiteX21" fmla="*/ 2236 w 125238"/>
                  <a:gd name="connsiteY21" fmla="*/ 54516 h 114775"/>
                  <a:gd name="connsiteX22" fmla="*/ 30967 w 125238"/>
                  <a:gd name="connsiteY22" fmla="*/ 40147 h 114775"/>
                  <a:gd name="connsiteX23" fmla="*/ 48923 w 125238"/>
                  <a:gd name="connsiteY23" fmla="*/ 29371 h 114775"/>
                  <a:gd name="connsiteX24" fmla="*/ 37252 w 125238"/>
                  <a:gd name="connsiteY24" fmla="*/ 23983 h 114775"/>
                  <a:gd name="connsiteX25" fmla="*/ 9419 w 125238"/>
                  <a:gd name="connsiteY25" fmla="*/ 30269 h 114775"/>
                  <a:gd name="connsiteX26" fmla="*/ 9419 w 125238"/>
                  <a:gd name="connsiteY26" fmla="*/ 19493 h 11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238" h="114775">
                    <a:moveTo>
                      <a:pt x="10317" y="18595"/>
                    </a:moveTo>
                    <a:cubicBezTo>
                      <a:pt x="13908" y="15003"/>
                      <a:pt x="21988" y="12308"/>
                      <a:pt x="27376" y="8716"/>
                    </a:cubicBezTo>
                    <a:cubicBezTo>
                      <a:pt x="33660" y="3328"/>
                      <a:pt x="39047" y="-2958"/>
                      <a:pt x="47127" y="1532"/>
                    </a:cubicBezTo>
                    <a:cubicBezTo>
                      <a:pt x="55208" y="6022"/>
                      <a:pt x="60595" y="21289"/>
                      <a:pt x="65982" y="31167"/>
                    </a:cubicBezTo>
                    <a:cubicBezTo>
                      <a:pt x="71369" y="40147"/>
                      <a:pt x="76756" y="42842"/>
                      <a:pt x="76756" y="42842"/>
                    </a:cubicBezTo>
                    <a:lnTo>
                      <a:pt x="90223" y="27575"/>
                    </a:lnTo>
                    <a:cubicBezTo>
                      <a:pt x="90223" y="27575"/>
                      <a:pt x="107282" y="33861"/>
                      <a:pt x="116260" y="47332"/>
                    </a:cubicBezTo>
                    <a:cubicBezTo>
                      <a:pt x="125238" y="60802"/>
                      <a:pt x="125238" y="81457"/>
                      <a:pt x="125238" y="81457"/>
                    </a:cubicBezTo>
                    <a:cubicBezTo>
                      <a:pt x="125238" y="81457"/>
                      <a:pt x="102793" y="104806"/>
                      <a:pt x="86632" y="111990"/>
                    </a:cubicBezTo>
                    <a:cubicBezTo>
                      <a:pt x="70471" y="119174"/>
                      <a:pt x="59697" y="110194"/>
                      <a:pt x="59697" y="110194"/>
                    </a:cubicBezTo>
                    <a:lnTo>
                      <a:pt x="59697" y="103908"/>
                    </a:lnTo>
                    <a:cubicBezTo>
                      <a:pt x="58800" y="103908"/>
                      <a:pt x="43536" y="102112"/>
                      <a:pt x="36354" y="103908"/>
                    </a:cubicBezTo>
                    <a:cubicBezTo>
                      <a:pt x="22887" y="106602"/>
                      <a:pt x="13010" y="110194"/>
                      <a:pt x="7623" y="106602"/>
                    </a:cubicBezTo>
                    <a:cubicBezTo>
                      <a:pt x="6725" y="106602"/>
                      <a:pt x="4032" y="100316"/>
                      <a:pt x="16602" y="94927"/>
                    </a:cubicBezTo>
                    <a:cubicBezTo>
                      <a:pt x="30967" y="88641"/>
                      <a:pt x="61493" y="82355"/>
                      <a:pt x="60595" y="80559"/>
                    </a:cubicBezTo>
                    <a:cubicBezTo>
                      <a:pt x="59697" y="78763"/>
                      <a:pt x="53412" y="77865"/>
                      <a:pt x="44434" y="79661"/>
                    </a:cubicBezTo>
                    <a:cubicBezTo>
                      <a:pt x="34558" y="81457"/>
                      <a:pt x="21988" y="85049"/>
                      <a:pt x="13010" y="85049"/>
                    </a:cubicBezTo>
                    <a:cubicBezTo>
                      <a:pt x="2236" y="85049"/>
                      <a:pt x="-1355" y="80559"/>
                      <a:pt x="441" y="76967"/>
                    </a:cubicBezTo>
                    <a:cubicBezTo>
                      <a:pt x="2236" y="74273"/>
                      <a:pt x="57004" y="54516"/>
                      <a:pt x="57004" y="54516"/>
                    </a:cubicBezTo>
                    <a:cubicBezTo>
                      <a:pt x="57004" y="54516"/>
                      <a:pt x="49821" y="50026"/>
                      <a:pt x="39945" y="54516"/>
                    </a:cubicBezTo>
                    <a:cubicBezTo>
                      <a:pt x="30069" y="59006"/>
                      <a:pt x="12113" y="64394"/>
                      <a:pt x="7623" y="64394"/>
                    </a:cubicBezTo>
                    <a:cubicBezTo>
                      <a:pt x="-2253" y="64394"/>
                      <a:pt x="-457" y="57210"/>
                      <a:pt x="2236" y="54516"/>
                    </a:cubicBezTo>
                    <a:cubicBezTo>
                      <a:pt x="8521" y="49128"/>
                      <a:pt x="20193" y="45536"/>
                      <a:pt x="30967" y="40147"/>
                    </a:cubicBezTo>
                    <a:cubicBezTo>
                      <a:pt x="39945" y="35657"/>
                      <a:pt x="48923" y="29371"/>
                      <a:pt x="48923" y="29371"/>
                    </a:cubicBezTo>
                    <a:cubicBezTo>
                      <a:pt x="48923" y="29371"/>
                      <a:pt x="44434" y="24881"/>
                      <a:pt x="37252" y="23983"/>
                    </a:cubicBezTo>
                    <a:cubicBezTo>
                      <a:pt x="30069" y="23085"/>
                      <a:pt x="15704" y="30269"/>
                      <a:pt x="9419" y="30269"/>
                    </a:cubicBezTo>
                    <a:cubicBezTo>
                      <a:pt x="4930" y="30269"/>
                      <a:pt x="6725" y="21289"/>
                      <a:pt x="9419" y="19493"/>
                    </a:cubicBezTo>
                  </a:path>
                </a:pathLst>
              </a:custGeom>
              <a:solidFill>
                <a:srgbClr val="FFEDDE"/>
              </a:solidFill>
              <a:ln w="8971" cap="flat">
                <a:noFill/>
                <a:prstDash val="solid"/>
                <a:miter/>
              </a:ln>
            </p:spPr>
            <p:txBody>
              <a:bodyPr rtlCol="0" anchor="ctr"/>
              <a:lstStyle/>
              <a:p>
                <a:endParaRPr lang="en-US"/>
              </a:p>
            </p:txBody>
          </p:sp>
          <p:sp>
            <p:nvSpPr>
              <p:cNvPr id="1498" name="Freeform 1497">
                <a:extLst>
                  <a:ext uri="{FF2B5EF4-FFF2-40B4-BE49-F238E27FC236}">
                    <a16:creationId xmlns:a16="http://schemas.microsoft.com/office/drawing/2014/main" id="{1D044140-858F-CE1A-C97D-300CB0C1D9B8}"/>
                  </a:ext>
                </a:extLst>
              </p:cNvPr>
              <p:cNvSpPr/>
              <p:nvPr/>
            </p:nvSpPr>
            <p:spPr>
              <a:xfrm>
                <a:off x="12272836" y="5598785"/>
                <a:ext cx="85469" cy="54703"/>
              </a:xfrm>
              <a:custGeom>
                <a:avLst/>
                <a:gdLst>
                  <a:gd name="connsiteX0" fmla="*/ 10052 w 85469"/>
                  <a:gd name="connsiteY0" fmla="*/ 16164 h 54703"/>
                  <a:gd name="connsiteX1" fmla="*/ 18133 w 85469"/>
                  <a:gd name="connsiteY1" fmla="*/ 8980 h 54703"/>
                  <a:gd name="connsiteX2" fmla="*/ 31600 w 85469"/>
                  <a:gd name="connsiteY2" fmla="*/ 8980 h 54703"/>
                  <a:gd name="connsiteX3" fmla="*/ 42374 w 85469"/>
                  <a:gd name="connsiteY3" fmla="*/ 0 h 54703"/>
                  <a:gd name="connsiteX4" fmla="*/ 53147 w 85469"/>
                  <a:gd name="connsiteY4" fmla="*/ 7184 h 54703"/>
                  <a:gd name="connsiteX5" fmla="*/ 58535 w 85469"/>
                  <a:gd name="connsiteY5" fmla="*/ 9878 h 54703"/>
                  <a:gd name="connsiteX6" fmla="*/ 72002 w 85469"/>
                  <a:gd name="connsiteY6" fmla="*/ 2694 h 54703"/>
                  <a:gd name="connsiteX7" fmla="*/ 85469 w 85469"/>
                  <a:gd name="connsiteY7" fmla="*/ 12572 h 54703"/>
                  <a:gd name="connsiteX8" fmla="*/ 76491 w 85469"/>
                  <a:gd name="connsiteY8" fmla="*/ 17961 h 54703"/>
                  <a:gd name="connsiteX9" fmla="*/ 63921 w 85469"/>
                  <a:gd name="connsiteY9" fmla="*/ 38615 h 54703"/>
                  <a:gd name="connsiteX10" fmla="*/ 52250 w 85469"/>
                  <a:gd name="connsiteY10" fmla="*/ 40411 h 54703"/>
                  <a:gd name="connsiteX11" fmla="*/ 45965 w 85469"/>
                  <a:gd name="connsiteY11" fmla="*/ 47596 h 54703"/>
                  <a:gd name="connsiteX12" fmla="*/ 36987 w 85469"/>
                  <a:gd name="connsiteY12" fmla="*/ 44004 h 54703"/>
                  <a:gd name="connsiteX13" fmla="*/ 31600 w 85469"/>
                  <a:gd name="connsiteY13" fmla="*/ 51188 h 54703"/>
                  <a:gd name="connsiteX14" fmla="*/ 22622 w 85469"/>
                  <a:gd name="connsiteY14" fmla="*/ 49392 h 54703"/>
                  <a:gd name="connsiteX15" fmla="*/ 13644 w 85469"/>
                  <a:gd name="connsiteY15" fmla="*/ 52086 h 54703"/>
                  <a:gd name="connsiteX16" fmla="*/ 4665 w 85469"/>
                  <a:gd name="connsiteY16" fmla="*/ 36819 h 54703"/>
                  <a:gd name="connsiteX17" fmla="*/ 176 w 85469"/>
                  <a:gd name="connsiteY17" fmla="*/ 22451 h 54703"/>
                  <a:gd name="connsiteX18" fmla="*/ 11848 w 85469"/>
                  <a:gd name="connsiteY18" fmla="*/ 15266 h 5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5469" h="54703">
                    <a:moveTo>
                      <a:pt x="10052" y="16164"/>
                    </a:moveTo>
                    <a:cubicBezTo>
                      <a:pt x="10052" y="16164"/>
                      <a:pt x="11848" y="11674"/>
                      <a:pt x="18133" y="8980"/>
                    </a:cubicBezTo>
                    <a:cubicBezTo>
                      <a:pt x="24418" y="6286"/>
                      <a:pt x="31600" y="8980"/>
                      <a:pt x="31600" y="8980"/>
                    </a:cubicBezTo>
                    <a:cubicBezTo>
                      <a:pt x="31600" y="8980"/>
                      <a:pt x="35191" y="0"/>
                      <a:pt x="42374" y="0"/>
                    </a:cubicBezTo>
                    <a:cubicBezTo>
                      <a:pt x="45965" y="0"/>
                      <a:pt x="49557" y="4490"/>
                      <a:pt x="53147" y="7184"/>
                    </a:cubicBezTo>
                    <a:cubicBezTo>
                      <a:pt x="55841" y="8980"/>
                      <a:pt x="58535" y="9878"/>
                      <a:pt x="58535" y="9878"/>
                    </a:cubicBezTo>
                    <a:cubicBezTo>
                      <a:pt x="58535" y="9878"/>
                      <a:pt x="65717" y="2694"/>
                      <a:pt x="72002" y="2694"/>
                    </a:cubicBezTo>
                    <a:cubicBezTo>
                      <a:pt x="78287" y="2694"/>
                      <a:pt x="85469" y="12572"/>
                      <a:pt x="85469" y="12572"/>
                    </a:cubicBezTo>
                    <a:lnTo>
                      <a:pt x="76491" y="17961"/>
                    </a:lnTo>
                    <a:cubicBezTo>
                      <a:pt x="76491" y="17961"/>
                      <a:pt x="70206" y="33227"/>
                      <a:pt x="63921" y="38615"/>
                    </a:cubicBezTo>
                    <a:cubicBezTo>
                      <a:pt x="57637" y="44004"/>
                      <a:pt x="52250" y="40411"/>
                      <a:pt x="52250" y="40411"/>
                    </a:cubicBezTo>
                    <a:cubicBezTo>
                      <a:pt x="52250" y="40411"/>
                      <a:pt x="49557" y="46697"/>
                      <a:pt x="45965" y="47596"/>
                    </a:cubicBezTo>
                    <a:cubicBezTo>
                      <a:pt x="42374" y="48494"/>
                      <a:pt x="36987" y="44004"/>
                      <a:pt x="36987" y="44004"/>
                    </a:cubicBezTo>
                    <a:cubicBezTo>
                      <a:pt x="36987" y="44004"/>
                      <a:pt x="35191" y="49392"/>
                      <a:pt x="31600" y="51188"/>
                    </a:cubicBezTo>
                    <a:cubicBezTo>
                      <a:pt x="28009" y="52086"/>
                      <a:pt x="22622" y="49392"/>
                      <a:pt x="22622" y="49392"/>
                    </a:cubicBezTo>
                    <a:cubicBezTo>
                      <a:pt x="22622" y="49392"/>
                      <a:pt x="19030" y="59270"/>
                      <a:pt x="13644" y="52086"/>
                    </a:cubicBezTo>
                    <a:cubicBezTo>
                      <a:pt x="10950" y="48494"/>
                      <a:pt x="7359" y="42207"/>
                      <a:pt x="4665" y="36819"/>
                    </a:cubicBezTo>
                    <a:cubicBezTo>
                      <a:pt x="1972" y="31431"/>
                      <a:pt x="-722" y="27839"/>
                      <a:pt x="176" y="22451"/>
                    </a:cubicBezTo>
                    <a:cubicBezTo>
                      <a:pt x="1074" y="12572"/>
                      <a:pt x="11848" y="15266"/>
                      <a:pt x="11848" y="15266"/>
                    </a:cubicBezTo>
                  </a:path>
                </a:pathLst>
              </a:custGeom>
              <a:solidFill>
                <a:srgbClr val="D2AB83"/>
              </a:solidFill>
              <a:ln w="8971" cap="flat">
                <a:noFill/>
                <a:prstDash val="solid"/>
                <a:miter/>
              </a:ln>
            </p:spPr>
            <p:txBody>
              <a:bodyPr rtlCol="0" anchor="ctr"/>
              <a:lstStyle/>
              <a:p>
                <a:endParaRPr lang="en-US"/>
              </a:p>
            </p:txBody>
          </p:sp>
          <p:sp>
            <p:nvSpPr>
              <p:cNvPr id="1499" name="Freeform 1498">
                <a:extLst>
                  <a:ext uri="{FF2B5EF4-FFF2-40B4-BE49-F238E27FC236}">
                    <a16:creationId xmlns:a16="http://schemas.microsoft.com/office/drawing/2014/main" id="{A30A0A6B-CAEE-5D82-BD91-E441E93E2ADF}"/>
                  </a:ext>
                </a:extLst>
              </p:cNvPr>
              <p:cNvSpPr/>
              <p:nvPr/>
            </p:nvSpPr>
            <p:spPr>
              <a:xfrm>
                <a:off x="12395116" y="5589805"/>
                <a:ext cx="98087" cy="503939"/>
              </a:xfrm>
              <a:custGeom>
                <a:avLst/>
                <a:gdLst>
                  <a:gd name="connsiteX0" fmla="*/ 898 w 98087"/>
                  <a:gd name="connsiteY0" fmla="*/ 898 h 503939"/>
                  <a:gd name="connsiteX1" fmla="*/ 27833 w 98087"/>
                  <a:gd name="connsiteY1" fmla="*/ 25145 h 503939"/>
                  <a:gd name="connsiteX2" fmla="*/ 47585 w 98087"/>
                  <a:gd name="connsiteY2" fmla="*/ 44004 h 503939"/>
                  <a:gd name="connsiteX3" fmla="*/ 65541 w 98087"/>
                  <a:gd name="connsiteY3" fmla="*/ 24247 h 503939"/>
                  <a:gd name="connsiteX4" fmla="*/ 86191 w 98087"/>
                  <a:gd name="connsiteY4" fmla="*/ 8980 h 503939"/>
                  <a:gd name="connsiteX5" fmla="*/ 96965 w 98087"/>
                  <a:gd name="connsiteY5" fmla="*/ 0 h 503939"/>
                  <a:gd name="connsiteX6" fmla="*/ 92476 w 98087"/>
                  <a:gd name="connsiteY6" fmla="*/ 20655 h 503939"/>
                  <a:gd name="connsiteX7" fmla="*/ 79008 w 98087"/>
                  <a:gd name="connsiteY7" fmla="*/ 53882 h 503939"/>
                  <a:gd name="connsiteX8" fmla="*/ 79907 w 98087"/>
                  <a:gd name="connsiteY8" fmla="*/ 136501 h 503939"/>
                  <a:gd name="connsiteX9" fmla="*/ 85293 w 98087"/>
                  <a:gd name="connsiteY9" fmla="*/ 232590 h 503939"/>
                  <a:gd name="connsiteX10" fmla="*/ 78111 w 98087"/>
                  <a:gd name="connsiteY10" fmla="*/ 381664 h 503939"/>
                  <a:gd name="connsiteX11" fmla="*/ 79907 w 98087"/>
                  <a:gd name="connsiteY11" fmla="*/ 501102 h 503939"/>
                  <a:gd name="connsiteX12" fmla="*/ 39504 w 98087"/>
                  <a:gd name="connsiteY12" fmla="*/ 503796 h 503939"/>
                  <a:gd name="connsiteX13" fmla="*/ 8978 w 98087"/>
                  <a:gd name="connsiteY13" fmla="*/ 500204 h 503939"/>
                  <a:gd name="connsiteX14" fmla="*/ 6285 w 98087"/>
                  <a:gd name="connsiteY14" fmla="*/ 439137 h 503939"/>
                  <a:gd name="connsiteX15" fmla="*/ 0 w 98087"/>
                  <a:gd name="connsiteY15" fmla="*/ 324189 h 503939"/>
                  <a:gd name="connsiteX16" fmla="*/ 8081 w 98087"/>
                  <a:gd name="connsiteY16" fmla="*/ 187689 h 503939"/>
                  <a:gd name="connsiteX17" fmla="*/ 12570 w 98087"/>
                  <a:gd name="connsiteY17" fmla="*/ 71843 h 503939"/>
                  <a:gd name="connsiteX18" fmla="*/ 898 w 98087"/>
                  <a:gd name="connsiteY18" fmla="*/ 17063 h 503939"/>
                  <a:gd name="connsiteX19" fmla="*/ 898 w 98087"/>
                  <a:gd name="connsiteY19" fmla="*/ 1796 h 503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087" h="503939">
                    <a:moveTo>
                      <a:pt x="898" y="898"/>
                    </a:moveTo>
                    <a:cubicBezTo>
                      <a:pt x="898" y="898"/>
                      <a:pt x="14366" y="17063"/>
                      <a:pt x="27833" y="25145"/>
                    </a:cubicBezTo>
                    <a:cubicBezTo>
                      <a:pt x="40402" y="32329"/>
                      <a:pt x="47585" y="44004"/>
                      <a:pt x="47585" y="44004"/>
                    </a:cubicBezTo>
                    <a:cubicBezTo>
                      <a:pt x="47585" y="44004"/>
                      <a:pt x="53869" y="30533"/>
                      <a:pt x="65541" y="24247"/>
                    </a:cubicBezTo>
                    <a:cubicBezTo>
                      <a:pt x="73622" y="19757"/>
                      <a:pt x="79907" y="14368"/>
                      <a:pt x="86191" y="8980"/>
                    </a:cubicBezTo>
                    <a:cubicBezTo>
                      <a:pt x="90681" y="4490"/>
                      <a:pt x="96965" y="0"/>
                      <a:pt x="96965" y="0"/>
                    </a:cubicBezTo>
                    <a:cubicBezTo>
                      <a:pt x="96965" y="0"/>
                      <a:pt x="101454" y="5388"/>
                      <a:pt x="92476" y="20655"/>
                    </a:cubicBezTo>
                    <a:cubicBezTo>
                      <a:pt x="88885" y="27839"/>
                      <a:pt x="79907" y="45799"/>
                      <a:pt x="79008" y="53882"/>
                    </a:cubicBezTo>
                    <a:cubicBezTo>
                      <a:pt x="74519" y="86211"/>
                      <a:pt x="79008" y="109560"/>
                      <a:pt x="79907" y="136501"/>
                    </a:cubicBezTo>
                    <a:cubicBezTo>
                      <a:pt x="82600" y="169728"/>
                      <a:pt x="85293" y="181402"/>
                      <a:pt x="85293" y="232590"/>
                    </a:cubicBezTo>
                    <a:cubicBezTo>
                      <a:pt x="85293" y="283778"/>
                      <a:pt x="79907" y="331374"/>
                      <a:pt x="78111" y="381664"/>
                    </a:cubicBezTo>
                    <a:cubicBezTo>
                      <a:pt x="76315" y="441831"/>
                      <a:pt x="79907" y="501102"/>
                      <a:pt x="79907" y="501102"/>
                    </a:cubicBezTo>
                    <a:cubicBezTo>
                      <a:pt x="79907" y="501102"/>
                      <a:pt x="56563" y="504694"/>
                      <a:pt x="39504" y="503796"/>
                    </a:cubicBezTo>
                    <a:cubicBezTo>
                      <a:pt x="21548" y="503796"/>
                      <a:pt x="8978" y="500204"/>
                      <a:pt x="8978" y="500204"/>
                    </a:cubicBezTo>
                    <a:cubicBezTo>
                      <a:pt x="8978" y="500204"/>
                      <a:pt x="8978" y="472365"/>
                      <a:pt x="6285" y="439137"/>
                    </a:cubicBezTo>
                    <a:cubicBezTo>
                      <a:pt x="3592" y="407706"/>
                      <a:pt x="0" y="370887"/>
                      <a:pt x="0" y="324189"/>
                    </a:cubicBezTo>
                    <a:cubicBezTo>
                      <a:pt x="0" y="274798"/>
                      <a:pt x="5387" y="235284"/>
                      <a:pt x="8081" y="187689"/>
                    </a:cubicBezTo>
                    <a:cubicBezTo>
                      <a:pt x="10774" y="148175"/>
                      <a:pt x="10774" y="98783"/>
                      <a:pt x="12570" y="71843"/>
                    </a:cubicBezTo>
                    <a:cubicBezTo>
                      <a:pt x="14366" y="43105"/>
                      <a:pt x="4489" y="32329"/>
                      <a:pt x="898" y="17063"/>
                    </a:cubicBezTo>
                    <a:cubicBezTo>
                      <a:pt x="-898" y="7184"/>
                      <a:pt x="898" y="1796"/>
                      <a:pt x="898" y="1796"/>
                    </a:cubicBezTo>
                  </a:path>
                </a:pathLst>
              </a:custGeom>
              <a:solidFill>
                <a:srgbClr val="FFFFFF"/>
              </a:solidFill>
              <a:ln w="8971" cap="flat">
                <a:noFill/>
                <a:prstDash val="solid"/>
                <a:miter/>
              </a:ln>
            </p:spPr>
            <p:txBody>
              <a:bodyPr rtlCol="0" anchor="ctr"/>
              <a:lstStyle/>
              <a:p>
                <a:endParaRPr lang="en-US"/>
              </a:p>
            </p:txBody>
          </p:sp>
          <p:sp>
            <p:nvSpPr>
              <p:cNvPr id="1500" name="Freeform 1499">
                <a:extLst>
                  <a:ext uri="{FF2B5EF4-FFF2-40B4-BE49-F238E27FC236}">
                    <a16:creationId xmlns:a16="http://schemas.microsoft.com/office/drawing/2014/main" id="{F09A3ACE-C95E-A5A3-8098-8584871635F7}"/>
                  </a:ext>
                </a:extLst>
              </p:cNvPr>
              <p:cNvSpPr/>
              <p:nvPr/>
            </p:nvSpPr>
            <p:spPr>
              <a:xfrm>
                <a:off x="12362794" y="5353989"/>
                <a:ext cx="161975" cy="130966"/>
              </a:xfrm>
              <a:custGeom>
                <a:avLst/>
                <a:gdLst>
                  <a:gd name="connsiteX0" fmla="*/ 14365 w 161975"/>
                  <a:gd name="connsiteY0" fmla="*/ 30167 h 130966"/>
                  <a:gd name="connsiteX1" fmla="*/ 47585 w 161975"/>
                  <a:gd name="connsiteY1" fmla="*/ 14002 h 130966"/>
                  <a:gd name="connsiteX2" fmla="*/ 70030 w 161975"/>
                  <a:gd name="connsiteY2" fmla="*/ 532 h 130966"/>
                  <a:gd name="connsiteX3" fmla="*/ 107739 w 161975"/>
                  <a:gd name="connsiteY3" fmla="*/ 9512 h 130966"/>
                  <a:gd name="connsiteX4" fmla="*/ 156221 w 161975"/>
                  <a:gd name="connsiteY4" fmla="*/ 49026 h 130966"/>
                  <a:gd name="connsiteX5" fmla="*/ 153528 w 161975"/>
                  <a:gd name="connsiteY5" fmla="*/ 128950 h 130966"/>
                  <a:gd name="connsiteX6" fmla="*/ 140958 w 161975"/>
                  <a:gd name="connsiteY6" fmla="*/ 124460 h 130966"/>
                  <a:gd name="connsiteX7" fmla="*/ 133775 w 161975"/>
                  <a:gd name="connsiteY7" fmla="*/ 98417 h 130966"/>
                  <a:gd name="connsiteX8" fmla="*/ 117615 w 161975"/>
                  <a:gd name="connsiteY8" fmla="*/ 91233 h 130966"/>
                  <a:gd name="connsiteX9" fmla="*/ 96067 w 161975"/>
                  <a:gd name="connsiteY9" fmla="*/ 62496 h 130966"/>
                  <a:gd name="connsiteX10" fmla="*/ 70030 w 161975"/>
                  <a:gd name="connsiteY10" fmla="*/ 62496 h 130966"/>
                  <a:gd name="connsiteX11" fmla="*/ 42198 w 161975"/>
                  <a:gd name="connsiteY11" fmla="*/ 70578 h 130966"/>
                  <a:gd name="connsiteX12" fmla="*/ 26935 w 161975"/>
                  <a:gd name="connsiteY12" fmla="*/ 119970 h 130966"/>
                  <a:gd name="connsiteX13" fmla="*/ 8080 w 161975"/>
                  <a:gd name="connsiteY13" fmla="*/ 130746 h 130966"/>
                  <a:gd name="connsiteX14" fmla="*/ 0 w 161975"/>
                  <a:gd name="connsiteY14" fmla="*/ 79559 h 130966"/>
                  <a:gd name="connsiteX15" fmla="*/ 14365 w 161975"/>
                  <a:gd name="connsiteY15" fmla="*/ 29269 h 130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1975" h="130966">
                    <a:moveTo>
                      <a:pt x="14365" y="30167"/>
                    </a:moveTo>
                    <a:cubicBezTo>
                      <a:pt x="17956" y="25677"/>
                      <a:pt x="35015" y="21187"/>
                      <a:pt x="47585" y="14002"/>
                    </a:cubicBezTo>
                    <a:cubicBezTo>
                      <a:pt x="56563" y="9512"/>
                      <a:pt x="59256" y="1430"/>
                      <a:pt x="70030" y="532"/>
                    </a:cubicBezTo>
                    <a:cubicBezTo>
                      <a:pt x="82600" y="-1264"/>
                      <a:pt x="97862" y="1430"/>
                      <a:pt x="107739" y="9512"/>
                    </a:cubicBezTo>
                    <a:cubicBezTo>
                      <a:pt x="119410" y="18493"/>
                      <a:pt x="149937" y="31963"/>
                      <a:pt x="156221" y="49026"/>
                    </a:cubicBezTo>
                    <a:cubicBezTo>
                      <a:pt x="170586" y="84947"/>
                      <a:pt x="153528" y="128950"/>
                      <a:pt x="153528" y="128950"/>
                    </a:cubicBezTo>
                    <a:cubicBezTo>
                      <a:pt x="153528" y="128950"/>
                      <a:pt x="146345" y="132543"/>
                      <a:pt x="140958" y="124460"/>
                    </a:cubicBezTo>
                    <a:cubicBezTo>
                      <a:pt x="136469" y="117276"/>
                      <a:pt x="133775" y="98417"/>
                      <a:pt x="133775" y="98417"/>
                    </a:cubicBezTo>
                    <a:lnTo>
                      <a:pt x="117615" y="91233"/>
                    </a:lnTo>
                    <a:cubicBezTo>
                      <a:pt x="110432" y="84049"/>
                      <a:pt x="104147" y="66986"/>
                      <a:pt x="96067" y="62496"/>
                    </a:cubicBezTo>
                    <a:cubicBezTo>
                      <a:pt x="87089" y="57108"/>
                      <a:pt x="79906" y="61598"/>
                      <a:pt x="70030" y="62496"/>
                    </a:cubicBezTo>
                    <a:cubicBezTo>
                      <a:pt x="59256" y="64292"/>
                      <a:pt x="45789" y="65190"/>
                      <a:pt x="42198" y="70578"/>
                    </a:cubicBezTo>
                    <a:cubicBezTo>
                      <a:pt x="33220" y="82253"/>
                      <a:pt x="32321" y="108296"/>
                      <a:pt x="26935" y="119970"/>
                    </a:cubicBezTo>
                    <a:cubicBezTo>
                      <a:pt x="19752" y="133440"/>
                      <a:pt x="8080" y="130746"/>
                      <a:pt x="8080" y="130746"/>
                    </a:cubicBezTo>
                    <a:cubicBezTo>
                      <a:pt x="8080" y="130746"/>
                      <a:pt x="0" y="107398"/>
                      <a:pt x="0" y="79559"/>
                    </a:cubicBezTo>
                    <a:cubicBezTo>
                      <a:pt x="0" y="61598"/>
                      <a:pt x="6285" y="39147"/>
                      <a:pt x="14365" y="29269"/>
                    </a:cubicBezTo>
                  </a:path>
                </a:pathLst>
              </a:custGeom>
              <a:solidFill>
                <a:srgbClr val="E1B27F"/>
              </a:solidFill>
              <a:ln w="8971" cap="flat">
                <a:noFill/>
                <a:prstDash val="solid"/>
                <a:miter/>
              </a:ln>
            </p:spPr>
            <p:txBody>
              <a:bodyPr rtlCol="0" anchor="ctr"/>
              <a:lstStyle/>
              <a:p>
                <a:endParaRPr lang="en-US"/>
              </a:p>
            </p:txBody>
          </p:sp>
          <p:sp>
            <p:nvSpPr>
              <p:cNvPr id="1501" name="Freeform 1500">
                <a:extLst>
                  <a:ext uri="{FF2B5EF4-FFF2-40B4-BE49-F238E27FC236}">
                    <a16:creationId xmlns:a16="http://schemas.microsoft.com/office/drawing/2014/main" id="{C6C8E4A9-EA6F-89C9-87E7-4BB9EA528169}"/>
                  </a:ext>
                </a:extLst>
              </p:cNvPr>
              <p:cNvSpPr/>
              <p:nvPr/>
            </p:nvSpPr>
            <p:spPr>
              <a:xfrm>
                <a:off x="12686011" y="5337458"/>
                <a:ext cx="189440" cy="141026"/>
              </a:xfrm>
              <a:custGeom>
                <a:avLst/>
                <a:gdLst>
                  <a:gd name="connsiteX0" fmla="*/ 7182 w 189440"/>
                  <a:gd name="connsiteY0" fmla="*/ 51188 h 141026"/>
                  <a:gd name="connsiteX1" fmla="*/ 7182 w 189440"/>
                  <a:gd name="connsiteY1" fmla="*/ 44902 h 141026"/>
                  <a:gd name="connsiteX2" fmla="*/ 18854 w 189440"/>
                  <a:gd name="connsiteY2" fmla="*/ 35023 h 141026"/>
                  <a:gd name="connsiteX3" fmla="*/ 43993 w 189440"/>
                  <a:gd name="connsiteY3" fmla="*/ 17063 h 141026"/>
                  <a:gd name="connsiteX4" fmla="*/ 61052 w 189440"/>
                  <a:gd name="connsiteY4" fmla="*/ 14369 h 141026"/>
                  <a:gd name="connsiteX5" fmla="*/ 75417 w 189440"/>
                  <a:gd name="connsiteY5" fmla="*/ 6286 h 141026"/>
                  <a:gd name="connsiteX6" fmla="*/ 86191 w 189440"/>
                  <a:gd name="connsiteY6" fmla="*/ 8082 h 141026"/>
                  <a:gd name="connsiteX7" fmla="*/ 106841 w 189440"/>
                  <a:gd name="connsiteY7" fmla="*/ 3592 h 141026"/>
                  <a:gd name="connsiteX8" fmla="*/ 116717 w 189440"/>
                  <a:gd name="connsiteY8" fmla="*/ 0 h 141026"/>
                  <a:gd name="connsiteX9" fmla="*/ 124797 w 189440"/>
                  <a:gd name="connsiteY9" fmla="*/ 4490 h 141026"/>
                  <a:gd name="connsiteX10" fmla="*/ 138265 w 189440"/>
                  <a:gd name="connsiteY10" fmla="*/ 8082 h 141026"/>
                  <a:gd name="connsiteX11" fmla="*/ 150834 w 189440"/>
                  <a:gd name="connsiteY11" fmla="*/ 12572 h 141026"/>
                  <a:gd name="connsiteX12" fmla="*/ 159813 w 189440"/>
                  <a:gd name="connsiteY12" fmla="*/ 18859 h 141026"/>
                  <a:gd name="connsiteX13" fmla="*/ 166995 w 189440"/>
                  <a:gd name="connsiteY13" fmla="*/ 23349 h 141026"/>
                  <a:gd name="connsiteX14" fmla="*/ 170586 w 189440"/>
                  <a:gd name="connsiteY14" fmla="*/ 31431 h 141026"/>
                  <a:gd name="connsiteX15" fmla="*/ 185850 w 189440"/>
                  <a:gd name="connsiteY15" fmla="*/ 62862 h 141026"/>
                  <a:gd name="connsiteX16" fmla="*/ 185850 w 189440"/>
                  <a:gd name="connsiteY16" fmla="*/ 72741 h 141026"/>
                  <a:gd name="connsiteX17" fmla="*/ 189441 w 189440"/>
                  <a:gd name="connsiteY17" fmla="*/ 77231 h 141026"/>
                  <a:gd name="connsiteX18" fmla="*/ 188543 w 189440"/>
                  <a:gd name="connsiteY18" fmla="*/ 86211 h 141026"/>
                  <a:gd name="connsiteX19" fmla="*/ 188543 w 189440"/>
                  <a:gd name="connsiteY19" fmla="*/ 105070 h 141026"/>
                  <a:gd name="connsiteX20" fmla="*/ 178667 w 189440"/>
                  <a:gd name="connsiteY20" fmla="*/ 128418 h 141026"/>
                  <a:gd name="connsiteX21" fmla="*/ 166995 w 189440"/>
                  <a:gd name="connsiteY21" fmla="*/ 120336 h 141026"/>
                  <a:gd name="connsiteX22" fmla="*/ 157119 w 189440"/>
                  <a:gd name="connsiteY22" fmla="*/ 121234 h 141026"/>
                  <a:gd name="connsiteX23" fmla="*/ 149039 w 189440"/>
                  <a:gd name="connsiteY23" fmla="*/ 119438 h 141026"/>
                  <a:gd name="connsiteX24" fmla="*/ 144549 w 189440"/>
                  <a:gd name="connsiteY24" fmla="*/ 109560 h 141026"/>
                  <a:gd name="connsiteX25" fmla="*/ 139163 w 189440"/>
                  <a:gd name="connsiteY25" fmla="*/ 105968 h 141026"/>
                  <a:gd name="connsiteX26" fmla="*/ 138265 w 189440"/>
                  <a:gd name="connsiteY26" fmla="*/ 100579 h 141026"/>
                  <a:gd name="connsiteX27" fmla="*/ 131980 w 189440"/>
                  <a:gd name="connsiteY27" fmla="*/ 100579 h 141026"/>
                  <a:gd name="connsiteX28" fmla="*/ 129286 w 189440"/>
                  <a:gd name="connsiteY28" fmla="*/ 94293 h 141026"/>
                  <a:gd name="connsiteX29" fmla="*/ 122104 w 189440"/>
                  <a:gd name="connsiteY29" fmla="*/ 93395 h 141026"/>
                  <a:gd name="connsiteX30" fmla="*/ 118513 w 189440"/>
                  <a:gd name="connsiteY30" fmla="*/ 85313 h 141026"/>
                  <a:gd name="connsiteX31" fmla="*/ 112228 w 189440"/>
                  <a:gd name="connsiteY31" fmla="*/ 86211 h 141026"/>
                  <a:gd name="connsiteX32" fmla="*/ 106841 w 189440"/>
                  <a:gd name="connsiteY32" fmla="*/ 79027 h 141026"/>
                  <a:gd name="connsiteX33" fmla="*/ 96067 w 189440"/>
                  <a:gd name="connsiteY33" fmla="*/ 77231 h 141026"/>
                  <a:gd name="connsiteX34" fmla="*/ 91578 w 189440"/>
                  <a:gd name="connsiteY34" fmla="*/ 80823 h 141026"/>
                  <a:gd name="connsiteX35" fmla="*/ 87089 w 189440"/>
                  <a:gd name="connsiteY35" fmla="*/ 74537 h 141026"/>
                  <a:gd name="connsiteX36" fmla="*/ 78111 w 189440"/>
                  <a:gd name="connsiteY36" fmla="*/ 81721 h 141026"/>
                  <a:gd name="connsiteX37" fmla="*/ 72723 w 189440"/>
                  <a:gd name="connsiteY37" fmla="*/ 76333 h 141026"/>
                  <a:gd name="connsiteX38" fmla="*/ 58359 w 189440"/>
                  <a:gd name="connsiteY38" fmla="*/ 80823 h 141026"/>
                  <a:gd name="connsiteX39" fmla="*/ 52074 w 189440"/>
                  <a:gd name="connsiteY39" fmla="*/ 87109 h 141026"/>
                  <a:gd name="connsiteX40" fmla="*/ 44891 w 189440"/>
                  <a:gd name="connsiteY40" fmla="*/ 84415 h 141026"/>
                  <a:gd name="connsiteX41" fmla="*/ 39504 w 189440"/>
                  <a:gd name="connsiteY41" fmla="*/ 95191 h 141026"/>
                  <a:gd name="connsiteX42" fmla="*/ 28730 w 189440"/>
                  <a:gd name="connsiteY42" fmla="*/ 103274 h 141026"/>
                  <a:gd name="connsiteX43" fmla="*/ 31424 w 189440"/>
                  <a:gd name="connsiteY43" fmla="*/ 136501 h 141026"/>
                  <a:gd name="connsiteX44" fmla="*/ 21547 w 189440"/>
                  <a:gd name="connsiteY44" fmla="*/ 140991 h 141026"/>
                  <a:gd name="connsiteX45" fmla="*/ 14365 w 189440"/>
                  <a:gd name="connsiteY45" fmla="*/ 134705 h 141026"/>
                  <a:gd name="connsiteX46" fmla="*/ 14365 w 189440"/>
                  <a:gd name="connsiteY46" fmla="*/ 127520 h 141026"/>
                  <a:gd name="connsiteX47" fmla="*/ 9876 w 189440"/>
                  <a:gd name="connsiteY47" fmla="*/ 124826 h 141026"/>
                  <a:gd name="connsiteX48" fmla="*/ 9876 w 189440"/>
                  <a:gd name="connsiteY48" fmla="*/ 120336 h 141026"/>
                  <a:gd name="connsiteX49" fmla="*/ 4489 w 189440"/>
                  <a:gd name="connsiteY49" fmla="*/ 116744 h 141026"/>
                  <a:gd name="connsiteX50" fmla="*/ 7182 w 189440"/>
                  <a:gd name="connsiteY50" fmla="*/ 108662 h 141026"/>
                  <a:gd name="connsiteX51" fmla="*/ 2693 w 189440"/>
                  <a:gd name="connsiteY51" fmla="*/ 105070 h 141026"/>
                  <a:gd name="connsiteX52" fmla="*/ 4489 w 189440"/>
                  <a:gd name="connsiteY52" fmla="*/ 96987 h 141026"/>
                  <a:gd name="connsiteX53" fmla="*/ 0 w 189440"/>
                  <a:gd name="connsiteY53" fmla="*/ 93395 h 141026"/>
                  <a:gd name="connsiteX54" fmla="*/ 4489 w 189440"/>
                  <a:gd name="connsiteY54" fmla="*/ 78129 h 141026"/>
                  <a:gd name="connsiteX55" fmla="*/ 0 w 189440"/>
                  <a:gd name="connsiteY55" fmla="*/ 70046 h 141026"/>
                  <a:gd name="connsiteX56" fmla="*/ 3591 w 189440"/>
                  <a:gd name="connsiteY56" fmla="*/ 63760 h 141026"/>
                  <a:gd name="connsiteX57" fmla="*/ 8080 w 189440"/>
                  <a:gd name="connsiteY57" fmla="*/ 50290 h 141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189440" h="141026">
                    <a:moveTo>
                      <a:pt x="7182" y="51188"/>
                    </a:moveTo>
                    <a:cubicBezTo>
                      <a:pt x="8978" y="48494"/>
                      <a:pt x="6285" y="46697"/>
                      <a:pt x="7182" y="44902"/>
                    </a:cubicBezTo>
                    <a:cubicBezTo>
                      <a:pt x="9876" y="41310"/>
                      <a:pt x="16161" y="37717"/>
                      <a:pt x="18854" y="35023"/>
                    </a:cubicBezTo>
                    <a:cubicBezTo>
                      <a:pt x="25139" y="27839"/>
                      <a:pt x="32321" y="22451"/>
                      <a:pt x="43993" y="17063"/>
                    </a:cubicBezTo>
                    <a:cubicBezTo>
                      <a:pt x="47585" y="15266"/>
                      <a:pt x="54767" y="17063"/>
                      <a:pt x="61052" y="14369"/>
                    </a:cubicBezTo>
                    <a:cubicBezTo>
                      <a:pt x="66439" y="12572"/>
                      <a:pt x="70928" y="7184"/>
                      <a:pt x="75417" y="6286"/>
                    </a:cubicBezTo>
                    <a:cubicBezTo>
                      <a:pt x="80804" y="6286"/>
                      <a:pt x="84395" y="8980"/>
                      <a:pt x="86191" y="8082"/>
                    </a:cubicBezTo>
                    <a:cubicBezTo>
                      <a:pt x="91578" y="5388"/>
                      <a:pt x="100556" y="4490"/>
                      <a:pt x="106841" y="3592"/>
                    </a:cubicBezTo>
                    <a:cubicBezTo>
                      <a:pt x="108636" y="3592"/>
                      <a:pt x="114024" y="0"/>
                      <a:pt x="116717" y="0"/>
                    </a:cubicBezTo>
                    <a:cubicBezTo>
                      <a:pt x="120308" y="0"/>
                      <a:pt x="121206" y="4490"/>
                      <a:pt x="124797" y="4490"/>
                    </a:cubicBezTo>
                    <a:cubicBezTo>
                      <a:pt x="130184" y="5388"/>
                      <a:pt x="132878" y="7184"/>
                      <a:pt x="138265" y="8082"/>
                    </a:cubicBezTo>
                    <a:cubicBezTo>
                      <a:pt x="143652" y="9878"/>
                      <a:pt x="147243" y="10776"/>
                      <a:pt x="150834" y="12572"/>
                    </a:cubicBezTo>
                    <a:cubicBezTo>
                      <a:pt x="152630" y="13470"/>
                      <a:pt x="158017" y="17063"/>
                      <a:pt x="159813" y="18859"/>
                    </a:cubicBezTo>
                    <a:cubicBezTo>
                      <a:pt x="163404" y="20655"/>
                      <a:pt x="165199" y="20655"/>
                      <a:pt x="166995" y="23349"/>
                    </a:cubicBezTo>
                    <a:cubicBezTo>
                      <a:pt x="169688" y="26043"/>
                      <a:pt x="166995" y="30533"/>
                      <a:pt x="170586" y="31431"/>
                    </a:cubicBezTo>
                    <a:cubicBezTo>
                      <a:pt x="176871" y="35023"/>
                      <a:pt x="184054" y="50290"/>
                      <a:pt x="185850" y="62862"/>
                    </a:cubicBezTo>
                    <a:cubicBezTo>
                      <a:pt x="185850" y="65556"/>
                      <a:pt x="185850" y="70046"/>
                      <a:pt x="185850" y="72741"/>
                    </a:cubicBezTo>
                    <a:cubicBezTo>
                      <a:pt x="185850" y="74537"/>
                      <a:pt x="188543" y="72741"/>
                      <a:pt x="189441" y="77231"/>
                    </a:cubicBezTo>
                    <a:cubicBezTo>
                      <a:pt x="189441" y="81721"/>
                      <a:pt x="187645" y="81721"/>
                      <a:pt x="188543" y="86211"/>
                    </a:cubicBezTo>
                    <a:cubicBezTo>
                      <a:pt x="188543" y="91599"/>
                      <a:pt x="188543" y="101477"/>
                      <a:pt x="188543" y="105070"/>
                    </a:cubicBezTo>
                    <a:cubicBezTo>
                      <a:pt x="185850" y="121234"/>
                      <a:pt x="178667" y="128418"/>
                      <a:pt x="178667" y="128418"/>
                    </a:cubicBezTo>
                    <a:cubicBezTo>
                      <a:pt x="178667" y="128418"/>
                      <a:pt x="172382" y="121234"/>
                      <a:pt x="166995" y="120336"/>
                    </a:cubicBezTo>
                    <a:cubicBezTo>
                      <a:pt x="161608" y="119438"/>
                      <a:pt x="157119" y="121234"/>
                      <a:pt x="157119" y="121234"/>
                    </a:cubicBezTo>
                    <a:cubicBezTo>
                      <a:pt x="157119" y="121234"/>
                      <a:pt x="153528" y="123928"/>
                      <a:pt x="149039" y="119438"/>
                    </a:cubicBezTo>
                    <a:cubicBezTo>
                      <a:pt x="146345" y="116744"/>
                      <a:pt x="146345" y="112254"/>
                      <a:pt x="144549" y="109560"/>
                    </a:cubicBezTo>
                    <a:cubicBezTo>
                      <a:pt x="142754" y="106866"/>
                      <a:pt x="139163" y="105968"/>
                      <a:pt x="139163" y="105968"/>
                    </a:cubicBezTo>
                    <a:cubicBezTo>
                      <a:pt x="138265" y="105968"/>
                      <a:pt x="139163" y="101477"/>
                      <a:pt x="138265" y="100579"/>
                    </a:cubicBezTo>
                    <a:cubicBezTo>
                      <a:pt x="137367" y="99682"/>
                      <a:pt x="133775" y="100579"/>
                      <a:pt x="131980" y="100579"/>
                    </a:cubicBezTo>
                    <a:cubicBezTo>
                      <a:pt x="130184" y="99682"/>
                      <a:pt x="131082" y="95191"/>
                      <a:pt x="129286" y="94293"/>
                    </a:cubicBezTo>
                    <a:cubicBezTo>
                      <a:pt x="127491" y="93395"/>
                      <a:pt x="123900" y="94293"/>
                      <a:pt x="122104" y="93395"/>
                    </a:cubicBezTo>
                    <a:cubicBezTo>
                      <a:pt x="120308" y="91599"/>
                      <a:pt x="120308" y="86211"/>
                      <a:pt x="118513" y="85313"/>
                    </a:cubicBezTo>
                    <a:cubicBezTo>
                      <a:pt x="116717" y="84415"/>
                      <a:pt x="113126" y="87109"/>
                      <a:pt x="112228" y="86211"/>
                    </a:cubicBezTo>
                    <a:cubicBezTo>
                      <a:pt x="108636" y="84415"/>
                      <a:pt x="109535" y="80823"/>
                      <a:pt x="106841" y="79027"/>
                    </a:cubicBezTo>
                    <a:cubicBezTo>
                      <a:pt x="105045" y="78129"/>
                      <a:pt x="98761" y="79027"/>
                      <a:pt x="96067" y="77231"/>
                    </a:cubicBezTo>
                    <a:cubicBezTo>
                      <a:pt x="95169" y="77231"/>
                      <a:pt x="93373" y="80823"/>
                      <a:pt x="91578" y="80823"/>
                    </a:cubicBezTo>
                    <a:cubicBezTo>
                      <a:pt x="89782" y="80823"/>
                      <a:pt x="87987" y="75435"/>
                      <a:pt x="87089" y="74537"/>
                    </a:cubicBezTo>
                    <a:cubicBezTo>
                      <a:pt x="85293" y="74537"/>
                      <a:pt x="79906" y="81721"/>
                      <a:pt x="78111" y="81721"/>
                    </a:cubicBezTo>
                    <a:cubicBezTo>
                      <a:pt x="74519" y="81721"/>
                      <a:pt x="75417" y="76333"/>
                      <a:pt x="72723" y="76333"/>
                    </a:cubicBezTo>
                    <a:cubicBezTo>
                      <a:pt x="70928" y="76333"/>
                      <a:pt x="61950" y="78129"/>
                      <a:pt x="58359" y="80823"/>
                    </a:cubicBezTo>
                    <a:cubicBezTo>
                      <a:pt x="54767" y="82619"/>
                      <a:pt x="56563" y="85313"/>
                      <a:pt x="52074" y="87109"/>
                    </a:cubicBezTo>
                    <a:cubicBezTo>
                      <a:pt x="49380" y="88007"/>
                      <a:pt x="46687" y="82619"/>
                      <a:pt x="44891" y="84415"/>
                    </a:cubicBezTo>
                    <a:cubicBezTo>
                      <a:pt x="43993" y="84415"/>
                      <a:pt x="41300" y="94293"/>
                      <a:pt x="39504" y="95191"/>
                    </a:cubicBezTo>
                    <a:cubicBezTo>
                      <a:pt x="32321" y="101477"/>
                      <a:pt x="28730" y="103274"/>
                      <a:pt x="28730" y="103274"/>
                    </a:cubicBezTo>
                    <a:lnTo>
                      <a:pt x="31424" y="136501"/>
                    </a:lnTo>
                    <a:lnTo>
                      <a:pt x="21547" y="140991"/>
                    </a:lnTo>
                    <a:cubicBezTo>
                      <a:pt x="21547" y="140991"/>
                      <a:pt x="15263" y="141889"/>
                      <a:pt x="14365" y="134705"/>
                    </a:cubicBezTo>
                    <a:cubicBezTo>
                      <a:pt x="14365" y="132909"/>
                      <a:pt x="14365" y="127520"/>
                      <a:pt x="14365" y="127520"/>
                    </a:cubicBezTo>
                    <a:lnTo>
                      <a:pt x="9876" y="124826"/>
                    </a:lnTo>
                    <a:lnTo>
                      <a:pt x="9876" y="120336"/>
                    </a:lnTo>
                    <a:cubicBezTo>
                      <a:pt x="9876" y="120336"/>
                      <a:pt x="4489" y="116744"/>
                      <a:pt x="4489" y="116744"/>
                    </a:cubicBezTo>
                    <a:lnTo>
                      <a:pt x="7182" y="108662"/>
                    </a:lnTo>
                    <a:lnTo>
                      <a:pt x="2693" y="105070"/>
                    </a:lnTo>
                    <a:lnTo>
                      <a:pt x="4489" y="96987"/>
                    </a:lnTo>
                    <a:lnTo>
                      <a:pt x="0" y="93395"/>
                    </a:lnTo>
                    <a:cubicBezTo>
                      <a:pt x="0" y="93395"/>
                      <a:pt x="2693" y="80823"/>
                      <a:pt x="4489" y="78129"/>
                    </a:cubicBezTo>
                    <a:cubicBezTo>
                      <a:pt x="6285" y="75435"/>
                      <a:pt x="0" y="70944"/>
                      <a:pt x="0" y="70046"/>
                    </a:cubicBezTo>
                    <a:cubicBezTo>
                      <a:pt x="0" y="68250"/>
                      <a:pt x="3591" y="64658"/>
                      <a:pt x="3591" y="63760"/>
                    </a:cubicBezTo>
                    <a:cubicBezTo>
                      <a:pt x="4489" y="60168"/>
                      <a:pt x="6285" y="53882"/>
                      <a:pt x="8080" y="50290"/>
                    </a:cubicBezTo>
                  </a:path>
                </a:pathLst>
              </a:custGeom>
              <a:solidFill>
                <a:srgbClr val="333333"/>
              </a:solidFill>
              <a:ln w="8971" cap="flat">
                <a:noFill/>
                <a:prstDash val="solid"/>
                <a:miter/>
              </a:ln>
            </p:spPr>
            <p:txBody>
              <a:bodyPr rtlCol="0" anchor="ctr"/>
              <a:lstStyle/>
              <a:p>
                <a:endParaRPr lang="en-US"/>
              </a:p>
            </p:txBody>
          </p:sp>
          <p:sp>
            <p:nvSpPr>
              <p:cNvPr id="1502" name="Freeform 1501">
                <a:extLst>
                  <a:ext uri="{FF2B5EF4-FFF2-40B4-BE49-F238E27FC236}">
                    <a16:creationId xmlns:a16="http://schemas.microsoft.com/office/drawing/2014/main" id="{2098A542-AC01-F8D6-B37D-8002E29D11F8}"/>
                  </a:ext>
                </a:extLst>
              </p:cNvPr>
              <p:cNvSpPr/>
              <p:nvPr/>
            </p:nvSpPr>
            <p:spPr>
              <a:xfrm>
                <a:off x="12637528" y="5576335"/>
                <a:ext cx="125695" cy="236182"/>
              </a:xfrm>
              <a:custGeom>
                <a:avLst/>
                <a:gdLst>
                  <a:gd name="connsiteX0" fmla="*/ 0 w 125695"/>
                  <a:gd name="connsiteY0" fmla="*/ 85313 h 236182"/>
                  <a:gd name="connsiteX1" fmla="*/ 49380 w 125695"/>
                  <a:gd name="connsiteY1" fmla="*/ 60168 h 236182"/>
                  <a:gd name="connsiteX2" fmla="*/ 96965 w 125695"/>
                  <a:gd name="connsiteY2" fmla="*/ 30533 h 236182"/>
                  <a:gd name="connsiteX3" fmla="*/ 105045 w 125695"/>
                  <a:gd name="connsiteY3" fmla="*/ 26941 h 236182"/>
                  <a:gd name="connsiteX4" fmla="*/ 122104 w 125695"/>
                  <a:gd name="connsiteY4" fmla="*/ 0 h 236182"/>
                  <a:gd name="connsiteX5" fmla="*/ 125695 w 125695"/>
                  <a:gd name="connsiteY5" fmla="*/ 14368 h 236182"/>
                  <a:gd name="connsiteX6" fmla="*/ 106841 w 125695"/>
                  <a:gd name="connsiteY6" fmla="*/ 132011 h 236182"/>
                  <a:gd name="connsiteX7" fmla="*/ 82600 w 125695"/>
                  <a:gd name="connsiteY7" fmla="*/ 236182 h 236182"/>
                  <a:gd name="connsiteX8" fmla="*/ 43994 w 125695"/>
                  <a:gd name="connsiteY8" fmla="*/ 154461 h 236182"/>
                  <a:gd name="connsiteX9" fmla="*/ 0 w 125695"/>
                  <a:gd name="connsiteY9" fmla="*/ 85313 h 236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5695" h="236182">
                    <a:moveTo>
                      <a:pt x="0" y="85313"/>
                    </a:moveTo>
                    <a:cubicBezTo>
                      <a:pt x="0" y="85313"/>
                      <a:pt x="23344" y="70046"/>
                      <a:pt x="49380" y="60168"/>
                    </a:cubicBezTo>
                    <a:cubicBezTo>
                      <a:pt x="74519" y="51188"/>
                      <a:pt x="96965" y="30533"/>
                      <a:pt x="96965" y="30533"/>
                    </a:cubicBezTo>
                    <a:lnTo>
                      <a:pt x="105045" y="26941"/>
                    </a:lnTo>
                    <a:lnTo>
                      <a:pt x="122104" y="0"/>
                    </a:lnTo>
                    <a:lnTo>
                      <a:pt x="125695" y="14368"/>
                    </a:lnTo>
                    <a:cubicBezTo>
                      <a:pt x="125695" y="14368"/>
                      <a:pt x="117615" y="76333"/>
                      <a:pt x="106841" y="132011"/>
                    </a:cubicBezTo>
                    <a:cubicBezTo>
                      <a:pt x="96067" y="187689"/>
                      <a:pt x="82600" y="236182"/>
                      <a:pt x="82600" y="236182"/>
                    </a:cubicBezTo>
                    <a:cubicBezTo>
                      <a:pt x="82600" y="236182"/>
                      <a:pt x="64643" y="192179"/>
                      <a:pt x="43994" y="154461"/>
                    </a:cubicBezTo>
                    <a:cubicBezTo>
                      <a:pt x="23344" y="116744"/>
                      <a:pt x="0" y="85313"/>
                      <a:pt x="0" y="85313"/>
                    </a:cubicBezTo>
                  </a:path>
                </a:pathLst>
              </a:custGeom>
              <a:solidFill>
                <a:srgbClr val="64BED8"/>
              </a:solidFill>
              <a:ln w="8971" cap="rnd">
                <a:solidFill>
                  <a:srgbClr val="1D1D1B"/>
                </a:solidFill>
                <a:prstDash val="solid"/>
                <a:round/>
              </a:ln>
            </p:spPr>
            <p:txBody>
              <a:bodyPr rtlCol="0" anchor="ctr"/>
              <a:lstStyle/>
              <a:p>
                <a:endParaRPr lang="en-US"/>
              </a:p>
            </p:txBody>
          </p:sp>
          <p:sp>
            <p:nvSpPr>
              <p:cNvPr id="1503" name="Freeform 1502">
                <a:extLst>
                  <a:ext uri="{FF2B5EF4-FFF2-40B4-BE49-F238E27FC236}">
                    <a16:creationId xmlns:a16="http://schemas.microsoft.com/office/drawing/2014/main" id="{3ECBB480-46C6-C982-1CAF-DC22071BD22E}"/>
                  </a:ext>
                </a:extLst>
              </p:cNvPr>
              <p:cNvSpPr/>
              <p:nvPr/>
            </p:nvSpPr>
            <p:spPr>
              <a:xfrm>
                <a:off x="12846721" y="5187487"/>
                <a:ext cx="277714" cy="813363"/>
              </a:xfrm>
              <a:custGeom>
                <a:avLst/>
                <a:gdLst>
                  <a:gd name="connsiteX0" fmla="*/ 898 w 277714"/>
                  <a:gd name="connsiteY0" fmla="*/ 352927 h 813363"/>
                  <a:gd name="connsiteX1" fmla="*/ 8081 w 277714"/>
                  <a:gd name="connsiteY1" fmla="*/ 357417 h 813363"/>
                  <a:gd name="connsiteX2" fmla="*/ 17956 w 277714"/>
                  <a:gd name="connsiteY2" fmla="*/ 348437 h 813363"/>
                  <a:gd name="connsiteX3" fmla="*/ 49380 w 277714"/>
                  <a:gd name="connsiteY3" fmla="*/ 346640 h 813363"/>
                  <a:gd name="connsiteX4" fmla="*/ 90681 w 277714"/>
                  <a:gd name="connsiteY4" fmla="*/ 312515 h 813363"/>
                  <a:gd name="connsiteX5" fmla="*/ 149937 w 277714"/>
                  <a:gd name="connsiteY5" fmla="*/ 250551 h 813363"/>
                  <a:gd name="connsiteX6" fmla="*/ 176871 w 277714"/>
                  <a:gd name="connsiteY6" fmla="*/ 202955 h 813363"/>
                  <a:gd name="connsiteX7" fmla="*/ 192134 w 277714"/>
                  <a:gd name="connsiteY7" fmla="*/ 169728 h 813363"/>
                  <a:gd name="connsiteX8" fmla="*/ 194828 w 277714"/>
                  <a:gd name="connsiteY8" fmla="*/ 127521 h 813363"/>
                  <a:gd name="connsiteX9" fmla="*/ 201113 w 277714"/>
                  <a:gd name="connsiteY9" fmla="*/ 59270 h 813363"/>
                  <a:gd name="connsiteX10" fmla="*/ 194828 w 277714"/>
                  <a:gd name="connsiteY10" fmla="*/ 51188 h 813363"/>
                  <a:gd name="connsiteX11" fmla="*/ 196624 w 277714"/>
                  <a:gd name="connsiteY11" fmla="*/ 32329 h 813363"/>
                  <a:gd name="connsiteX12" fmla="*/ 194828 w 277714"/>
                  <a:gd name="connsiteY12" fmla="*/ 16165 h 813363"/>
                  <a:gd name="connsiteX13" fmla="*/ 201113 w 277714"/>
                  <a:gd name="connsiteY13" fmla="*/ 4490 h 813363"/>
                  <a:gd name="connsiteX14" fmla="*/ 201113 w 277714"/>
                  <a:gd name="connsiteY14" fmla="*/ 14369 h 813363"/>
                  <a:gd name="connsiteX15" fmla="*/ 237026 w 277714"/>
                  <a:gd name="connsiteY15" fmla="*/ 21553 h 813363"/>
                  <a:gd name="connsiteX16" fmla="*/ 262165 w 277714"/>
                  <a:gd name="connsiteY16" fmla="*/ 0 h 813363"/>
                  <a:gd name="connsiteX17" fmla="*/ 268450 w 277714"/>
                  <a:gd name="connsiteY17" fmla="*/ 5388 h 813363"/>
                  <a:gd name="connsiteX18" fmla="*/ 268450 w 277714"/>
                  <a:gd name="connsiteY18" fmla="*/ 18859 h 813363"/>
                  <a:gd name="connsiteX19" fmla="*/ 273836 w 277714"/>
                  <a:gd name="connsiteY19" fmla="*/ 35921 h 813363"/>
                  <a:gd name="connsiteX20" fmla="*/ 272939 w 277714"/>
                  <a:gd name="connsiteY20" fmla="*/ 45800 h 813363"/>
                  <a:gd name="connsiteX21" fmla="*/ 277428 w 277714"/>
                  <a:gd name="connsiteY21" fmla="*/ 106866 h 813363"/>
                  <a:gd name="connsiteX22" fmla="*/ 270245 w 277714"/>
                  <a:gd name="connsiteY22" fmla="*/ 217324 h 813363"/>
                  <a:gd name="connsiteX23" fmla="*/ 220865 w 277714"/>
                  <a:gd name="connsiteY23" fmla="*/ 343946 h 813363"/>
                  <a:gd name="connsiteX24" fmla="*/ 183156 w 277714"/>
                  <a:gd name="connsiteY24" fmla="*/ 470569 h 813363"/>
                  <a:gd name="connsiteX25" fmla="*/ 173280 w 277714"/>
                  <a:gd name="connsiteY25" fmla="*/ 537921 h 813363"/>
                  <a:gd name="connsiteX26" fmla="*/ 188543 w 277714"/>
                  <a:gd name="connsiteY26" fmla="*/ 647481 h 813363"/>
                  <a:gd name="connsiteX27" fmla="*/ 193930 w 277714"/>
                  <a:gd name="connsiteY27" fmla="*/ 689689 h 813363"/>
                  <a:gd name="connsiteX28" fmla="*/ 153528 w 277714"/>
                  <a:gd name="connsiteY28" fmla="*/ 723814 h 813363"/>
                  <a:gd name="connsiteX29" fmla="*/ 39504 w 277714"/>
                  <a:gd name="connsiteY29" fmla="*/ 812719 h 813363"/>
                  <a:gd name="connsiteX30" fmla="*/ 16161 w 277714"/>
                  <a:gd name="connsiteY30" fmla="*/ 649277 h 813363"/>
                  <a:gd name="connsiteX31" fmla="*/ 2694 w 277714"/>
                  <a:gd name="connsiteY31" fmla="*/ 444526 h 813363"/>
                  <a:gd name="connsiteX32" fmla="*/ 0 w 277714"/>
                  <a:gd name="connsiteY32" fmla="*/ 352029 h 813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77714" h="813363">
                    <a:moveTo>
                      <a:pt x="898" y="352927"/>
                    </a:moveTo>
                    <a:lnTo>
                      <a:pt x="8081" y="357417"/>
                    </a:lnTo>
                    <a:lnTo>
                      <a:pt x="17956" y="348437"/>
                    </a:lnTo>
                    <a:cubicBezTo>
                      <a:pt x="17956" y="348437"/>
                      <a:pt x="33220" y="352927"/>
                      <a:pt x="49380" y="346640"/>
                    </a:cubicBezTo>
                    <a:cubicBezTo>
                      <a:pt x="61052" y="342150"/>
                      <a:pt x="70928" y="331374"/>
                      <a:pt x="90681" y="312515"/>
                    </a:cubicBezTo>
                    <a:cubicBezTo>
                      <a:pt x="101455" y="301739"/>
                      <a:pt x="140958" y="264919"/>
                      <a:pt x="149937" y="250551"/>
                    </a:cubicBezTo>
                    <a:cubicBezTo>
                      <a:pt x="158915" y="237080"/>
                      <a:pt x="170586" y="218222"/>
                      <a:pt x="176871" y="202955"/>
                    </a:cubicBezTo>
                    <a:cubicBezTo>
                      <a:pt x="181360" y="192179"/>
                      <a:pt x="186748" y="181403"/>
                      <a:pt x="192134" y="169728"/>
                    </a:cubicBezTo>
                    <a:cubicBezTo>
                      <a:pt x="194828" y="165238"/>
                      <a:pt x="193930" y="149073"/>
                      <a:pt x="194828" y="127521"/>
                    </a:cubicBezTo>
                    <a:cubicBezTo>
                      <a:pt x="196624" y="96988"/>
                      <a:pt x="201113" y="59270"/>
                      <a:pt x="201113" y="59270"/>
                    </a:cubicBezTo>
                    <a:cubicBezTo>
                      <a:pt x="201113" y="59270"/>
                      <a:pt x="195726" y="55678"/>
                      <a:pt x="194828" y="51188"/>
                    </a:cubicBezTo>
                    <a:cubicBezTo>
                      <a:pt x="193930" y="44902"/>
                      <a:pt x="195726" y="40411"/>
                      <a:pt x="196624" y="32329"/>
                    </a:cubicBezTo>
                    <a:cubicBezTo>
                      <a:pt x="196624" y="27839"/>
                      <a:pt x="195726" y="19757"/>
                      <a:pt x="194828" y="16165"/>
                    </a:cubicBezTo>
                    <a:cubicBezTo>
                      <a:pt x="194828" y="7184"/>
                      <a:pt x="201113" y="4490"/>
                      <a:pt x="201113" y="4490"/>
                    </a:cubicBezTo>
                    <a:lnTo>
                      <a:pt x="201113" y="14369"/>
                    </a:lnTo>
                    <a:cubicBezTo>
                      <a:pt x="202010" y="14369"/>
                      <a:pt x="214580" y="26941"/>
                      <a:pt x="237026" y="21553"/>
                    </a:cubicBezTo>
                    <a:cubicBezTo>
                      <a:pt x="257676" y="16165"/>
                      <a:pt x="262165" y="0"/>
                      <a:pt x="262165" y="0"/>
                    </a:cubicBezTo>
                    <a:cubicBezTo>
                      <a:pt x="262165" y="0"/>
                      <a:pt x="267552" y="0"/>
                      <a:pt x="268450" y="5388"/>
                    </a:cubicBezTo>
                    <a:cubicBezTo>
                      <a:pt x="268450" y="8082"/>
                      <a:pt x="268450" y="15267"/>
                      <a:pt x="268450" y="18859"/>
                    </a:cubicBezTo>
                    <a:cubicBezTo>
                      <a:pt x="270245" y="26043"/>
                      <a:pt x="273836" y="29635"/>
                      <a:pt x="273836" y="35921"/>
                    </a:cubicBezTo>
                    <a:cubicBezTo>
                      <a:pt x="273836" y="41310"/>
                      <a:pt x="272939" y="45800"/>
                      <a:pt x="272939" y="45800"/>
                    </a:cubicBezTo>
                    <a:cubicBezTo>
                      <a:pt x="272939" y="45800"/>
                      <a:pt x="275632" y="70944"/>
                      <a:pt x="277428" y="106866"/>
                    </a:cubicBezTo>
                    <a:cubicBezTo>
                      <a:pt x="278325" y="134705"/>
                      <a:pt x="277428" y="187689"/>
                      <a:pt x="270245" y="217324"/>
                    </a:cubicBezTo>
                    <a:cubicBezTo>
                      <a:pt x="258574" y="270308"/>
                      <a:pt x="237923" y="303535"/>
                      <a:pt x="220865" y="343946"/>
                    </a:cubicBezTo>
                    <a:cubicBezTo>
                      <a:pt x="203806" y="384358"/>
                      <a:pt x="190339" y="432851"/>
                      <a:pt x="183156" y="470569"/>
                    </a:cubicBezTo>
                    <a:cubicBezTo>
                      <a:pt x="179565" y="490325"/>
                      <a:pt x="175974" y="502000"/>
                      <a:pt x="173280" y="537921"/>
                    </a:cubicBezTo>
                    <a:cubicBezTo>
                      <a:pt x="171485" y="563066"/>
                      <a:pt x="181360" y="612458"/>
                      <a:pt x="188543" y="647481"/>
                    </a:cubicBezTo>
                    <a:cubicBezTo>
                      <a:pt x="192134" y="667238"/>
                      <a:pt x="195726" y="686096"/>
                      <a:pt x="193930" y="689689"/>
                    </a:cubicBezTo>
                    <a:cubicBezTo>
                      <a:pt x="190339" y="698669"/>
                      <a:pt x="158915" y="719324"/>
                      <a:pt x="153528" y="723814"/>
                    </a:cubicBezTo>
                    <a:cubicBezTo>
                      <a:pt x="87089" y="778594"/>
                      <a:pt x="52074" y="819005"/>
                      <a:pt x="39504" y="812719"/>
                    </a:cubicBezTo>
                    <a:cubicBezTo>
                      <a:pt x="26935" y="806433"/>
                      <a:pt x="20650" y="734590"/>
                      <a:pt x="16161" y="649277"/>
                    </a:cubicBezTo>
                    <a:cubicBezTo>
                      <a:pt x="12570" y="582823"/>
                      <a:pt x="3592" y="500204"/>
                      <a:pt x="2694" y="444526"/>
                    </a:cubicBezTo>
                    <a:cubicBezTo>
                      <a:pt x="2694" y="395134"/>
                      <a:pt x="0" y="352029"/>
                      <a:pt x="0" y="352029"/>
                    </a:cubicBezTo>
                  </a:path>
                </a:pathLst>
              </a:custGeom>
              <a:solidFill>
                <a:srgbClr val="64BED8"/>
              </a:solidFill>
              <a:ln w="8971" cap="rnd">
                <a:solidFill>
                  <a:srgbClr val="1D1D1B"/>
                </a:solidFill>
                <a:prstDash val="solid"/>
                <a:round/>
              </a:ln>
            </p:spPr>
            <p:txBody>
              <a:bodyPr rtlCol="0" anchor="ctr"/>
              <a:lstStyle/>
              <a:p>
                <a:endParaRPr lang="en-US"/>
              </a:p>
            </p:txBody>
          </p:sp>
          <p:sp>
            <p:nvSpPr>
              <p:cNvPr id="1504" name="Freeform 1503">
                <a:extLst>
                  <a:ext uri="{FF2B5EF4-FFF2-40B4-BE49-F238E27FC236}">
                    <a16:creationId xmlns:a16="http://schemas.microsoft.com/office/drawing/2014/main" id="{5E7F37CD-C38A-480E-01AF-7A79B5AD0FB1}"/>
                  </a:ext>
                </a:extLst>
              </p:cNvPr>
              <p:cNvSpPr/>
              <p:nvPr/>
            </p:nvSpPr>
            <p:spPr>
              <a:xfrm>
                <a:off x="12687807" y="6036127"/>
                <a:ext cx="299872" cy="226303"/>
              </a:xfrm>
              <a:custGeom>
                <a:avLst/>
                <a:gdLst>
                  <a:gd name="connsiteX0" fmla="*/ 136469 w 299872"/>
                  <a:gd name="connsiteY0" fmla="*/ 225406 h 226303"/>
                  <a:gd name="connsiteX1" fmla="*/ 147243 w 299872"/>
                  <a:gd name="connsiteY1" fmla="*/ 182301 h 226303"/>
                  <a:gd name="connsiteX2" fmla="*/ 158017 w 299872"/>
                  <a:gd name="connsiteY2" fmla="*/ 225406 h 226303"/>
                  <a:gd name="connsiteX3" fmla="*/ 296282 w 299872"/>
                  <a:gd name="connsiteY3" fmla="*/ 225406 h 226303"/>
                  <a:gd name="connsiteX4" fmla="*/ 299873 w 299872"/>
                  <a:gd name="connsiteY4" fmla="*/ 111356 h 226303"/>
                  <a:gd name="connsiteX5" fmla="*/ 293588 w 299872"/>
                  <a:gd name="connsiteY5" fmla="*/ 0 h 226303"/>
                  <a:gd name="connsiteX6" fmla="*/ 238821 w 299872"/>
                  <a:gd name="connsiteY6" fmla="*/ 16165 h 226303"/>
                  <a:gd name="connsiteX7" fmla="*/ 130184 w 299872"/>
                  <a:gd name="connsiteY7" fmla="*/ 44902 h 226303"/>
                  <a:gd name="connsiteX8" fmla="*/ 22446 w 299872"/>
                  <a:gd name="connsiteY8" fmla="*/ 42208 h 226303"/>
                  <a:gd name="connsiteX9" fmla="*/ 6284 w 299872"/>
                  <a:gd name="connsiteY9" fmla="*/ 142787 h 226303"/>
                  <a:gd name="connsiteX10" fmla="*/ 0 w 299872"/>
                  <a:gd name="connsiteY10" fmla="*/ 226304 h 226303"/>
                  <a:gd name="connsiteX11" fmla="*/ 137367 w 299872"/>
                  <a:gd name="connsiteY11" fmla="*/ 226304 h 226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9872" h="226303">
                    <a:moveTo>
                      <a:pt x="136469" y="225406"/>
                    </a:moveTo>
                    <a:cubicBezTo>
                      <a:pt x="140060" y="208343"/>
                      <a:pt x="145447" y="181402"/>
                      <a:pt x="147243" y="182301"/>
                    </a:cubicBezTo>
                    <a:cubicBezTo>
                      <a:pt x="149039" y="182301"/>
                      <a:pt x="154425" y="208343"/>
                      <a:pt x="158017" y="225406"/>
                    </a:cubicBezTo>
                    <a:lnTo>
                      <a:pt x="296282" y="225406"/>
                    </a:lnTo>
                    <a:cubicBezTo>
                      <a:pt x="297179" y="202955"/>
                      <a:pt x="299873" y="155360"/>
                      <a:pt x="299873" y="111356"/>
                    </a:cubicBezTo>
                    <a:cubicBezTo>
                      <a:pt x="299873" y="51188"/>
                      <a:pt x="293588" y="0"/>
                      <a:pt x="293588" y="0"/>
                    </a:cubicBezTo>
                    <a:cubicBezTo>
                      <a:pt x="293588" y="0"/>
                      <a:pt x="273836" y="5388"/>
                      <a:pt x="238821" y="16165"/>
                    </a:cubicBezTo>
                    <a:cubicBezTo>
                      <a:pt x="207397" y="25145"/>
                      <a:pt x="162506" y="39513"/>
                      <a:pt x="130184" y="44902"/>
                    </a:cubicBezTo>
                    <a:cubicBezTo>
                      <a:pt x="62848" y="55678"/>
                      <a:pt x="22446" y="42208"/>
                      <a:pt x="22446" y="42208"/>
                    </a:cubicBezTo>
                    <a:cubicBezTo>
                      <a:pt x="22446" y="42208"/>
                      <a:pt x="11672" y="93395"/>
                      <a:pt x="6284" y="142787"/>
                    </a:cubicBezTo>
                    <a:cubicBezTo>
                      <a:pt x="1795" y="176912"/>
                      <a:pt x="0" y="209242"/>
                      <a:pt x="0" y="226304"/>
                    </a:cubicBezTo>
                    <a:lnTo>
                      <a:pt x="137367" y="226304"/>
                    </a:lnTo>
                  </a:path>
                </a:pathLst>
              </a:custGeom>
              <a:solidFill>
                <a:srgbClr val="FFFFFF"/>
              </a:solidFill>
              <a:ln w="8971" cap="flat">
                <a:noFill/>
                <a:prstDash val="solid"/>
                <a:miter/>
              </a:ln>
            </p:spPr>
            <p:txBody>
              <a:bodyPr rtlCol="0" anchor="ctr"/>
              <a:lstStyle/>
              <a:p>
                <a:endParaRPr lang="en-US"/>
              </a:p>
            </p:txBody>
          </p:sp>
          <p:sp>
            <p:nvSpPr>
              <p:cNvPr id="1505" name="Freeform 1504">
                <a:extLst>
                  <a:ext uri="{FF2B5EF4-FFF2-40B4-BE49-F238E27FC236}">
                    <a16:creationId xmlns:a16="http://schemas.microsoft.com/office/drawing/2014/main" id="{C94D0496-8BCC-4655-308A-25E606671EEB}"/>
                  </a:ext>
                </a:extLst>
              </p:cNvPr>
              <p:cNvSpPr/>
              <p:nvPr/>
            </p:nvSpPr>
            <p:spPr>
              <a:xfrm>
                <a:off x="11429357" y="5272800"/>
                <a:ext cx="61990" cy="23543"/>
              </a:xfrm>
              <a:custGeom>
                <a:avLst/>
                <a:gdLst>
                  <a:gd name="connsiteX0" fmla="*/ 1496 w 61990"/>
                  <a:gd name="connsiteY0" fmla="*/ 1796 h 23543"/>
                  <a:gd name="connsiteX1" fmla="*/ 32022 w 61990"/>
                  <a:gd name="connsiteY1" fmla="*/ 7184 h 23543"/>
                  <a:gd name="connsiteX2" fmla="*/ 58957 w 61990"/>
                  <a:gd name="connsiteY2" fmla="*/ 0 h 23543"/>
                  <a:gd name="connsiteX3" fmla="*/ 48183 w 61990"/>
                  <a:gd name="connsiteY3" fmla="*/ 20655 h 23543"/>
                  <a:gd name="connsiteX4" fmla="*/ 2394 w 61990"/>
                  <a:gd name="connsiteY4" fmla="*/ 17063 h 23543"/>
                  <a:gd name="connsiteX5" fmla="*/ 2394 w 61990"/>
                  <a:gd name="connsiteY5" fmla="*/ 2694 h 23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990" h="23543">
                    <a:moveTo>
                      <a:pt x="1496" y="1796"/>
                    </a:moveTo>
                    <a:cubicBezTo>
                      <a:pt x="1496" y="1796"/>
                      <a:pt x="17657" y="7184"/>
                      <a:pt x="32022" y="7184"/>
                    </a:cubicBezTo>
                    <a:cubicBezTo>
                      <a:pt x="46388" y="7184"/>
                      <a:pt x="58957" y="0"/>
                      <a:pt x="58957" y="0"/>
                    </a:cubicBezTo>
                    <a:cubicBezTo>
                      <a:pt x="58957" y="0"/>
                      <a:pt x="70629" y="15267"/>
                      <a:pt x="48183" y="20655"/>
                    </a:cubicBezTo>
                    <a:cubicBezTo>
                      <a:pt x="25738" y="26043"/>
                      <a:pt x="9577" y="23349"/>
                      <a:pt x="2394" y="17063"/>
                    </a:cubicBezTo>
                    <a:cubicBezTo>
                      <a:pt x="-2993" y="12572"/>
                      <a:pt x="2394" y="2694"/>
                      <a:pt x="2394" y="2694"/>
                    </a:cubicBezTo>
                  </a:path>
                </a:pathLst>
              </a:custGeom>
              <a:solidFill>
                <a:srgbClr val="6B82A9"/>
              </a:solidFill>
              <a:ln w="8971" cap="flat">
                <a:noFill/>
                <a:prstDash val="solid"/>
                <a:miter/>
              </a:ln>
            </p:spPr>
            <p:txBody>
              <a:bodyPr rtlCol="0" anchor="ctr"/>
              <a:lstStyle/>
              <a:p>
                <a:endParaRPr lang="en-US"/>
              </a:p>
            </p:txBody>
          </p:sp>
          <p:sp>
            <p:nvSpPr>
              <p:cNvPr id="1506" name="Freeform 1505">
                <a:extLst>
                  <a:ext uri="{FF2B5EF4-FFF2-40B4-BE49-F238E27FC236}">
                    <a16:creationId xmlns:a16="http://schemas.microsoft.com/office/drawing/2014/main" id="{9816FDCE-34BB-7CE0-C19A-019DA1BC3450}"/>
                  </a:ext>
                </a:extLst>
              </p:cNvPr>
              <p:cNvSpPr/>
              <p:nvPr/>
            </p:nvSpPr>
            <p:spPr>
              <a:xfrm>
                <a:off x="12138338" y="5682302"/>
                <a:ext cx="103249" cy="32329"/>
              </a:xfrm>
              <a:custGeom>
                <a:avLst/>
                <a:gdLst>
                  <a:gd name="connsiteX0" fmla="*/ 0 w 103249"/>
                  <a:gd name="connsiteY0" fmla="*/ 6286 h 32329"/>
                  <a:gd name="connsiteX1" fmla="*/ 59256 w 103249"/>
                  <a:gd name="connsiteY1" fmla="*/ 5388 h 32329"/>
                  <a:gd name="connsiteX2" fmla="*/ 103250 w 103249"/>
                  <a:gd name="connsiteY2" fmla="*/ 0 h 32329"/>
                  <a:gd name="connsiteX3" fmla="*/ 79906 w 103249"/>
                  <a:gd name="connsiteY3" fmla="*/ 32329 h 32329"/>
                  <a:gd name="connsiteX4" fmla="*/ 61950 w 103249"/>
                  <a:gd name="connsiteY4" fmla="*/ 28737 h 32329"/>
                  <a:gd name="connsiteX5" fmla="*/ 27832 w 103249"/>
                  <a:gd name="connsiteY5" fmla="*/ 28737 h 32329"/>
                  <a:gd name="connsiteX6" fmla="*/ 2693 w 103249"/>
                  <a:gd name="connsiteY6" fmla="*/ 25145 h 32329"/>
                  <a:gd name="connsiteX7" fmla="*/ 0 w 103249"/>
                  <a:gd name="connsiteY7" fmla="*/ 7184 h 32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3249" h="32329">
                    <a:moveTo>
                      <a:pt x="0" y="6286"/>
                    </a:moveTo>
                    <a:cubicBezTo>
                      <a:pt x="0" y="6286"/>
                      <a:pt x="33220" y="6286"/>
                      <a:pt x="59256" y="5388"/>
                    </a:cubicBezTo>
                    <a:cubicBezTo>
                      <a:pt x="85293" y="4490"/>
                      <a:pt x="103250" y="0"/>
                      <a:pt x="103250" y="0"/>
                    </a:cubicBezTo>
                    <a:lnTo>
                      <a:pt x="79906" y="32329"/>
                    </a:lnTo>
                    <a:lnTo>
                      <a:pt x="61950" y="28737"/>
                    </a:lnTo>
                    <a:lnTo>
                      <a:pt x="27832" y="28737"/>
                    </a:lnTo>
                    <a:cubicBezTo>
                      <a:pt x="27832" y="28737"/>
                      <a:pt x="2693" y="25145"/>
                      <a:pt x="2693" y="25145"/>
                    </a:cubicBezTo>
                    <a:lnTo>
                      <a:pt x="0" y="7184"/>
                    </a:lnTo>
                  </a:path>
                </a:pathLst>
              </a:custGeom>
              <a:solidFill>
                <a:srgbClr val="FFF2DA"/>
              </a:solidFill>
              <a:ln w="8971" cap="flat">
                <a:noFill/>
                <a:prstDash val="solid"/>
                <a:miter/>
              </a:ln>
            </p:spPr>
            <p:txBody>
              <a:bodyPr rtlCol="0" anchor="ctr"/>
              <a:lstStyle/>
              <a:p>
                <a:endParaRPr lang="en-US"/>
              </a:p>
            </p:txBody>
          </p:sp>
          <p:sp>
            <p:nvSpPr>
              <p:cNvPr id="1507" name="Freeform 1506">
                <a:extLst>
                  <a:ext uri="{FF2B5EF4-FFF2-40B4-BE49-F238E27FC236}">
                    <a16:creationId xmlns:a16="http://schemas.microsoft.com/office/drawing/2014/main" id="{F2427125-DA19-3F4A-09C0-5BC331D7F2C7}"/>
                  </a:ext>
                </a:extLst>
              </p:cNvPr>
              <p:cNvSpPr/>
              <p:nvPr/>
            </p:nvSpPr>
            <p:spPr>
              <a:xfrm>
                <a:off x="11988402" y="5878971"/>
                <a:ext cx="10773" cy="24246"/>
              </a:xfrm>
              <a:custGeom>
                <a:avLst/>
                <a:gdLst>
                  <a:gd name="connsiteX0" fmla="*/ 8081 w 10773"/>
                  <a:gd name="connsiteY0" fmla="*/ 24247 h 24246"/>
                  <a:gd name="connsiteX1" fmla="*/ 5387 w 10773"/>
                  <a:gd name="connsiteY1" fmla="*/ 22451 h 24246"/>
                  <a:gd name="connsiteX2" fmla="*/ 0 w 10773"/>
                  <a:gd name="connsiteY2" fmla="*/ 3592 h 24246"/>
                  <a:gd name="connsiteX3" fmla="*/ 1796 w 10773"/>
                  <a:gd name="connsiteY3" fmla="*/ 0 h 24246"/>
                  <a:gd name="connsiteX4" fmla="*/ 5387 w 10773"/>
                  <a:gd name="connsiteY4" fmla="*/ 1796 h 24246"/>
                  <a:gd name="connsiteX5" fmla="*/ 10774 w 10773"/>
                  <a:gd name="connsiteY5" fmla="*/ 20655 h 24246"/>
                  <a:gd name="connsiteX6" fmla="*/ 8978 w 10773"/>
                  <a:gd name="connsiteY6" fmla="*/ 24247 h 24246"/>
                  <a:gd name="connsiteX7" fmla="*/ 8978 w 10773"/>
                  <a:gd name="connsiteY7" fmla="*/ 24247 h 24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73" h="24246">
                    <a:moveTo>
                      <a:pt x="8081" y="24247"/>
                    </a:moveTo>
                    <a:cubicBezTo>
                      <a:pt x="7182" y="24247"/>
                      <a:pt x="6285" y="24247"/>
                      <a:pt x="5387" y="22451"/>
                    </a:cubicBezTo>
                    <a:lnTo>
                      <a:pt x="0" y="3592"/>
                    </a:lnTo>
                    <a:cubicBezTo>
                      <a:pt x="0" y="1796"/>
                      <a:pt x="0" y="898"/>
                      <a:pt x="1796" y="0"/>
                    </a:cubicBezTo>
                    <a:cubicBezTo>
                      <a:pt x="3592" y="0"/>
                      <a:pt x="4489" y="0"/>
                      <a:pt x="5387" y="1796"/>
                    </a:cubicBezTo>
                    <a:lnTo>
                      <a:pt x="10774" y="20655"/>
                    </a:lnTo>
                    <a:cubicBezTo>
                      <a:pt x="10774" y="22451"/>
                      <a:pt x="10774" y="23349"/>
                      <a:pt x="8978" y="24247"/>
                    </a:cubicBezTo>
                    <a:cubicBezTo>
                      <a:pt x="8978" y="24247"/>
                      <a:pt x="8978" y="24247"/>
                      <a:pt x="8978" y="24247"/>
                    </a:cubicBezTo>
                  </a:path>
                </a:pathLst>
              </a:custGeom>
              <a:solidFill>
                <a:srgbClr val="1D1D1B"/>
              </a:solidFill>
              <a:ln w="8971" cap="flat">
                <a:noFill/>
                <a:prstDash val="solid"/>
                <a:miter/>
              </a:ln>
            </p:spPr>
            <p:txBody>
              <a:bodyPr rtlCol="0" anchor="ctr"/>
              <a:lstStyle/>
              <a:p>
                <a:endParaRPr lang="en-US"/>
              </a:p>
            </p:txBody>
          </p:sp>
          <p:sp>
            <p:nvSpPr>
              <p:cNvPr id="1508" name="Freeform 1507">
                <a:extLst>
                  <a:ext uri="{FF2B5EF4-FFF2-40B4-BE49-F238E27FC236}">
                    <a16:creationId xmlns:a16="http://schemas.microsoft.com/office/drawing/2014/main" id="{3E57E079-0463-9630-7C88-55D2C0C5EC2C}"/>
                  </a:ext>
                </a:extLst>
              </p:cNvPr>
              <p:cNvSpPr/>
              <p:nvPr/>
            </p:nvSpPr>
            <p:spPr>
              <a:xfrm>
                <a:off x="11957876" y="6055883"/>
                <a:ext cx="45789" cy="205649"/>
              </a:xfrm>
              <a:custGeom>
                <a:avLst/>
                <a:gdLst>
                  <a:gd name="connsiteX0" fmla="*/ 4489 w 45789"/>
                  <a:gd name="connsiteY0" fmla="*/ 205649 h 205649"/>
                  <a:gd name="connsiteX1" fmla="*/ 15263 w 45789"/>
                  <a:gd name="connsiteY1" fmla="*/ 105968 h 205649"/>
                  <a:gd name="connsiteX2" fmla="*/ 34118 w 45789"/>
                  <a:gd name="connsiteY2" fmla="*/ 41310 h 205649"/>
                  <a:gd name="connsiteX3" fmla="*/ 45789 w 45789"/>
                  <a:gd name="connsiteY3" fmla="*/ 2694 h 205649"/>
                  <a:gd name="connsiteX4" fmla="*/ 43994 w 45789"/>
                  <a:gd name="connsiteY4" fmla="*/ 0 h 205649"/>
                  <a:gd name="connsiteX5" fmla="*/ 41300 w 45789"/>
                  <a:gd name="connsiteY5" fmla="*/ 1796 h 205649"/>
                  <a:gd name="connsiteX6" fmla="*/ 29629 w 45789"/>
                  <a:gd name="connsiteY6" fmla="*/ 39513 h 205649"/>
                  <a:gd name="connsiteX7" fmla="*/ 10774 w 45789"/>
                  <a:gd name="connsiteY7" fmla="*/ 105070 h 205649"/>
                  <a:gd name="connsiteX8" fmla="*/ 0 w 45789"/>
                  <a:gd name="connsiteY8" fmla="*/ 205649 h 205649"/>
                  <a:gd name="connsiteX9" fmla="*/ 5387 w 45789"/>
                  <a:gd name="connsiteY9" fmla="*/ 205649 h 205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789" h="205649">
                    <a:moveTo>
                      <a:pt x="4489" y="205649"/>
                    </a:moveTo>
                    <a:cubicBezTo>
                      <a:pt x="4489" y="164340"/>
                      <a:pt x="8081" y="137399"/>
                      <a:pt x="15263" y="105968"/>
                    </a:cubicBezTo>
                    <a:cubicBezTo>
                      <a:pt x="20650" y="79925"/>
                      <a:pt x="26935" y="60168"/>
                      <a:pt x="34118" y="41310"/>
                    </a:cubicBezTo>
                    <a:cubicBezTo>
                      <a:pt x="38607" y="28737"/>
                      <a:pt x="43096" y="16164"/>
                      <a:pt x="45789" y="2694"/>
                    </a:cubicBezTo>
                    <a:cubicBezTo>
                      <a:pt x="45789" y="898"/>
                      <a:pt x="45789" y="0"/>
                      <a:pt x="43994" y="0"/>
                    </a:cubicBezTo>
                    <a:cubicBezTo>
                      <a:pt x="42198" y="0"/>
                      <a:pt x="41300" y="0"/>
                      <a:pt x="41300" y="1796"/>
                    </a:cubicBezTo>
                    <a:cubicBezTo>
                      <a:pt x="37709" y="15266"/>
                      <a:pt x="34118" y="26941"/>
                      <a:pt x="29629" y="39513"/>
                    </a:cubicBezTo>
                    <a:cubicBezTo>
                      <a:pt x="23344" y="58372"/>
                      <a:pt x="16161" y="78129"/>
                      <a:pt x="10774" y="105070"/>
                    </a:cubicBezTo>
                    <a:cubicBezTo>
                      <a:pt x="4489" y="137399"/>
                      <a:pt x="0" y="164340"/>
                      <a:pt x="0" y="205649"/>
                    </a:cubicBezTo>
                    <a:lnTo>
                      <a:pt x="5387" y="205649"/>
                    </a:lnTo>
                  </a:path>
                </a:pathLst>
              </a:custGeom>
              <a:solidFill>
                <a:srgbClr val="1D1D1B"/>
              </a:solidFill>
              <a:ln w="8971" cap="flat">
                <a:noFill/>
                <a:prstDash val="solid"/>
                <a:miter/>
              </a:ln>
            </p:spPr>
            <p:txBody>
              <a:bodyPr rtlCol="0" anchor="ctr"/>
              <a:lstStyle/>
              <a:p>
                <a:endParaRPr lang="en-US"/>
              </a:p>
            </p:txBody>
          </p:sp>
          <p:sp>
            <p:nvSpPr>
              <p:cNvPr id="1509" name="Freeform 1508">
                <a:extLst>
                  <a:ext uri="{FF2B5EF4-FFF2-40B4-BE49-F238E27FC236}">
                    <a16:creationId xmlns:a16="http://schemas.microsoft.com/office/drawing/2014/main" id="{C875AD5F-FA2F-06E8-A1BD-FC94DD28D2B9}"/>
                  </a:ext>
                </a:extLst>
              </p:cNvPr>
              <p:cNvSpPr/>
              <p:nvPr/>
            </p:nvSpPr>
            <p:spPr>
              <a:xfrm>
                <a:off x="12222456" y="5786122"/>
                <a:ext cx="7460" cy="47049"/>
              </a:xfrm>
              <a:custGeom>
                <a:avLst/>
                <a:gdLst>
                  <a:gd name="connsiteX0" fmla="*/ 4767 w 7460"/>
                  <a:gd name="connsiteY0" fmla="*/ 47050 h 47049"/>
                  <a:gd name="connsiteX1" fmla="*/ 2073 w 7460"/>
                  <a:gd name="connsiteY1" fmla="*/ 45254 h 47049"/>
                  <a:gd name="connsiteX2" fmla="*/ 2073 w 7460"/>
                  <a:gd name="connsiteY2" fmla="*/ 40764 h 47049"/>
                  <a:gd name="connsiteX3" fmla="*/ 2073 w 7460"/>
                  <a:gd name="connsiteY3" fmla="*/ 2148 h 47049"/>
                  <a:gd name="connsiteX4" fmla="*/ 4767 w 7460"/>
                  <a:gd name="connsiteY4" fmla="*/ 352 h 47049"/>
                  <a:gd name="connsiteX5" fmla="*/ 6562 w 7460"/>
                  <a:gd name="connsiteY5" fmla="*/ 3046 h 47049"/>
                  <a:gd name="connsiteX6" fmla="*/ 6562 w 7460"/>
                  <a:gd name="connsiteY6" fmla="*/ 39866 h 47049"/>
                  <a:gd name="connsiteX7" fmla="*/ 7461 w 7460"/>
                  <a:gd name="connsiteY7" fmla="*/ 44356 h 47049"/>
                  <a:gd name="connsiteX8" fmla="*/ 5665 w 7460"/>
                  <a:gd name="connsiteY8" fmla="*/ 47050 h 47049"/>
                  <a:gd name="connsiteX9" fmla="*/ 5665 w 7460"/>
                  <a:gd name="connsiteY9" fmla="*/ 47050 h 47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60" h="47049">
                    <a:moveTo>
                      <a:pt x="4767" y="47050"/>
                    </a:moveTo>
                    <a:cubicBezTo>
                      <a:pt x="3869" y="47050"/>
                      <a:pt x="2073" y="47050"/>
                      <a:pt x="2073" y="45254"/>
                    </a:cubicBezTo>
                    <a:cubicBezTo>
                      <a:pt x="2073" y="43458"/>
                      <a:pt x="2073" y="42560"/>
                      <a:pt x="2073" y="40764"/>
                    </a:cubicBezTo>
                    <a:cubicBezTo>
                      <a:pt x="278" y="31783"/>
                      <a:pt x="-1518" y="22803"/>
                      <a:pt x="2073" y="2148"/>
                    </a:cubicBezTo>
                    <a:cubicBezTo>
                      <a:pt x="2073" y="352"/>
                      <a:pt x="3869" y="-546"/>
                      <a:pt x="4767" y="352"/>
                    </a:cubicBezTo>
                    <a:cubicBezTo>
                      <a:pt x="6562" y="352"/>
                      <a:pt x="7461" y="2148"/>
                      <a:pt x="6562" y="3046"/>
                    </a:cubicBezTo>
                    <a:cubicBezTo>
                      <a:pt x="3869" y="22803"/>
                      <a:pt x="5665" y="30885"/>
                      <a:pt x="6562" y="39866"/>
                    </a:cubicBezTo>
                    <a:cubicBezTo>
                      <a:pt x="6562" y="41662"/>
                      <a:pt x="6562" y="42560"/>
                      <a:pt x="7461" y="44356"/>
                    </a:cubicBezTo>
                    <a:cubicBezTo>
                      <a:pt x="7461" y="46152"/>
                      <a:pt x="7461" y="47050"/>
                      <a:pt x="5665" y="47050"/>
                    </a:cubicBezTo>
                    <a:cubicBezTo>
                      <a:pt x="5665" y="47050"/>
                      <a:pt x="5665" y="47050"/>
                      <a:pt x="5665" y="47050"/>
                    </a:cubicBezTo>
                  </a:path>
                </a:pathLst>
              </a:custGeom>
              <a:solidFill>
                <a:srgbClr val="1D1D1B"/>
              </a:solidFill>
              <a:ln w="8971" cap="flat">
                <a:noFill/>
                <a:prstDash val="solid"/>
                <a:miter/>
              </a:ln>
            </p:spPr>
            <p:txBody>
              <a:bodyPr rtlCol="0" anchor="ctr"/>
              <a:lstStyle/>
              <a:p>
                <a:endParaRPr lang="en-US"/>
              </a:p>
            </p:txBody>
          </p:sp>
          <p:sp>
            <p:nvSpPr>
              <p:cNvPr id="1510" name="Freeform 1509">
                <a:extLst>
                  <a:ext uri="{FF2B5EF4-FFF2-40B4-BE49-F238E27FC236}">
                    <a16:creationId xmlns:a16="http://schemas.microsoft.com/office/drawing/2014/main" id="{DC781845-3D05-1C81-6C83-3DE8097BE044}"/>
                  </a:ext>
                </a:extLst>
              </p:cNvPr>
              <p:cNvSpPr/>
              <p:nvPr/>
            </p:nvSpPr>
            <p:spPr>
              <a:xfrm>
                <a:off x="12216449" y="6039719"/>
                <a:ext cx="32321" cy="221813"/>
              </a:xfrm>
              <a:custGeom>
                <a:avLst/>
                <a:gdLst>
                  <a:gd name="connsiteX0" fmla="*/ 26037 w 32321"/>
                  <a:gd name="connsiteY0" fmla="*/ 165238 h 221813"/>
                  <a:gd name="connsiteX1" fmla="*/ 26935 w 32321"/>
                  <a:gd name="connsiteY1" fmla="*/ 221814 h 221813"/>
                  <a:gd name="connsiteX2" fmla="*/ 32321 w 32321"/>
                  <a:gd name="connsiteY2" fmla="*/ 221814 h 221813"/>
                  <a:gd name="connsiteX3" fmla="*/ 31424 w 32321"/>
                  <a:gd name="connsiteY3" fmla="*/ 165238 h 221813"/>
                  <a:gd name="connsiteX4" fmla="*/ 16161 w 32321"/>
                  <a:gd name="connsiteY4" fmla="*/ 58372 h 221813"/>
                  <a:gd name="connsiteX5" fmla="*/ 5387 w 32321"/>
                  <a:gd name="connsiteY5" fmla="*/ 0 h 221813"/>
                  <a:gd name="connsiteX6" fmla="*/ 5387 w 32321"/>
                  <a:gd name="connsiteY6" fmla="*/ 0 h 221813"/>
                  <a:gd name="connsiteX7" fmla="*/ 2693 w 32321"/>
                  <a:gd name="connsiteY7" fmla="*/ 0 h 221813"/>
                  <a:gd name="connsiteX8" fmla="*/ 0 w 32321"/>
                  <a:gd name="connsiteY8" fmla="*/ 0 h 221813"/>
                  <a:gd name="connsiteX9" fmla="*/ 10773 w 32321"/>
                  <a:gd name="connsiteY9" fmla="*/ 59270 h 221813"/>
                  <a:gd name="connsiteX10" fmla="*/ 26037 w 32321"/>
                  <a:gd name="connsiteY10" fmla="*/ 165238 h 221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2321" h="221813">
                    <a:moveTo>
                      <a:pt x="26037" y="165238"/>
                    </a:moveTo>
                    <a:cubicBezTo>
                      <a:pt x="26935" y="184995"/>
                      <a:pt x="26935" y="208343"/>
                      <a:pt x="26935" y="221814"/>
                    </a:cubicBezTo>
                    <a:lnTo>
                      <a:pt x="32321" y="221814"/>
                    </a:lnTo>
                    <a:cubicBezTo>
                      <a:pt x="32321" y="208343"/>
                      <a:pt x="32321" y="184995"/>
                      <a:pt x="31424" y="165238"/>
                    </a:cubicBezTo>
                    <a:cubicBezTo>
                      <a:pt x="28730" y="115846"/>
                      <a:pt x="22446" y="88007"/>
                      <a:pt x="16161" y="58372"/>
                    </a:cubicBezTo>
                    <a:cubicBezTo>
                      <a:pt x="12569" y="41310"/>
                      <a:pt x="8080" y="23349"/>
                      <a:pt x="5387" y="0"/>
                    </a:cubicBezTo>
                    <a:lnTo>
                      <a:pt x="5387" y="0"/>
                    </a:lnTo>
                    <a:cubicBezTo>
                      <a:pt x="5387" y="0"/>
                      <a:pt x="2693" y="0"/>
                      <a:pt x="2693" y="0"/>
                    </a:cubicBezTo>
                    <a:lnTo>
                      <a:pt x="0" y="0"/>
                    </a:lnTo>
                    <a:cubicBezTo>
                      <a:pt x="3591" y="24247"/>
                      <a:pt x="7182" y="42208"/>
                      <a:pt x="10773" y="59270"/>
                    </a:cubicBezTo>
                    <a:cubicBezTo>
                      <a:pt x="17058" y="88905"/>
                      <a:pt x="23343" y="115846"/>
                      <a:pt x="26037" y="165238"/>
                    </a:cubicBezTo>
                  </a:path>
                </a:pathLst>
              </a:custGeom>
              <a:solidFill>
                <a:srgbClr val="1D1D1B"/>
              </a:solidFill>
              <a:ln w="8971" cap="flat">
                <a:noFill/>
                <a:prstDash val="solid"/>
                <a:miter/>
              </a:ln>
            </p:spPr>
            <p:txBody>
              <a:bodyPr rtlCol="0" anchor="ctr"/>
              <a:lstStyle/>
              <a:p>
                <a:endParaRPr lang="en-US"/>
              </a:p>
            </p:txBody>
          </p:sp>
          <p:sp>
            <p:nvSpPr>
              <p:cNvPr id="1511" name="Freeform 1510">
                <a:extLst>
                  <a:ext uri="{FF2B5EF4-FFF2-40B4-BE49-F238E27FC236}">
                    <a16:creationId xmlns:a16="http://schemas.microsoft.com/office/drawing/2014/main" id="{0281F853-45AE-AE38-A7DD-3FD9296804E1}"/>
                  </a:ext>
                </a:extLst>
              </p:cNvPr>
              <p:cNvSpPr/>
              <p:nvPr/>
            </p:nvSpPr>
            <p:spPr>
              <a:xfrm>
                <a:off x="12139236" y="5702957"/>
                <a:ext cx="149936" cy="124826"/>
              </a:xfrm>
              <a:custGeom>
                <a:avLst/>
                <a:gdLst>
                  <a:gd name="connsiteX0" fmla="*/ 148141 w 149936"/>
                  <a:gd name="connsiteY0" fmla="*/ 124827 h 124826"/>
                  <a:gd name="connsiteX1" fmla="*/ 145448 w 149936"/>
                  <a:gd name="connsiteY1" fmla="*/ 123030 h 124826"/>
                  <a:gd name="connsiteX2" fmla="*/ 123002 w 149936"/>
                  <a:gd name="connsiteY2" fmla="*/ 79925 h 124826"/>
                  <a:gd name="connsiteX3" fmla="*/ 107739 w 149936"/>
                  <a:gd name="connsiteY3" fmla="*/ 51188 h 124826"/>
                  <a:gd name="connsiteX4" fmla="*/ 73622 w 149936"/>
                  <a:gd name="connsiteY4" fmla="*/ 12573 h 124826"/>
                  <a:gd name="connsiteX5" fmla="*/ 39504 w 149936"/>
                  <a:gd name="connsiteY5" fmla="*/ 8980 h 124826"/>
                  <a:gd name="connsiteX6" fmla="*/ 1796 w 149936"/>
                  <a:gd name="connsiteY6" fmla="*/ 5388 h 124826"/>
                  <a:gd name="connsiteX7" fmla="*/ 0 w 149936"/>
                  <a:gd name="connsiteY7" fmla="*/ 1796 h 124826"/>
                  <a:gd name="connsiteX8" fmla="*/ 3592 w 149936"/>
                  <a:gd name="connsiteY8" fmla="*/ 0 h 124826"/>
                  <a:gd name="connsiteX9" fmla="*/ 39504 w 149936"/>
                  <a:gd name="connsiteY9" fmla="*/ 2694 h 124826"/>
                  <a:gd name="connsiteX10" fmla="*/ 76315 w 149936"/>
                  <a:gd name="connsiteY10" fmla="*/ 7184 h 124826"/>
                  <a:gd name="connsiteX11" fmla="*/ 112228 w 149936"/>
                  <a:gd name="connsiteY11" fmla="*/ 47596 h 124826"/>
                  <a:gd name="connsiteX12" fmla="*/ 127491 w 149936"/>
                  <a:gd name="connsiteY12" fmla="*/ 76333 h 124826"/>
                  <a:gd name="connsiteX13" fmla="*/ 149937 w 149936"/>
                  <a:gd name="connsiteY13" fmla="*/ 119438 h 124826"/>
                  <a:gd name="connsiteX14" fmla="*/ 149039 w 149936"/>
                  <a:gd name="connsiteY14" fmla="*/ 123030 h 124826"/>
                  <a:gd name="connsiteX15" fmla="*/ 148141 w 149936"/>
                  <a:gd name="connsiteY15" fmla="*/ 123030 h 12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9936" h="124826">
                    <a:moveTo>
                      <a:pt x="148141" y="124827"/>
                    </a:moveTo>
                    <a:cubicBezTo>
                      <a:pt x="147243" y="124827"/>
                      <a:pt x="146345" y="124827"/>
                      <a:pt x="145448" y="123030"/>
                    </a:cubicBezTo>
                    <a:cubicBezTo>
                      <a:pt x="137367" y="107764"/>
                      <a:pt x="129287" y="92497"/>
                      <a:pt x="123002" y="79925"/>
                    </a:cubicBezTo>
                    <a:cubicBezTo>
                      <a:pt x="117615" y="69149"/>
                      <a:pt x="112228" y="59270"/>
                      <a:pt x="107739" y="51188"/>
                    </a:cubicBezTo>
                    <a:cubicBezTo>
                      <a:pt x="96965" y="30533"/>
                      <a:pt x="87987" y="19757"/>
                      <a:pt x="73622" y="12573"/>
                    </a:cubicBezTo>
                    <a:cubicBezTo>
                      <a:pt x="66439" y="8980"/>
                      <a:pt x="52972" y="8980"/>
                      <a:pt x="39504" y="8980"/>
                    </a:cubicBezTo>
                    <a:cubicBezTo>
                      <a:pt x="26935" y="8980"/>
                      <a:pt x="13467" y="8980"/>
                      <a:pt x="1796" y="5388"/>
                    </a:cubicBezTo>
                    <a:cubicBezTo>
                      <a:pt x="0" y="5388"/>
                      <a:pt x="0" y="3592"/>
                      <a:pt x="0" y="1796"/>
                    </a:cubicBezTo>
                    <a:cubicBezTo>
                      <a:pt x="0" y="0"/>
                      <a:pt x="1796" y="0"/>
                      <a:pt x="3592" y="0"/>
                    </a:cubicBezTo>
                    <a:cubicBezTo>
                      <a:pt x="14366" y="2694"/>
                      <a:pt x="26935" y="2694"/>
                      <a:pt x="39504" y="2694"/>
                    </a:cubicBezTo>
                    <a:cubicBezTo>
                      <a:pt x="53869" y="2694"/>
                      <a:pt x="67337" y="2694"/>
                      <a:pt x="76315" y="7184"/>
                    </a:cubicBezTo>
                    <a:cubicBezTo>
                      <a:pt x="91578" y="14369"/>
                      <a:pt x="100556" y="26941"/>
                      <a:pt x="112228" y="47596"/>
                    </a:cubicBezTo>
                    <a:cubicBezTo>
                      <a:pt x="116717" y="55678"/>
                      <a:pt x="122104" y="65556"/>
                      <a:pt x="127491" y="76333"/>
                    </a:cubicBezTo>
                    <a:cubicBezTo>
                      <a:pt x="134674" y="89803"/>
                      <a:pt x="141856" y="104172"/>
                      <a:pt x="149937" y="119438"/>
                    </a:cubicBezTo>
                    <a:cubicBezTo>
                      <a:pt x="149937" y="120336"/>
                      <a:pt x="149937" y="122132"/>
                      <a:pt x="149039" y="123030"/>
                    </a:cubicBezTo>
                    <a:cubicBezTo>
                      <a:pt x="148141" y="123929"/>
                      <a:pt x="149039" y="123030"/>
                      <a:pt x="148141" y="123030"/>
                    </a:cubicBezTo>
                  </a:path>
                </a:pathLst>
              </a:custGeom>
              <a:solidFill>
                <a:srgbClr val="1D1D1B"/>
              </a:solidFill>
              <a:ln w="8971" cap="flat">
                <a:noFill/>
                <a:prstDash val="solid"/>
                <a:miter/>
              </a:ln>
            </p:spPr>
            <p:txBody>
              <a:bodyPr rtlCol="0" anchor="ctr"/>
              <a:lstStyle/>
              <a:p>
                <a:endParaRPr lang="en-US"/>
              </a:p>
            </p:txBody>
          </p:sp>
          <p:sp>
            <p:nvSpPr>
              <p:cNvPr id="1512" name="Freeform 1511">
                <a:extLst>
                  <a:ext uri="{FF2B5EF4-FFF2-40B4-BE49-F238E27FC236}">
                    <a16:creationId xmlns:a16="http://schemas.microsoft.com/office/drawing/2014/main" id="{B0212E25-2F80-13DC-AEB2-56A9BDA08194}"/>
                  </a:ext>
                </a:extLst>
              </p:cNvPr>
              <p:cNvSpPr/>
              <p:nvPr/>
            </p:nvSpPr>
            <p:spPr>
              <a:xfrm>
                <a:off x="12233508" y="5878971"/>
                <a:ext cx="59032" cy="58372"/>
              </a:xfrm>
              <a:custGeom>
                <a:avLst/>
                <a:gdLst>
                  <a:gd name="connsiteX0" fmla="*/ 57461 w 59032"/>
                  <a:gd name="connsiteY0" fmla="*/ 58372 h 58372"/>
                  <a:gd name="connsiteX1" fmla="*/ 55665 w 59032"/>
                  <a:gd name="connsiteY1" fmla="*/ 58372 h 58372"/>
                  <a:gd name="connsiteX2" fmla="*/ 0 w 59032"/>
                  <a:gd name="connsiteY2" fmla="*/ 3592 h 58372"/>
                  <a:gd name="connsiteX3" fmla="*/ 898 w 59032"/>
                  <a:gd name="connsiteY3" fmla="*/ 0 h 58372"/>
                  <a:gd name="connsiteX4" fmla="*/ 4489 w 59032"/>
                  <a:gd name="connsiteY4" fmla="*/ 898 h 58372"/>
                  <a:gd name="connsiteX5" fmla="*/ 58359 w 59032"/>
                  <a:gd name="connsiteY5" fmla="*/ 53882 h 58372"/>
                  <a:gd name="connsiteX6" fmla="*/ 58359 w 59032"/>
                  <a:gd name="connsiteY6" fmla="*/ 57474 h 58372"/>
                  <a:gd name="connsiteX7" fmla="*/ 56563 w 59032"/>
                  <a:gd name="connsiteY7" fmla="*/ 58372 h 58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9032" h="58372">
                    <a:moveTo>
                      <a:pt x="57461" y="58372"/>
                    </a:moveTo>
                    <a:cubicBezTo>
                      <a:pt x="57461" y="58372"/>
                      <a:pt x="56563" y="58372"/>
                      <a:pt x="55665" y="58372"/>
                    </a:cubicBezTo>
                    <a:cubicBezTo>
                      <a:pt x="51176" y="54780"/>
                      <a:pt x="8081" y="18859"/>
                      <a:pt x="0" y="3592"/>
                    </a:cubicBezTo>
                    <a:cubicBezTo>
                      <a:pt x="0" y="2694"/>
                      <a:pt x="0" y="898"/>
                      <a:pt x="898" y="0"/>
                    </a:cubicBezTo>
                    <a:cubicBezTo>
                      <a:pt x="1796" y="0"/>
                      <a:pt x="3592" y="0"/>
                      <a:pt x="4489" y="898"/>
                    </a:cubicBezTo>
                    <a:cubicBezTo>
                      <a:pt x="9876" y="11675"/>
                      <a:pt x="35015" y="35023"/>
                      <a:pt x="58359" y="53882"/>
                    </a:cubicBezTo>
                    <a:cubicBezTo>
                      <a:pt x="59257" y="54780"/>
                      <a:pt x="59257" y="56576"/>
                      <a:pt x="58359" y="57474"/>
                    </a:cubicBezTo>
                    <a:cubicBezTo>
                      <a:pt x="58359" y="57474"/>
                      <a:pt x="57461" y="58372"/>
                      <a:pt x="56563" y="58372"/>
                    </a:cubicBezTo>
                  </a:path>
                </a:pathLst>
              </a:custGeom>
              <a:solidFill>
                <a:srgbClr val="1D1D1B"/>
              </a:solidFill>
              <a:ln w="8971" cap="flat">
                <a:noFill/>
                <a:prstDash val="solid"/>
                <a:miter/>
              </a:ln>
            </p:spPr>
            <p:txBody>
              <a:bodyPr rtlCol="0" anchor="ctr"/>
              <a:lstStyle/>
              <a:p>
                <a:endParaRPr lang="en-US"/>
              </a:p>
            </p:txBody>
          </p:sp>
          <p:sp>
            <p:nvSpPr>
              <p:cNvPr id="1513" name="Freeform 1512">
                <a:extLst>
                  <a:ext uri="{FF2B5EF4-FFF2-40B4-BE49-F238E27FC236}">
                    <a16:creationId xmlns:a16="http://schemas.microsoft.com/office/drawing/2014/main" id="{81C3F663-4747-A58E-7B2E-CCB6A7575D53}"/>
                  </a:ext>
                </a:extLst>
              </p:cNvPr>
              <p:cNvSpPr/>
              <p:nvPr/>
            </p:nvSpPr>
            <p:spPr>
              <a:xfrm>
                <a:off x="11911688" y="5861235"/>
                <a:ext cx="94446" cy="94068"/>
              </a:xfrm>
              <a:custGeom>
                <a:avLst/>
                <a:gdLst>
                  <a:gd name="connsiteX0" fmla="*/ 2195 w 94446"/>
                  <a:gd name="connsiteY0" fmla="*/ 94069 h 94068"/>
                  <a:gd name="connsiteX1" fmla="*/ 399 w 94446"/>
                  <a:gd name="connsiteY1" fmla="*/ 93171 h 94068"/>
                  <a:gd name="connsiteX2" fmla="*/ 399 w 94446"/>
                  <a:gd name="connsiteY2" fmla="*/ 89579 h 94068"/>
                  <a:gd name="connsiteX3" fmla="*/ 90181 w 94446"/>
                  <a:gd name="connsiteY3" fmla="*/ 674 h 94068"/>
                  <a:gd name="connsiteX4" fmla="*/ 93773 w 94446"/>
                  <a:gd name="connsiteY4" fmla="*/ 674 h 94068"/>
                  <a:gd name="connsiteX5" fmla="*/ 93773 w 94446"/>
                  <a:gd name="connsiteY5" fmla="*/ 4266 h 94068"/>
                  <a:gd name="connsiteX6" fmla="*/ 3092 w 94446"/>
                  <a:gd name="connsiteY6" fmla="*/ 94069 h 94068"/>
                  <a:gd name="connsiteX7" fmla="*/ 1297 w 94446"/>
                  <a:gd name="connsiteY7" fmla="*/ 94069 h 94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4446" h="94068">
                    <a:moveTo>
                      <a:pt x="2195" y="94069"/>
                    </a:moveTo>
                    <a:cubicBezTo>
                      <a:pt x="2195" y="94069"/>
                      <a:pt x="399" y="94069"/>
                      <a:pt x="399" y="93171"/>
                    </a:cubicBezTo>
                    <a:cubicBezTo>
                      <a:pt x="-499" y="92273"/>
                      <a:pt x="399" y="90477"/>
                      <a:pt x="399" y="89579"/>
                    </a:cubicBezTo>
                    <a:cubicBezTo>
                      <a:pt x="49779" y="50065"/>
                      <a:pt x="86590" y="6062"/>
                      <a:pt x="90181" y="674"/>
                    </a:cubicBezTo>
                    <a:cubicBezTo>
                      <a:pt x="91079" y="-225"/>
                      <a:pt x="92875" y="-225"/>
                      <a:pt x="93773" y="674"/>
                    </a:cubicBezTo>
                    <a:cubicBezTo>
                      <a:pt x="94670" y="674"/>
                      <a:pt x="94670" y="3368"/>
                      <a:pt x="93773" y="4266"/>
                    </a:cubicBezTo>
                    <a:cubicBezTo>
                      <a:pt x="87488" y="12348"/>
                      <a:pt x="51575" y="54555"/>
                      <a:pt x="3092" y="94069"/>
                    </a:cubicBezTo>
                    <a:cubicBezTo>
                      <a:pt x="3092" y="94069"/>
                      <a:pt x="2195" y="94069"/>
                      <a:pt x="1297" y="94069"/>
                    </a:cubicBezTo>
                  </a:path>
                </a:pathLst>
              </a:custGeom>
              <a:solidFill>
                <a:srgbClr val="1D1D1B"/>
              </a:solidFill>
              <a:ln w="8971" cap="flat">
                <a:noFill/>
                <a:prstDash val="solid"/>
                <a:miter/>
              </a:ln>
            </p:spPr>
            <p:txBody>
              <a:bodyPr rtlCol="0" anchor="ctr"/>
              <a:lstStyle/>
              <a:p>
                <a:endParaRPr lang="en-US"/>
              </a:p>
            </p:txBody>
          </p:sp>
          <p:sp>
            <p:nvSpPr>
              <p:cNvPr id="1514" name="Freeform 1513">
                <a:extLst>
                  <a:ext uri="{FF2B5EF4-FFF2-40B4-BE49-F238E27FC236}">
                    <a16:creationId xmlns:a16="http://schemas.microsoft.com/office/drawing/2014/main" id="{FF14F97B-FAC6-3BB9-5D8D-EDB26014F95E}"/>
                  </a:ext>
                </a:extLst>
              </p:cNvPr>
              <p:cNvSpPr/>
              <p:nvPr/>
            </p:nvSpPr>
            <p:spPr>
              <a:xfrm>
                <a:off x="11942474" y="5634707"/>
                <a:ext cx="114063" cy="154461"/>
              </a:xfrm>
              <a:custGeom>
                <a:avLst/>
                <a:gdLst>
                  <a:gd name="connsiteX0" fmla="*/ 2832 w 114063"/>
                  <a:gd name="connsiteY0" fmla="*/ 154461 h 154461"/>
                  <a:gd name="connsiteX1" fmla="*/ 1037 w 114063"/>
                  <a:gd name="connsiteY1" fmla="*/ 154461 h 154461"/>
                  <a:gd name="connsiteX2" fmla="*/ 1037 w 114063"/>
                  <a:gd name="connsiteY2" fmla="*/ 150869 h 154461"/>
                  <a:gd name="connsiteX3" fmla="*/ 21687 w 114063"/>
                  <a:gd name="connsiteY3" fmla="*/ 129317 h 154461"/>
                  <a:gd name="connsiteX4" fmla="*/ 50417 w 114063"/>
                  <a:gd name="connsiteY4" fmla="*/ 113152 h 154461"/>
                  <a:gd name="connsiteX5" fmla="*/ 105184 w 114063"/>
                  <a:gd name="connsiteY5" fmla="*/ 70046 h 154461"/>
                  <a:gd name="connsiteX6" fmla="*/ 105184 w 114063"/>
                  <a:gd name="connsiteY6" fmla="*/ 17063 h 154461"/>
                  <a:gd name="connsiteX7" fmla="*/ 103389 w 114063"/>
                  <a:gd name="connsiteY7" fmla="*/ 2694 h 154461"/>
                  <a:gd name="connsiteX8" fmla="*/ 106082 w 114063"/>
                  <a:gd name="connsiteY8" fmla="*/ 0 h 154461"/>
                  <a:gd name="connsiteX9" fmla="*/ 108776 w 114063"/>
                  <a:gd name="connsiteY9" fmla="*/ 2694 h 154461"/>
                  <a:gd name="connsiteX10" fmla="*/ 110571 w 114063"/>
                  <a:gd name="connsiteY10" fmla="*/ 16164 h 154461"/>
                  <a:gd name="connsiteX11" fmla="*/ 110571 w 114063"/>
                  <a:gd name="connsiteY11" fmla="*/ 71843 h 154461"/>
                  <a:gd name="connsiteX12" fmla="*/ 53110 w 114063"/>
                  <a:gd name="connsiteY12" fmla="*/ 117642 h 154461"/>
                  <a:gd name="connsiteX13" fmla="*/ 25278 w 114063"/>
                  <a:gd name="connsiteY13" fmla="*/ 132909 h 154461"/>
                  <a:gd name="connsiteX14" fmla="*/ 6423 w 114063"/>
                  <a:gd name="connsiteY14" fmla="*/ 153563 h 154461"/>
                  <a:gd name="connsiteX15" fmla="*/ 4628 w 114063"/>
                  <a:gd name="connsiteY15" fmla="*/ 154461 h 154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4063" h="154461">
                    <a:moveTo>
                      <a:pt x="2832" y="154461"/>
                    </a:moveTo>
                    <a:cubicBezTo>
                      <a:pt x="2832" y="154461"/>
                      <a:pt x="1934" y="154461"/>
                      <a:pt x="1037" y="154461"/>
                    </a:cubicBezTo>
                    <a:cubicBezTo>
                      <a:pt x="139" y="154461"/>
                      <a:pt x="-759" y="151767"/>
                      <a:pt x="1037" y="150869"/>
                    </a:cubicBezTo>
                    <a:cubicBezTo>
                      <a:pt x="1037" y="150869"/>
                      <a:pt x="10913" y="135603"/>
                      <a:pt x="21687" y="129317"/>
                    </a:cubicBezTo>
                    <a:cubicBezTo>
                      <a:pt x="29767" y="123928"/>
                      <a:pt x="39643" y="118540"/>
                      <a:pt x="50417" y="113152"/>
                    </a:cubicBezTo>
                    <a:cubicBezTo>
                      <a:pt x="73760" y="101477"/>
                      <a:pt x="97104" y="89803"/>
                      <a:pt x="105184" y="70046"/>
                    </a:cubicBezTo>
                    <a:cubicBezTo>
                      <a:pt x="111469" y="54780"/>
                      <a:pt x="108776" y="34125"/>
                      <a:pt x="105184" y="17063"/>
                    </a:cubicBezTo>
                    <a:cubicBezTo>
                      <a:pt x="105184" y="11674"/>
                      <a:pt x="103389" y="7184"/>
                      <a:pt x="103389" y="2694"/>
                    </a:cubicBezTo>
                    <a:cubicBezTo>
                      <a:pt x="103389" y="898"/>
                      <a:pt x="104286" y="0"/>
                      <a:pt x="106082" y="0"/>
                    </a:cubicBezTo>
                    <a:cubicBezTo>
                      <a:pt x="107878" y="0"/>
                      <a:pt x="108776" y="898"/>
                      <a:pt x="108776" y="2694"/>
                    </a:cubicBezTo>
                    <a:cubicBezTo>
                      <a:pt x="108776" y="6286"/>
                      <a:pt x="109673" y="11674"/>
                      <a:pt x="110571" y="16164"/>
                    </a:cubicBezTo>
                    <a:cubicBezTo>
                      <a:pt x="113265" y="34125"/>
                      <a:pt x="116856" y="55678"/>
                      <a:pt x="110571" y="71843"/>
                    </a:cubicBezTo>
                    <a:cubicBezTo>
                      <a:pt x="101593" y="93395"/>
                      <a:pt x="76454" y="105968"/>
                      <a:pt x="53110" y="117642"/>
                    </a:cubicBezTo>
                    <a:cubicBezTo>
                      <a:pt x="43235" y="123030"/>
                      <a:pt x="33358" y="127520"/>
                      <a:pt x="25278" y="132909"/>
                    </a:cubicBezTo>
                    <a:cubicBezTo>
                      <a:pt x="15402" y="139195"/>
                      <a:pt x="6423" y="153563"/>
                      <a:pt x="6423" y="153563"/>
                    </a:cubicBezTo>
                    <a:cubicBezTo>
                      <a:pt x="6423" y="153563"/>
                      <a:pt x="5526" y="154461"/>
                      <a:pt x="4628" y="154461"/>
                    </a:cubicBezTo>
                  </a:path>
                </a:pathLst>
              </a:custGeom>
              <a:solidFill>
                <a:srgbClr val="1D1D1B"/>
              </a:solidFill>
              <a:ln w="8971" cap="flat">
                <a:noFill/>
                <a:prstDash val="solid"/>
                <a:miter/>
              </a:ln>
            </p:spPr>
            <p:txBody>
              <a:bodyPr rtlCol="0" anchor="ctr"/>
              <a:lstStyle/>
              <a:p>
                <a:endParaRPr lang="en-US"/>
              </a:p>
            </p:txBody>
          </p:sp>
          <p:sp>
            <p:nvSpPr>
              <p:cNvPr id="1515" name="Freeform 1514">
                <a:extLst>
                  <a:ext uri="{FF2B5EF4-FFF2-40B4-BE49-F238E27FC236}">
                    <a16:creationId xmlns:a16="http://schemas.microsoft.com/office/drawing/2014/main" id="{29F417F5-8795-2226-675C-471EFFDCD8C4}"/>
                  </a:ext>
                </a:extLst>
              </p:cNvPr>
              <p:cNvSpPr/>
              <p:nvPr/>
            </p:nvSpPr>
            <p:spPr>
              <a:xfrm>
                <a:off x="12057534" y="5633456"/>
                <a:ext cx="107193" cy="61418"/>
              </a:xfrm>
              <a:custGeom>
                <a:avLst/>
                <a:gdLst>
                  <a:gd name="connsiteX0" fmla="*/ 47585 w 107193"/>
                  <a:gd name="connsiteY0" fmla="*/ 61418 h 61418"/>
                  <a:gd name="connsiteX1" fmla="*/ 42198 w 107193"/>
                  <a:gd name="connsiteY1" fmla="*/ 61418 h 61418"/>
                  <a:gd name="connsiteX2" fmla="*/ 0 w 107193"/>
                  <a:gd name="connsiteY2" fmla="*/ 20109 h 61418"/>
                  <a:gd name="connsiteX3" fmla="*/ 1796 w 107193"/>
                  <a:gd name="connsiteY3" fmla="*/ 16517 h 61418"/>
                  <a:gd name="connsiteX4" fmla="*/ 5387 w 107193"/>
                  <a:gd name="connsiteY4" fmla="*/ 18313 h 61418"/>
                  <a:gd name="connsiteX5" fmla="*/ 43095 w 107193"/>
                  <a:gd name="connsiteY5" fmla="*/ 56030 h 61418"/>
                  <a:gd name="connsiteX6" fmla="*/ 102352 w 107193"/>
                  <a:gd name="connsiteY6" fmla="*/ 2148 h 61418"/>
                  <a:gd name="connsiteX7" fmla="*/ 105045 w 107193"/>
                  <a:gd name="connsiteY7" fmla="*/ 352 h 61418"/>
                  <a:gd name="connsiteX8" fmla="*/ 106841 w 107193"/>
                  <a:gd name="connsiteY8" fmla="*/ 3046 h 61418"/>
                  <a:gd name="connsiteX9" fmla="*/ 46687 w 107193"/>
                  <a:gd name="connsiteY9" fmla="*/ 61418 h 6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7193" h="61418">
                    <a:moveTo>
                      <a:pt x="47585" y="61418"/>
                    </a:moveTo>
                    <a:cubicBezTo>
                      <a:pt x="45789" y="61418"/>
                      <a:pt x="43993" y="61418"/>
                      <a:pt x="42198" y="61418"/>
                    </a:cubicBezTo>
                    <a:cubicBezTo>
                      <a:pt x="24241" y="58724"/>
                      <a:pt x="6285" y="40764"/>
                      <a:pt x="0" y="20109"/>
                    </a:cubicBezTo>
                    <a:cubicBezTo>
                      <a:pt x="0" y="18313"/>
                      <a:pt x="0" y="17415"/>
                      <a:pt x="1796" y="16517"/>
                    </a:cubicBezTo>
                    <a:cubicBezTo>
                      <a:pt x="3591" y="15619"/>
                      <a:pt x="4489" y="16517"/>
                      <a:pt x="5387" y="18313"/>
                    </a:cubicBezTo>
                    <a:cubicBezTo>
                      <a:pt x="10774" y="37172"/>
                      <a:pt x="26935" y="54234"/>
                      <a:pt x="43095" y="56030"/>
                    </a:cubicBezTo>
                    <a:cubicBezTo>
                      <a:pt x="43095" y="56030"/>
                      <a:pt x="89782" y="62316"/>
                      <a:pt x="102352" y="2148"/>
                    </a:cubicBezTo>
                    <a:cubicBezTo>
                      <a:pt x="102352" y="352"/>
                      <a:pt x="104147" y="-546"/>
                      <a:pt x="105045" y="352"/>
                    </a:cubicBezTo>
                    <a:cubicBezTo>
                      <a:pt x="106841" y="352"/>
                      <a:pt x="107739" y="2148"/>
                      <a:pt x="106841" y="3046"/>
                    </a:cubicBezTo>
                    <a:cubicBezTo>
                      <a:pt x="96965" y="51540"/>
                      <a:pt x="63745" y="61418"/>
                      <a:pt x="46687" y="61418"/>
                    </a:cubicBezTo>
                  </a:path>
                </a:pathLst>
              </a:custGeom>
              <a:solidFill>
                <a:srgbClr val="1D1D1B"/>
              </a:solidFill>
              <a:ln w="8971" cap="flat">
                <a:noFill/>
                <a:prstDash val="solid"/>
                <a:miter/>
              </a:ln>
            </p:spPr>
            <p:txBody>
              <a:bodyPr rtlCol="0" anchor="ctr"/>
              <a:lstStyle/>
              <a:p>
                <a:endParaRPr lang="en-US"/>
              </a:p>
            </p:txBody>
          </p:sp>
          <p:sp>
            <p:nvSpPr>
              <p:cNvPr id="1516" name="Freeform 1515">
                <a:extLst>
                  <a:ext uri="{FF2B5EF4-FFF2-40B4-BE49-F238E27FC236}">
                    <a16:creationId xmlns:a16="http://schemas.microsoft.com/office/drawing/2014/main" id="{E43546DB-6BFF-8CCC-D826-49A7C4A4E36E}"/>
                  </a:ext>
                </a:extLst>
              </p:cNvPr>
              <p:cNvSpPr/>
              <p:nvPr/>
            </p:nvSpPr>
            <p:spPr>
              <a:xfrm>
                <a:off x="12031822" y="5591385"/>
                <a:ext cx="23018" cy="39728"/>
              </a:xfrm>
              <a:custGeom>
                <a:avLst/>
                <a:gdLst>
                  <a:gd name="connsiteX0" fmla="*/ 17631 w 23018"/>
                  <a:gd name="connsiteY0" fmla="*/ 38831 h 39728"/>
                  <a:gd name="connsiteX1" fmla="*/ 17631 w 23018"/>
                  <a:gd name="connsiteY1" fmla="*/ 38831 h 39728"/>
                  <a:gd name="connsiteX2" fmla="*/ 1471 w 23018"/>
                  <a:gd name="connsiteY2" fmla="*/ 24462 h 39728"/>
                  <a:gd name="connsiteX3" fmla="*/ 5062 w 23018"/>
                  <a:gd name="connsiteY3" fmla="*/ 2910 h 39728"/>
                  <a:gd name="connsiteX4" fmla="*/ 21223 w 23018"/>
                  <a:gd name="connsiteY4" fmla="*/ 2012 h 39728"/>
                  <a:gd name="connsiteX5" fmla="*/ 23019 w 23018"/>
                  <a:gd name="connsiteY5" fmla="*/ 5604 h 39728"/>
                  <a:gd name="connsiteX6" fmla="*/ 19427 w 23018"/>
                  <a:gd name="connsiteY6" fmla="*/ 7400 h 39728"/>
                  <a:gd name="connsiteX7" fmla="*/ 8653 w 23018"/>
                  <a:gd name="connsiteY7" fmla="*/ 7400 h 39728"/>
                  <a:gd name="connsiteX8" fmla="*/ 6857 w 23018"/>
                  <a:gd name="connsiteY8" fmla="*/ 23564 h 39728"/>
                  <a:gd name="connsiteX9" fmla="*/ 18530 w 23018"/>
                  <a:gd name="connsiteY9" fmla="*/ 34341 h 39728"/>
                  <a:gd name="connsiteX10" fmla="*/ 21223 w 23018"/>
                  <a:gd name="connsiteY10" fmla="*/ 37035 h 39728"/>
                  <a:gd name="connsiteX11" fmla="*/ 18530 w 23018"/>
                  <a:gd name="connsiteY11" fmla="*/ 39729 h 39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018" h="39728">
                    <a:moveTo>
                      <a:pt x="17631" y="38831"/>
                    </a:moveTo>
                    <a:lnTo>
                      <a:pt x="17631" y="38831"/>
                    </a:lnTo>
                    <a:cubicBezTo>
                      <a:pt x="10449" y="38831"/>
                      <a:pt x="4164" y="33443"/>
                      <a:pt x="1471" y="24462"/>
                    </a:cubicBezTo>
                    <a:cubicBezTo>
                      <a:pt x="-1223" y="17278"/>
                      <a:pt x="-325" y="7400"/>
                      <a:pt x="5062" y="2910"/>
                    </a:cubicBezTo>
                    <a:cubicBezTo>
                      <a:pt x="7756" y="215"/>
                      <a:pt x="13142" y="-1580"/>
                      <a:pt x="21223" y="2012"/>
                    </a:cubicBezTo>
                    <a:cubicBezTo>
                      <a:pt x="22121" y="2012"/>
                      <a:pt x="23019" y="3807"/>
                      <a:pt x="23019" y="5604"/>
                    </a:cubicBezTo>
                    <a:cubicBezTo>
                      <a:pt x="23019" y="6502"/>
                      <a:pt x="21223" y="7400"/>
                      <a:pt x="19427" y="7400"/>
                    </a:cubicBezTo>
                    <a:cubicBezTo>
                      <a:pt x="14938" y="5604"/>
                      <a:pt x="11347" y="5604"/>
                      <a:pt x="8653" y="7400"/>
                    </a:cubicBezTo>
                    <a:cubicBezTo>
                      <a:pt x="5062" y="10094"/>
                      <a:pt x="4164" y="17278"/>
                      <a:pt x="6857" y="23564"/>
                    </a:cubicBezTo>
                    <a:cubicBezTo>
                      <a:pt x="8653" y="29851"/>
                      <a:pt x="13142" y="34341"/>
                      <a:pt x="18530" y="34341"/>
                    </a:cubicBezTo>
                    <a:cubicBezTo>
                      <a:pt x="20325" y="34341"/>
                      <a:pt x="21223" y="35239"/>
                      <a:pt x="21223" y="37035"/>
                    </a:cubicBezTo>
                    <a:cubicBezTo>
                      <a:pt x="21223" y="38831"/>
                      <a:pt x="20325" y="39729"/>
                      <a:pt x="18530" y="39729"/>
                    </a:cubicBezTo>
                  </a:path>
                </a:pathLst>
              </a:custGeom>
              <a:solidFill>
                <a:srgbClr val="1D1D1B"/>
              </a:solidFill>
              <a:ln w="8971" cap="flat">
                <a:noFill/>
                <a:prstDash val="solid"/>
                <a:miter/>
              </a:ln>
            </p:spPr>
            <p:txBody>
              <a:bodyPr rtlCol="0" anchor="ctr"/>
              <a:lstStyle/>
              <a:p>
                <a:endParaRPr lang="en-US"/>
              </a:p>
            </p:txBody>
          </p:sp>
          <p:sp>
            <p:nvSpPr>
              <p:cNvPr id="1517" name="Freeform 1516">
                <a:extLst>
                  <a:ext uri="{FF2B5EF4-FFF2-40B4-BE49-F238E27FC236}">
                    <a16:creationId xmlns:a16="http://schemas.microsoft.com/office/drawing/2014/main" id="{FF7E2F28-6B0C-84E2-7EA0-B3F0CE599FFD}"/>
                  </a:ext>
                </a:extLst>
              </p:cNvPr>
              <p:cNvSpPr/>
              <p:nvPr/>
            </p:nvSpPr>
            <p:spPr>
              <a:xfrm>
                <a:off x="12052147" y="5546699"/>
                <a:ext cx="51176" cy="44901"/>
              </a:xfrm>
              <a:custGeom>
                <a:avLst/>
                <a:gdLst>
                  <a:gd name="connsiteX0" fmla="*/ 2694 w 51176"/>
                  <a:gd name="connsiteY0" fmla="*/ 44004 h 44901"/>
                  <a:gd name="connsiteX1" fmla="*/ 0 w 51176"/>
                  <a:gd name="connsiteY1" fmla="*/ 42208 h 44901"/>
                  <a:gd name="connsiteX2" fmla="*/ 1796 w 51176"/>
                  <a:gd name="connsiteY2" fmla="*/ 39513 h 44901"/>
                  <a:gd name="connsiteX3" fmla="*/ 27833 w 51176"/>
                  <a:gd name="connsiteY3" fmla="*/ 18859 h 44901"/>
                  <a:gd name="connsiteX4" fmla="*/ 47585 w 51176"/>
                  <a:gd name="connsiteY4" fmla="*/ 0 h 44901"/>
                  <a:gd name="connsiteX5" fmla="*/ 51176 w 51176"/>
                  <a:gd name="connsiteY5" fmla="*/ 898 h 44901"/>
                  <a:gd name="connsiteX6" fmla="*/ 50278 w 51176"/>
                  <a:gd name="connsiteY6" fmla="*/ 4490 h 44901"/>
                  <a:gd name="connsiteX7" fmla="*/ 32322 w 51176"/>
                  <a:gd name="connsiteY7" fmla="*/ 22451 h 44901"/>
                  <a:gd name="connsiteX8" fmla="*/ 3592 w 51176"/>
                  <a:gd name="connsiteY8" fmla="*/ 44902 h 44901"/>
                  <a:gd name="connsiteX9" fmla="*/ 3592 w 51176"/>
                  <a:gd name="connsiteY9" fmla="*/ 44902 h 44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1176" h="44901">
                    <a:moveTo>
                      <a:pt x="2694" y="44004"/>
                    </a:moveTo>
                    <a:cubicBezTo>
                      <a:pt x="1796" y="44004"/>
                      <a:pt x="898" y="44004"/>
                      <a:pt x="0" y="42208"/>
                    </a:cubicBezTo>
                    <a:cubicBezTo>
                      <a:pt x="0" y="40411"/>
                      <a:pt x="0" y="39513"/>
                      <a:pt x="1796" y="39513"/>
                    </a:cubicBezTo>
                    <a:cubicBezTo>
                      <a:pt x="13467" y="36819"/>
                      <a:pt x="20650" y="27839"/>
                      <a:pt x="27833" y="18859"/>
                    </a:cubicBezTo>
                    <a:cubicBezTo>
                      <a:pt x="33220" y="11675"/>
                      <a:pt x="39504" y="4490"/>
                      <a:pt x="47585" y="0"/>
                    </a:cubicBezTo>
                    <a:cubicBezTo>
                      <a:pt x="48483" y="0"/>
                      <a:pt x="50278" y="0"/>
                      <a:pt x="51176" y="898"/>
                    </a:cubicBezTo>
                    <a:cubicBezTo>
                      <a:pt x="51176" y="1796"/>
                      <a:pt x="51176" y="3592"/>
                      <a:pt x="50278" y="4490"/>
                    </a:cubicBezTo>
                    <a:cubicBezTo>
                      <a:pt x="42198" y="8980"/>
                      <a:pt x="37709" y="15267"/>
                      <a:pt x="32322" y="22451"/>
                    </a:cubicBezTo>
                    <a:cubicBezTo>
                      <a:pt x="25140" y="31431"/>
                      <a:pt x="17059" y="41310"/>
                      <a:pt x="3592" y="44902"/>
                    </a:cubicBezTo>
                    <a:cubicBezTo>
                      <a:pt x="3592" y="44902"/>
                      <a:pt x="3592" y="44902"/>
                      <a:pt x="3592" y="44902"/>
                    </a:cubicBezTo>
                  </a:path>
                </a:pathLst>
              </a:custGeom>
              <a:solidFill>
                <a:srgbClr val="1D1D1B"/>
              </a:solidFill>
              <a:ln w="8971" cap="flat">
                <a:noFill/>
                <a:prstDash val="solid"/>
                <a:miter/>
              </a:ln>
            </p:spPr>
            <p:txBody>
              <a:bodyPr rtlCol="0" anchor="ctr"/>
              <a:lstStyle/>
              <a:p>
                <a:endParaRPr lang="en-US"/>
              </a:p>
            </p:txBody>
          </p:sp>
          <p:sp>
            <p:nvSpPr>
              <p:cNvPr id="1518" name="Freeform 1517">
                <a:extLst>
                  <a:ext uri="{FF2B5EF4-FFF2-40B4-BE49-F238E27FC236}">
                    <a16:creationId xmlns:a16="http://schemas.microsoft.com/office/drawing/2014/main" id="{9A76FB83-7396-8FAA-2F66-B16CB2B10B56}"/>
                  </a:ext>
                </a:extLst>
              </p:cNvPr>
              <p:cNvSpPr/>
              <p:nvPr/>
            </p:nvSpPr>
            <p:spPr>
              <a:xfrm>
                <a:off x="12138338" y="5551189"/>
                <a:ext cx="31199" cy="42207"/>
              </a:xfrm>
              <a:custGeom>
                <a:avLst/>
                <a:gdLst>
                  <a:gd name="connsiteX0" fmla="*/ 28730 w 31199"/>
                  <a:gd name="connsiteY0" fmla="*/ 42208 h 42207"/>
                  <a:gd name="connsiteX1" fmla="*/ 26935 w 31199"/>
                  <a:gd name="connsiteY1" fmla="*/ 42208 h 42207"/>
                  <a:gd name="connsiteX2" fmla="*/ 0 w 31199"/>
                  <a:gd name="connsiteY2" fmla="*/ 2694 h 42207"/>
                  <a:gd name="connsiteX3" fmla="*/ 1796 w 31199"/>
                  <a:gd name="connsiteY3" fmla="*/ 0 h 42207"/>
                  <a:gd name="connsiteX4" fmla="*/ 4489 w 31199"/>
                  <a:gd name="connsiteY4" fmla="*/ 1796 h 42207"/>
                  <a:gd name="connsiteX5" fmla="*/ 30526 w 31199"/>
                  <a:gd name="connsiteY5" fmla="*/ 38616 h 42207"/>
                  <a:gd name="connsiteX6" fmla="*/ 30526 w 31199"/>
                  <a:gd name="connsiteY6" fmla="*/ 42208 h 42207"/>
                  <a:gd name="connsiteX7" fmla="*/ 28730 w 31199"/>
                  <a:gd name="connsiteY7" fmla="*/ 42208 h 42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199" h="42207">
                    <a:moveTo>
                      <a:pt x="28730" y="42208"/>
                    </a:moveTo>
                    <a:cubicBezTo>
                      <a:pt x="28730" y="42208"/>
                      <a:pt x="27832" y="42208"/>
                      <a:pt x="26935" y="42208"/>
                    </a:cubicBezTo>
                    <a:cubicBezTo>
                      <a:pt x="16161" y="32329"/>
                      <a:pt x="3591" y="19757"/>
                      <a:pt x="0" y="2694"/>
                    </a:cubicBezTo>
                    <a:cubicBezTo>
                      <a:pt x="0" y="898"/>
                      <a:pt x="0" y="0"/>
                      <a:pt x="1796" y="0"/>
                    </a:cubicBezTo>
                    <a:cubicBezTo>
                      <a:pt x="3591" y="0"/>
                      <a:pt x="4489" y="0"/>
                      <a:pt x="4489" y="1796"/>
                    </a:cubicBezTo>
                    <a:cubicBezTo>
                      <a:pt x="8080" y="17961"/>
                      <a:pt x="19752" y="29635"/>
                      <a:pt x="30526" y="38616"/>
                    </a:cubicBezTo>
                    <a:cubicBezTo>
                      <a:pt x="31424" y="39513"/>
                      <a:pt x="31424" y="41310"/>
                      <a:pt x="30526" y="42208"/>
                    </a:cubicBezTo>
                    <a:cubicBezTo>
                      <a:pt x="30526" y="42208"/>
                      <a:pt x="29628" y="42208"/>
                      <a:pt x="28730" y="42208"/>
                    </a:cubicBezTo>
                  </a:path>
                </a:pathLst>
              </a:custGeom>
              <a:solidFill>
                <a:srgbClr val="1D1D1B"/>
              </a:solidFill>
              <a:ln w="8971" cap="flat">
                <a:noFill/>
                <a:prstDash val="solid"/>
                <a:miter/>
              </a:ln>
            </p:spPr>
            <p:txBody>
              <a:bodyPr rtlCol="0" anchor="ctr"/>
              <a:lstStyle/>
              <a:p>
                <a:endParaRPr lang="en-US"/>
              </a:p>
            </p:txBody>
          </p:sp>
          <p:sp>
            <p:nvSpPr>
              <p:cNvPr id="1519" name="Freeform 1518">
                <a:extLst>
                  <a:ext uri="{FF2B5EF4-FFF2-40B4-BE49-F238E27FC236}">
                    <a16:creationId xmlns:a16="http://schemas.microsoft.com/office/drawing/2014/main" id="{CFBAF1DA-1DC3-632B-1862-C8EF3B8F0C72}"/>
                  </a:ext>
                </a:extLst>
              </p:cNvPr>
              <p:cNvSpPr/>
              <p:nvPr/>
            </p:nvSpPr>
            <p:spPr>
              <a:xfrm>
                <a:off x="12080878" y="5586270"/>
                <a:ext cx="26710" cy="9321"/>
              </a:xfrm>
              <a:custGeom>
                <a:avLst/>
                <a:gdLst>
                  <a:gd name="connsiteX0" fmla="*/ 24241 w 26710"/>
                  <a:gd name="connsiteY0" fmla="*/ 8923 h 9321"/>
                  <a:gd name="connsiteX1" fmla="*/ 22446 w 26710"/>
                  <a:gd name="connsiteY1" fmla="*/ 8923 h 9321"/>
                  <a:gd name="connsiteX2" fmla="*/ 3592 w 26710"/>
                  <a:gd name="connsiteY2" fmla="*/ 6229 h 9321"/>
                  <a:gd name="connsiteX3" fmla="*/ 0 w 26710"/>
                  <a:gd name="connsiteY3" fmla="*/ 4433 h 9321"/>
                  <a:gd name="connsiteX4" fmla="*/ 1796 w 26710"/>
                  <a:gd name="connsiteY4" fmla="*/ 841 h 9321"/>
                  <a:gd name="connsiteX5" fmla="*/ 26037 w 26710"/>
                  <a:gd name="connsiteY5" fmla="*/ 5331 h 9321"/>
                  <a:gd name="connsiteX6" fmla="*/ 26037 w 26710"/>
                  <a:gd name="connsiteY6" fmla="*/ 8923 h 9321"/>
                  <a:gd name="connsiteX7" fmla="*/ 24241 w 26710"/>
                  <a:gd name="connsiteY7" fmla="*/ 8923 h 9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710" h="9321">
                    <a:moveTo>
                      <a:pt x="24241" y="8923"/>
                    </a:moveTo>
                    <a:cubicBezTo>
                      <a:pt x="24241" y="8923"/>
                      <a:pt x="23344" y="8923"/>
                      <a:pt x="22446" y="8923"/>
                    </a:cubicBezTo>
                    <a:cubicBezTo>
                      <a:pt x="18855" y="5331"/>
                      <a:pt x="8978" y="4433"/>
                      <a:pt x="3592" y="6229"/>
                    </a:cubicBezTo>
                    <a:cubicBezTo>
                      <a:pt x="1796" y="6229"/>
                      <a:pt x="898" y="6229"/>
                      <a:pt x="0" y="4433"/>
                    </a:cubicBezTo>
                    <a:cubicBezTo>
                      <a:pt x="0" y="2637"/>
                      <a:pt x="0" y="1739"/>
                      <a:pt x="1796" y="841"/>
                    </a:cubicBezTo>
                    <a:cubicBezTo>
                      <a:pt x="8081" y="-955"/>
                      <a:pt x="20650" y="-58"/>
                      <a:pt x="26037" y="5331"/>
                    </a:cubicBezTo>
                    <a:cubicBezTo>
                      <a:pt x="26935" y="6229"/>
                      <a:pt x="26935" y="8025"/>
                      <a:pt x="26037" y="8923"/>
                    </a:cubicBezTo>
                    <a:cubicBezTo>
                      <a:pt x="25139" y="9821"/>
                      <a:pt x="25139" y="8923"/>
                      <a:pt x="24241" y="8923"/>
                    </a:cubicBezTo>
                  </a:path>
                </a:pathLst>
              </a:custGeom>
              <a:solidFill>
                <a:srgbClr val="1D1D1B"/>
              </a:solidFill>
              <a:ln w="8971" cap="flat">
                <a:noFill/>
                <a:prstDash val="solid"/>
                <a:miter/>
              </a:ln>
            </p:spPr>
            <p:txBody>
              <a:bodyPr rtlCol="0" anchor="ctr"/>
              <a:lstStyle/>
              <a:p>
                <a:endParaRPr lang="en-US"/>
              </a:p>
            </p:txBody>
          </p:sp>
          <p:sp>
            <p:nvSpPr>
              <p:cNvPr id="1520" name="Freeform 1519">
                <a:extLst>
                  <a:ext uri="{FF2B5EF4-FFF2-40B4-BE49-F238E27FC236}">
                    <a16:creationId xmlns:a16="http://schemas.microsoft.com/office/drawing/2014/main" id="{C44F6F90-FAB2-F674-45E8-03D8AF702C40}"/>
                  </a:ext>
                </a:extLst>
              </p:cNvPr>
              <p:cNvSpPr/>
              <p:nvPr/>
            </p:nvSpPr>
            <p:spPr>
              <a:xfrm>
                <a:off x="12110506" y="5611884"/>
                <a:ext cx="10149" cy="28210"/>
              </a:xfrm>
              <a:custGeom>
                <a:avLst/>
                <a:gdLst>
                  <a:gd name="connsiteX0" fmla="*/ 1796 w 10149"/>
                  <a:gd name="connsiteY0" fmla="*/ 28211 h 28210"/>
                  <a:gd name="connsiteX1" fmla="*/ 0 w 10149"/>
                  <a:gd name="connsiteY1" fmla="*/ 27313 h 28210"/>
                  <a:gd name="connsiteX2" fmla="*/ 898 w 10149"/>
                  <a:gd name="connsiteY2" fmla="*/ 23721 h 28210"/>
                  <a:gd name="connsiteX3" fmla="*/ 4489 w 10149"/>
                  <a:gd name="connsiteY3" fmla="*/ 15638 h 28210"/>
                  <a:gd name="connsiteX4" fmla="*/ 4489 w 10149"/>
                  <a:gd name="connsiteY4" fmla="*/ 1270 h 28210"/>
                  <a:gd name="connsiteX5" fmla="*/ 8081 w 10149"/>
                  <a:gd name="connsiteY5" fmla="*/ 372 h 28210"/>
                  <a:gd name="connsiteX6" fmla="*/ 8978 w 10149"/>
                  <a:gd name="connsiteY6" fmla="*/ 3964 h 28210"/>
                  <a:gd name="connsiteX7" fmla="*/ 8978 w 10149"/>
                  <a:gd name="connsiteY7" fmla="*/ 13842 h 28210"/>
                  <a:gd name="connsiteX8" fmla="*/ 2694 w 10149"/>
                  <a:gd name="connsiteY8" fmla="*/ 28211 h 28210"/>
                  <a:gd name="connsiteX9" fmla="*/ 1796 w 10149"/>
                  <a:gd name="connsiteY9" fmla="*/ 28211 h 28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49" h="28210">
                    <a:moveTo>
                      <a:pt x="1796" y="28211"/>
                    </a:moveTo>
                    <a:cubicBezTo>
                      <a:pt x="1796" y="28211"/>
                      <a:pt x="0" y="28211"/>
                      <a:pt x="0" y="27313"/>
                    </a:cubicBezTo>
                    <a:cubicBezTo>
                      <a:pt x="0" y="26415"/>
                      <a:pt x="0" y="24619"/>
                      <a:pt x="898" y="23721"/>
                    </a:cubicBezTo>
                    <a:cubicBezTo>
                      <a:pt x="6285" y="20129"/>
                      <a:pt x="5387" y="19230"/>
                      <a:pt x="4489" y="15638"/>
                    </a:cubicBezTo>
                    <a:cubicBezTo>
                      <a:pt x="3592" y="12046"/>
                      <a:pt x="1796" y="7556"/>
                      <a:pt x="4489" y="1270"/>
                    </a:cubicBezTo>
                    <a:cubicBezTo>
                      <a:pt x="4489" y="372"/>
                      <a:pt x="7183" y="-526"/>
                      <a:pt x="8081" y="372"/>
                    </a:cubicBezTo>
                    <a:cubicBezTo>
                      <a:pt x="8978" y="1270"/>
                      <a:pt x="9876" y="3066"/>
                      <a:pt x="8978" y="3964"/>
                    </a:cubicBezTo>
                    <a:cubicBezTo>
                      <a:pt x="6285" y="8454"/>
                      <a:pt x="8081" y="11148"/>
                      <a:pt x="8978" y="13842"/>
                    </a:cubicBezTo>
                    <a:cubicBezTo>
                      <a:pt x="10774" y="18333"/>
                      <a:pt x="11672" y="22823"/>
                      <a:pt x="2694" y="28211"/>
                    </a:cubicBezTo>
                    <a:cubicBezTo>
                      <a:pt x="2694" y="28211"/>
                      <a:pt x="2694" y="28211"/>
                      <a:pt x="1796" y="28211"/>
                    </a:cubicBezTo>
                  </a:path>
                </a:pathLst>
              </a:custGeom>
              <a:solidFill>
                <a:srgbClr val="1D1D1B"/>
              </a:solidFill>
              <a:ln w="8971" cap="flat">
                <a:noFill/>
                <a:prstDash val="solid"/>
                <a:miter/>
              </a:ln>
            </p:spPr>
            <p:txBody>
              <a:bodyPr rtlCol="0" anchor="ctr"/>
              <a:lstStyle/>
              <a:p>
                <a:endParaRPr lang="en-US"/>
              </a:p>
            </p:txBody>
          </p:sp>
          <p:sp>
            <p:nvSpPr>
              <p:cNvPr id="1521" name="Freeform 1520">
                <a:extLst>
                  <a:ext uri="{FF2B5EF4-FFF2-40B4-BE49-F238E27FC236}">
                    <a16:creationId xmlns:a16="http://schemas.microsoft.com/office/drawing/2014/main" id="{FB785386-4CF0-5F17-AC22-2FACE7D8EDA4}"/>
                  </a:ext>
                </a:extLst>
              </p:cNvPr>
              <p:cNvSpPr/>
              <p:nvPr/>
            </p:nvSpPr>
            <p:spPr>
              <a:xfrm>
                <a:off x="12084469" y="5602149"/>
                <a:ext cx="9875" cy="12132"/>
              </a:xfrm>
              <a:custGeom>
                <a:avLst/>
                <a:gdLst>
                  <a:gd name="connsiteX0" fmla="*/ 0 w 9875"/>
                  <a:gd name="connsiteY0" fmla="*/ 4719 h 12132"/>
                  <a:gd name="connsiteX1" fmla="*/ 6285 w 9875"/>
                  <a:gd name="connsiteY1" fmla="*/ 229 h 12132"/>
                  <a:gd name="connsiteX2" fmla="*/ 9876 w 9875"/>
                  <a:gd name="connsiteY2" fmla="*/ 7413 h 12132"/>
                  <a:gd name="connsiteX3" fmla="*/ 3591 w 9875"/>
                  <a:gd name="connsiteY3" fmla="*/ 11903 h 12132"/>
                  <a:gd name="connsiteX4" fmla="*/ 0 w 9875"/>
                  <a:gd name="connsiteY4" fmla="*/ 4719 h 121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75" h="12132">
                    <a:moveTo>
                      <a:pt x="0" y="4719"/>
                    </a:moveTo>
                    <a:cubicBezTo>
                      <a:pt x="0" y="1127"/>
                      <a:pt x="3591" y="-669"/>
                      <a:pt x="6285" y="229"/>
                    </a:cubicBezTo>
                    <a:cubicBezTo>
                      <a:pt x="8978" y="229"/>
                      <a:pt x="9876" y="3821"/>
                      <a:pt x="9876" y="7413"/>
                    </a:cubicBezTo>
                    <a:cubicBezTo>
                      <a:pt x="9876" y="11005"/>
                      <a:pt x="6285" y="12801"/>
                      <a:pt x="3591" y="11903"/>
                    </a:cubicBezTo>
                    <a:cubicBezTo>
                      <a:pt x="898" y="11903"/>
                      <a:pt x="0" y="8311"/>
                      <a:pt x="0" y="4719"/>
                    </a:cubicBezTo>
                  </a:path>
                </a:pathLst>
              </a:custGeom>
              <a:solidFill>
                <a:srgbClr val="1D1D1B"/>
              </a:solidFill>
              <a:ln w="8971" cap="flat">
                <a:noFill/>
                <a:prstDash val="solid"/>
                <a:miter/>
              </a:ln>
            </p:spPr>
            <p:txBody>
              <a:bodyPr rtlCol="0" anchor="ctr"/>
              <a:lstStyle/>
              <a:p>
                <a:endParaRPr lang="en-US"/>
              </a:p>
            </p:txBody>
          </p:sp>
          <p:sp>
            <p:nvSpPr>
              <p:cNvPr id="1522" name="Freeform 1521">
                <a:extLst>
                  <a:ext uri="{FF2B5EF4-FFF2-40B4-BE49-F238E27FC236}">
                    <a16:creationId xmlns:a16="http://schemas.microsoft.com/office/drawing/2014/main" id="{094792F0-317F-B363-5546-9C788693191A}"/>
                  </a:ext>
                </a:extLst>
              </p:cNvPr>
              <p:cNvSpPr/>
              <p:nvPr/>
            </p:nvSpPr>
            <p:spPr>
              <a:xfrm>
                <a:off x="12027901" y="5509481"/>
                <a:ext cx="30930" cy="90202"/>
              </a:xfrm>
              <a:custGeom>
                <a:avLst/>
                <a:gdLst>
                  <a:gd name="connsiteX0" fmla="*/ 8085 w 30930"/>
                  <a:gd name="connsiteY0" fmla="*/ 90202 h 90202"/>
                  <a:gd name="connsiteX1" fmla="*/ 5392 w 30930"/>
                  <a:gd name="connsiteY1" fmla="*/ 88406 h 90202"/>
                  <a:gd name="connsiteX2" fmla="*/ 26940 w 30930"/>
                  <a:gd name="connsiteY2" fmla="*/ 399 h 90202"/>
                  <a:gd name="connsiteX3" fmla="*/ 30531 w 30930"/>
                  <a:gd name="connsiteY3" fmla="*/ 399 h 90202"/>
                  <a:gd name="connsiteX4" fmla="*/ 30531 w 30930"/>
                  <a:gd name="connsiteY4" fmla="*/ 3991 h 90202"/>
                  <a:gd name="connsiteX5" fmla="*/ 9881 w 30930"/>
                  <a:gd name="connsiteY5" fmla="*/ 86610 h 90202"/>
                  <a:gd name="connsiteX6" fmla="*/ 8085 w 30930"/>
                  <a:gd name="connsiteY6" fmla="*/ 90202 h 90202"/>
                  <a:gd name="connsiteX7" fmla="*/ 7188 w 30930"/>
                  <a:gd name="connsiteY7" fmla="*/ 90202 h 90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930" h="90202">
                    <a:moveTo>
                      <a:pt x="8085" y="90202"/>
                    </a:moveTo>
                    <a:cubicBezTo>
                      <a:pt x="7188" y="90202"/>
                      <a:pt x="6290" y="90202"/>
                      <a:pt x="5392" y="88406"/>
                    </a:cubicBezTo>
                    <a:cubicBezTo>
                      <a:pt x="-8075" y="55179"/>
                      <a:pt x="5392" y="18360"/>
                      <a:pt x="26940" y="399"/>
                    </a:cubicBezTo>
                    <a:cubicBezTo>
                      <a:pt x="27838" y="-499"/>
                      <a:pt x="29633" y="399"/>
                      <a:pt x="30531" y="399"/>
                    </a:cubicBezTo>
                    <a:cubicBezTo>
                      <a:pt x="31429" y="399"/>
                      <a:pt x="30531" y="3093"/>
                      <a:pt x="30531" y="3991"/>
                    </a:cubicBezTo>
                    <a:cubicBezTo>
                      <a:pt x="10779" y="21054"/>
                      <a:pt x="-1790" y="56975"/>
                      <a:pt x="9881" y="86610"/>
                    </a:cubicBezTo>
                    <a:cubicBezTo>
                      <a:pt x="9881" y="87508"/>
                      <a:pt x="9881" y="89304"/>
                      <a:pt x="8085" y="90202"/>
                    </a:cubicBezTo>
                    <a:cubicBezTo>
                      <a:pt x="8085" y="90202"/>
                      <a:pt x="8085" y="90202"/>
                      <a:pt x="7188" y="90202"/>
                    </a:cubicBezTo>
                  </a:path>
                </a:pathLst>
              </a:custGeom>
              <a:solidFill>
                <a:srgbClr val="1D1D1B"/>
              </a:solidFill>
              <a:ln w="8971" cap="flat">
                <a:noFill/>
                <a:prstDash val="solid"/>
                <a:miter/>
              </a:ln>
            </p:spPr>
            <p:txBody>
              <a:bodyPr rtlCol="0" anchor="ctr"/>
              <a:lstStyle/>
              <a:p>
                <a:endParaRPr lang="en-US"/>
              </a:p>
            </p:txBody>
          </p:sp>
          <p:sp>
            <p:nvSpPr>
              <p:cNvPr id="1523" name="Freeform 1522">
                <a:extLst>
                  <a:ext uri="{FF2B5EF4-FFF2-40B4-BE49-F238E27FC236}">
                    <a16:creationId xmlns:a16="http://schemas.microsoft.com/office/drawing/2014/main" id="{51A2666B-5EE8-6763-A88C-961EB4268C7A}"/>
                  </a:ext>
                </a:extLst>
              </p:cNvPr>
              <p:cNvSpPr/>
              <p:nvPr/>
            </p:nvSpPr>
            <p:spPr>
              <a:xfrm>
                <a:off x="12096141" y="5484033"/>
                <a:ext cx="90751" cy="115650"/>
              </a:xfrm>
              <a:custGeom>
                <a:avLst/>
                <a:gdLst>
                  <a:gd name="connsiteX0" fmla="*/ 79008 w 90751"/>
                  <a:gd name="connsiteY0" fmla="*/ 115650 h 115650"/>
                  <a:gd name="connsiteX1" fmla="*/ 77213 w 90751"/>
                  <a:gd name="connsiteY1" fmla="*/ 115650 h 115650"/>
                  <a:gd name="connsiteX2" fmla="*/ 77213 w 90751"/>
                  <a:gd name="connsiteY2" fmla="*/ 112058 h 115650"/>
                  <a:gd name="connsiteX3" fmla="*/ 71826 w 90751"/>
                  <a:gd name="connsiteY3" fmla="*/ 32133 h 115650"/>
                  <a:gd name="connsiteX4" fmla="*/ 3592 w 90751"/>
                  <a:gd name="connsiteY4" fmla="*/ 8784 h 115650"/>
                  <a:gd name="connsiteX5" fmla="*/ 0 w 90751"/>
                  <a:gd name="connsiteY5" fmla="*/ 6989 h 115650"/>
                  <a:gd name="connsiteX6" fmla="*/ 1796 w 90751"/>
                  <a:gd name="connsiteY6" fmla="*/ 3396 h 115650"/>
                  <a:gd name="connsiteX7" fmla="*/ 75417 w 90751"/>
                  <a:gd name="connsiteY7" fmla="*/ 28541 h 115650"/>
                  <a:gd name="connsiteX8" fmla="*/ 80804 w 90751"/>
                  <a:gd name="connsiteY8" fmla="*/ 114752 h 115650"/>
                  <a:gd name="connsiteX9" fmla="*/ 79008 w 90751"/>
                  <a:gd name="connsiteY9" fmla="*/ 115650 h 11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751" h="115650">
                    <a:moveTo>
                      <a:pt x="79008" y="115650"/>
                    </a:moveTo>
                    <a:cubicBezTo>
                      <a:pt x="79008" y="115650"/>
                      <a:pt x="78111" y="115650"/>
                      <a:pt x="77213" y="115650"/>
                    </a:cubicBezTo>
                    <a:cubicBezTo>
                      <a:pt x="76315" y="115650"/>
                      <a:pt x="75417" y="112956"/>
                      <a:pt x="77213" y="112058"/>
                    </a:cubicBezTo>
                    <a:cubicBezTo>
                      <a:pt x="90680" y="93199"/>
                      <a:pt x="87987" y="53686"/>
                      <a:pt x="71826" y="32133"/>
                    </a:cubicBezTo>
                    <a:cubicBezTo>
                      <a:pt x="54767" y="8784"/>
                      <a:pt x="28730" y="702"/>
                      <a:pt x="3592" y="8784"/>
                    </a:cubicBezTo>
                    <a:cubicBezTo>
                      <a:pt x="2693" y="8784"/>
                      <a:pt x="898" y="8784"/>
                      <a:pt x="0" y="6989"/>
                    </a:cubicBezTo>
                    <a:cubicBezTo>
                      <a:pt x="0" y="5192"/>
                      <a:pt x="0" y="4294"/>
                      <a:pt x="1796" y="3396"/>
                    </a:cubicBezTo>
                    <a:cubicBezTo>
                      <a:pt x="28730" y="-5584"/>
                      <a:pt x="56563" y="3396"/>
                      <a:pt x="75417" y="28541"/>
                    </a:cubicBezTo>
                    <a:cubicBezTo>
                      <a:pt x="93374" y="51890"/>
                      <a:pt x="96067" y="94097"/>
                      <a:pt x="80804" y="114752"/>
                    </a:cubicBezTo>
                    <a:cubicBezTo>
                      <a:pt x="80804" y="114752"/>
                      <a:pt x="79907" y="115650"/>
                      <a:pt x="79008" y="115650"/>
                    </a:cubicBezTo>
                  </a:path>
                </a:pathLst>
              </a:custGeom>
              <a:solidFill>
                <a:srgbClr val="1D1D1B"/>
              </a:solidFill>
              <a:ln w="8971" cap="flat">
                <a:noFill/>
                <a:prstDash val="solid"/>
                <a:miter/>
              </a:ln>
            </p:spPr>
            <p:txBody>
              <a:bodyPr rtlCol="0" anchor="ctr"/>
              <a:lstStyle/>
              <a:p>
                <a:endParaRPr lang="en-US"/>
              </a:p>
            </p:txBody>
          </p:sp>
          <p:sp>
            <p:nvSpPr>
              <p:cNvPr id="1524" name="Freeform 1523">
                <a:extLst>
                  <a:ext uri="{FF2B5EF4-FFF2-40B4-BE49-F238E27FC236}">
                    <a16:creationId xmlns:a16="http://schemas.microsoft.com/office/drawing/2014/main" id="{A3EAF406-8450-5DC6-D869-6DC949797962}"/>
                  </a:ext>
                </a:extLst>
              </p:cNvPr>
              <p:cNvSpPr/>
              <p:nvPr/>
            </p:nvSpPr>
            <p:spPr>
              <a:xfrm>
                <a:off x="12090745" y="5648177"/>
                <a:ext cx="34126" cy="21841"/>
              </a:xfrm>
              <a:custGeom>
                <a:avLst/>
                <a:gdLst>
                  <a:gd name="connsiteX0" fmla="*/ 34126 w 34126"/>
                  <a:gd name="connsiteY0" fmla="*/ 7184 h 21841"/>
                  <a:gd name="connsiteX1" fmla="*/ 15272 w 34126"/>
                  <a:gd name="connsiteY1" fmla="*/ 21553 h 21841"/>
                  <a:gd name="connsiteX2" fmla="*/ 9 w 34126"/>
                  <a:gd name="connsiteY2" fmla="*/ 0 h 21841"/>
                  <a:gd name="connsiteX3" fmla="*/ 16170 w 34126"/>
                  <a:gd name="connsiteY3" fmla="*/ 5388 h 21841"/>
                  <a:gd name="connsiteX4" fmla="*/ 33228 w 34126"/>
                  <a:gd name="connsiteY4" fmla="*/ 6286 h 21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26" h="21841">
                    <a:moveTo>
                      <a:pt x="34126" y="7184"/>
                    </a:moveTo>
                    <a:cubicBezTo>
                      <a:pt x="34126" y="7184"/>
                      <a:pt x="29637" y="24247"/>
                      <a:pt x="15272" y="21553"/>
                    </a:cubicBezTo>
                    <a:cubicBezTo>
                      <a:pt x="-889" y="18858"/>
                      <a:pt x="9" y="0"/>
                      <a:pt x="9" y="0"/>
                    </a:cubicBezTo>
                    <a:cubicBezTo>
                      <a:pt x="9" y="0"/>
                      <a:pt x="8987" y="3592"/>
                      <a:pt x="16170" y="5388"/>
                    </a:cubicBezTo>
                    <a:cubicBezTo>
                      <a:pt x="24250" y="7184"/>
                      <a:pt x="33228" y="6286"/>
                      <a:pt x="33228" y="6286"/>
                    </a:cubicBezTo>
                  </a:path>
                </a:pathLst>
              </a:custGeom>
              <a:solidFill>
                <a:srgbClr val="FFFFFF"/>
              </a:solidFill>
              <a:ln w="8971" cap="flat">
                <a:noFill/>
                <a:prstDash val="solid"/>
                <a:miter/>
              </a:ln>
            </p:spPr>
            <p:txBody>
              <a:bodyPr rtlCol="0" anchor="ctr"/>
              <a:lstStyle/>
              <a:p>
                <a:endParaRPr lang="en-US"/>
              </a:p>
            </p:txBody>
          </p:sp>
          <p:sp>
            <p:nvSpPr>
              <p:cNvPr id="1525" name="Freeform 1524">
                <a:extLst>
                  <a:ext uri="{FF2B5EF4-FFF2-40B4-BE49-F238E27FC236}">
                    <a16:creationId xmlns:a16="http://schemas.microsoft.com/office/drawing/2014/main" id="{3B261037-2F51-555B-F9CF-6AB38FCB4FA0}"/>
                  </a:ext>
                </a:extLst>
              </p:cNvPr>
              <p:cNvSpPr/>
              <p:nvPr/>
            </p:nvSpPr>
            <p:spPr>
              <a:xfrm>
                <a:off x="12088829" y="5647279"/>
                <a:ext cx="37837" cy="26042"/>
              </a:xfrm>
              <a:custGeom>
                <a:avLst/>
                <a:gdLst>
                  <a:gd name="connsiteX0" fmla="*/ 5516 w 37837"/>
                  <a:gd name="connsiteY0" fmla="*/ 5388 h 26042"/>
                  <a:gd name="connsiteX1" fmla="*/ 18086 w 37837"/>
                  <a:gd name="connsiteY1" fmla="*/ 20655 h 26042"/>
                  <a:gd name="connsiteX2" fmla="*/ 32450 w 37837"/>
                  <a:gd name="connsiteY2" fmla="*/ 10776 h 26042"/>
                  <a:gd name="connsiteX3" fmla="*/ 18086 w 37837"/>
                  <a:gd name="connsiteY3" fmla="*/ 9878 h 26042"/>
                  <a:gd name="connsiteX4" fmla="*/ 4618 w 37837"/>
                  <a:gd name="connsiteY4" fmla="*/ 6286 h 26042"/>
                  <a:gd name="connsiteX5" fmla="*/ 19881 w 37837"/>
                  <a:gd name="connsiteY5" fmla="*/ 26043 h 26042"/>
                  <a:gd name="connsiteX6" fmla="*/ 17187 w 37837"/>
                  <a:gd name="connsiteY6" fmla="*/ 26043 h 26042"/>
                  <a:gd name="connsiteX7" fmla="*/ 129 w 37837"/>
                  <a:gd name="connsiteY7" fmla="*/ 1796 h 26042"/>
                  <a:gd name="connsiteX8" fmla="*/ 1027 w 37837"/>
                  <a:gd name="connsiteY8" fmla="*/ 0 h 26042"/>
                  <a:gd name="connsiteX9" fmla="*/ 3720 w 37837"/>
                  <a:gd name="connsiteY9" fmla="*/ 0 h 26042"/>
                  <a:gd name="connsiteX10" fmla="*/ 19881 w 37837"/>
                  <a:gd name="connsiteY10" fmla="*/ 5388 h 26042"/>
                  <a:gd name="connsiteX11" fmla="*/ 36042 w 37837"/>
                  <a:gd name="connsiteY11" fmla="*/ 6286 h 26042"/>
                  <a:gd name="connsiteX12" fmla="*/ 37838 w 37837"/>
                  <a:gd name="connsiteY12" fmla="*/ 7184 h 26042"/>
                  <a:gd name="connsiteX13" fmla="*/ 37838 w 37837"/>
                  <a:gd name="connsiteY13" fmla="*/ 8980 h 26042"/>
                  <a:gd name="connsiteX14" fmla="*/ 19881 w 37837"/>
                  <a:gd name="connsiteY14" fmla="*/ 26043 h 2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837" h="26042">
                    <a:moveTo>
                      <a:pt x="5516" y="5388"/>
                    </a:moveTo>
                    <a:cubicBezTo>
                      <a:pt x="5516" y="10776"/>
                      <a:pt x="9107" y="18859"/>
                      <a:pt x="18086" y="20655"/>
                    </a:cubicBezTo>
                    <a:cubicBezTo>
                      <a:pt x="26166" y="22451"/>
                      <a:pt x="30655" y="15266"/>
                      <a:pt x="32450" y="10776"/>
                    </a:cubicBezTo>
                    <a:cubicBezTo>
                      <a:pt x="28860" y="10776"/>
                      <a:pt x="23472" y="10776"/>
                      <a:pt x="18086" y="9878"/>
                    </a:cubicBezTo>
                    <a:cubicBezTo>
                      <a:pt x="13596" y="8980"/>
                      <a:pt x="8209" y="7184"/>
                      <a:pt x="4618" y="6286"/>
                    </a:cubicBezTo>
                    <a:close/>
                    <a:moveTo>
                      <a:pt x="19881" y="26043"/>
                    </a:moveTo>
                    <a:cubicBezTo>
                      <a:pt x="18983" y="26043"/>
                      <a:pt x="18086" y="26043"/>
                      <a:pt x="17187" y="26043"/>
                    </a:cubicBezTo>
                    <a:cubicBezTo>
                      <a:pt x="2822" y="23349"/>
                      <a:pt x="-769" y="8980"/>
                      <a:pt x="129" y="1796"/>
                    </a:cubicBezTo>
                    <a:cubicBezTo>
                      <a:pt x="129" y="1796"/>
                      <a:pt x="129" y="0"/>
                      <a:pt x="1027" y="0"/>
                    </a:cubicBezTo>
                    <a:cubicBezTo>
                      <a:pt x="1027" y="0"/>
                      <a:pt x="2822" y="0"/>
                      <a:pt x="3720" y="0"/>
                    </a:cubicBezTo>
                    <a:cubicBezTo>
                      <a:pt x="3720" y="0"/>
                      <a:pt x="12698" y="3592"/>
                      <a:pt x="19881" y="5388"/>
                    </a:cubicBezTo>
                    <a:cubicBezTo>
                      <a:pt x="27064" y="7184"/>
                      <a:pt x="36042" y="6286"/>
                      <a:pt x="36042" y="6286"/>
                    </a:cubicBezTo>
                    <a:cubicBezTo>
                      <a:pt x="36042" y="6286"/>
                      <a:pt x="37838" y="6286"/>
                      <a:pt x="37838" y="7184"/>
                    </a:cubicBezTo>
                    <a:cubicBezTo>
                      <a:pt x="37838" y="7184"/>
                      <a:pt x="37838" y="8980"/>
                      <a:pt x="37838" y="8980"/>
                    </a:cubicBezTo>
                    <a:cubicBezTo>
                      <a:pt x="36042" y="15266"/>
                      <a:pt x="30655" y="26043"/>
                      <a:pt x="19881" y="26043"/>
                    </a:cubicBezTo>
                  </a:path>
                </a:pathLst>
              </a:custGeom>
              <a:solidFill>
                <a:srgbClr val="1D1D1B"/>
              </a:solidFill>
              <a:ln w="8971" cap="flat">
                <a:noFill/>
                <a:prstDash val="solid"/>
                <a:miter/>
              </a:ln>
            </p:spPr>
            <p:txBody>
              <a:bodyPr rtlCol="0" anchor="ctr"/>
              <a:lstStyle/>
              <a:p>
                <a:endParaRPr lang="en-US"/>
              </a:p>
            </p:txBody>
          </p:sp>
          <p:sp>
            <p:nvSpPr>
              <p:cNvPr id="1526" name="Freeform 1525">
                <a:extLst>
                  <a:ext uri="{FF2B5EF4-FFF2-40B4-BE49-F238E27FC236}">
                    <a16:creationId xmlns:a16="http://schemas.microsoft.com/office/drawing/2014/main" id="{ACFB1B6F-0F96-0313-6B2D-7EFA7682AA08}"/>
                  </a:ext>
                </a:extLst>
              </p:cNvPr>
              <p:cNvSpPr/>
              <p:nvPr/>
            </p:nvSpPr>
            <p:spPr>
              <a:xfrm>
                <a:off x="12134634" y="5679608"/>
                <a:ext cx="16673" cy="44003"/>
              </a:xfrm>
              <a:custGeom>
                <a:avLst/>
                <a:gdLst>
                  <a:gd name="connsiteX0" fmla="*/ 13581 w 16673"/>
                  <a:gd name="connsiteY0" fmla="*/ 44004 h 44003"/>
                  <a:gd name="connsiteX1" fmla="*/ 11785 w 16673"/>
                  <a:gd name="connsiteY1" fmla="*/ 43105 h 44003"/>
                  <a:gd name="connsiteX2" fmla="*/ 113 w 16673"/>
                  <a:gd name="connsiteY2" fmla="*/ 2694 h 44003"/>
                  <a:gd name="connsiteX3" fmla="*/ 2807 w 16673"/>
                  <a:gd name="connsiteY3" fmla="*/ 0 h 44003"/>
                  <a:gd name="connsiteX4" fmla="*/ 5501 w 16673"/>
                  <a:gd name="connsiteY4" fmla="*/ 2694 h 44003"/>
                  <a:gd name="connsiteX5" fmla="*/ 16274 w 16673"/>
                  <a:gd name="connsiteY5" fmla="*/ 39513 h 44003"/>
                  <a:gd name="connsiteX6" fmla="*/ 16274 w 16673"/>
                  <a:gd name="connsiteY6" fmla="*/ 43105 h 44003"/>
                  <a:gd name="connsiteX7" fmla="*/ 14479 w 16673"/>
                  <a:gd name="connsiteY7" fmla="*/ 43105 h 4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673" h="44003">
                    <a:moveTo>
                      <a:pt x="13581" y="44004"/>
                    </a:moveTo>
                    <a:cubicBezTo>
                      <a:pt x="13581" y="44004"/>
                      <a:pt x="11785" y="44004"/>
                      <a:pt x="11785" y="43105"/>
                    </a:cubicBezTo>
                    <a:cubicBezTo>
                      <a:pt x="3705" y="33227"/>
                      <a:pt x="-784" y="13470"/>
                      <a:pt x="113" y="2694"/>
                    </a:cubicBezTo>
                    <a:cubicBezTo>
                      <a:pt x="113" y="898"/>
                      <a:pt x="1909" y="0"/>
                      <a:pt x="2807" y="0"/>
                    </a:cubicBezTo>
                    <a:cubicBezTo>
                      <a:pt x="4602" y="0"/>
                      <a:pt x="5501" y="1796"/>
                      <a:pt x="5501" y="2694"/>
                    </a:cubicBezTo>
                    <a:cubicBezTo>
                      <a:pt x="4602" y="12572"/>
                      <a:pt x="9091" y="31431"/>
                      <a:pt x="16274" y="39513"/>
                    </a:cubicBezTo>
                    <a:cubicBezTo>
                      <a:pt x="17172" y="40411"/>
                      <a:pt x="16274" y="42207"/>
                      <a:pt x="16274" y="43105"/>
                    </a:cubicBezTo>
                    <a:cubicBezTo>
                      <a:pt x="16274" y="43105"/>
                      <a:pt x="15376" y="43105"/>
                      <a:pt x="14479" y="43105"/>
                    </a:cubicBezTo>
                  </a:path>
                </a:pathLst>
              </a:custGeom>
              <a:solidFill>
                <a:srgbClr val="1D1D1B"/>
              </a:solidFill>
              <a:ln w="8971" cap="flat">
                <a:noFill/>
                <a:prstDash val="solid"/>
                <a:miter/>
              </a:ln>
            </p:spPr>
            <p:txBody>
              <a:bodyPr rtlCol="0" anchor="ctr"/>
              <a:lstStyle/>
              <a:p>
                <a:endParaRPr lang="en-US"/>
              </a:p>
            </p:txBody>
          </p:sp>
          <p:sp>
            <p:nvSpPr>
              <p:cNvPr id="1527" name="Freeform 1526">
                <a:extLst>
                  <a:ext uri="{FF2B5EF4-FFF2-40B4-BE49-F238E27FC236}">
                    <a16:creationId xmlns:a16="http://schemas.microsoft.com/office/drawing/2014/main" id="{1D9C272C-F0DD-E229-E211-873D70A1E46E}"/>
                  </a:ext>
                </a:extLst>
              </p:cNvPr>
              <p:cNvSpPr/>
              <p:nvPr/>
            </p:nvSpPr>
            <p:spPr>
              <a:xfrm>
                <a:off x="12134747" y="5594514"/>
                <a:ext cx="22584" cy="8761"/>
              </a:xfrm>
              <a:custGeom>
                <a:avLst/>
                <a:gdLst>
                  <a:gd name="connsiteX0" fmla="*/ 20650 w 22584"/>
                  <a:gd name="connsiteY0" fmla="*/ 8761 h 8761"/>
                  <a:gd name="connsiteX1" fmla="*/ 18855 w 22584"/>
                  <a:gd name="connsiteY1" fmla="*/ 8761 h 8761"/>
                  <a:gd name="connsiteX2" fmla="*/ 3592 w 22584"/>
                  <a:gd name="connsiteY2" fmla="*/ 6067 h 8761"/>
                  <a:gd name="connsiteX3" fmla="*/ 0 w 22584"/>
                  <a:gd name="connsiteY3" fmla="*/ 4271 h 8761"/>
                  <a:gd name="connsiteX4" fmla="*/ 1796 w 22584"/>
                  <a:gd name="connsiteY4" fmla="*/ 679 h 8761"/>
                  <a:gd name="connsiteX5" fmla="*/ 21548 w 22584"/>
                  <a:gd name="connsiteY5" fmla="*/ 4271 h 8761"/>
                  <a:gd name="connsiteX6" fmla="*/ 21548 w 22584"/>
                  <a:gd name="connsiteY6" fmla="*/ 7863 h 8761"/>
                  <a:gd name="connsiteX7" fmla="*/ 19752 w 22584"/>
                  <a:gd name="connsiteY7" fmla="*/ 8761 h 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84" h="8761">
                    <a:moveTo>
                      <a:pt x="20650" y="8761"/>
                    </a:moveTo>
                    <a:cubicBezTo>
                      <a:pt x="20650" y="8761"/>
                      <a:pt x="19752" y="8761"/>
                      <a:pt x="18855" y="8761"/>
                    </a:cubicBezTo>
                    <a:cubicBezTo>
                      <a:pt x="13467" y="5169"/>
                      <a:pt x="6285" y="5169"/>
                      <a:pt x="3592" y="6067"/>
                    </a:cubicBezTo>
                    <a:cubicBezTo>
                      <a:pt x="1796" y="6067"/>
                      <a:pt x="898" y="6067"/>
                      <a:pt x="0" y="4271"/>
                    </a:cubicBezTo>
                    <a:cubicBezTo>
                      <a:pt x="0" y="2475"/>
                      <a:pt x="0" y="1577"/>
                      <a:pt x="1796" y="679"/>
                    </a:cubicBezTo>
                    <a:cubicBezTo>
                      <a:pt x="6285" y="-219"/>
                      <a:pt x="15263" y="-1117"/>
                      <a:pt x="21548" y="4271"/>
                    </a:cubicBezTo>
                    <a:cubicBezTo>
                      <a:pt x="22446" y="4271"/>
                      <a:pt x="23344" y="6965"/>
                      <a:pt x="21548" y="7863"/>
                    </a:cubicBezTo>
                    <a:cubicBezTo>
                      <a:pt x="21548" y="7863"/>
                      <a:pt x="20650" y="8761"/>
                      <a:pt x="19752" y="8761"/>
                    </a:cubicBezTo>
                  </a:path>
                </a:pathLst>
              </a:custGeom>
              <a:solidFill>
                <a:srgbClr val="1D1D1B"/>
              </a:solidFill>
              <a:ln w="8971" cap="flat">
                <a:noFill/>
                <a:prstDash val="solid"/>
                <a:miter/>
              </a:ln>
            </p:spPr>
            <p:txBody>
              <a:bodyPr rtlCol="0" anchor="ctr"/>
              <a:lstStyle/>
              <a:p>
                <a:endParaRPr lang="en-US"/>
              </a:p>
            </p:txBody>
          </p:sp>
          <p:sp>
            <p:nvSpPr>
              <p:cNvPr id="1528" name="Freeform 1527">
                <a:extLst>
                  <a:ext uri="{FF2B5EF4-FFF2-40B4-BE49-F238E27FC236}">
                    <a16:creationId xmlns:a16="http://schemas.microsoft.com/office/drawing/2014/main" id="{C0770356-E73C-111E-38A9-CAF34E6FD216}"/>
                  </a:ext>
                </a:extLst>
              </p:cNvPr>
              <p:cNvSpPr/>
              <p:nvPr/>
            </p:nvSpPr>
            <p:spPr>
              <a:xfrm>
                <a:off x="12049454" y="5544170"/>
                <a:ext cx="121210" cy="74371"/>
              </a:xfrm>
              <a:custGeom>
                <a:avLst/>
                <a:gdLst>
                  <a:gd name="connsiteX0" fmla="*/ 116717 w 121210"/>
                  <a:gd name="connsiteY0" fmla="*/ 74372 h 74371"/>
                  <a:gd name="connsiteX1" fmla="*/ 116717 w 121210"/>
                  <a:gd name="connsiteY1" fmla="*/ 74372 h 74371"/>
                  <a:gd name="connsiteX2" fmla="*/ 114921 w 121210"/>
                  <a:gd name="connsiteY2" fmla="*/ 71678 h 74371"/>
                  <a:gd name="connsiteX3" fmla="*/ 109535 w 121210"/>
                  <a:gd name="connsiteY3" fmla="*/ 26776 h 74371"/>
                  <a:gd name="connsiteX4" fmla="*/ 79008 w 121210"/>
                  <a:gd name="connsiteY4" fmla="*/ 6122 h 74371"/>
                  <a:gd name="connsiteX5" fmla="*/ 5387 w 121210"/>
                  <a:gd name="connsiteY5" fmla="*/ 50125 h 74371"/>
                  <a:gd name="connsiteX6" fmla="*/ 1796 w 121210"/>
                  <a:gd name="connsiteY6" fmla="*/ 51921 h 74371"/>
                  <a:gd name="connsiteX7" fmla="*/ 0 w 121210"/>
                  <a:gd name="connsiteY7" fmla="*/ 48329 h 74371"/>
                  <a:gd name="connsiteX8" fmla="*/ 79008 w 121210"/>
                  <a:gd name="connsiteY8" fmla="*/ 734 h 74371"/>
                  <a:gd name="connsiteX9" fmla="*/ 113126 w 121210"/>
                  <a:gd name="connsiteY9" fmla="*/ 24082 h 74371"/>
                  <a:gd name="connsiteX10" fmla="*/ 119410 w 121210"/>
                  <a:gd name="connsiteY10" fmla="*/ 72576 h 74371"/>
                  <a:gd name="connsiteX11" fmla="*/ 116717 w 121210"/>
                  <a:gd name="connsiteY11" fmla="*/ 74372 h 74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210" h="74371">
                    <a:moveTo>
                      <a:pt x="116717" y="74372"/>
                    </a:moveTo>
                    <a:cubicBezTo>
                      <a:pt x="116717" y="74372"/>
                      <a:pt x="116717" y="74372"/>
                      <a:pt x="116717" y="74372"/>
                    </a:cubicBezTo>
                    <a:cubicBezTo>
                      <a:pt x="114921" y="74372"/>
                      <a:pt x="114024" y="72576"/>
                      <a:pt x="114921" y="71678"/>
                    </a:cubicBezTo>
                    <a:cubicBezTo>
                      <a:pt x="118513" y="55513"/>
                      <a:pt x="118513" y="42043"/>
                      <a:pt x="109535" y="26776"/>
                    </a:cubicBezTo>
                    <a:cubicBezTo>
                      <a:pt x="102352" y="14204"/>
                      <a:pt x="92476" y="7918"/>
                      <a:pt x="79008" y="6122"/>
                    </a:cubicBezTo>
                    <a:cubicBezTo>
                      <a:pt x="33220" y="734"/>
                      <a:pt x="16161" y="20490"/>
                      <a:pt x="5387" y="50125"/>
                    </a:cubicBezTo>
                    <a:cubicBezTo>
                      <a:pt x="5387" y="51023"/>
                      <a:pt x="3592" y="51921"/>
                      <a:pt x="1796" y="51921"/>
                    </a:cubicBezTo>
                    <a:cubicBezTo>
                      <a:pt x="898" y="51921"/>
                      <a:pt x="0" y="50125"/>
                      <a:pt x="0" y="48329"/>
                    </a:cubicBezTo>
                    <a:cubicBezTo>
                      <a:pt x="9876" y="20490"/>
                      <a:pt x="26935" y="-4655"/>
                      <a:pt x="79008" y="734"/>
                    </a:cubicBezTo>
                    <a:cubicBezTo>
                      <a:pt x="93374" y="2529"/>
                      <a:pt x="105045" y="10612"/>
                      <a:pt x="113126" y="24082"/>
                    </a:cubicBezTo>
                    <a:cubicBezTo>
                      <a:pt x="123002" y="40247"/>
                      <a:pt x="122104" y="55513"/>
                      <a:pt x="119410" y="72576"/>
                    </a:cubicBezTo>
                    <a:cubicBezTo>
                      <a:pt x="119410" y="73474"/>
                      <a:pt x="117615" y="74372"/>
                      <a:pt x="116717" y="74372"/>
                    </a:cubicBezTo>
                  </a:path>
                </a:pathLst>
              </a:custGeom>
              <a:solidFill>
                <a:srgbClr val="1D1D1B"/>
              </a:solidFill>
              <a:ln w="8971" cap="flat">
                <a:noFill/>
                <a:prstDash val="solid"/>
                <a:miter/>
              </a:ln>
            </p:spPr>
            <p:txBody>
              <a:bodyPr rtlCol="0" anchor="ctr"/>
              <a:lstStyle/>
              <a:p>
                <a:endParaRPr lang="en-US"/>
              </a:p>
            </p:txBody>
          </p:sp>
          <p:sp>
            <p:nvSpPr>
              <p:cNvPr id="1529" name="Freeform 1528">
                <a:extLst>
                  <a:ext uri="{FF2B5EF4-FFF2-40B4-BE49-F238E27FC236}">
                    <a16:creationId xmlns:a16="http://schemas.microsoft.com/office/drawing/2014/main" id="{5258A4AB-DA15-CF6E-3F8F-3FF7338DC042}"/>
                  </a:ext>
                </a:extLst>
              </p:cNvPr>
              <p:cNvSpPr/>
              <p:nvPr/>
            </p:nvSpPr>
            <p:spPr>
              <a:xfrm>
                <a:off x="12037782" y="5514810"/>
                <a:ext cx="113125" cy="82179"/>
              </a:xfrm>
              <a:custGeom>
                <a:avLst/>
                <a:gdLst>
                  <a:gd name="connsiteX0" fmla="*/ 2693 w 113125"/>
                  <a:gd name="connsiteY0" fmla="*/ 82180 h 82179"/>
                  <a:gd name="connsiteX1" fmla="*/ 2693 w 113125"/>
                  <a:gd name="connsiteY1" fmla="*/ 82180 h 82179"/>
                  <a:gd name="connsiteX2" fmla="*/ 0 w 113125"/>
                  <a:gd name="connsiteY2" fmla="*/ 79486 h 82179"/>
                  <a:gd name="connsiteX3" fmla="*/ 64643 w 113125"/>
                  <a:gd name="connsiteY3" fmla="*/ 459 h 82179"/>
                  <a:gd name="connsiteX4" fmla="*/ 113126 w 113125"/>
                  <a:gd name="connsiteY4" fmla="*/ 39074 h 82179"/>
                  <a:gd name="connsiteX5" fmla="*/ 111330 w 113125"/>
                  <a:gd name="connsiteY5" fmla="*/ 41768 h 82179"/>
                  <a:gd name="connsiteX6" fmla="*/ 108636 w 113125"/>
                  <a:gd name="connsiteY6" fmla="*/ 39972 h 82179"/>
                  <a:gd name="connsiteX7" fmla="*/ 65541 w 113125"/>
                  <a:gd name="connsiteY7" fmla="*/ 4949 h 82179"/>
                  <a:gd name="connsiteX8" fmla="*/ 5387 w 113125"/>
                  <a:gd name="connsiteY8" fmla="*/ 78587 h 82179"/>
                  <a:gd name="connsiteX9" fmla="*/ 2693 w 113125"/>
                  <a:gd name="connsiteY9" fmla="*/ 81281 h 82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3125" h="82179">
                    <a:moveTo>
                      <a:pt x="2693" y="82180"/>
                    </a:moveTo>
                    <a:lnTo>
                      <a:pt x="2693" y="82180"/>
                    </a:lnTo>
                    <a:cubicBezTo>
                      <a:pt x="898" y="82180"/>
                      <a:pt x="0" y="81281"/>
                      <a:pt x="0" y="79486"/>
                    </a:cubicBezTo>
                    <a:cubicBezTo>
                      <a:pt x="0" y="59729"/>
                      <a:pt x="12570" y="7643"/>
                      <a:pt x="64643" y="459"/>
                    </a:cubicBezTo>
                    <a:cubicBezTo>
                      <a:pt x="100556" y="-4032"/>
                      <a:pt x="110432" y="25604"/>
                      <a:pt x="113126" y="39074"/>
                    </a:cubicBezTo>
                    <a:cubicBezTo>
                      <a:pt x="113126" y="40870"/>
                      <a:pt x="113126" y="41768"/>
                      <a:pt x="111330" y="41768"/>
                    </a:cubicBezTo>
                    <a:cubicBezTo>
                      <a:pt x="109535" y="41768"/>
                      <a:pt x="108636" y="41768"/>
                      <a:pt x="108636" y="39972"/>
                    </a:cubicBezTo>
                    <a:cubicBezTo>
                      <a:pt x="105943" y="25604"/>
                      <a:pt x="96067" y="1357"/>
                      <a:pt x="65541" y="4949"/>
                    </a:cubicBezTo>
                    <a:cubicBezTo>
                      <a:pt x="8081" y="12133"/>
                      <a:pt x="5387" y="77689"/>
                      <a:pt x="5387" y="78587"/>
                    </a:cubicBezTo>
                    <a:cubicBezTo>
                      <a:pt x="5387" y="80383"/>
                      <a:pt x="4489" y="81281"/>
                      <a:pt x="2693" y="81281"/>
                    </a:cubicBezTo>
                  </a:path>
                </a:pathLst>
              </a:custGeom>
              <a:solidFill>
                <a:srgbClr val="1D1D1B"/>
              </a:solidFill>
              <a:ln w="8971" cap="flat">
                <a:noFill/>
                <a:prstDash val="solid"/>
                <a:miter/>
              </a:ln>
            </p:spPr>
            <p:txBody>
              <a:bodyPr rtlCol="0" anchor="ctr"/>
              <a:lstStyle/>
              <a:p>
                <a:endParaRPr lang="en-US"/>
              </a:p>
            </p:txBody>
          </p:sp>
          <p:sp>
            <p:nvSpPr>
              <p:cNvPr id="1530" name="Freeform 1529">
                <a:extLst>
                  <a:ext uri="{FF2B5EF4-FFF2-40B4-BE49-F238E27FC236}">
                    <a16:creationId xmlns:a16="http://schemas.microsoft.com/office/drawing/2014/main" id="{F6CE6DC3-D228-34BE-7D21-C2AA15F90671}"/>
                  </a:ext>
                </a:extLst>
              </p:cNvPr>
              <p:cNvSpPr/>
              <p:nvPr/>
            </p:nvSpPr>
            <p:spPr>
              <a:xfrm>
                <a:off x="12041598" y="5602602"/>
                <a:ext cx="9651" cy="13245"/>
              </a:xfrm>
              <a:custGeom>
                <a:avLst/>
                <a:gdLst>
                  <a:gd name="connsiteX0" fmla="*/ 7856 w 9651"/>
                  <a:gd name="connsiteY0" fmla="*/ 13246 h 13245"/>
                  <a:gd name="connsiteX1" fmla="*/ 5162 w 9651"/>
                  <a:gd name="connsiteY1" fmla="*/ 11450 h 13245"/>
                  <a:gd name="connsiteX2" fmla="*/ 673 w 9651"/>
                  <a:gd name="connsiteY2" fmla="*/ 5164 h 13245"/>
                  <a:gd name="connsiteX3" fmla="*/ 673 w 9651"/>
                  <a:gd name="connsiteY3" fmla="*/ 5164 h 13245"/>
                  <a:gd name="connsiteX4" fmla="*/ 673 w 9651"/>
                  <a:gd name="connsiteY4" fmla="*/ 674 h 13245"/>
                  <a:gd name="connsiteX5" fmla="*/ 4265 w 9651"/>
                  <a:gd name="connsiteY5" fmla="*/ 674 h 13245"/>
                  <a:gd name="connsiteX6" fmla="*/ 4265 w 9651"/>
                  <a:gd name="connsiteY6" fmla="*/ 674 h 13245"/>
                  <a:gd name="connsiteX7" fmla="*/ 9651 w 9651"/>
                  <a:gd name="connsiteY7" fmla="*/ 9654 h 13245"/>
                  <a:gd name="connsiteX8" fmla="*/ 8754 w 9651"/>
                  <a:gd name="connsiteY8" fmla="*/ 13246 h 13245"/>
                  <a:gd name="connsiteX9" fmla="*/ 7856 w 9651"/>
                  <a:gd name="connsiteY9" fmla="*/ 13246 h 1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651" h="13245">
                    <a:moveTo>
                      <a:pt x="7856" y="13246"/>
                    </a:moveTo>
                    <a:cubicBezTo>
                      <a:pt x="6958" y="13246"/>
                      <a:pt x="6060" y="13246"/>
                      <a:pt x="5162" y="11450"/>
                    </a:cubicBezTo>
                    <a:cubicBezTo>
                      <a:pt x="3367" y="6960"/>
                      <a:pt x="1571" y="6062"/>
                      <a:pt x="673" y="5164"/>
                    </a:cubicBezTo>
                    <a:lnTo>
                      <a:pt x="673" y="5164"/>
                    </a:lnTo>
                    <a:cubicBezTo>
                      <a:pt x="-224" y="3368"/>
                      <a:pt x="-224" y="1571"/>
                      <a:pt x="673" y="674"/>
                    </a:cubicBezTo>
                    <a:cubicBezTo>
                      <a:pt x="1571" y="-225"/>
                      <a:pt x="3367" y="-225"/>
                      <a:pt x="4265" y="674"/>
                    </a:cubicBezTo>
                    <a:lnTo>
                      <a:pt x="4265" y="674"/>
                    </a:lnTo>
                    <a:cubicBezTo>
                      <a:pt x="6060" y="2469"/>
                      <a:pt x="7856" y="4266"/>
                      <a:pt x="9651" y="9654"/>
                    </a:cubicBezTo>
                    <a:cubicBezTo>
                      <a:pt x="9651" y="10552"/>
                      <a:pt x="9651" y="12348"/>
                      <a:pt x="8754" y="13246"/>
                    </a:cubicBezTo>
                    <a:cubicBezTo>
                      <a:pt x="8754" y="13246"/>
                      <a:pt x="8754" y="13246"/>
                      <a:pt x="7856" y="13246"/>
                    </a:cubicBezTo>
                  </a:path>
                </a:pathLst>
              </a:custGeom>
              <a:solidFill>
                <a:srgbClr val="1D1D1B"/>
              </a:solidFill>
              <a:ln w="8971" cap="flat">
                <a:noFill/>
                <a:prstDash val="solid"/>
                <a:miter/>
              </a:ln>
            </p:spPr>
            <p:txBody>
              <a:bodyPr rtlCol="0" anchor="ctr"/>
              <a:lstStyle/>
              <a:p>
                <a:endParaRPr lang="en-US"/>
              </a:p>
            </p:txBody>
          </p:sp>
          <p:sp>
            <p:nvSpPr>
              <p:cNvPr id="1531" name="Freeform 1530">
                <a:extLst>
                  <a:ext uri="{FF2B5EF4-FFF2-40B4-BE49-F238E27FC236}">
                    <a16:creationId xmlns:a16="http://schemas.microsoft.com/office/drawing/2014/main" id="{1FE4574D-6D37-F707-8A04-ECB61987CB02}"/>
                  </a:ext>
                </a:extLst>
              </p:cNvPr>
              <p:cNvSpPr/>
              <p:nvPr/>
            </p:nvSpPr>
            <p:spPr>
              <a:xfrm>
                <a:off x="12130258" y="5521942"/>
                <a:ext cx="50863" cy="90313"/>
              </a:xfrm>
              <a:custGeom>
                <a:avLst/>
                <a:gdLst>
                  <a:gd name="connsiteX0" fmla="*/ 37709 w 50863"/>
                  <a:gd name="connsiteY0" fmla="*/ 90314 h 90313"/>
                  <a:gd name="connsiteX1" fmla="*/ 35913 w 50863"/>
                  <a:gd name="connsiteY1" fmla="*/ 90314 h 90313"/>
                  <a:gd name="connsiteX2" fmla="*/ 35913 w 50863"/>
                  <a:gd name="connsiteY2" fmla="*/ 86721 h 90313"/>
                  <a:gd name="connsiteX3" fmla="*/ 36811 w 50863"/>
                  <a:gd name="connsiteY3" fmla="*/ 24757 h 90313"/>
                  <a:gd name="connsiteX4" fmla="*/ 2693 w 50863"/>
                  <a:gd name="connsiteY4" fmla="*/ 5001 h 90313"/>
                  <a:gd name="connsiteX5" fmla="*/ 0 w 50863"/>
                  <a:gd name="connsiteY5" fmla="*/ 3205 h 90313"/>
                  <a:gd name="connsiteX6" fmla="*/ 1796 w 50863"/>
                  <a:gd name="connsiteY6" fmla="*/ 511 h 90313"/>
                  <a:gd name="connsiteX7" fmla="*/ 41300 w 50863"/>
                  <a:gd name="connsiteY7" fmla="*/ 22063 h 90313"/>
                  <a:gd name="connsiteX8" fmla="*/ 39504 w 50863"/>
                  <a:gd name="connsiteY8" fmla="*/ 89416 h 90313"/>
                  <a:gd name="connsiteX9" fmla="*/ 37709 w 50863"/>
                  <a:gd name="connsiteY9" fmla="*/ 90314 h 90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863" h="90313">
                    <a:moveTo>
                      <a:pt x="37709" y="90314"/>
                    </a:moveTo>
                    <a:cubicBezTo>
                      <a:pt x="37709" y="90314"/>
                      <a:pt x="36811" y="90314"/>
                      <a:pt x="35913" y="90314"/>
                    </a:cubicBezTo>
                    <a:cubicBezTo>
                      <a:pt x="35015" y="90314"/>
                      <a:pt x="35015" y="87620"/>
                      <a:pt x="35913" y="86721"/>
                    </a:cubicBezTo>
                    <a:cubicBezTo>
                      <a:pt x="51176" y="67863"/>
                      <a:pt x="46687" y="41820"/>
                      <a:pt x="36811" y="24757"/>
                    </a:cubicBezTo>
                    <a:cubicBezTo>
                      <a:pt x="27833" y="10389"/>
                      <a:pt x="15263" y="3205"/>
                      <a:pt x="2693" y="5001"/>
                    </a:cubicBezTo>
                    <a:cubicBezTo>
                      <a:pt x="898" y="5001"/>
                      <a:pt x="0" y="5001"/>
                      <a:pt x="0" y="3205"/>
                    </a:cubicBezTo>
                    <a:cubicBezTo>
                      <a:pt x="0" y="1408"/>
                      <a:pt x="0" y="511"/>
                      <a:pt x="1796" y="511"/>
                    </a:cubicBezTo>
                    <a:cubicBezTo>
                      <a:pt x="17059" y="-2184"/>
                      <a:pt x="31424" y="5899"/>
                      <a:pt x="41300" y="22063"/>
                    </a:cubicBezTo>
                    <a:cubicBezTo>
                      <a:pt x="52074" y="40024"/>
                      <a:pt x="56563" y="68761"/>
                      <a:pt x="39504" y="89416"/>
                    </a:cubicBezTo>
                    <a:cubicBezTo>
                      <a:pt x="39504" y="89416"/>
                      <a:pt x="38606" y="90314"/>
                      <a:pt x="37709" y="90314"/>
                    </a:cubicBezTo>
                  </a:path>
                </a:pathLst>
              </a:custGeom>
              <a:solidFill>
                <a:srgbClr val="1D1D1B"/>
              </a:solidFill>
              <a:ln w="8971" cap="flat">
                <a:noFill/>
                <a:prstDash val="solid"/>
                <a:miter/>
              </a:ln>
            </p:spPr>
            <p:txBody>
              <a:bodyPr rtlCol="0" anchor="ctr"/>
              <a:lstStyle/>
              <a:p>
                <a:endParaRPr lang="en-US"/>
              </a:p>
            </p:txBody>
          </p:sp>
          <p:sp>
            <p:nvSpPr>
              <p:cNvPr id="1532" name="Freeform 1531">
                <a:extLst>
                  <a:ext uri="{FF2B5EF4-FFF2-40B4-BE49-F238E27FC236}">
                    <a16:creationId xmlns:a16="http://schemas.microsoft.com/office/drawing/2014/main" id="{9A0977AF-F73A-CC2F-8D20-9C2BA635D4FB}"/>
                  </a:ext>
                </a:extLst>
              </p:cNvPr>
              <p:cNvSpPr/>
              <p:nvPr/>
            </p:nvSpPr>
            <p:spPr>
              <a:xfrm>
                <a:off x="12033946" y="5591246"/>
                <a:ext cx="22690" cy="63216"/>
              </a:xfrm>
              <a:custGeom>
                <a:avLst/>
                <a:gdLst>
                  <a:gd name="connsiteX0" fmla="*/ 5632 w 22690"/>
                  <a:gd name="connsiteY0" fmla="*/ 62319 h 63216"/>
                  <a:gd name="connsiteX1" fmla="*/ 2938 w 22690"/>
                  <a:gd name="connsiteY1" fmla="*/ 60523 h 63216"/>
                  <a:gd name="connsiteX2" fmla="*/ 2040 w 22690"/>
                  <a:gd name="connsiteY2" fmla="*/ 58727 h 63216"/>
                  <a:gd name="connsiteX3" fmla="*/ 245 w 22690"/>
                  <a:gd name="connsiteY3" fmla="*/ 52441 h 63216"/>
                  <a:gd name="connsiteX4" fmla="*/ 2040 w 22690"/>
                  <a:gd name="connsiteY4" fmla="*/ 48848 h 63216"/>
                  <a:gd name="connsiteX5" fmla="*/ 2040 w 22690"/>
                  <a:gd name="connsiteY5" fmla="*/ 47052 h 63216"/>
                  <a:gd name="connsiteX6" fmla="*/ 2040 w 22690"/>
                  <a:gd name="connsiteY6" fmla="*/ 45256 h 63216"/>
                  <a:gd name="connsiteX7" fmla="*/ 2040 w 22690"/>
                  <a:gd name="connsiteY7" fmla="*/ 37174 h 63216"/>
                  <a:gd name="connsiteX8" fmla="*/ 5632 w 22690"/>
                  <a:gd name="connsiteY8" fmla="*/ 33582 h 63216"/>
                  <a:gd name="connsiteX9" fmla="*/ 8325 w 22690"/>
                  <a:gd name="connsiteY9" fmla="*/ 30888 h 63216"/>
                  <a:gd name="connsiteX10" fmla="*/ 8325 w 22690"/>
                  <a:gd name="connsiteY10" fmla="*/ 27296 h 63216"/>
                  <a:gd name="connsiteX11" fmla="*/ 8325 w 22690"/>
                  <a:gd name="connsiteY11" fmla="*/ 20112 h 63216"/>
                  <a:gd name="connsiteX12" fmla="*/ 12814 w 22690"/>
                  <a:gd name="connsiteY12" fmla="*/ 12927 h 63216"/>
                  <a:gd name="connsiteX13" fmla="*/ 17303 w 22690"/>
                  <a:gd name="connsiteY13" fmla="*/ 3049 h 63216"/>
                  <a:gd name="connsiteX14" fmla="*/ 19997 w 22690"/>
                  <a:gd name="connsiteY14" fmla="*/ 355 h 63216"/>
                  <a:gd name="connsiteX15" fmla="*/ 22690 w 22690"/>
                  <a:gd name="connsiteY15" fmla="*/ 3049 h 63216"/>
                  <a:gd name="connsiteX16" fmla="*/ 17303 w 22690"/>
                  <a:gd name="connsiteY16" fmla="*/ 15621 h 63216"/>
                  <a:gd name="connsiteX17" fmla="*/ 13712 w 22690"/>
                  <a:gd name="connsiteY17" fmla="*/ 21907 h 63216"/>
                  <a:gd name="connsiteX18" fmla="*/ 13712 w 22690"/>
                  <a:gd name="connsiteY18" fmla="*/ 25500 h 63216"/>
                  <a:gd name="connsiteX19" fmla="*/ 13712 w 22690"/>
                  <a:gd name="connsiteY19" fmla="*/ 31786 h 63216"/>
                  <a:gd name="connsiteX20" fmla="*/ 9223 w 22690"/>
                  <a:gd name="connsiteY20" fmla="*/ 37174 h 63216"/>
                  <a:gd name="connsiteX21" fmla="*/ 6529 w 22690"/>
                  <a:gd name="connsiteY21" fmla="*/ 39868 h 63216"/>
                  <a:gd name="connsiteX22" fmla="*/ 6529 w 22690"/>
                  <a:gd name="connsiteY22" fmla="*/ 42562 h 63216"/>
                  <a:gd name="connsiteX23" fmla="*/ 8325 w 22690"/>
                  <a:gd name="connsiteY23" fmla="*/ 45256 h 63216"/>
                  <a:gd name="connsiteX24" fmla="*/ 6529 w 22690"/>
                  <a:gd name="connsiteY24" fmla="*/ 51543 h 63216"/>
                  <a:gd name="connsiteX25" fmla="*/ 5632 w 22690"/>
                  <a:gd name="connsiteY25" fmla="*/ 53339 h 63216"/>
                  <a:gd name="connsiteX26" fmla="*/ 6529 w 22690"/>
                  <a:gd name="connsiteY26" fmla="*/ 56033 h 63216"/>
                  <a:gd name="connsiteX27" fmla="*/ 8325 w 22690"/>
                  <a:gd name="connsiteY27" fmla="*/ 59625 h 63216"/>
                  <a:gd name="connsiteX28" fmla="*/ 6529 w 22690"/>
                  <a:gd name="connsiteY28" fmla="*/ 63217 h 63216"/>
                  <a:gd name="connsiteX29" fmla="*/ 6529 w 22690"/>
                  <a:gd name="connsiteY29" fmla="*/ 63217 h 63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2690" h="63216">
                    <a:moveTo>
                      <a:pt x="5632" y="62319"/>
                    </a:moveTo>
                    <a:cubicBezTo>
                      <a:pt x="4734" y="62319"/>
                      <a:pt x="3836" y="62319"/>
                      <a:pt x="2938" y="60523"/>
                    </a:cubicBezTo>
                    <a:cubicBezTo>
                      <a:pt x="2040" y="58727"/>
                      <a:pt x="2938" y="59625"/>
                      <a:pt x="2040" y="58727"/>
                    </a:cubicBezTo>
                    <a:cubicBezTo>
                      <a:pt x="1143" y="56931"/>
                      <a:pt x="-653" y="55135"/>
                      <a:pt x="245" y="52441"/>
                    </a:cubicBezTo>
                    <a:cubicBezTo>
                      <a:pt x="245" y="50645"/>
                      <a:pt x="1143" y="49746"/>
                      <a:pt x="2040" y="48848"/>
                    </a:cubicBezTo>
                    <a:cubicBezTo>
                      <a:pt x="2040" y="47951"/>
                      <a:pt x="2938" y="47052"/>
                      <a:pt x="2040" y="47052"/>
                    </a:cubicBezTo>
                    <a:cubicBezTo>
                      <a:pt x="2040" y="47052"/>
                      <a:pt x="2040" y="47052"/>
                      <a:pt x="2040" y="45256"/>
                    </a:cubicBezTo>
                    <a:cubicBezTo>
                      <a:pt x="245" y="43460"/>
                      <a:pt x="-653" y="40766"/>
                      <a:pt x="2040" y="37174"/>
                    </a:cubicBezTo>
                    <a:cubicBezTo>
                      <a:pt x="2938" y="35378"/>
                      <a:pt x="4734" y="34480"/>
                      <a:pt x="5632" y="33582"/>
                    </a:cubicBezTo>
                    <a:cubicBezTo>
                      <a:pt x="6529" y="33582"/>
                      <a:pt x="7428" y="31786"/>
                      <a:pt x="8325" y="30888"/>
                    </a:cubicBezTo>
                    <a:cubicBezTo>
                      <a:pt x="8325" y="29990"/>
                      <a:pt x="8325" y="29092"/>
                      <a:pt x="8325" y="27296"/>
                    </a:cubicBezTo>
                    <a:cubicBezTo>
                      <a:pt x="8325" y="25500"/>
                      <a:pt x="6529" y="22806"/>
                      <a:pt x="8325" y="20112"/>
                    </a:cubicBezTo>
                    <a:cubicBezTo>
                      <a:pt x="9223" y="17417"/>
                      <a:pt x="11019" y="14723"/>
                      <a:pt x="12814" y="12927"/>
                    </a:cubicBezTo>
                    <a:cubicBezTo>
                      <a:pt x="14610" y="10233"/>
                      <a:pt x="17303" y="7539"/>
                      <a:pt x="17303" y="3049"/>
                    </a:cubicBezTo>
                    <a:cubicBezTo>
                      <a:pt x="17303" y="-1441"/>
                      <a:pt x="18201" y="355"/>
                      <a:pt x="19997" y="355"/>
                    </a:cubicBezTo>
                    <a:cubicBezTo>
                      <a:pt x="21793" y="355"/>
                      <a:pt x="22690" y="1253"/>
                      <a:pt x="22690" y="3049"/>
                    </a:cubicBezTo>
                    <a:cubicBezTo>
                      <a:pt x="22690" y="8437"/>
                      <a:pt x="19997" y="12029"/>
                      <a:pt x="17303" y="15621"/>
                    </a:cubicBezTo>
                    <a:cubicBezTo>
                      <a:pt x="15508" y="17417"/>
                      <a:pt x="14610" y="19213"/>
                      <a:pt x="13712" y="21907"/>
                    </a:cubicBezTo>
                    <a:cubicBezTo>
                      <a:pt x="13712" y="22806"/>
                      <a:pt x="13712" y="23704"/>
                      <a:pt x="13712" y="25500"/>
                    </a:cubicBezTo>
                    <a:cubicBezTo>
                      <a:pt x="13712" y="27296"/>
                      <a:pt x="14610" y="29092"/>
                      <a:pt x="13712" y="31786"/>
                    </a:cubicBezTo>
                    <a:cubicBezTo>
                      <a:pt x="13712" y="34480"/>
                      <a:pt x="11019" y="35378"/>
                      <a:pt x="9223" y="37174"/>
                    </a:cubicBezTo>
                    <a:cubicBezTo>
                      <a:pt x="8325" y="37174"/>
                      <a:pt x="7428" y="38970"/>
                      <a:pt x="6529" y="39868"/>
                    </a:cubicBezTo>
                    <a:cubicBezTo>
                      <a:pt x="6529" y="41664"/>
                      <a:pt x="6529" y="41664"/>
                      <a:pt x="6529" y="42562"/>
                    </a:cubicBezTo>
                    <a:cubicBezTo>
                      <a:pt x="6529" y="42562"/>
                      <a:pt x="7428" y="44358"/>
                      <a:pt x="8325" y="45256"/>
                    </a:cubicBezTo>
                    <a:cubicBezTo>
                      <a:pt x="8325" y="47951"/>
                      <a:pt x="8325" y="49746"/>
                      <a:pt x="6529" y="51543"/>
                    </a:cubicBezTo>
                    <a:cubicBezTo>
                      <a:pt x="6529" y="51543"/>
                      <a:pt x="6529" y="52441"/>
                      <a:pt x="5632" y="53339"/>
                    </a:cubicBezTo>
                    <a:cubicBezTo>
                      <a:pt x="5632" y="54237"/>
                      <a:pt x="5632" y="55135"/>
                      <a:pt x="6529" y="56033"/>
                    </a:cubicBezTo>
                    <a:cubicBezTo>
                      <a:pt x="6529" y="56033"/>
                      <a:pt x="8325" y="57829"/>
                      <a:pt x="8325" y="59625"/>
                    </a:cubicBezTo>
                    <a:cubicBezTo>
                      <a:pt x="8325" y="61421"/>
                      <a:pt x="8325" y="62319"/>
                      <a:pt x="6529" y="63217"/>
                    </a:cubicBezTo>
                    <a:cubicBezTo>
                      <a:pt x="6529" y="63217"/>
                      <a:pt x="6529" y="63217"/>
                      <a:pt x="6529" y="63217"/>
                    </a:cubicBezTo>
                  </a:path>
                </a:pathLst>
              </a:custGeom>
              <a:solidFill>
                <a:srgbClr val="1D1D1B"/>
              </a:solidFill>
              <a:ln w="8971" cap="flat">
                <a:noFill/>
                <a:prstDash val="solid"/>
                <a:miter/>
              </a:ln>
            </p:spPr>
            <p:txBody>
              <a:bodyPr rtlCol="0" anchor="ctr"/>
              <a:lstStyle/>
              <a:p>
                <a:endParaRPr lang="en-US"/>
              </a:p>
            </p:txBody>
          </p:sp>
          <p:sp>
            <p:nvSpPr>
              <p:cNvPr id="1533" name="Freeform 1532">
                <a:extLst>
                  <a:ext uri="{FF2B5EF4-FFF2-40B4-BE49-F238E27FC236}">
                    <a16:creationId xmlns:a16="http://schemas.microsoft.com/office/drawing/2014/main" id="{408A3ED9-724E-8845-AD1A-34ECD0809253}"/>
                  </a:ext>
                </a:extLst>
              </p:cNvPr>
              <p:cNvSpPr/>
              <p:nvPr/>
            </p:nvSpPr>
            <p:spPr>
              <a:xfrm>
                <a:off x="12157287" y="5640993"/>
                <a:ext cx="7087" cy="35023"/>
              </a:xfrm>
              <a:custGeom>
                <a:avLst/>
                <a:gdLst>
                  <a:gd name="connsiteX0" fmla="*/ 6190 w 7087"/>
                  <a:gd name="connsiteY0" fmla="*/ 34125 h 35023"/>
                  <a:gd name="connsiteX1" fmla="*/ 4394 w 7087"/>
                  <a:gd name="connsiteY1" fmla="*/ 34125 h 35023"/>
                  <a:gd name="connsiteX2" fmla="*/ 2598 w 7087"/>
                  <a:gd name="connsiteY2" fmla="*/ 26043 h 35023"/>
                  <a:gd name="connsiteX3" fmla="*/ 2598 w 7087"/>
                  <a:gd name="connsiteY3" fmla="*/ 24247 h 35023"/>
                  <a:gd name="connsiteX4" fmla="*/ 803 w 7087"/>
                  <a:gd name="connsiteY4" fmla="*/ 13470 h 35023"/>
                  <a:gd name="connsiteX5" fmla="*/ 1701 w 7087"/>
                  <a:gd name="connsiteY5" fmla="*/ 8082 h 35023"/>
                  <a:gd name="connsiteX6" fmla="*/ 803 w 7087"/>
                  <a:gd name="connsiteY6" fmla="*/ 3592 h 35023"/>
                  <a:gd name="connsiteX7" fmla="*/ 803 w 7087"/>
                  <a:gd name="connsiteY7" fmla="*/ 3592 h 35023"/>
                  <a:gd name="connsiteX8" fmla="*/ 1701 w 7087"/>
                  <a:gd name="connsiteY8" fmla="*/ 0 h 35023"/>
                  <a:gd name="connsiteX9" fmla="*/ 5292 w 7087"/>
                  <a:gd name="connsiteY9" fmla="*/ 1796 h 35023"/>
                  <a:gd name="connsiteX10" fmla="*/ 5292 w 7087"/>
                  <a:gd name="connsiteY10" fmla="*/ 1796 h 35023"/>
                  <a:gd name="connsiteX11" fmla="*/ 7088 w 7087"/>
                  <a:gd name="connsiteY11" fmla="*/ 8980 h 35023"/>
                  <a:gd name="connsiteX12" fmla="*/ 5292 w 7087"/>
                  <a:gd name="connsiteY12" fmla="*/ 15267 h 35023"/>
                  <a:gd name="connsiteX13" fmla="*/ 5292 w 7087"/>
                  <a:gd name="connsiteY13" fmla="*/ 21553 h 35023"/>
                  <a:gd name="connsiteX14" fmla="*/ 5292 w 7087"/>
                  <a:gd name="connsiteY14" fmla="*/ 28737 h 35023"/>
                  <a:gd name="connsiteX15" fmla="*/ 5292 w 7087"/>
                  <a:gd name="connsiteY15" fmla="*/ 30533 h 35023"/>
                  <a:gd name="connsiteX16" fmla="*/ 5292 w 7087"/>
                  <a:gd name="connsiteY16" fmla="*/ 34125 h 35023"/>
                  <a:gd name="connsiteX17" fmla="*/ 3497 w 7087"/>
                  <a:gd name="connsiteY17" fmla="*/ 35023 h 35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087" h="35023">
                    <a:moveTo>
                      <a:pt x="6190" y="34125"/>
                    </a:moveTo>
                    <a:cubicBezTo>
                      <a:pt x="6190" y="34125"/>
                      <a:pt x="5292" y="34125"/>
                      <a:pt x="4394" y="34125"/>
                    </a:cubicBezTo>
                    <a:cubicBezTo>
                      <a:pt x="803" y="31431"/>
                      <a:pt x="1701" y="27839"/>
                      <a:pt x="2598" y="26043"/>
                    </a:cubicBezTo>
                    <a:cubicBezTo>
                      <a:pt x="2598" y="26043"/>
                      <a:pt x="2598" y="24247"/>
                      <a:pt x="2598" y="24247"/>
                    </a:cubicBezTo>
                    <a:cubicBezTo>
                      <a:pt x="-993" y="19757"/>
                      <a:pt x="-95" y="16165"/>
                      <a:pt x="803" y="13470"/>
                    </a:cubicBezTo>
                    <a:cubicBezTo>
                      <a:pt x="803" y="11675"/>
                      <a:pt x="1701" y="10776"/>
                      <a:pt x="1701" y="8082"/>
                    </a:cubicBezTo>
                    <a:cubicBezTo>
                      <a:pt x="1701" y="5388"/>
                      <a:pt x="1701" y="5388"/>
                      <a:pt x="803" y="3592"/>
                    </a:cubicBezTo>
                    <a:lnTo>
                      <a:pt x="803" y="3592"/>
                    </a:lnTo>
                    <a:cubicBezTo>
                      <a:pt x="803" y="1796"/>
                      <a:pt x="803" y="0"/>
                      <a:pt x="1701" y="0"/>
                    </a:cubicBezTo>
                    <a:cubicBezTo>
                      <a:pt x="2598" y="0"/>
                      <a:pt x="4394" y="0"/>
                      <a:pt x="5292" y="1796"/>
                    </a:cubicBezTo>
                    <a:lnTo>
                      <a:pt x="5292" y="1796"/>
                    </a:lnTo>
                    <a:cubicBezTo>
                      <a:pt x="5292" y="4490"/>
                      <a:pt x="7088" y="6286"/>
                      <a:pt x="7088" y="8980"/>
                    </a:cubicBezTo>
                    <a:cubicBezTo>
                      <a:pt x="7088" y="11675"/>
                      <a:pt x="6190" y="13470"/>
                      <a:pt x="5292" y="15267"/>
                    </a:cubicBezTo>
                    <a:cubicBezTo>
                      <a:pt x="4394" y="17961"/>
                      <a:pt x="4394" y="18859"/>
                      <a:pt x="5292" y="21553"/>
                    </a:cubicBezTo>
                    <a:cubicBezTo>
                      <a:pt x="7088" y="24247"/>
                      <a:pt x="6190" y="26941"/>
                      <a:pt x="5292" y="28737"/>
                    </a:cubicBezTo>
                    <a:cubicBezTo>
                      <a:pt x="5292" y="28737"/>
                      <a:pt x="5292" y="30533"/>
                      <a:pt x="5292" y="30533"/>
                    </a:cubicBezTo>
                    <a:cubicBezTo>
                      <a:pt x="6190" y="30533"/>
                      <a:pt x="7088" y="33227"/>
                      <a:pt x="5292" y="34125"/>
                    </a:cubicBezTo>
                    <a:cubicBezTo>
                      <a:pt x="5292" y="34125"/>
                      <a:pt x="4394" y="35023"/>
                      <a:pt x="3497" y="35023"/>
                    </a:cubicBezTo>
                  </a:path>
                </a:pathLst>
              </a:custGeom>
              <a:solidFill>
                <a:srgbClr val="1D1D1B"/>
              </a:solidFill>
              <a:ln w="8971" cap="flat">
                <a:noFill/>
                <a:prstDash val="solid"/>
                <a:miter/>
              </a:ln>
            </p:spPr>
            <p:txBody>
              <a:bodyPr rtlCol="0" anchor="ctr"/>
              <a:lstStyle/>
              <a:p>
                <a:endParaRPr lang="en-US"/>
              </a:p>
            </p:txBody>
          </p:sp>
          <p:sp>
            <p:nvSpPr>
              <p:cNvPr id="1534" name="Freeform 1533">
                <a:extLst>
                  <a:ext uri="{FF2B5EF4-FFF2-40B4-BE49-F238E27FC236}">
                    <a16:creationId xmlns:a16="http://schemas.microsoft.com/office/drawing/2014/main" id="{B4860C25-E9E0-6C62-F7F8-27330802A62F}"/>
                  </a:ext>
                </a:extLst>
              </p:cNvPr>
              <p:cNvSpPr/>
              <p:nvPr/>
            </p:nvSpPr>
            <p:spPr>
              <a:xfrm>
                <a:off x="11988030" y="5525147"/>
                <a:ext cx="50649" cy="91599"/>
              </a:xfrm>
              <a:custGeom>
                <a:avLst/>
                <a:gdLst>
                  <a:gd name="connsiteX0" fmla="*/ 40774 w 50649"/>
                  <a:gd name="connsiteY0" fmla="*/ 91599 h 91599"/>
                  <a:gd name="connsiteX1" fmla="*/ 37182 w 50649"/>
                  <a:gd name="connsiteY1" fmla="*/ 90701 h 91599"/>
                  <a:gd name="connsiteX2" fmla="*/ 33591 w 50649"/>
                  <a:gd name="connsiteY2" fmla="*/ 85313 h 91599"/>
                  <a:gd name="connsiteX3" fmla="*/ 32693 w 50649"/>
                  <a:gd name="connsiteY3" fmla="*/ 83517 h 91599"/>
                  <a:gd name="connsiteX4" fmla="*/ 28204 w 50649"/>
                  <a:gd name="connsiteY4" fmla="*/ 83517 h 91599"/>
                  <a:gd name="connsiteX5" fmla="*/ 19226 w 50649"/>
                  <a:gd name="connsiteY5" fmla="*/ 79925 h 91599"/>
                  <a:gd name="connsiteX6" fmla="*/ 19226 w 50649"/>
                  <a:gd name="connsiteY6" fmla="*/ 70046 h 91599"/>
                  <a:gd name="connsiteX7" fmla="*/ 20124 w 50649"/>
                  <a:gd name="connsiteY7" fmla="*/ 68250 h 91599"/>
                  <a:gd name="connsiteX8" fmla="*/ 16533 w 50649"/>
                  <a:gd name="connsiteY8" fmla="*/ 65556 h 91599"/>
                  <a:gd name="connsiteX9" fmla="*/ 10248 w 50649"/>
                  <a:gd name="connsiteY9" fmla="*/ 61066 h 91599"/>
                  <a:gd name="connsiteX10" fmla="*/ 11146 w 50649"/>
                  <a:gd name="connsiteY10" fmla="*/ 53882 h 91599"/>
                  <a:gd name="connsiteX11" fmla="*/ 12043 w 50649"/>
                  <a:gd name="connsiteY11" fmla="*/ 50290 h 91599"/>
                  <a:gd name="connsiteX12" fmla="*/ 7554 w 50649"/>
                  <a:gd name="connsiteY12" fmla="*/ 44902 h 91599"/>
                  <a:gd name="connsiteX13" fmla="*/ 12942 w 50649"/>
                  <a:gd name="connsiteY13" fmla="*/ 35023 h 91599"/>
                  <a:gd name="connsiteX14" fmla="*/ 12942 w 50649"/>
                  <a:gd name="connsiteY14" fmla="*/ 35023 h 91599"/>
                  <a:gd name="connsiteX15" fmla="*/ 9350 w 50649"/>
                  <a:gd name="connsiteY15" fmla="*/ 33227 h 91599"/>
                  <a:gd name="connsiteX16" fmla="*/ 372 w 50649"/>
                  <a:gd name="connsiteY16" fmla="*/ 27839 h 91599"/>
                  <a:gd name="connsiteX17" fmla="*/ 1269 w 50649"/>
                  <a:gd name="connsiteY17" fmla="*/ 17063 h 91599"/>
                  <a:gd name="connsiteX18" fmla="*/ 6657 w 50649"/>
                  <a:gd name="connsiteY18" fmla="*/ 13470 h 91599"/>
                  <a:gd name="connsiteX19" fmla="*/ 9350 w 50649"/>
                  <a:gd name="connsiteY19" fmla="*/ 14369 h 91599"/>
                  <a:gd name="connsiteX20" fmla="*/ 9350 w 50649"/>
                  <a:gd name="connsiteY20" fmla="*/ 14369 h 91599"/>
                  <a:gd name="connsiteX21" fmla="*/ 9350 w 50649"/>
                  <a:gd name="connsiteY21" fmla="*/ 8082 h 91599"/>
                  <a:gd name="connsiteX22" fmla="*/ 12043 w 50649"/>
                  <a:gd name="connsiteY22" fmla="*/ 5388 h 91599"/>
                  <a:gd name="connsiteX23" fmla="*/ 14737 w 50649"/>
                  <a:gd name="connsiteY23" fmla="*/ 3592 h 91599"/>
                  <a:gd name="connsiteX24" fmla="*/ 14737 w 50649"/>
                  <a:gd name="connsiteY24" fmla="*/ 0 h 91599"/>
                  <a:gd name="connsiteX25" fmla="*/ 18328 w 50649"/>
                  <a:gd name="connsiteY25" fmla="*/ 0 h 91599"/>
                  <a:gd name="connsiteX26" fmla="*/ 14737 w 50649"/>
                  <a:gd name="connsiteY26" fmla="*/ 8980 h 91599"/>
                  <a:gd name="connsiteX27" fmla="*/ 14737 w 50649"/>
                  <a:gd name="connsiteY27" fmla="*/ 8980 h 91599"/>
                  <a:gd name="connsiteX28" fmla="*/ 14737 w 50649"/>
                  <a:gd name="connsiteY28" fmla="*/ 12572 h 91599"/>
                  <a:gd name="connsiteX29" fmla="*/ 12043 w 50649"/>
                  <a:gd name="connsiteY29" fmla="*/ 21553 h 91599"/>
                  <a:gd name="connsiteX30" fmla="*/ 9350 w 50649"/>
                  <a:gd name="connsiteY30" fmla="*/ 21553 h 91599"/>
                  <a:gd name="connsiteX31" fmla="*/ 6657 w 50649"/>
                  <a:gd name="connsiteY31" fmla="*/ 17961 h 91599"/>
                  <a:gd name="connsiteX32" fmla="*/ 6657 w 50649"/>
                  <a:gd name="connsiteY32" fmla="*/ 17961 h 91599"/>
                  <a:gd name="connsiteX33" fmla="*/ 6657 w 50649"/>
                  <a:gd name="connsiteY33" fmla="*/ 17961 h 91599"/>
                  <a:gd name="connsiteX34" fmla="*/ 6657 w 50649"/>
                  <a:gd name="connsiteY34" fmla="*/ 23349 h 91599"/>
                  <a:gd name="connsiteX35" fmla="*/ 12942 w 50649"/>
                  <a:gd name="connsiteY35" fmla="*/ 26043 h 91599"/>
                  <a:gd name="connsiteX36" fmla="*/ 21022 w 50649"/>
                  <a:gd name="connsiteY36" fmla="*/ 30533 h 91599"/>
                  <a:gd name="connsiteX37" fmla="*/ 18328 w 50649"/>
                  <a:gd name="connsiteY37" fmla="*/ 35921 h 91599"/>
                  <a:gd name="connsiteX38" fmla="*/ 14737 w 50649"/>
                  <a:gd name="connsiteY38" fmla="*/ 41310 h 91599"/>
                  <a:gd name="connsiteX39" fmla="*/ 14737 w 50649"/>
                  <a:gd name="connsiteY39" fmla="*/ 41310 h 91599"/>
                  <a:gd name="connsiteX40" fmla="*/ 18328 w 50649"/>
                  <a:gd name="connsiteY40" fmla="*/ 44004 h 91599"/>
                  <a:gd name="connsiteX41" fmla="*/ 17431 w 50649"/>
                  <a:gd name="connsiteY41" fmla="*/ 52086 h 91599"/>
                  <a:gd name="connsiteX42" fmla="*/ 16533 w 50649"/>
                  <a:gd name="connsiteY42" fmla="*/ 54780 h 91599"/>
                  <a:gd name="connsiteX43" fmla="*/ 20124 w 50649"/>
                  <a:gd name="connsiteY43" fmla="*/ 57474 h 91599"/>
                  <a:gd name="connsiteX44" fmla="*/ 27307 w 50649"/>
                  <a:gd name="connsiteY44" fmla="*/ 63760 h 91599"/>
                  <a:gd name="connsiteX45" fmla="*/ 25511 w 50649"/>
                  <a:gd name="connsiteY45" fmla="*/ 70046 h 91599"/>
                  <a:gd name="connsiteX46" fmla="*/ 25511 w 50649"/>
                  <a:gd name="connsiteY46" fmla="*/ 72741 h 91599"/>
                  <a:gd name="connsiteX47" fmla="*/ 31796 w 50649"/>
                  <a:gd name="connsiteY47" fmla="*/ 74537 h 91599"/>
                  <a:gd name="connsiteX48" fmla="*/ 37182 w 50649"/>
                  <a:gd name="connsiteY48" fmla="*/ 75435 h 91599"/>
                  <a:gd name="connsiteX49" fmla="*/ 41671 w 50649"/>
                  <a:gd name="connsiteY49" fmla="*/ 81721 h 91599"/>
                  <a:gd name="connsiteX50" fmla="*/ 41671 w 50649"/>
                  <a:gd name="connsiteY50" fmla="*/ 83517 h 91599"/>
                  <a:gd name="connsiteX51" fmla="*/ 45263 w 50649"/>
                  <a:gd name="connsiteY51" fmla="*/ 83517 h 91599"/>
                  <a:gd name="connsiteX52" fmla="*/ 47956 w 50649"/>
                  <a:gd name="connsiteY52" fmla="*/ 83517 h 91599"/>
                  <a:gd name="connsiteX53" fmla="*/ 50650 w 50649"/>
                  <a:gd name="connsiteY53" fmla="*/ 86211 h 91599"/>
                  <a:gd name="connsiteX54" fmla="*/ 47956 w 50649"/>
                  <a:gd name="connsiteY54" fmla="*/ 88905 h 91599"/>
                  <a:gd name="connsiteX55" fmla="*/ 46161 w 50649"/>
                  <a:gd name="connsiteY55" fmla="*/ 88905 h 91599"/>
                  <a:gd name="connsiteX56" fmla="*/ 42570 w 50649"/>
                  <a:gd name="connsiteY56" fmla="*/ 88905 h 91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0649" h="91599">
                    <a:moveTo>
                      <a:pt x="40774" y="91599"/>
                    </a:moveTo>
                    <a:cubicBezTo>
                      <a:pt x="39876" y="91599"/>
                      <a:pt x="38081" y="91599"/>
                      <a:pt x="37182" y="90701"/>
                    </a:cubicBezTo>
                    <a:cubicBezTo>
                      <a:pt x="34489" y="88905"/>
                      <a:pt x="34489" y="86211"/>
                      <a:pt x="33591" y="85313"/>
                    </a:cubicBezTo>
                    <a:cubicBezTo>
                      <a:pt x="33591" y="83517"/>
                      <a:pt x="33591" y="83517"/>
                      <a:pt x="32693" y="83517"/>
                    </a:cubicBezTo>
                    <a:cubicBezTo>
                      <a:pt x="31796" y="83517"/>
                      <a:pt x="30000" y="83517"/>
                      <a:pt x="28204" y="83517"/>
                    </a:cubicBezTo>
                    <a:cubicBezTo>
                      <a:pt x="25511" y="83517"/>
                      <a:pt x="21920" y="83517"/>
                      <a:pt x="19226" y="79925"/>
                    </a:cubicBezTo>
                    <a:cubicBezTo>
                      <a:pt x="14737" y="75435"/>
                      <a:pt x="17431" y="71843"/>
                      <a:pt x="19226" y="70046"/>
                    </a:cubicBezTo>
                    <a:cubicBezTo>
                      <a:pt x="19226" y="69149"/>
                      <a:pt x="20124" y="68250"/>
                      <a:pt x="20124" y="68250"/>
                    </a:cubicBezTo>
                    <a:cubicBezTo>
                      <a:pt x="20124" y="67352"/>
                      <a:pt x="18328" y="66454"/>
                      <a:pt x="16533" y="65556"/>
                    </a:cubicBezTo>
                    <a:cubicBezTo>
                      <a:pt x="14737" y="64658"/>
                      <a:pt x="11146" y="63760"/>
                      <a:pt x="10248" y="61066"/>
                    </a:cubicBezTo>
                    <a:cubicBezTo>
                      <a:pt x="8452" y="58372"/>
                      <a:pt x="10248" y="55678"/>
                      <a:pt x="11146" y="53882"/>
                    </a:cubicBezTo>
                    <a:cubicBezTo>
                      <a:pt x="11146" y="52086"/>
                      <a:pt x="12043" y="51188"/>
                      <a:pt x="12043" y="50290"/>
                    </a:cubicBezTo>
                    <a:cubicBezTo>
                      <a:pt x="10248" y="50290"/>
                      <a:pt x="8452" y="49392"/>
                      <a:pt x="7554" y="44902"/>
                    </a:cubicBezTo>
                    <a:cubicBezTo>
                      <a:pt x="7554" y="41310"/>
                      <a:pt x="10248" y="37717"/>
                      <a:pt x="12942" y="35023"/>
                    </a:cubicBezTo>
                    <a:lnTo>
                      <a:pt x="12942" y="35023"/>
                    </a:lnTo>
                    <a:cubicBezTo>
                      <a:pt x="12043" y="34125"/>
                      <a:pt x="10248" y="33227"/>
                      <a:pt x="9350" y="33227"/>
                    </a:cubicBezTo>
                    <a:cubicBezTo>
                      <a:pt x="5759" y="32329"/>
                      <a:pt x="1269" y="31431"/>
                      <a:pt x="372" y="27839"/>
                    </a:cubicBezTo>
                    <a:cubicBezTo>
                      <a:pt x="-526" y="25145"/>
                      <a:pt x="372" y="19757"/>
                      <a:pt x="1269" y="17063"/>
                    </a:cubicBezTo>
                    <a:cubicBezTo>
                      <a:pt x="3065" y="15267"/>
                      <a:pt x="4861" y="13470"/>
                      <a:pt x="6657" y="13470"/>
                    </a:cubicBezTo>
                    <a:cubicBezTo>
                      <a:pt x="8452" y="13470"/>
                      <a:pt x="8452" y="13470"/>
                      <a:pt x="9350" y="14369"/>
                    </a:cubicBezTo>
                    <a:cubicBezTo>
                      <a:pt x="9350" y="14369"/>
                      <a:pt x="9350" y="14369"/>
                      <a:pt x="9350" y="14369"/>
                    </a:cubicBezTo>
                    <a:cubicBezTo>
                      <a:pt x="9350" y="12572"/>
                      <a:pt x="9350" y="10776"/>
                      <a:pt x="9350" y="8082"/>
                    </a:cubicBezTo>
                    <a:cubicBezTo>
                      <a:pt x="9350" y="6286"/>
                      <a:pt x="11146" y="6286"/>
                      <a:pt x="12043" y="5388"/>
                    </a:cubicBezTo>
                    <a:cubicBezTo>
                      <a:pt x="12043" y="5388"/>
                      <a:pt x="13839" y="3592"/>
                      <a:pt x="14737" y="3592"/>
                    </a:cubicBezTo>
                    <a:cubicBezTo>
                      <a:pt x="14737" y="2694"/>
                      <a:pt x="14737" y="898"/>
                      <a:pt x="14737" y="0"/>
                    </a:cubicBezTo>
                    <a:cubicBezTo>
                      <a:pt x="15635" y="0"/>
                      <a:pt x="17431" y="0"/>
                      <a:pt x="18328" y="0"/>
                    </a:cubicBezTo>
                    <a:cubicBezTo>
                      <a:pt x="21022" y="5388"/>
                      <a:pt x="16533" y="8082"/>
                      <a:pt x="14737" y="8980"/>
                    </a:cubicBezTo>
                    <a:cubicBezTo>
                      <a:pt x="14737" y="8980"/>
                      <a:pt x="14737" y="8980"/>
                      <a:pt x="14737" y="8980"/>
                    </a:cubicBezTo>
                    <a:cubicBezTo>
                      <a:pt x="14737" y="8980"/>
                      <a:pt x="14737" y="10776"/>
                      <a:pt x="14737" y="12572"/>
                    </a:cubicBezTo>
                    <a:cubicBezTo>
                      <a:pt x="14737" y="15267"/>
                      <a:pt x="15635" y="18859"/>
                      <a:pt x="12043" y="21553"/>
                    </a:cubicBezTo>
                    <a:cubicBezTo>
                      <a:pt x="8452" y="24247"/>
                      <a:pt x="10248" y="21553"/>
                      <a:pt x="9350" y="21553"/>
                    </a:cubicBezTo>
                    <a:cubicBezTo>
                      <a:pt x="7554" y="21553"/>
                      <a:pt x="6657" y="19757"/>
                      <a:pt x="6657" y="17961"/>
                    </a:cubicBezTo>
                    <a:cubicBezTo>
                      <a:pt x="6657" y="17961"/>
                      <a:pt x="6657" y="17961"/>
                      <a:pt x="6657" y="17961"/>
                    </a:cubicBezTo>
                    <a:cubicBezTo>
                      <a:pt x="6657" y="17961"/>
                      <a:pt x="6657" y="17961"/>
                      <a:pt x="6657" y="17961"/>
                    </a:cubicBezTo>
                    <a:cubicBezTo>
                      <a:pt x="5759" y="19757"/>
                      <a:pt x="4861" y="22451"/>
                      <a:pt x="6657" y="23349"/>
                    </a:cubicBezTo>
                    <a:cubicBezTo>
                      <a:pt x="6657" y="24247"/>
                      <a:pt x="10248" y="25145"/>
                      <a:pt x="12942" y="26043"/>
                    </a:cubicBezTo>
                    <a:cubicBezTo>
                      <a:pt x="16533" y="26941"/>
                      <a:pt x="20124" y="27839"/>
                      <a:pt x="21022" y="30533"/>
                    </a:cubicBezTo>
                    <a:cubicBezTo>
                      <a:pt x="21022" y="32329"/>
                      <a:pt x="21022" y="34125"/>
                      <a:pt x="18328" y="35921"/>
                    </a:cubicBezTo>
                    <a:cubicBezTo>
                      <a:pt x="16533" y="37717"/>
                      <a:pt x="14737" y="39513"/>
                      <a:pt x="14737" y="41310"/>
                    </a:cubicBezTo>
                    <a:cubicBezTo>
                      <a:pt x="14737" y="41310"/>
                      <a:pt x="14737" y="41310"/>
                      <a:pt x="14737" y="41310"/>
                    </a:cubicBezTo>
                    <a:cubicBezTo>
                      <a:pt x="15635" y="41310"/>
                      <a:pt x="17431" y="41310"/>
                      <a:pt x="18328" y="44004"/>
                    </a:cubicBezTo>
                    <a:cubicBezTo>
                      <a:pt x="20124" y="47596"/>
                      <a:pt x="18328" y="50290"/>
                      <a:pt x="17431" y="52086"/>
                    </a:cubicBezTo>
                    <a:cubicBezTo>
                      <a:pt x="17431" y="53882"/>
                      <a:pt x="16533" y="54780"/>
                      <a:pt x="16533" y="54780"/>
                    </a:cubicBezTo>
                    <a:cubicBezTo>
                      <a:pt x="16533" y="55678"/>
                      <a:pt x="18328" y="56576"/>
                      <a:pt x="20124" y="57474"/>
                    </a:cubicBezTo>
                    <a:cubicBezTo>
                      <a:pt x="22817" y="58372"/>
                      <a:pt x="25511" y="60168"/>
                      <a:pt x="27307" y="63760"/>
                    </a:cubicBezTo>
                    <a:cubicBezTo>
                      <a:pt x="27307" y="66454"/>
                      <a:pt x="27307" y="68250"/>
                      <a:pt x="25511" y="70046"/>
                    </a:cubicBezTo>
                    <a:cubicBezTo>
                      <a:pt x="24912" y="71244"/>
                      <a:pt x="24912" y="72142"/>
                      <a:pt x="25511" y="72741"/>
                    </a:cubicBezTo>
                    <a:cubicBezTo>
                      <a:pt x="26409" y="73639"/>
                      <a:pt x="29102" y="74537"/>
                      <a:pt x="31796" y="74537"/>
                    </a:cubicBezTo>
                    <a:cubicBezTo>
                      <a:pt x="33591" y="74537"/>
                      <a:pt x="35387" y="74537"/>
                      <a:pt x="37182" y="75435"/>
                    </a:cubicBezTo>
                    <a:cubicBezTo>
                      <a:pt x="40774" y="77231"/>
                      <a:pt x="40774" y="79925"/>
                      <a:pt x="41671" y="81721"/>
                    </a:cubicBezTo>
                    <a:cubicBezTo>
                      <a:pt x="41671" y="83517"/>
                      <a:pt x="41671" y="83517"/>
                      <a:pt x="41671" y="83517"/>
                    </a:cubicBezTo>
                    <a:cubicBezTo>
                      <a:pt x="41671" y="83517"/>
                      <a:pt x="43467" y="83517"/>
                      <a:pt x="45263" y="83517"/>
                    </a:cubicBezTo>
                    <a:cubicBezTo>
                      <a:pt x="45263" y="83517"/>
                      <a:pt x="47059" y="83517"/>
                      <a:pt x="47956" y="83517"/>
                    </a:cubicBezTo>
                    <a:cubicBezTo>
                      <a:pt x="49752" y="83517"/>
                      <a:pt x="50650" y="83517"/>
                      <a:pt x="50650" y="86211"/>
                    </a:cubicBezTo>
                    <a:cubicBezTo>
                      <a:pt x="50650" y="88007"/>
                      <a:pt x="50650" y="88905"/>
                      <a:pt x="47956" y="88905"/>
                    </a:cubicBezTo>
                    <a:cubicBezTo>
                      <a:pt x="47956" y="88905"/>
                      <a:pt x="47059" y="88905"/>
                      <a:pt x="46161" y="88905"/>
                    </a:cubicBezTo>
                    <a:cubicBezTo>
                      <a:pt x="45263" y="88905"/>
                      <a:pt x="43467" y="88905"/>
                      <a:pt x="42570" y="88905"/>
                    </a:cubicBezTo>
                  </a:path>
                </a:pathLst>
              </a:custGeom>
              <a:solidFill>
                <a:srgbClr val="1D1D1B"/>
              </a:solidFill>
              <a:ln w="8971" cap="flat">
                <a:noFill/>
                <a:prstDash val="solid"/>
                <a:miter/>
              </a:ln>
            </p:spPr>
            <p:txBody>
              <a:bodyPr rtlCol="0" anchor="ctr"/>
              <a:lstStyle/>
              <a:p>
                <a:endParaRPr lang="en-US"/>
              </a:p>
            </p:txBody>
          </p:sp>
          <p:sp>
            <p:nvSpPr>
              <p:cNvPr id="1535" name="Freeform 1534">
                <a:extLst>
                  <a:ext uri="{FF2B5EF4-FFF2-40B4-BE49-F238E27FC236}">
                    <a16:creationId xmlns:a16="http://schemas.microsoft.com/office/drawing/2014/main" id="{0287F22F-8595-4280-3906-B933DCF31C56}"/>
                  </a:ext>
                </a:extLst>
              </p:cNvPr>
              <p:cNvSpPr/>
              <p:nvPr/>
            </p:nvSpPr>
            <p:spPr>
              <a:xfrm>
                <a:off x="11999133" y="5431751"/>
                <a:ext cx="110827" cy="96089"/>
              </a:xfrm>
              <a:custGeom>
                <a:avLst/>
                <a:gdLst>
                  <a:gd name="connsiteX0" fmla="*/ 5430 w 110827"/>
                  <a:gd name="connsiteY0" fmla="*/ 96089 h 96089"/>
                  <a:gd name="connsiteX1" fmla="*/ 3634 w 110827"/>
                  <a:gd name="connsiteY1" fmla="*/ 95191 h 96089"/>
                  <a:gd name="connsiteX2" fmla="*/ 1839 w 110827"/>
                  <a:gd name="connsiteY2" fmla="*/ 82619 h 96089"/>
                  <a:gd name="connsiteX3" fmla="*/ 3634 w 110827"/>
                  <a:gd name="connsiteY3" fmla="*/ 78129 h 96089"/>
                  <a:gd name="connsiteX4" fmla="*/ 2736 w 110827"/>
                  <a:gd name="connsiteY4" fmla="*/ 75435 h 96089"/>
                  <a:gd name="connsiteX5" fmla="*/ 1839 w 110827"/>
                  <a:gd name="connsiteY5" fmla="*/ 67352 h 96089"/>
                  <a:gd name="connsiteX6" fmla="*/ 5430 w 110827"/>
                  <a:gd name="connsiteY6" fmla="*/ 62862 h 96089"/>
                  <a:gd name="connsiteX7" fmla="*/ 8123 w 110827"/>
                  <a:gd name="connsiteY7" fmla="*/ 57474 h 96089"/>
                  <a:gd name="connsiteX8" fmla="*/ 8123 w 110827"/>
                  <a:gd name="connsiteY8" fmla="*/ 57474 h 96089"/>
                  <a:gd name="connsiteX9" fmla="*/ 5430 w 110827"/>
                  <a:gd name="connsiteY9" fmla="*/ 51188 h 96089"/>
                  <a:gd name="connsiteX10" fmla="*/ 16204 w 110827"/>
                  <a:gd name="connsiteY10" fmla="*/ 35921 h 96089"/>
                  <a:gd name="connsiteX11" fmla="*/ 25182 w 110827"/>
                  <a:gd name="connsiteY11" fmla="*/ 38615 h 96089"/>
                  <a:gd name="connsiteX12" fmla="*/ 28773 w 110827"/>
                  <a:gd name="connsiteY12" fmla="*/ 40411 h 96089"/>
                  <a:gd name="connsiteX13" fmla="*/ 30568 w 110827"/>
                  <a:gd name="connsiteY13" fmla="*/ 35921 h 96089"/>
                  <a:gd name="connsiteX14" fmla="*/ 33262 w 110827"/>
                  <a:gd name="connsiteY14" fmla="*/ 29635 h 96089"/>
                  <a:gd name="connsiteX15" fmla="*/ 33262 w 110827"/>
                  <a:gd name="connsiteY15" fmla="*/ 28737 h 96089"/>
                  <a:gd name="connsiteX16" fmla="*/ 37751 w 110827"/>
                  <a:gd name="connsiteY16" fmla="*/ 25145 h 96089"/>
                  <a:gd name="connsiteX17" fmla="*/ 40445 w 110827"/>
                  <a:gd name="connsiteY17" fmla="*/ 25145 h 96089"/>
                  <a:gd name="connsiteX18" fmla="*/ 41342 w 110827"/>
                  <a:gd name="connsiteY18" fmla="*/ 25145 h 96089"/>
                  <a:gd name="connsiteX19" fmla="*/ 42241 w 110827"/>
                  <a:gd name="connsiteY19" fmla="*/ 22451 h 96089"/>
                  <a:gd name="connsiteX20" fmla="*/ 46730 w 110827"/>
                  <a:gd name="connsiteY20" fmla="*/ 15266 h 96089"/>
                  <a:gd name="connsiteX21" fmla="*/ 53912 w 110827"/>
                  <a:gd name="connsiteY21" fmla="*/ 15266 h 96089"/>
                  <a:gd name="connsiteX22" fmla="*/ 56606 w 110827"/>
                  <a:gd name="connsiteY22" fmla="*/ 15266 h 96089"/>
                  <a:gd name="connsiteX23" fmla="*/ 57503 w 110827"/>
                  <a:gd name="connsiteY23" fmla="*/ 11674 h 96089"/>
                  <a:gd name="connsiteX24" fmla="*/ 62890 w 110827"/>
                  <a:gd name="connsiteY24" fmla="*/ 1796 h 96089"/>
                  <a:gd name="connsiteX25" fmla="*/ 70073 w 110827"/>
                  <a:gd name="connsiteY25" fmla="*/ 1796 h 96089"/>
                  <a:gd name="connsiteX26" fmla="*/ 74562 w 110827"/>
                  <a:gd name="connsiteY26" fmla="*/ 8980 h 96089"/>
                  <a:gd name="connsiteX27" fmla="*/ 74562 w 110827"/>
                  <a:gd name="connsiteY27" fmla="*/ 11674 h 96089"/>
                  <a:gd name="connsiteX28" fmla="*/ 76358 w 110827"/>
                  <a:gd name="connsiteY28" fmla="*/ 11674 h 96089"/>
                  <a:gd name="connsiteX29" fmla="*/ 78154 w 110827"/>
                  <a:gd name="connsiteY29" fmla="*/ 8082 h 96089"/>
                  <a:gd name="connsiteX30" fmla="*/ 85336 w 110827"/>
                  <a:gd name="connsiteY30" fmla="*/ 0 h 96089"/>
                  <a:gd name="connsiteX31" fmla="*/ 89825 w 110827"/>
                  <a:gd name="connsiteY31" fmla="*/ 898 h 96089"/>
                  <a:gd name="connsiteX32" fmla="*/ 92519 w 110827"/>
                  <a:gd name="connsiteY32" fmla="*/ 8980 h 96089"/>
                  <a:gd name="connsiteX33" fmla="*/ 92519 w 110827"/>
                  <a:gd name="connsiteY33" fmla="*/ 11674 h 96089"/>
                  <a:gd name="connsiteX34" fmla="*/ 92519 w 110827"/>
                  <a:gd name="connsiteY34" fmla="*/ 11674 h 96089"/>
                  <a:gd name="connsiteX35" fmla="*/ 93416 w 110827"/>
                  <a:gd name="connsiteY35" fmla="*/ 9878 h 96089"/>
                  <a:gd name="connsiteX36" fmla="*/ 97008 w 110827"/>
                  <a:gd name="connsiteY36" fmla="*/ 5388 h 96089"/>
                  <a:gd name="connsiteX37" fmla="*/ 106883 w 110827"/>
                  <a:gd name="connsiteY37" fmla="*/ 8082 h 96089"/>
                  <a:gd name="connsiteX38" fmla="*/ 108679 w 110827"/>
                  <a:gd name="connsiteY38" fmla="*/ 9878 h 96089"/>
                  <a:gd name="connsiteX39" fmla="*/ 110475 w 110827"/>
                  <a:gd name="connsiteY39" fmla="*/ 12572 h 96089"/>
                  <a:gd name="connsiteX40" fmla="*/ 107782 w 110827"/>
                  <a:gd name="connsiteY40" fmla="*/ 14369 h 96089"/>
                  <a:gd name="connsiteX41" fmla="*/ 103293 w 110827"/>
                  <a:gd name="connsiteY41" fmla="*/ 11674 h 96089"/>
                  <a:gd name="connsiteX42" fmla="*/ 98803 w 110827"/>
                  <a:gd name="connsiteY42" fmla="*/ 9878 h 96089"/>
                  <a:gd name="connsiteX43" fmla="*/ 98803 w 110827"/>
                  <a:gd name="connsiteY43" fmla="*/ 11674 h 96089"/>
                  <a:gd name="connsiteX44" fmla="*/ 94314 w 110827"/>
                  <a:gd name="connsiteY44" fmla="*/ 16164 h 96089"/>
                  <a:gd name="connsiteX45" fmla="*/ 89825 w 110827"/>
                  <a:gd name="connsiteY45" fmla="*/ 15266 h 96089"/>
                  <a:gd name="connsiteX46" fmla="*/ 88029 w 110827"/>
                  <a:gd name="connsiteY46" fmla="*/ 8980 h 96089"/>
                  <a:gd name="connsiteX47" fmla="*/ 88029 w 110827"/>
                  <a:gd name="connsiteY47" fmla="*/ 4490 h 96089"/>
                  <a:gd name="connsiteX48" fmla="*/ 84438 w 110827"/>
                  <a:gd name="connsiteY48" fmla="*/ 8980 h 96089"/>
                  <a:gd name="connsiteX49" fmla="*/ 79051 w 110827"/>
                  <a:gd name="connsiteY49" fmla="*/ 16164 h 96089"/>
                  <a:gd name="connsiteX50" fmla="*/ 72766 w 110827"/>
                  <a:gd name="connsiteY50" fmla="*/ 16164 h 96089"/>
                  <a:gd name="connsiteX51" fmla="*/ 70073 w 110827"/>
                  <a:gd name="connsiteY51" fmla="*/ 9878 h 96089"/>
                  <a:gd name="connsiteX52" fmla="*/ 69175 w 110827"/>
                  <a:gd name="connsiteY52" fmla="*/ 6286 h 96089"/>
                  <a:gd name="connsiteX53" fmla="*/ 66481 w 110827"/>
                  <a:gd name="connsiteY53" fmla="*/ 6286 h 96089"/>
                  <a:gd name="connsiteX54" fmla="*/ 63788 w 110827"/>
                  <a:gd name="connsiteY54" fmla="*/ 12572 h 96089"/>
                  <a:gd name="connsiteX55" fmla="*/ 61095 w 110827"/>
                  <a:gd name="connsiteY55" fmla="*/ 17961 h 96089"/>
                  <a:gd name="connsiteX56" fmla="*/ 53014 w 110827"/>
                  <a:gd name="connsiteY56" fmla="*/ 17961 h 96089"/>
                  <a:gd name="connsiteX57" fmla="*/ 51219 w 110827"/>
                  <a:gd name="connsiteY57" fmla="*/ 17961 h 96089"/>
                  <a:gd name="connsiteX58" fmla="*/ 49423 w 110827"/>
                  <a:gd name="connsiteY58" fmla="*/ 21553 h 96089"/>
                  <a:gd name="connsiteX59" fmla="*/ 46730 w 110827"/>
                  <a:gd name="connsiteY59" fmla="*/ 26941 h 96089"/>
                  <a:gd name="connsiteX60" fmla="*/ 41342 w 110827"/>
                  <a:gd name="connsiteY60" fmla="*/ 27839 h 96089"/>
                  <a:gd name="connsiteX61" fmla="*/ 40445 w 110827"/>
                  <a:gd name="connsiteY61" fmla="*/ 27839 h 96089"/>
                  <a:gd name="connsiteX62" fmla="*/ 39547 w 110827"/>
                  <a:gd name="connsiteY62" fmla="*/ 28737 h 96089"/>
                  <a:gd name="connsiteX63" fmla="*/ 38649 w 110827"/>
                  <a:gd name="connsiteY63" fmla="*/ 30533 h 96089"/>
                  <a:gd name="connsiteX64" fmla="*/ 36853 w 110827"/>
                  <a:gd name="connsiteY64" fmla="*/ 34125 h 96089"/>
                  <a:gd name="connsiteX65" fmla="*/ 31467 w 110827"/>
                  <a:gd name="connsiteY65" fmla="*/ 42207 h 96089"/>
                  <a:gd name="connsiteX66" fmla="*/ 22488 w 110827"/>
                  <a:gd name="connsiteY66" fmla="*/ 39513 h 96089"/>
                  <a:gd name="connsiteX67" fmla="*/ 18897 w 110827"/>
                  <a:gd name="connsiteY67" fmla="*/ 37717 h 96089"/>
                  <a:gd name="connsiteX68" fmla="*/ 11714 w 110827"/>
                  <a:gd name="connsiteY68" fmla="*/ 48494 h 96089"/>
                  <a:gd name="connsiteX69" fmla="*/ 12612 w 110827"/>
                  <a:gd name="connsiteY69" fmla="*/ 50290 h 96089"/>
                  <a:gd name="connsiteX70" fmla="*/ 15306 w 110827"/>
                  <a:gd name="connsiteY70" fmla="*/ 54780 h 96089"/>
                  <a:gd name="connsiteX71" fmla="*/ 10817 w 110827"/>
                  <a:gd name="connsiteY71" fmla="*/ 63760 h 96089"/>
                  <a:gd name="connsiteX72" fmla="*/ 8123 w 110827"/>
                  <a:gd name="connsiteY72" fmla="*/ 67352 h 96089"/>
                  <a:gd name="connsiteX73" fmla="*/ 9021 w 110827"/>
                  <a:gd name="connsiteY73" fmla="*/ 71843 h 96089"/>
                  <a:gd name="connsiteX74" fmla="*/ 10817 w 110827"/>
                  <a:gd name="connsiteY74" fmla="*/ 77231 h 96089"/>
                  <a:gd name="connsiteX75" fmla="*/ 8123 w 110827"/>
                  <a:gd name="connsiteY75" fmla="*/ 84415 h 96089"/>
                  <a:gd name="connsiteX76" fmla="*/ 9919 w 110827"/>
                  <a:gd name="connsiteY76" fmla="*/ 91599 h 96089"/>
                  <a:gd name="connsiteX77" fmla="*/ 9919 w 110827"/>
                  <a:gd name="connsiteY77" fmla="*/ 95191 h 96089"/>
                  <a:gd name="connsiteX78" fmla="*/ 8123 w 110827"/>
                  <a:gd name="connsiteY78" fmla="*/ 95191 h 9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110827" h="96089">
                    <a:moveTo>
                      <a:pt x="5430" y="96089"/>
                    </a:moveTo>
                    <a:cubicBezTo>
                      <a:pt x="5430" y="96089"/>
                      <a:pt x="3634" y="96089"/>
                      <a:pt x="3634" y="95191"/>
                    </a:cubicBezTo>
                    <a:cubicBezTo>
                      <a:pt x="-855" y="88905"/>
                      <a:pt x="-855" y="86211"/>
                      <a:pt x="1839" y="82619"/>
                    </a:cubicBezTo>
                    <a:cubicBezTo>
                      <a:pt x="1839" y="81721"/>
                      <a:pt x="3634" y="79925"/>
                      <a:pt x="3634" y="78129"/>
                    </a:cubicBezTo>
                    <a:cubicBezTo>
                      <a:pt x="3634" y="76333"/>
                      <a:pt x="3634" y="76333"/>
                      <a:pt x="2736" y="75435"/>
                    </a:cubicBezTo>
                    <a:cubicBezTo>
                      <a:pt x="1839" y="73638"/>
                      <a:pt x="43" y="70046"/>
                      <a:pt x="1839" y="67352"/>
                    </a:cubicBezTo>
                    <a:cubicBezTo>
                      <a:pt x="1839" y="65556"/>
                      <a:pt x="4532" y="63760"/>
                      <a:pt x="5430" y="62862"/>
                    </a:cubicBezTo>
                    <a:cubicBezTo>
                      <a:pt x="7225" y="61066"/>
                      <a:pt x="8123" y="59270"/>
                      <a:pt x="8123" y="57474"/>
                    </a:cubicBezTo>
                    <a:cubicBezTo>
                      <a:pt x="8123" y="57474"/>
                      <a:pt x="8123" y="57474"/>
                      <a:pt x="8123" y="57474"/>
                    </a:cubicBezTo>
                    <a:cubicBezTo>
                      <a:pt x="7225" y="56576"/>
                      <a:pt x="4532" y="54780"/>
                      <a:pt x="5430" y="51188"/>
                    </a:cubicBezTo>
                    <a:cubicBezTo>
                      <a:pt x="5430" y="45800"/>
                      <a:pt x="10817" y="37717"/>
                      <a:pt x="16204" y="35921"/>
                    </a:cubicBezTo>
                    <a:cubicBezTo>
                      <a:pt x="20693" y="35023"/>
                      <a:pt x="23386" y="36819"/>
                      <a:pt x="25182" y="38615"/>
                    </a:cubicBezTo>
                    <a:cubicBezTo>
                      <a:pt x="26977" y="40411"/>
                      <a:pt x="26977" y="40411"/>
                      <a:pt x="28773" y="40411"/>
                    </a:cubicBezTo>
                    <a:cubicBezTo>
                      <a:pt x="28773" y="40411"/>
                      <a:pt x="29671" y="37717"/>
                      <a:pt x="30568" y="35921"/>
                    </a:cubicBezTo>
                    <a:cubicBezTo>
                      <a:pt x="30568" y="33227"/>
                      <a:pt x="31467" y="31431"/>
                      <a:pt x="33262" y="29635"/>
                    </a:cubicBezTo>
                    <a:cubicBezTo>
                      <a:pt x="35058" y="27839"/>
                      <a:pt x="33262" y="29635"/>
                      <a:pt x="33262" y="28737"/>
                    </a:cubicBezTo>
                    <a:cubicBezTo>
                      <a:pt x="33262" y="27839"/>
                      <a:pt x="35058" y="26043"/>
                      <a:pt x="37751" y="25145"/>
                    </a:cubicBezTo>
                    <a:cubicBezTo>
                      <a:pt x="38649" y="25145"/>
                      <a:pt x="39547" y="25145"/>
                      <a:pt x="40445" y="25145"/>
                    </a:cubicBezTo>
                    <a:cubicBezTo>
                      <a:pt x="40445" y="25145"/>
                      <a:pt x="40445" y="25145"/>
                      <a:pt x="41342" y="25145"/>
                    </a:cubicBezTo>
                    <a:cubicBezTo>
                      <a:pt x="41342" y="25145"/>
                      <a:pt x="41342" y="23349"/>
                      <a:pt x="42241" y="22451"/>
                    </a:cubicBezTo>
                    <a:cubicBezTo>
                      <a:pt x="42241" y="20655"/>
                      <a:pt x="43138" y="17961"/>
                      <a:pt x="46730" y="15266"/>
                    </a:cubicBezTo>
                    <a:cubicBezTo>
                      <a:pt x="49423" y="13470"/>
                      <a:pt x="52116" y="15266"/>
                      <a:pt x="53912" y="15266"/>
                    </a:cubicBezTo>
                    <a:cubicBezTo>
                      <a:pt x="54810" y="15266"/>
                      <a:pt x="55708" y="15266"/>
                      <a:pt x="56606" y="15266"/>
                    </a:cubicBezTo>
                    <a:cubicBezTo>
                      <a:pt x="56606" y="15266"/>
                      <a:pt x="56606" y="13470"/>
                      <a:pt x="57503" y="11674"/>
                    </a:cubicBezTo>
                    <a:cubicBezTo>
                      <a:pt x="57503" y="8082"/>
                      <a:pt x="59299" y="3592"/>
                      <a:pt x="62890" y="1796"/>
                    </a:cubicBezTo>
                    <a:cubicBezTo>
                      <a:pt x="64686" y="898"/>
                      <a:pt x="67380" y="898"/>
                      <a:pt x="70073" y="1796"/>
                    </a:cubicBezTo>
                    <a:cubicBezTo>
                      <a:pt x="73664" y="3592"/>
                      <a:pt x="74562" y="6286"/>
                      <a:pt x="74562" y="8980"/>
                    </a:cubicBezTo>
                    <a:cubicBezTo>
                      <a:pt x="74562" y="8980"/>
                      <a:pt x="74562" y="10776"/>
                      <a:pt x="74562" y="11674"/>
                    </a:cubicBezTo>
                    <a:cubicBezTo>
                      <a:pt x="74562" y="11674"/>
                      <a:pt x="74562" y="11674"/>
                      <a:pt x="76358" y="11674"/>
                    </a:cubicBezTo>
                    <a:cubicBezTo>
                      <a:pt x="76358" y="11674"/>
                      <a:pt x="77255" y="11674"/>
                      <a:pt x="78154" y="8082"/>
                    </a:cubicBezTo>
                    <a:cubicBezTo>
                      <a:pt x="78154" y="5388"/>
                      <a:pt x="79949" y="898"/>
                      <a:pt x="85336" y="0"/>
                    </a:cubicBezTo>
                    <a:cubicBezTo>
                      <a:pt x="87132" y="0"/>
                      <a:pt x="88927" y="0"/>
                      <a:pt x="89825" y="898"/>
                    </a:cubicBezTo>
                    <a:cubicBezTo>
                      <a:pt x="91621" y="2694"/>
                      <a:pt x="92519" y="6286"/>
                      <a:pt x="92519" y="8980"/>
                    </a:cubicBezTo>
                    <a:cubicBezTo>
                      <a:pt x="92519" y="9878"/>
                      <a:pt x="92519" y="11674"/>
                      <a:pt x="92519" y="11674"/>
                    </a:cubicBezTo>
                    <a:cubicBezTo>
                      <a:pt x="92519" y="11674"/>
                      <a:pt x="92519" y="11674"/>
                      <a:pt x="92519" y="11674"/>
                    </a:cubicBezTo>
                    <a:cubicBezTo>
                      <a:pt x="92519" y="11674"/>
                      <a:pt x="92519" y="10776"/>
                      <a:pt x="93416" y="9878"/>
                    </a:cubicBezTo>
                    <a:cubicBezTo>
                      <a:pt x="93416" y="8082"/>
                      <a:pt x="95212" y="6286"/>
                      <a:pt x="97008" y="5388"/>
                    </a:cubicBezTo>
                    <a:cubicBezTo>
                      <a:pt x="101497" y="3592"/>
                      <a:pt x="104190" y="6286"/>
                      <a:pt x="106883" y="8082"/>
                    </a:cubicBezTo>
                    <a:cubicBezTo>
                      <a:pt x="106883" y="8082"/>
                      <a:pt x="108679" y="8980"/>
                      <a:pt x="108679" y="9878"/>
                    </a:cubicBezTo>
                    <a:cubicBezTo>
                      <a:pt x="110475" y="9878"/>
                      <a:pt x="111373" y="11674"/>
                      <a:pt x="110475" y="12572"/>
                    </a:cubicBezTo>
                    <a:cubicBezTo>
                      <a:pt x="110475" y="14369"/>
                      <a:pt x="109577" y="15266"/>
                      <a:pt x="107782" y="14369"/>
                    </a:cubicBezTo>
                    <a:cubicBezTo>
                      <a:pt x="105986" y="14369"/>
                      <a:pt x="104190" y="12572"/>
                      <a:pt x="103293" y="11674"/>
                    </a:cubicBezTo>
                    <a:cubicBezTo>
                      <a:pt x="101497" y="9878"/>
                      <a:pt x="100599" y="8980"/>
                      <a:pt x="98803" y="9878"/>
                    </a:cubicBezTo>
                    <a:cubicBezTo>
                      <a:pt x="98803" y="9878"/>
                      <a:pt x="98803" y="10776"/>
                      <a:pt x="98803" y="11674"/>
                    </a:cubicBezTo>
                    <a:cubicBezTo>
                      <a:pt x="97905" y="13470"/>
                      <a:pt x="97008" y="16164"/>
                      <a:pt x="94314" y="16164"/>
                    </a:cubicBezTo>
                    <a:cubicBezTo>
                      <a:pt x="92519" y="16164"/>
                      <a:pt x="91621" y="16164"/>
                      <a:pt x="89825" y="15266"/>
                    </a:cubicBezTo>
                    <a:cubicBezTo>
                      <a:pt x="88029" y="13470"/>
                      <a:pt x="88029" y="11674"/>
                      <a:pt x="88029" y="8980"/>
                    </a:cubicBezTo>
                    <a:cubicBezTo>
                      <a:pt x="88029" y="8082"/>
                      <a:pt x="88029" y="5388"/>
                      <a:pt x="88029" y="4490"/>
                    </a:cubicBezTo>
                    <a:cubicBezTo>
                      <a:pt x="85336" y="4490"/>
                      <a:pt x="85336" y="6286"/>
                      <a:pt x="84438" y="8980"/>
                    </a:cubicBezTo>
                    <a:cubicBezTo>
                      <a:pt x="84438" y="11674"/>
                      <a:pt x="82643" y="15266"/>
                      <a:pt x="79051" y="16164"/>
                    </a:cubicBezTo>
                    <a:cubicBezTo>
                      <a:pt x="76358" y="16164"/>
                      <a:pt x="74562" y="16164"/>
                      <a:pt x="72766" y="16164"/>
                    </a:cubicBezTo>
                    <a:cubicBezTo>
                      <a:pt x="70971" y="14369"/>
                      <a:pt x="70073" y="12572"/>
                      <a:pt x="70073" y="9878"/>
                    </a:cubicBezTo>
                    <a:cubicBezTo>
                      <a:pt x="70073" y="8082"/>
                      <a:pt x="70073" y="7184"/>
                      <a:pt x="69175" y="6286"/>
                    </a:cubicBezTo>
                    <a:cubicBezTo>
                      <a:pt x="68277" y="6286"/>
                      <a:pt x="67380" y="6286"/>
                      <a:pt x="66481" y="6286"/>
                    </a:cubicBezTo>
                    <a:cubicBezTo>
                      <a:pt x="64686" y="6286"/>
                      <a:pt x="64686" y="10776"/>
                      <a:pt x="63788" y="12572"/>
                    </a:cubicBezTo>
                    <a:cubicBezTo>
                      <a:pt x="62890" y="14369"/>
                      <a:pt x="62890" y="17063"/>
                      <a:pt x="61095" y="17961"/>
                    </a:cubicBezTo>
                    <a:cubicBezTo>
                      <a:pt x="58401" y="20655"/>
                      <a:pt x="54810" y="19757"/>
                      <a:pt x="53014" y="17961"/>
                    </a:cubicBezTo>
                    <a:cubicBezTo>
                      <a:pt x="53014" y="17961"/>
                      <a:pt x="51219" y="17961"/>
                      <a:pt x="51219" y="17961"/>
                    </a:cubicBezTo>
                    <a:cubicBezTo>
                      <a:pt x="49423" y="18859"/>
                      <a:pt x="49423" y="20655"/>
                      <a:pt x="49423" y="21553"/>
                    </a:cubicBezTo>
                    <a:cubicBezTo>
                      <a:pt x="49423" y="23349"/>
                      <a:pt x="48525" y="25145"/>
                      <a:pt x="46730" y="26941"/>
                    </a:cubicBezTo>
                    <a:cubicBezTo>
                      <a:pt x="44934" y="28737"/>
                      <a:pt x="42241" y="27839"/>
                      <a:pt x="41342" y="27839"/>
                    </a:cubicBezTo>
                    <a:cubicBezTo>
                      <a:pt x="41342" y="27839"/>
                      <a:pt x="40445" y="27839"/>
                      <a:pt x="40445" y="27839"/>
                    </a:cubicBezTo>
                    <a:cubicBezTo>
                      <a:pt x="40445" y="27839"/>
                      <a:pt x="40445" y="27839"/>
                      <a:pt x="39547" y="28737"/>
                    </a:cubicBezTo>
                    <a:cubicBezTo>
                      <a:pt x="39547" y="28737"/>
                      <a:pt x="39547" y="29635"/>
                      <a:pt x="38649" y="30533"/>
                    </a:cubicBezTo>
                    <a:cubicBezTo>
                      <a:pt x="37751" y="31431"/>
                      <a:pt x="37751" y="33227"/>
                      <a:pt x="36853" y="34125"/>
                    </a:cubicBezTo>
                    <a:cubicBezTo>
                      <a:pt x="36853" y="36819"/>
                      <a:pt x="35058" y="40411"/>
                      <a:pt x="31467" y="42207"/>
                    </a:cubicBezTo>
                    <a:cubicBezTo>
                      <a:pt x="26977" y="44004"/>
                      <a:pt x="24284" y="41310"/>
                      <a:pt x="22488" y="39513"/>
                    </a:cubicBezTo>
                    <a:cubicBezTo>
                      <a:pt x="20693" y="37717"/>
                      <a:pt x="20693" y="37717"/>
                      <a:pt x="18897" y="37717"/>
                    </a:cubicBezTo>
                    <a:cubicBezTo>
                      <a:pt x="15306" y="38615"/>
                      <a:pt x="11714" y="44004"/>
                      <a:pt x="11714" y="48494"/>
                    </a:cubicBezTo>
                    <a:cubicBezTo>
                      <a:pt x="11714" y="49392"/>
                      <a:pt x="11714" y="49392"/>
                      <a:pt x="12612" y="50290"/>
                    </a:cubicBezTo>
                    <a:cubicBezTo>
                      <a:pt x="13510" y="50290"/>
                      <a:pt x="15306" y="52086"/>
                      <a:pt x="15306" y="54780"/>
                    </a:cubicBezTo>
                    <a:cubicBezTo>
                      <a:pt x="15306" y="58372"/>
                      <a:pt x="12612" y="61066"/>
                      <a:pt x="10817" y="63760"/>
                    </a:cubicBezTo>
                    <a:cubicBezTo>
                      <a:pt x="9919" y="64658"/>
                      <a:pt x="9021" y="66454"/>
                      <a:pt x="8123" y="67352"/>
                    </a:cubicBezTo>
                    <a:cubicBezTo>
                      <a:pt x="8123" y="68250"/>
                      <a:pt x="8123" y="69148"/>
                      <a:pt x="9021" y="71843"/>
                    </a:cubicBezTo>
                    <a:cubicBezTo>
                      <a:pt x="9021" y="73638"/>
                      <a:pt x="10817" y="75435"/>
                      <a:pt x="10817" y="77231"/>
                    </a:cubicBezTo>
                    <a:cubicBezTo>
                      <a:pt x="10817" y="80823"/>
                      <a:pt x="9021" y="83517"/>
                      <a:pt x="8123" y="84415"/>
                    </a:cubicBezTo>
                    <a:cubicBezTo>
                      <a:pt x="7225" y="86211"/>
                      <a:pt x="6328" y="87109"/>
                      <a:pt x="9919" y="91599"/>
                    </a:cubicBezTo>
                    <a:cubicBezTo>
                      <a:pt x="9919" y="92497"/>
                      <a:pt x="9919" y="94293"/>
                      <a:pt x="9919" y="95191"/>
                    </a:cubicBezTo>
                    <a:cubicBezTo>
                      <a:pt x="9919" y="95191"/>
                      <a:pt x="9021" y="95191"/>
                      <a:pt x="8123" y="95191"/>
                    </a:cubicBezTo>
                  </a:path>
                </a:pathLst>
              </a:custGeom>
              <a:solidFill>
                <a:srgbClr val="1D1D1B"/>
              </a:solidFill>
              <a:ln w="8971" cap="flat">
                <a:noFill/>
                <a:prstDash val="solid"/>
                <a:miter/>
              </a:ln>
            </p:spPr>
            <p:txBody>
              <a:bodyPr rtlCol="0" anchor="ctr"/>
              <a:lstStyle/>
              <a:p>
                <a:endParaRPr lang="en-US"/>
              </a:p>
            </p:txBody>
          </p:sp>
          <p:sp>
            <p:nvSpPr>
              <p:cNvPr id="1536" name="Freeform 1535">
                <a:extLst>
                  <a:ext uri="{FF2B5EF4-FFF2-40B4-BE49-F238E27FC236}">
                    <a16:creationId xmlns:a16="http://schemas.microsoft.com/office/drawing/2014/main" id="{BBB0A251-1E12-5692-75AD-2F9686C7E92B}"/>
                  </a:ext>
                </a:extLst>
              </p:cNvPr>
              <p:cNvSpPr/>
              <p:nvPr/>
            </p:nvSpPr>
            <p:spPr>
              <a:xfrm>
                <a:off x="12100258" y="5427043"/>
                <a:ext cx="99504" cy="72958"/>
              </a:xfrm>
              <a:custGeom>
                <a:avLst/>
                <a:gdLst>
                  <a:gd name="connsiteX0" fmla="*/ 99132 w 99504"/>
                  <a:gd name="connsiteY0" fmla="*/ 72060 h 72958"/>
                  <a:gd name="connsiteX1" fmla="*/ 98235 w 99504"/>
                  <a:gd name="connsiteY1" fmla="*/ 72060 h 72958"/>
                  <a:gd name="connsiteX2" fmla="*/ 97337 w 99504"/>
                  <a:gd name="connsiteY2" fmla="*/ 68468 h 72958"/>
                  <a:gd name="connsiteX3" fmla="*/ 98235 w 99504"/>
                  <a:gd name="connsiteY3" fmla="*/ 64876 h 72958"/>
                  <a:gd name="connsiteX4" fmla="*/ 98235 w 99504"/>
                  <a:gd name="connsiteY4" fmla="*/ 64876 h 72958"/>
                  <a:gd name="connsiteX5" fmla="*/ 91950 w 99504"/>
                  <a:gd name="connsiteY5" fmla="*/ 62182 h 72958"/>
                  <a:gd name="connsiteX6" fmla="*/ 91950 w 99504"/>
                  <a:gd name="connsiteY6" fmla="*/ 54100 h 72958"/>
                  <a:gd name="connsiteX7" fmla="*/ 91950 w 99504"/>
                  <a:gd name="connsiteY7" fmla="*/ 49610 h 72958"/>
                  <a:gd name="connsiteX8" fmla="*/ 86563 w 99504"/>
                  <a:gd name="connsiteY8" fmla="*/ 51406 h 72958"/>
                  <a:gd name="connsiteX9" fmla="*/ 80278 w 99504"/>
                  <a:gd name="connsiteY9" fmla="*/ 54100 h 72958"/>
                  <a:gd name="connsiteX10" fmla="*/ 77584 w 99504"/>
                  <a:gd name="connsiteY10" fmla="*/ 51406 h 72958"/>
                  <a:gd name="connsiteX11" fmla="*/ 77584 w 99504"/>
                  <a:gd name="connsiteY11" fmla="*/ 44221 h 72958"/>
                  <a:gd name="connsiteX12" fmla="*/ 77584 w 99504"/>
                  <a:gd name="connsiteY12" fmla="*/ 43323 h 72958"/>
                  <a:gd name="connsiteX13" fmla="*/ 75789 w 99504"/>
                  <a:gd name="connsiteY13" fmla="*/ 43323 h 72958"/>
                  <a:gd name="connsiteX14" fmla="*/ 70402 w 99504"/>
                  <a:gd name="connsiteY14" fmla="*/ 37037 h 72958"/>
                  <a:gd name="connsiteX15" fmla="*/ 71300 w 99504"/>
                  <a:gd name="connsiteY15" fmla="*/ 32547 h 72958"/>
                  <a:gd name="connsiteX16" fmla="*/ 71300 w 99504"/>
                  <a:gd name="connsiteY16" fmla="*/ 30751 h 72958"/>
                  <a:gd name="connsiteX17" fmla="*/ 67709 w 99504"/>
                  <a:gd name="connsiteY17" fmla="*/ 30751 h 72958"/>
                  <a:gd name="connsiteX18" fmla="*/ 56935 w 99504"/>
                  <a:gd name="connsiteY18" fmla="*/ 27159 h 72958"/>
                  <a:gd name="connsiteX19" fmla="*/ 58730 w 99504"/>
                  <a:gd name="connsiteY19" fmla="*/ 19077 h 72958"/>
                  <a:gd name="connsiteX20" fmla="*/ 58730 w 99504"/>
                  <a:gd name="connsiteY20" fmla="*/ 19077 h 72958"/>
                  <a:gd name="connsiteX21" fmla="*/ 56037 w 99504"/>
                  <a:gd name="connsiteY21" fmla="*/ 13688 h 72958"/>
                  <a:gd name="connsiteX22" fmla="*/ 48854 w 99504"/>
                  <a:gd name="connsiteY22" fmla="*/ 15484 h 72958"/>
                  <a:gd name="connsiteX23" fmla="*/ 38081 w 99504"/>
                  <a:gd name="connsiteY23" fmla="*/ 17280 h 72958"/>
                  <a:gd name="connsiteX24" fmla="*/ 35387 w 99504"/>
                  <a:gd name="connsiteY24" fmla="*/ 10096 h 72958"/>
                  <a:gd name="connsiteX25" fmla="*/ 34489 w 99504"/>
                  <a:gd name="connsiteY25" fmla="*/ 6504 h 72958"/>
                  <a:gd name="connsiteX26" fmla="*/ 27307 w 99504"/>
                  <a:gd name="connsiteY26" fmla="*/ 8300 h 72958"/>
                  <a:gd name="connsiteX27" fmla="*/ 21920 w 99504"/>
                  <a:gd name="connsiteY27" fmla="*/ 11892 h 72958"/>
                  <a:gd name="connsiteX28" fmla="*/ 15635 w 99504"/>
                  <a:gd name="connsiteY28" fmla="*/ 11892 h 72958"/>
                  <a:gd name="connsiteX29" fmla="*/ 11146 w 99504"/>
                  <a:gd name="connsiteY29" fmla="*/ 11892 h 72958"/>
                  <a:gd name="connsiteX30" fmla="*/ 11146 w 99504"/>
                  <a:gd name="connsiteY30" fmla="*/ 14586 h 72958"/>
                  <a:gd name="connsiteX31" fmla="*/ 6657 w 99504"/>
                  <a:gd name="connsiteY31" fmla="*/ 22669 h 72958"/>
                  <a:gd name="connsiteX32" fmla="*/ 1269 w 99504"/>
                  <a:gd name="connsiteY32" fmla="*/ 22669 h 72958"/>
                  <a:gd name="connsiteX33" fmla="*/ 372 w 99504"/>
                  <a:gd name="connsiteY33" fmla="*/ 19077 h 72958"/>
                  <a:gd name="connsiteX34" fmla="*/ 3963 w 99504"/>
                  <a:gd name="connsiteY34" fmla="*/ 18179 h 72958"/>
                  <a:gd name="connsiteX35" fmla="*/ 3963 w 99504"/>
                  <a:gd name="connsiteY35" fmla="*/ 18179 h 72958"/>
                  <a:gd name="connsiteX36" fmla="*/ 3963 w 99504"/>
                  <a:gd name="connsiteY36" fmla="*/ 18179 h 72958"/>
                  <a:gd name="connsiteX37" fmla="*/ 4861 w 99504"/>
                  <a:gd name="connsiteY37" fmla="*/ 13688 h 72958"/>
                  <a:gd name="connsiteX38" fmla="*/ 6657 w 99504"/>
                  <a:gd name="connsiteY38" fmla="*/ 8300 h 72958"/>
                  <a:gd name="connsiteX39" fmla="*/ 17431 w 99504"/>
                  <a:gd name="connsiteY39" fmla="*/ 6504 h 72958"/>
                  <a:gd name="connsiteX40" fmla="*/ 19226 w 99504"/>
                  <a:gd name="connsiteY40" fmla="*/ 6504 h 72958"/>
                  <a:gd name="connsiteX41" fmla="*/ 22817 w 99504"/>
                  <a:gd name="connsiteY41" fmla="*/ 3810 h 72958"/>
                  <a:gd name="connsiteX42" fmla="*/ 35387 w 99504"/>
                  <a:gd name="connsiteY42" fmla="*/ 1116 h 72958"/>
                  <a:gd name="connsiteX43" fmla="*/ 38978 w 99504"/>
                  <a:gd name="connsiteY43" fmla="*/ 9198 h 72958"/>
                  <a:gd name="connsiteX44" fmla="*/ 38978 w 99504"/>
                  <a:gd name="connsiteY44" fmla="*/ 11892 h 72958"/>
                  <a:gd name="connsiteX45" fmla="*/ 43467 w 99504"/>
                  <a:gd name="connsiteY45" fmla="*/ 10096 h 72958"/>
                  <a:gd name="connsiteX46" fmla="*/ 56037 w 99504"/>
                  <a:gd name="connsiteY46" fmla="*/ 8300 h 72958"/>
                  <a:gd name="connsiteX47" fmla="*/ 60526 w 99504"/>
                  <a:gd name="connsiteY47" fmla="*/ 20873 h 72958"/>
                  <a:gd name="connsiteX48" fmla="*/ 59628 w 99504"/>
                  <a:gd name="connsiteY48" fmla="*/ 22669 h 72958"/>
                  <a:gd name="connsiteX49" fmla="*/ 57833 w 99504"/>
                  <a:gd name="connsiteY49" fmla="*/ 24465 h 72958"/>
                  <a:gd name="connsiteX50" fmla="*/ 63219 w 99504"/>
                  <a:gd name="connsiteY50" fmla="*/ 24465 h 72958"/>
                  <a:gd name="connsiteX51" fmla="*/ 72198 w 99504"/>
                  <a:gd name="connsiteY51" fmla="*/ 27159 h 72958"/>
                  <a:gd name="connsiteX52" fmla="*/ 72198 w 99504"/>
                  <a:gd name="connsiteY52" fmla="*/ 34343 h 72958"/>
                  <a:gd name="connsiteX53" fmla="*/ 72198 w 99504"/>
                  <a:gd name="connsiteY53" fmla="*/ 36139 h 72958"/>
                  <a:gd name="connsiteX54" fmla="*/ 74891 w 99504"/>
                  <a:gd name="connsiteY54" fmla="*/ 38833 h 72958"/>
                  <a:gd name="connsiteX55" fmla="*/ 79380 w 99504"/>
                  <a:gd name="connsiteY55" fmla="*/ 42425 h 72958"/>
                  <a:gd name="connsiteX56" fmla="*/ 78483 w 99504"/>
                  <a:gd name="connsiteY56" fmla="*/ 47813 h 72958"/>
                  <a:gd name="connsiteX57" fmla="*/ 78483 w 99504"/>
                  <a:gd name="connsiteY57" fmla="*/ 48712 h 72958"/>
                  <a:gd name="connsiteX58" fmla="*/ 78483 w 99504"/>
                  <a:gd name="connsiteY58" fmla="*/ 48712 h 72958"/>
                  <a:gd name="connsiteX59" fmla="*/ 90154 w 99504"/>
                  <a:gd name="connsiteY59" fmla="*/ 46018 h 72958"/>
                  <a:gd name="connsiteX60" fmla="*/ 92848 w 99504"/>
                  <a:gd name="connsiteY60" fmla="*/ 56794 h 72958"/>
                  <a:gd name="connsiteX61" fmla="*/ 92848 w 99504"/>
                  <a:gd name="connsiteY61" fmla="*/ 60386 h 72958"/>
                  <a:gd name="connsiteX62" fmla="*/ 94643 w 99504"/>
                  <a:gd name="connsiteY62" fmla="*/ 60386 h 72958"/>
                  <a:gd name="connsiteX63" fmla="*/ 99132 w 99504"/>
                  <a:gd name="connsiteY63" fmla="*/ 62182 h 72958"/>
                  <a:gd name="connsiteX64" fmla="*/ 98235 w 99504"/>
                  <a:gd name="connsiteY64" fmla="*/ 71162 h 72958"/>
                  <a:gd name="connsiteX65" fmla="*/ 95541 w 99504"/>
                  <a:gd name="connsiteY65" fmla="*/ 72959 h 72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99504" h="72958">
                    <a:moveTo>
                      <a:pt x="99132" y="72060"/>
                    </a:moveTo>
                    <a:cubicBezTo>
                      <a:pt x="99132" y="72060"/>
                      <a:pt x="99132" y="72060"/>
                      <a:pt x="98235" y="72060"/>
                    </a:cubicBezTo>
                    <a:cubicBezTo>
                      <a:pt x="97337" y="72060"/>
                      <a:pt x="96439" y="70264"/>
                      <a:pt x="97337" y="68468"/>
                    </a:cubicBezTo>
                    <a:cubicBezTo>
                      <a:pt x="97337" y="66672"/>
                      <a:pt x="98235" y="65774"/>
                      <a:pt x="98235" y="64876"/>
                    </a:cubicBezTo>
                    <a:cubicBezTo>
                      <a:pt x="98235" y="64876"/>
                      <a:pt x="98235" y="64876"/>
                      <a:pt x="98235" y="64876"/>
                    </a:cubicBezTo>
                    <a:cubicBezTo>
                      <a:pt x="96439" y="64876"/>
                      <a:pt x="93746" y="64876"/>
                      <a:pt x="91950" y="62182"/>
                    </a:cubicBezTo>
                    <a:cubicBezTo>
                      <a:pt x="90154" y="59488"/>
                      <a:pt x="91950" y="55896"/>
                      <a:pt x="91950" y="54100"/>
                    </a:cubicBezTo>
                    <a:cubicBezTo>
                      <a:pt x="92848" y="50508"/>
                      <a:pt x="92848" y="50508"/>
                      <a:pt x="91950" y="49610"/>
                    </a:cubicBezTo>
                    <a:cubicBezTo>
                      <a:pt x="91052" y="49610"/>
                      <a:pt x="89257" y="49610"/>
                      <a:pt x="86563" y="51406"/>
                    </a:cubicBezTo>
                    <a:cubicBezTo>
                      <a:pt x="84767" y="53202"/>
                      <a:pt x="82972" y="54100"/>
                      <a:pt x="80278" y="54100"/>
                    </a:cubicBezTo>
                    <a:cubicBezTo>
                      <a:pt x="80278" y="54100"/>
                      <a:pt x="78483" y="54100"/>
                      <a:pt x="77584" y="51406"/>
                    </a:cubicBezTo>
                    <a:cubicBezTo>
                      <a:pt x="75789" y="48712"/>
                      <a:pt x="77584" y="46018"/>
                      <a:pt x="77584" y="44221"/>
                    </a:cubicBezTo>
                    <a:cubicBezTo>
                      <a:pt x="77584" y="44221"/>
                      <a:pt x="77584" y="43323"/>
                      <a:pt x="77584" y="43323"/>
                    </a:cubicBezTo>
                    <a:cubicBezTo>
                      <a:pt x="77584" y="43323"/>
                      <a:pt x="77584" y="43323"/>
                      <a:pt x="75789" y="43323"/>
                    </a:cubicBezTo>
                    <a:cubicBezTo>
                      <a:pt x="73993" y="43323"/>
                      <a:pt x="71300" y="41527"/>
                      <a:pt x="70402" y="37037"/>
                    </a:cubicBezTo>
                    <a:cubicBezTo>
                      <a:pt x="70402" y="35241"/>
                      <a:pt x="70402" y="33445"/>
                      <a:pt x="71300" y="32547"/>
                    </a:cubicBezTo>
                    <a:cubicBezTo>
                      <a:pt x="71300" y="30751"/>
                      <a:pt x="71300" y="30751"/>
                      <a:pt x="71300" y="30751"/>
                    </a:cubicBezTo>
                    <a:cubicBezTo>
                      <a:pt x="71300" y="29853"/>
                      <a:pt x="70402" y="29853"/>
                      <a:pt x="67709" y="30751"/>
                    </a:cubicBezTo>
                    <a:cubicBezTo>
                      <a:pt x="65015" y="30751"/>
                      <a:pt x="60526" y="31649"/>
                      <a:pt x="56935" y="27159"/>
                    </a:cubicBezTo>
                    <a:cubicBezTo>
                      <a:pt x="54241" y="23567"/>
                      <a:pt x="56935" y="20873"/>
                      <a:pt x="58730" y="19077"/>
                    </a:cubicBezTo>
                    <a:cubicBezTo>
                      <a:pt x="58730" y="19077"/>
                      <a:pt x="58730" y="19077"/>
                      <a:pt x="58730" y="19077"/>
                    </a:cubicBezTo>
                    <a:cubicBezTo>
                      <a:pt x="58730" y="18179"/>
                      <a:pt x="57833" y="14586"/>
                      <a:pt x="56037" y="13688"/>
                    </a:cubicBezTo>
                    <a:cubicBezTo>
                      <a:pt x="54241" y="12790"/>
                      <a:pt x="52445" y="13688"/>
                      <a:pt x="48854" y="15484"/>
                    </a:cubicBezTo>
                    <a:cubicBezTo>
                      <a:pt x="46161" y="17280"/>
                      <a:pt x="41671" y="19974"/>
                      <a:pt x="38081" y="17280"/>
                    </a:cubicBezTo>
                    <a:cubicBezTo>
                      <a:pt x="35387" y="15484"/>
                      <a:pt x="35387" y="12790"/>
                      <a:pt x="35387" y="10096"/>
                    </a:cubicBezTo>
                    <a:cubicBezTo>
                      <a:pt x="35387" y="7402"/>
                      <a:pt x="35387" y="7402"/>
                      <a:pt x="34489" y="6504"/>
                    </a:cubicBezTo>
                    <a:cubicBezTo>
                      <a:pt x="30898" y="4708"/>
                      <a:pt x="30000" y="6504"/>
                      <a:pt x="27307" y="8300"/>
                    </a:cubicBezTo>
                    <a:cubicBezTo>
                      <a:pt x="26409" y="9198"/>
                      <a:pt x="24613" y="10994"/>
                      <a:pt x="21920" y="11892"/>
                    </a:cubicBezTo>
                    <a:cubicBezTo>
                      <a:pt x="19226" y="12790"/>
                      <a:pt x="17431" y="11892"/>
                      <a:pt x="15635" y="11892"/>
                    </a:cubicBezTo>
                    <a:cubicBezTo>
                      <a:pt x="13839" y="11892"/>
                      <a:pt x="12942" y="10994"/>
                      <a:pt x="11146" y="11892"/>
                    </a:cubicBezTo>
                    <a:cubicBezTo>
                      <a:pt x="11146" y="11892"/>
                      <a:pt x="11146" y="13688"/>
                      <a:pt x="11146" y="14586"/>
                    </a:cubicBezTo>
                    <a:cubicBezTo>
                      <a:pt x="11146" y="17280"/>
                      <a:pt x="10248" y="21771"/>
                      <a:pt x="6657" y="22669"/>
                    </a:cubicBezTo>
                    <a:cubicBezTo>
                      <a:pt x="5759" y="22669"/>
                      <a:pt x="3963" y="23567"/>
                      <a:pt x="1269" y="22669"/>
                    </a:cubicBezTo>
                    <a:cubicBezTo>
                      <a:pt x="372" y="22669"/>
                      <a:pt x="-526" y="20873"/>
                      <a:pt x="372" y="19077"/>
                    </a:cubicBezTo>
                    <a:cubicBezTo>
                      <a:pt x="372" y="18179"/>
                      <a:pt x="2168" y="17280"/>
                      <a:pt x="3963" y="18179"/>
                    </a:cubicBezTo>
                    <a:cubicBezTo>
                      <a:pt x="3963" y="18179"/>
                      <a:pt x="3963" y="18179"/>
                      <a:pt x="3963" y="18179"/>
                    </a:cubicBezTo>
                    <a:lnTo>
                      <a:pt x="3963" y="18179"/>
                    </a:lnTo>
                    <a:cubicBezTo>
                      <a:pt x="3963" y="18179"/>
                      <a:pt x="4861" y="14586"/>
                      <a:pt x="4861" y="13688"/>
                    </a:cubicBezTo>
                    <a:cubicBezTo>
                      <a:pt x="4861" y="11892"/>
                      <a:pt x="4861" y="10096"/>
                      <a:pt x="6657" y="8300"/>
                    </a:cubicBezTo>
                    <a:cubicBezTo>
                      <a:pt x="11146" y="3810"/>
                      <a:pt x="14737" y="4708"/>
                      <a:pt x="17431" y="6504"/>
                    </a:cubicBezTo>
                    <a:cubicBezTo>
                      <a:pt x="17431" y="6504"/>
                      <a:pt x="19226" y="6504"/>
                      <a:pt x="19226" y="6504"/>
                    </a:cubicBezTo>
                    <a:cubicBezTo>
                      <a:pt x="21022" y="6504"/>
                      <a:pt x="21920" y="4708"/>
                      <a:pt x="22817" y="3810"/>
                    </a:cubicBezTo>
                    <a:cubicBezTo>
                      <a:pt x="25511" y="1116"/>
                      <a:pt x="28204" y="-1578"/>
                      <a:pt x="35387" y="1116"/>
                    </a:cubicBezTo>
                    <a:cubicBezTo>
                      <a:pt x="39876" y="2912"/>
                      <a:pt x="39876" y="6504"/>
                      <a:pt x="38978" y="9198"/>
                    </a:cubicBezTo>
                    <a:cubicBezTo>
                      <a:pt x="38978" y="10994"/>
                      <a:pt x="38978" y="11892"/>
                      <a:pt x="38978" y="11892"/>
                    </a:cubicBezTo>
                    <a:cubicBezTo>
                      <a:pt x="38978" y="11892"/>
                      <a:pt x="40774" y="11892"/>
                      <a:pt x="43467" y="10096"/>
                    </a:cubicBezTo>
                    <a:cubicBezTo>
                      <a:pt x="47059" y="8300"/>
                      <a:pt x="51548" y="4708"/>
                      <a:pt x="56037" y="8300"/>
                    </a:cubicBezTo>
                    <a:cubicBezTo>
                      <a:pt x="58730" y="10096"/>
                      <a:pt x="62322" y="16382"/>
                      <a:pt x="60526" y="20873"/>
                    </a:cubicBezTo>
                    <a:cubicBezTo>
                      <a:pt x="60526" y="20873"/>
                      <a:pt x="60526" y="21771"/>
                      <a:pt x="59628" y="22669"/>
                    </a:cubicBezTo>
                    <a:cubicBezTo>
                      <a:pt x="59628" y="22669"/>
                      <a:pt x="57833" y="24465"/>
                      <a:pt x="57833" y="24465"/>
                    </a:cubicBezTo>
                    <a:cubicBezTo>
                      <a:pt x="58730" y="26261"/>
                      <a:pt x="60526" y="25363"/>
                      <a:pt x="63219" y="24465"/>
                    </a:cubicBezTo>
                    <a:cubicBezTo>
                      <a:pt x="65913" y="24465"/>
                      <a:pt x="69504" y="23567"/>
                      <a:pt x="72198" y="27159"/>
                    </a:cubicBezTo>
                    <a:cubicBezTo>
                      <a:pt x="73993" y="29853"/>
                      <a:pt x="73095" y="32547"/>
                      <a:pt x="72198" y="34343"/>
                    </a:cubicBezTo>
                    <a:cubicBezTo>
                      <a:pt x="72198" y="34343"/>
                      <a:pt x="72198" y="35241"/>
                      <a:pt x="72198" y="36139"/>
                    </a:cubicBezTo>
                    <a:cubicBezTo>
                      <a:pt x="72198" y="37037"/>
                      <a:pt x="72198" y="37935"/>
                      <a:pt x="74891" y="38833"/>
                    </a:cubicBezTo>
                    <a:cubicBezTo>
                      <a:pt x="76687" y="38833"/>
                      <a:pt x="78483" y="40629"/>
                      <a:pt x="79380" y="42425"/>
                    </a:cubicBezTo>
                    <a:cubicBezTo>
                      <a:pt x="80278" y="44221"/>
                      <a:pt x="79380" y="46915"/>
                      <a:pt x="78483" y="47813"/>
                    </a:cubicBezTo>
                    <a:cubicBezTo>
                      <a:pt x="78483" y="47813"/>
                      <a:pt x="78483" y="47813"/>
                      <a:pt x="78483" y="48712"/>
                    </a:cubicBezTo>
                    <a:cubicBezTo>
                      <a:pt x="78483" y="48712"/>
                      <a:pt x="78483" y="48712"/>
                      <a:pt x="78483" y="48712"/>
                    </a:cubicBezTo>
                    <a:cubicBezTo>
                      <a:pt x="81176" y="46915"/>
                      <a:pt x="85665" y="43323"/>
                      <a:pt x="90154" y="46018"/>
                    </a:cubicBezTo>
                    <a:cubicBezTo>
                      <a:pt x="95541" y="49610"/>
                      <a:pt x="93746" y="54100"/>
                      <a:pt x="92848" y="56794"/>
                    </a:cubicBezTo>
                    <a:cubicBezTo>
                      <a:pt x="92848" y="58590"/>
                      <a:pt x="91950" y="60386"/>
                      <a:pt x="92848" y="60386"/>
                    </a:cubicBezTo>
                    <a:cubicBezTo>
                      <a:pt x="92848" y="60386"/>
                      <a:pt x="92848" y="60386"/>
                      <a:pt x="94643" y="60386"/>
                    </a:cubicBezTo>
                    <a:cubicBezTo>
                      <a:pt x="96439" y="60386"/>
                      <a:pt x="98235" y="60386"/>
                      <a:pt x="99132" y="62182"/>
                    </a:cubicBezTo>
                    <a:cubicBezTo>
                      <a:pt x="100030" y="63978"/>
                      <a:pt x="99132" y="67570"/>
                      <a:pt x="98235" y="71162"/>
                    </a:cubicBezTo>
                    <a:cubicBezTo>
                      <a:pt x="98235" y="72060"/>
                      <a:pt x="96439" y="72959"/>
                      <a:pt x="95541" y="72959"/>
                    </a:cubicBezTo>
                  </a:path>
                </a:pathLst>
              </a:custGeom>
              <a:solidFill>
                <a:srgbClr val="1D1D1B"/>
              </a:solidFill>
              <a:ln w="8971" cap="flat">
                <a:noFill/>
                <a:prstDash val="solid"/>
                <a:miter/>
              </a:ln>
            </p:spPr>
            <p:txBody>
              <a:bodyPr rtlCol="0" anchor="ctr"/>
              <a:lstStyle/>
              <a:p>
                <a:endParaRPr lang="en-US"/>
              </a:p>
            </p:txBody>
          </p:sp>
          <p:sp>
            <p:nvSpPr>
              <p:cNvPr id="1537" name="Freeform 1536">
                <a:extLst>
                  <a:ext uri="{FF2B5EF4-FFF2-40B4-BE49-F238E27FC236}">
                    <a16:creationId xmlns:a16="http://schemas.microsoft.com/office/drawing/2014/main" id="{FCED357F-FE90-6324-E631-112635091157}"/>
                  </a:ext>
                </a:extLst>
              </p:cNvPr>
              <p:cNvSpPr/>
              <p:nvPr/>
            </p:nvSpPr>
            <p:spPr>
              <a:xfrm>
                <a:off x="12165819" y="5501798"/>
                <a:ext cx="51456" cy="113152"/>
              </a:xfrm>
              <a:custGeom>
                <a:avLst/>
                <a:gdLst>
                  <a:gd name="connsiteX0" fmla="*/ 5739 w 51456"/>
                  <a:gd name="connsiteY0" fmla="*/ 111356 h 113152"/>
                  <a:gd name="connsiteX1" fmla="*/ 2148 w 51456"/>
                  <a:gd name="connsiteY1" fmla="*/ 111356 h 113152"/>
                  <a:gd name="connsiteX2" fmla="*/ 352 w 51456"/>
                  <a:gd name="connsiteY2" fmla="*/ 108662 h 113152"/>
                  <a:gd name="connsiteX3" fmla="*/ 3045 w 51456"/>
                  <a:gd name="connsiteY3" fmla="*/ 106866 h 113152"/>
                  <a:gd name="connsiteX4" fmla="*/ 12922 w 51456"/>
                  <a:gd name="connsiteY4" fmla="*/ 101478 h 113152"/>
                  <a:gd name="connsiteX5" fmla="*/ 12922 w 51456"/>
                  <a:gd name="connsiteY5" fmla="*/ 101478 h 113152"/>
                  <a:gd name="connsiteX6" fmla="*/ 21002 w 51456"/>
                  <a:gd name="connsiteY6" fmla="*/ 96988 h 113152"/>
                  <a:gd name="connsiteX7" fmla="*/ 24593 w 51456"/>
                  <a:gd name="connsiteY7" fmla="*/ 96988 h 113152"/>
                  <a:gd name="connsiteX8" fmla="*/ 24593 w 51456"/>
                  <a:gd name="connsiteY8" fmla="*/ 94293 h 113152"/>
                  <a:gd name="connsiteX9" fmla="*/ 25491 w 51456"/>
                  <a:gd name="connsiteY9" fmla="*/ 88007 h 113152"/>
                  <a:gd name="connsiteX10" fmla="*/ 29083 w 51456"/>
                  <a:gd name="connsiteY10" fmla="*/ 88007 h 113152"/>
                  <a:gd name="connsiteX11" fmla="*/ 29083 w 51456"/>
                  <a:gd name="connsiteY11" fmla="*/ 88007 h 113152"/>
                  <a:gd name="connsiteX12" fmla="*/ 32674 w 51456"/>
                  <a:gd name="connsiteY12" fmla="*/ 82619 h 113152"/>
                  <a:gd name="connsiteX13" fmla="*/ 32674 w 51456"/>
                  <a:gd name="connsiteY13" fmla="*/ 76333 h 113152"/>
                  <a:gd name="connsiteX14" fmla="*/ 32674 w 51456"/>
                  <a:gd name="connsiteY14" fmla="*/ 64658 h 113152"/>
                  <a:gd name="connsiteX15" fmla="*/ 36265 w 51456"/>
                  <a:gd name="connsiteY15" fmla="*/ 61066 h 113152"/>
                  <a:gd name="connsiteX16" fmla="*/ 39857 w 51456"/>
                  <a:gd name="connsiteY16" fmla="*/ 61066 h 113152"/>
                  <a:gd name="connsiteX17" fmla="*/ 43448 w 51456"/>
                  <a:gd name="connsiteY17" fmla="*/ 53882 h 113152"/>
                  <a:gd name="connsiteX18" fmla="*/ 41652 w 51456"/>
                  <a:gd name="connsiteY18" fmla="*/ 50290 h 113152"/>
                  <a:gd name="connsiteX19" fmla="*/ 38958 w 51456"/>
                  <a:gd name="connsiteY19" fmla="*/ 42208 h 113152"/>
                  <a:gd name="connsiteX20" fmla="*/ 43448 w 51456"/>
                  <a:gd name="connsiteY20" fmla="*/ 36819 h 113152"/>
                  <a:gd name="connsiteX21" fmla="*/ 46141 w 51456"/>
                  <a:gd name="connsiteY21" fmla="*/ 35023 h 113152"/>
                  <a:gd name="connsiteX22" fmla="*/ 43448 w 51456"/>
                  <a:gd name="connsiteY22" fmla="*/ 26043 h 113152"/>
                  <a:gd name="connsiteX23" fmla="*/ 38958 w 51456"/>
                  <a:gd name="connsiteY23" fmla="*/ 19757 h 113152"/>
                  <a:gd name="connsiteX24" fmla="*/ 41652 w 51456"/>
                  <a:gd name="connsiteY24" fmla="*/ 13470 h 113152"/>
                  <a:gd name="connsiteX25" fmla="*/ 42550 w 51456"/>
                  <a:gd name="connsiteY25" fmla="*/ 8980 h 113152"/>
                  <a:gd name="connsiteX26" fmla="*/ 39857 w 51456"/>
                  <a:gd name="connsiteY26" fmla="*/ 7184 h 113152"/>
                  <a:gd name="connsiteX27" fmla="*/ 33572 w 51456"/>
                  <a:gd name="connsiteY27" fmla="*/ 3592 h 113152"/>
                  <a:gd name="connsiteX28" fmla="*/ 33572 w 51456"/>
                  <a:gd name="connsiteY28" fmla="*/ 0 h 113152"/>
                  <a:gd name="connsiteX29" fmla="*/ 37163 w 51456"/>
                  <a:gd name="connsiteY29" fmla="*/ 0 h 113152"/>
                  <a:gd name="connsiteX30" fmla="*/ 39857 w 51456"/>
                  <a:gd name="connsiteY30" fmla="*/ 898 h 113152"/>
                  <a:gd name="connsiteX31" fmla="*/ 47039 w 51456"/>
                  <a:gd name="connsiteY31" fmla="*/ 5388 h 113152"/>
                  <a:gd name="connsiteX32" fmla="*/ 45243 w 51456"/>
                  <a:gd name="connsiteY32" fmla="*/ 15267 h 113152"/>
                  <a:gd name="connsiteX33" fmla="*/ 43448 w 51456"/>
                  <a:gd name="connsiteY33" fmla="*/ 18859 h 113152"/>
                  <a:gd name="connsiteX34" fmla="*/ 46141 w 51456"/>
                  <a:gd name="connsiteY34" fmla="*/ 21553 h 113152"/>
                  <a:gd name="connsiteX35" fmla="*/ 49732 w 51456"/>
                  <a:gd name="connsiteY35" fmla="*/ 36819 h 113152"/>
                  <a:gd name="connsiteX36" fmla="*/ 45243 w 51456"/>
                  <a:gd name="connsiteY36" fmla="*/ 40411 h 113152"/>
                  <a:gd name="connsiteX37" fmla="*/ 43448 w 51456"/>
                  <a:gd name="connsiteY37" fmla="*/ 42208 h 113152"/>
                  <a:gd name="connsiteX38" fmla="*/ 45243 w 51456"/>
                  <a:gd name="connsiteY38" fmla="*/ 46698 h 113152"/>
                  <a:gd name="connsiteX39" fmla="*/ 47937 w 51456"/>
                  <a:gd name="connsiteY39" fmla="*/ 55678 h 113152"/>
                  <a:gd name="connsiteX40" fmla="*/ 40754 w 51456"/>
                  <a:gd name="connsiteY40" fmla="*/ 66454 h 113152"/>
                  <a:gd name="connsiteX41" fmla="*/ 37163 w 51456"/>
                  <a:gd name="connsiteY41" fmla="*/ 66454 h 113152"/>
                  <a:gd name="connsiteX42" fmla="*/ 37163 w 51456"/>
                  <a:gd name="connsiteY42" fmla="*/ 66454 h 113152"/>
                  <a:gd name="connsiteX43" fmla="*/ 37163 w 51456"/>
                  <a:gd name="connsiteY43" fmla="*/ 74537 h 113152"/>
                  <a:gd name="connsiteX44" fmla="*/ 37163 w 51456"/>
                  <a:gd name="connsiteY44" fmla="*/ 83517 h 113152"/>
                  <a:gd name="connsiteX45" fmla="*/ 30878 w 51456"/>
                  <a:gd name="connsiteY45" fmla="*/ 93395 h 113152"/>
                  <a:gd name="connsiteX46" fmla="*/ 29083 w 51456"/>
                  <a:gd name="connsiteY46" fmla="*/ 93395 h 113152"/>
                  <a:gd name="connsiteX47" fmla="*/ 29083 w 51456"/>
                  <a:gd name="connsiteY47" fmla="*/ 94293 h 113152"/>
                  <a:gd name="connsiteX48" fmla="*/ 26389 w 51456"/>
                  <a:gd name="connsiteY48" fmla="*/ 102376 h 113152"/>
                  <a:gd name="connsiteX49" fmla="*/ 20104 w 51456"/>
                  <a:gd name="connsiteY49" fmla="*/ 103274 h 113152"/>
                  <a:gd name="connsiteX50" fmla="*/ 17411 w 51456"/>
                  <a:gd name="connsiteY50" fmla="*/ 103274 h 113152"/>
                  <a:gd name="connsiteX51" fmla="*/ 17411 w 51456"/>
                  <a:gd name="connsiteY51" fmla="*/ 103274 h 113152"/>
                  <a:gd name="connsiteX52" fmla="*/ 5739 w 51456"/>
                  <a:gd name="connsiteY52" fmla="*/ 113152 h 113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51456" h="113152">
                    <a:moveTo>
                      <a:pt x="5739" y="111356"/>
                    </a:moveTo>
                    <a:cubicBezTo>
                      <a:pt x="4841" y="111356"/>
                      <a:pt x="3045" y="111356"/>
                      <a:pt x="2148" y="111356"/>
                    </a:cubicBezTo>
                    <a:cubicBezTo>
                      <a:pt x="352" y="111356"/>
                      <a:pt x="-545" y="109560"/>
                      <a:pt x="352" y="108662"/>
                    </a:cubicBezTo>
                    <a:cubicBezTo>
                      <a:pt x="352" y="106866"/>
                      <a:pt x="2148" y="105968"/>
                      <a:pt x="3045" y="106866"/>
                    </a:cubicBezTo>
                    <a:cubicBezTo>
                      <a:pt x="9330" y="107764"/>
                      <a:pt x="11126" y="105070"/>
                      <a:pt x="12922" y="101478"/>
                    </a:cubicBezTo>
                    <a:lnTo>
                      <a:pt x="12922" y="101478"/>
                    </a:lnTo>
                    <a:cubicBezTo>
                      <a:pt x="14718" y="96988"/>
                      <a:pt x="18309" y="96988"/>
                      <a:pt x="21002" y="96988"/>
                    </a:cubicBezTo>
                    <a:cubicBezTo>
                      <a:pt x="22798" y="96988"/>
                      <a:pt x="23696" y="96988"/>
                      <a:pt x="24593" y="96988"/>
                    </a:cubicBezTo>
                    <a:cubicBezTo>
                      <a:pt x="24593" y="96988"/>
                      <a:pt x="24593" y="95191"/>
                      <a:pt x="24593" y="94293"/>
                    </a:cubicBezTo>
                    <a:cubicBezTo>
                      <a:pt x="24593" y="92497"/>
                      <a:pt x="24593" y="89803"/>
                      <a:pt x="25491" y="88007"/>
                    </a:cubicBezTo>
                    <a:cubicBezTo>
                      <a:pt x="26389" y="87109"/>
                      <a:pt x="28185" y="87109"/>
                      <a:pt x="29083" y="88007"/>
                    </a:cubicBezTo>
                    <a:cubicBezTo>
                      <a:pt x="29083" y="88007"/>
                      <a:pt x="29083" y="88007"/>
                      <a:pt x="29083" y="88007"/>
                    </a:cubicBezTo>
                    <a:cubicBezTo>
                      <a:pt x="29980" y="88007"/>
                      <a:pt x="31776" y="84415"/>
                      <a:pt x="32674" y="82619"/>
                    </a:cubicBezTo>
                    <a:cubicBezTo>
                      <a:pt x="33572" y="80823"/>
                      <a:pt x="32674" y="78129"/>
                      <a:pt x="32674" y="76333"/>
                    </a:cubicBezTo>
                    <a:cubicBezTo>
                      <a:pt x="32674" y="73639"/>
                      <a:pt x="30878" y="70047"/>
                      <a:pt x="32674" y="64658"/>
                    </a:cubicBezTo>
                    <a:cubicBezTo>
                      <a:pt x="32674" y="62862"/>
                      <a:pt x="34469" y="61066"/>
                      <a:pt x="36265" y="61066"/>
                    </a:cubicBezTo>
                    <a:cubicBezTo>
                      <a:pt x="38061" y="61066"/>
                      <a:pt x="38958" y="61066"/>
                      <a:pt x="39857" y="61066"/>
                    </a:cubicBezTo>
                    <a:cubicBezTo>
                      <a:pt x="41652" y="60168"/>
                      <a:pt x="43448" y="56576"/>
                      <a:pt x="43448" y="53882"/>
                    </a:cubicBezTo>
                    <a:cubicBezTo>
                      <a:pt x="43448" y="52086"/>
                      <a:pt x="43448" y="52086"/>
                      <a:pt x="41652" y="50290"/>
                    </a:cubicBezTo>
                    <a:cubicBezTo>
                      <a:pt x="39857" y="48494"/>
                      <a:pt x="38061" y="45800"/>
                      <a:pt x="38958" y="42208"/>
                    </a:cubicBezTo>
                    <a:cubicBezTo>
                      <a:pt x="38958" y="38616"/>
                      <a:pt x="42550" y="37717"/>
                      <a:pt x="43448" y="36819"/>
                    </a:cubicBezTo>
                    <a:cubicBezTo>
                      <a:pt x="44346" y="36819"/>
                      <a:pt x="45243" y="36819"/>
                      <a:pt x="46141" y="35023"/>
                    </a:cubicBezTo>
                    <a:cubicBezTo>
                      <a:pt x="48835" y="30533"/>
                      <a:pt x="46141" y="28737"/>
                      <a:pt x="43448" y="26043"/>
                    </a:cubicBezTo>
                    <a:cubicBezTo>
                      <a:pt x="41652" y="24247"/>
                      <a:pt x="38958" y="22451"/>
                      <a:pt x="38958" y="19757"/>
                    </a:cubicBezTo>
                    <a:cubicBezTo>
                      <a:pt x="38958" y="17063"/>
                      <a:pt x="39857" y="14369"/>
                      <a:pt x="41652" y="13470"/>
                    </a:cubicBezTo>
                    <a:cubicBezTo>
                      <a:pt x="42550" y="11675"/>
                      <a:pt x="43448" y="10776"/>
                      <a:pt x="42550" y="8980"/>
                    </a:cubicBezTo>
                    <a:cubicBezTo>
                      <a:pt x="42550" y="7184"/>
                      <a:pt x="41652" y="7184"/>
                      <a:pt x="39857" y="7184"/>
                    </a:cubicBezTo>
                    <a:cubicBezTo>
                      <a:pt x="38061" y="7184"/>
                      <a:pt x="35367" y="7184"/>
                      <a:pt x="33572" y="3592"/>
                    </a:cubicBezTo>
                    <a:cubicBezTo>
                      <a:pt x="32674" y="2694"/>
                      <a:pt x="33572" y="898"/>
                      <a:pt x="33572" y="0"/>
                    </a:cubicBezTo>
                    <a:cubicBezTo>
                      <a:pt x="34469" y="0"/>
                      <a:pt x="36265" y="0"/>
                      <a:pt x="37163" y="0"/>
                    </a:cubicBezTo>
                    <a:cubicBezTo>
                      <a:pt x="38061" y="898"/>
                      <a:pt x="38958" y="898"/>
                      <a:pt x="39857" y="898"/>
                    </a:cubicBezTo>
                    <a:cubicBezTo>
                      <a:pt x="41652" y="898"/>
                      <a:pt x="44346" y="898"/>
                      <a:pt x="47039" y="5388"/>
                    </a:cubicBezTo>
                    <a:cubicBezTo>
                      <a:pt x="48835" y="9878"/>
                      <a:pt x="47039" y="12572"/>
                      <a:pt x="45243" y="15267"/>
                    </a:cubicBezTo>
                    <a:cubicBezTo>
                      <a:pt x="44346" y="17063"/>
                      <a:pt x="43448" y="17063"/>
                      <a:pt x="43448" y="18859"/>
                    </a:cubicBezTo>
                    <a:cubicBezTo>
                      <a:pt x="43448" y="18859"/>
                      <a:pt x="45243" y="20655"/>
                      <a:pt x="46141" y="21553"/>
                    </a:cubicBezTo>
                    <a:cubicBezTo>
                      <a:pt x="48835" y="24247"/>
                      <a:pt x="54222" y="27839"/>
                      <a:pt x="49732" y="36819"/>
                    </a:cubicBezTo>
                    <a:cubicBezTo>
                      <a:pt x="48835" y="38616"/>
                      <a:pt x="46141" y="40411"/>
                      <a:pt x="45243" y="40411"/>
                    </a:cubicBezTo>
                    <a:cubicBezTo>
                      <a:pt x="43448" y="40411"/>
                      <a:pt x="43448" y="41310"/>
                      <a:pt x="43448" y="42208"/>
                    </a:cubicBezTo>
                    <a:cubicBezTo>
                      <a:pt x="43448" y="44004"/>
                      <a:pt x="43448" y="44902"/>
                      <a:pt x="45243" y="46698"/>
                    </a:cubicBezTo>
                    <a:cubicBezTo>
                      <a:pt x="47039" y="48494"/>
                      <a:pt x="48835" y="51188"/>
                      <a:pt x="47937" y="55678"/>
                    </a:cubicBezTo>
                    <a:cubicBezTo>
                      <a:pt x="47937" y="58372"/>
                      <a:pt x="44346" y="64658"/>
                      <a:pt x="40754" y="66454"/>
                    </a:cubicBezTo>
                    <a:cubicBezTo>
                      <a:pt x="38958" y="66454"/>
                      <a:pt x="38061" y="66454"/>
                      <a:pt x="37163" y="66454"/>
                    </a:cubicBezTo>
                    <a:cubicBezTo>
                      <a:pt x="37163" y="66454"/>
                      <a:pt x="37163" y="66454"/>
                      <a:pt x="37163" y="66454"/>
                    </a:cubicBezTo>
                    <a:cubicBezTo>
                      <a:pt x="35367" y="69149"/>
                      <a:pt x="37163" y="71843"/>
                      <a:pt x="37163" y="74537"/>
                    </a:cubicBezTo>
                    <a:cubicBezTo>
                      <a:pt x="37163" y="77231"/>
                      <a:pt x="38958" y="79925"/>
                      <a:pt x="37163" y="83517"/>
                    </a:cubicBezTo>
                    <a:cubicBezTo>
                      <a:pt x="37163" y="86211"/>
                      <a:pt x="34469" y="91599"/>
                      <a:pt x="30878" y="93395"/>
                    </a:cubicBezTo>
                    <a:cubicBezTo>
                      <a:pt x="30878" y="93395"/>
                      <a:pt x="29083" y="93395"/>
                      <a:pt x="29083" y="93395"/>
                    </a:cubicBezTo>
                    <a:cubicBezTo>
                      <a:pt x="29083" y="93395"/>
                      <a:pt x="29083" y="93395"/>
                      <a:pt x="29083" y="94293"/>
                    </a:cubicBezTo>
                    <a:cubicBezTo>
                      <a:pt x="29083" y="96090"/>
                      <a:pt x="29980" y="100580"/>
                      <a:pt x="26389" y="102376"/>
                    </a:cubicBezTo>
                    <a:cubicBezTo>
                      <a:pt x="24593" y="103274"/>
                      <a:pt x="21900" y="103274"/>
                      <a:pt x="20104" y="103274"/>
                    </a:cubicBezTo>
                    <a:cubicBezTo>
                      <a:pt x="17411" y="103274"/>
                      <a:pt x="17411" y="103274"/>
                      <a:pt x="17411" y="103274"/>
                    </a:cubicBezTo>
                    <a:lnTo>
                      <a:pt x="17411" y="103274"/>
                    </a:lnTo>
                    <a:cubicBezTo>
                      <a:pt x="15615" y="107764"/>
                      <a:pt x="12922" y="113152"/>
                      <a:pt x="5739" y="113152"/>
                    </a:cubicBezTo>
                  </a:path>
                </a:pathLst>
              </a:custGeom>
              <a:solidFill>
                <a:srgbClr val="1D1D1B"/>
              </a:solidFill>
              <a:ln w="8971" cap="flat">
                <a:noFill/>
                <a:prstDash val="solid"/>
                <a:miter/>
              </a:ln>
            </p:spPr>
            <p:txBody>
              <a:bodyPr rtlCol="0" anchor="ctr"/>
              <a:lstStyle/>
              <a:p>
                <a:endParaRPr lang="en-US"/>
              </a:p>
            </p:txBody>
          </p:sp>
          <p:sp>
            <p:nvSpPr>
              <p:cNvPr id="1538" name="Freeform 1537">
                <a:extLst>
                  <a:ext uri="{FF2B5EF4-FFF2-40B4-BE49-F238E27FC236}">
                    <a16:creationId xmlns:a16="http://schemas.microsoft.com/office/drawing/2014/main" id="{A74F7230-06AE-9F4E-9DC7-B09A5B84E8DD}"/>
                  </a:ext>
                </a:extLst>
              </p:cNvPr>
              <p:cNvSpPr/>
              <p:nvPr/>
            </p:nvSpPr>
            <p:spPr>
              <a:xfrm>
                <a:off x="12134747" y="5615709"/>
                <a:ext cx="17430" cy="6424"/>
              </a:xfrm>
              <a:custGeom>
                <a:avLst/>
                <a:gdLst>
                  <a:gd name="connsiteX0" fmla="*/ 15263 w 17430"/>
                  <a:gd name="connsiteY0" fmla="*/ 6425 h 6424"/>
                  <a:gd name="connsiteX1" fmla="*/ 14366 w 17430"/>
                  <a:gd name="connsiteY1" fmla="*/ 6425 h 6424"/>
                  <a:gd name="connsiteX2" fmla="*/ 3592 w 17430"/>
                  <a:gd name="connsiteY2" fmla="*/ 6425 h 6424"/>
                  <a:gd name="connsiteX3" fmla="*/ 0 w 17430"/>
                  <a:gd name="connsiteY3" fmla="*/ 4629 h 6424"/>
                  <a:gd name="connsiteX4" fmla="*/ 1796 w 17430"/>
                  <a:gd name="connsiteY4" fmla="*/ 1037 h 6424"/>
                  <a:gd name="connsiteX5" fmla="*/ 16161 w 17430"/>
                  <a:gd name="connsiteY5" fmla="*/ 1037 h 6424"/>
                  <a:gd name="connsiteX6" fmla="*/ 17059 w 17430"/>
                  <a:gd name="connsiteY6" fmla="*/ 4629 h 6424"/>
                  <a:gd name="connsiteX7" fmla="*/ 15263 w 17430"/>
                  <a:gd name="connsiteY7" fmla="*/ 5527 h 6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430" h="6424">
                    <a:moveTo>
                      <a:pt x="15263" y="6425"/>
                    </a:moveTo>
                    <a:cubicBezTo>
                      <a:pt x="15263" y="6425"/>
                      <a:pt x="14366" y="6425"/>
                      <a:pt x="14366" y="6425"/>
                    </a:cubicBezTo>
                    <a:cubicBezTo>
                      <a:pt x="11672" y="4629"/>
                      <a:pt x="7182" y="5527"/>
                      <a:pt x="3592" y="6425"/>
                    </a:cubicBezTo>
                    <a:cubicBezTo>
                      <a:pt x="1796" y="6425"/>
                      <a:pt x="898" y="6425"/>
                      <a:pt x="0" y="4629"/>
                    </a:cubicBezTo>
                    <a:cubicBezTo>
                      <a:pt x="0" y="2833"/>
                      <a:pt x="0" y="1935"/>
                      <a:pt x="1796" y="1037"/>
                    </a:cubicBezTo>
                    <a:cubicBezTo>
                      <a:pt x="5387" y="139"/>
                      <a:pt x="11672" y="-759"/>
                      <a:pt x="16161" y="1037"/>
                    </a:cubicBezTo>
                    <a:cubicBezTo>
                      <a:pt x="17059" y="1037"/>
                      <a:pt x="17956" y="3731"/>
                      <a:pt x="17059" y="4629"/>
                    </a:cubicBezTo>
                    <a:cubicBezTo>
                      <a:pt x="17059" y="4629"/>
                      <a:pt x="16161" y="5527"/>
                      <a:pt x="15263" y="5527"/>
                    </a:cubicBezTo>
                  </a:path>
                </a:pathLst>
              </a:custGeom>
              <a:solidFill>
                <a:srgbClr val="1D1D1B"/>
              </a:solidFill>
              <a:ln w="8971" cap="flat">
                <a:noFill/>
                <a:prstDash val="solid"/>
                <a:miter/>
              </a:ln>
            </p:spPr>
            <p:txBody>
              <a:bodyPr rtlCol="0" anchor="ctr"/>
              <a:lstStyle/>
              <a:p>
                <a:endParaRPr lang="en-US"/>
              </a:p>
            </p:txBody>
          </p:sp>
          <p:sp>
            <p:nvSpPr>
              <p:cNvPr id="1539" name="Freeform 1538">
                <a:extLst>
                  <a:ext uri="{FF2B5EF4-FFF2-40B4-BE49-F238E27FC236}">
                    <a16:creationId xmlns:a16="http://schemas.microsoft.com/office/drawing/2014/main" id="{542E15F6-A150-1955-AA62-9FF1E171305A}"/>
                  </a:ext>
                </a:extLst>
              </p:cNvPr>
              <p:cNvSpPr/>
              <p:nvPr/>
            </p:nvSpPr>
            <p:spPr>
              <a:xfrm>
                <a:off x="12159886" y="5608292"/>
                <a:ext cx="17058" cy="34497"/>
              </a:xfrm>
              <a:custGeom>
                <a:avLst/>
                <a:gdLst>
                  <a:gd name="connsiteX0" fmla="*/ 2694 w 17058"/>
                  <a:gd name="connsiteY0" fmla="*/ 34497 h 34497"/>
                  <a:gd name="connsiteX1" fmla="*/ 0 w 17058"/>
                  <a:gd name="connsiteY1" fmla="*/ 32701 h 34497"/>
                  <a:gd name="connsiteX2" fmla="*/ 898 w 17058"/>
                  <a:gd name="connsiteY2" fmla="*/ 29109 h 34497"/>
                  <a:gd name="connsiteX3" fmla="*/ 11672 w 17058"/>
                  <a:gd name="connsiteY3" fmla="*/ 11148 h 34497"/>
                  <a:gd name="connsiteX4" fmla="*/ 8081 w 17058"/>
                  <a:gd name="connsiteY4" fmla="*/ 4862 h 34497"/>
                  <a:gd name="connsiteX5" fmla="*/ 7183 w 17058"/>
                  <a:gd name="connsiteY5" fmla="*/ 1270 h 34497"/>
                  <a:gd name="connsiteX6" fmla="*/ 10774 w 17058"/>
                  <a:gd name="connsiteY6" fmla="*/ 372 h 34497"/>
                  <a:gd name="connsiteX7" fmla="*/ 17059 w 17058"/>
                  <a:gd name="connsiteY7" fmla="*/ 11148 h 34497"/>
                  <a:gd name="connsiteX8" fmla="*/ 3592 w 17058"/>
                  <a:gd name="connsiteY8" fmla="*/ 33599 h 34497"/>
                  <a:gd name="connsiteX9" fmla="*/ 2694 w 17058"/>
                  <a:gd name="connsiteY9" fmla="*/ 33599 h 34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058" h="34497">
                    <a:moveTo>
                      <a:pt x="2694" y="34497"/>
                    </a:moveTo>
                    <a:cubicBezTo>
                      <a:pt x="1796" y="34497"/>
                      <a:pt x="898" y="34497"/>
                      <a:pt x="0" y="32701"/>
                    </a:cubicBezTo>
                    <a:cubicBezTo>
                      <a:pt x="0" y="31803"/>
                      <a:pt x="0" y="30007"/>
                      <a:pt x="898" y="29109"/>
                    </a:cubicBezTo>
                    <a:cubicBezTo>
                      <a:pt x="4489" y="27313"/>
                      <a:pt x="11672" y="18333"/>
                      <a:pt x="11672" y="11148"/>
                    </a:cubicBezTo>
                    <a:cubicBezTo>
                      <a:pt x="11672" y="8454"/>
                      <a:pt x="10774" y="5760"/>
                      <a:pt x="8081" y="4862"/>
                    </a:cubicBezTo>
                    <a:cubicBezTo>
                      <a:pt x="7183" y="4862"/>
                      <a:pt x="6285" y="3066"/>
                      <a:pt x="7183" y="1270"/>
                    </a:cubicBezTo>
                    <a:cubicBezTo>
                      <a:pt x="7183" y="372"/>
                      <a:pt x="8978" y="-526"/>
                      <a:pt x="10774" y="372"/>
                    </a:cubicBezTo>
                    <a:cubicBezTo>
                      <a:pt x="15263" y="2168"/>
                      <a:pt x="17059" y="6658"/>
                      <a:pt x="17059" y="11148"/>
                    </a:cubicBezTo>
                    <a:cubicBezTo>
                      <a:pt x="17059" y="20129"/>
                      <a:pt x="8978" y="30905"/>
                      <a:pt x="3592" y="33599"/>
                    </a:cubicBezTo>
                    <a:cubicBezTo>
                      <a:pt x="3592" y="33599"/>
                      <a:pt x="3592" y="33599"/>
                      <a:pt x="2694" y="33599"/>
                    </a:cubicBezTo>
                  </a:path>
                </a:pathLst>
              </a:custGeom>
              <a:solidFill>
                <a:srgbClr val="1D1D1B"/>
              </a:solidFill>
              <a:ln w="8971" cap="flat">
                <a:noFill/>
                <a:prstDash val="solid"/>
                <a:miter/>
              </a:ln>
            </p:spPr>
            <p:txBody>
              <a:bodyPr rtlCol="0" anchor="ctr"/>
              <a:lstStyle/>
              <a:p>
                <a:endParaRPr lang="en-US"/>
              </a:p>
            </p:txBody>
          </p:sp>
          <p:sp>
            <p:nvSpPr>
              <p:cNvPr id="1540" name="Freeform 1539">
                <a:extLst>
                  <a:ext uri="{FF2B5EF4-FFF2-40B4-BE49-F238E27FC236}">
                    <a16:creationId xmlns:a16="http://schemas.microsoft.com/office/drawing/2014/main" id="{B2662648-CE84-4142-6C07-3404A6A8F385}"/>
                  </a:ext>
                </a:extLst>
              </p:cNvPr>
              <p:cNvSpPr/>
              <p:nvPr/>
            </p:nvSpPr>
            <p:spPr>
              <a:xfrm>
                <a:off x="11883123" y="5478449"/>
                <a:ext cx="10343" cy="12572"/>
              </a:xfrm>
              <a:custGeom>
                <a:avLst/>
                <a:gdLst>
                  <a:gd name="connsiteX0" fmla="*/ 233 w 10343"/>
                  <a:gd name="connsiteY0" fmla="*/ 5388 h 12572"/>
                  <a:gd name="connsiteX1" fmla="*/ 6518 w 10343"/>
                  <a:gd name="connsiteY1" fmla="*/ 0 h 12572"/>
                  <a:gd name="connsiteX2" fmla="*/ 10110 w 10343"/>
                  <a:gd name="connsiteY2" fmla="*/ 7184 h 12572"/>
                  <a:gd name="connsiteX3" fmla="*/ 3825 w 10343"/>
                  <a:gd name="connsiteY3" fmla="*/ 12573 h 12572"/>
                  <a:gd name="connsiteX4" fmla="*/ 233 w 10343"/>
                  <a:gd name="connsiteY4" fmla="*/ 5388 h 12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43" h="12572">
                    <a:moveTo>
                      <a:pt x="233" y="5388"/>
                    </a:moveTo>
                    <a:cubicBezTo>
                      <a:pt x="233" y="1796"/>
                      <a:pt x="3825" y="0"/>
                      <a:pt x="6518" y="0"/>
                    </a:cubicBezTo>
                    <a:cubicBezTo>
                      <a:pt x="9212" y="0"/>
                      <a:pt x="11007" y="3592"/>
                      <a:pt x="10110" y="7184"/>
                    </a:cubicBezTo>
                    <a:cubicBezTo>
                      <a:pt x="10110" y="10776"/>
                      <a:pt x="6518" y="12573"/>
                      <a:pt x="3825" y="12573"/>
                    </a:cubicBezTo>
                    <a:cubicBezTo>
                      <a:pt x="1132" y="12573"/>
                      <a:pt x="-664" y="8980"/>
                      <a:pt x="233" y="5388"/>
                    </a:cubicBezTo>
                  </a:path>
                </a:pathLst>
              </a:custGeom>
              <a:solidFill>
                <a:srgbClr val="1D1D1B"/>
              </a:solidFill>
              <a:ln w="8971" cap="flat">
                <a:noFill/>
                <a:prstDash val="solid"/>
                <a:miter/>
              </a:ln>
            </p:spPr>
            <p:txBody>
              <a:bodyPr rtlCol="0" anchor="ctr"/>
              <a:lstStyle/>
              <a:p>
                <a:endParaRPr lang="en-US"/>
              </a:p>
            </p:txBody>
          </p:sp>
          <p:sp>
            <p:nvSpPr>
              <p:cNvPr id="1541" name="Freeform 1540">
                <a:extLst>
                  <a:ext uri="{FF2B5EF4-FFF2-40B4-BE49-F238E27FC236}">
                    <a16:creationId xmlns:a16="http://schemas.microsoft.com/office/drawing/2014/main" id="{1FF2AB8E-4380-9780-FAB5-3E481F3CD405}"/>
                  </a:ext>
                </a:extLst>
              </p:cNvPr>
              <p:cNvSpPr/>
              <p:nvPr/>
            </p:nvSpPr>
            <p:spPr>
              <a:xfrm>
                <a:off x="12136543" y="5679608"/>
                <a:ext cx="106841" cy="12572"/>
              </a:xfrm>
              <a:custGeom>
                <a:avLst/>
                <a:gdLst>
                  <a:gd name="connsiteX0" fmla="*/ 29628 w 106841"/>
                  <a:gd name="connsiteY0" fmla="*/ 12572 h 12572"/>
                  <a:gd name="connsiteX1" fmla="*/ 1796 w 106841"/>
                  <a:gd name="connsiteY1" fmla="*/ 9878 h 12572"/>
                  <a:gd name="connsiteX2" fmla="*/ 0 w 106841"/>
                  <a:gd name="connsiteY2" fmla="*/ 6286 h 12572"/>
                  <a:gd name="connsiteX3" fmla="*/ 3592 w 106841"/>
                  <a:gd name="connsiteY3" fmla="*/ 4490 h 12572"/>
                  <a:gd name="connsiteX4" fmla="*/ 104147 w 106841"/>
                  <a:gd name="connsiteY4" fmla="*/ 0 h 12572"/>
                  <a:gd name="connsiteX5" fmla="*/ 106841 w 106841"/>
                  <a:gd name="connsiteY5" fmla="*/ 1796 h 12572"/>
                  <a:gd name="connsiteX6" fmla="*/ 105045 w 106841"/>
                  <a:gd name="connsiteY6" fmla="*/ 4490 h 12572"/>
                  <a:gd name="connsiteX7" fmla="*/ 30526 w 106841"/>
                  <a:gd name="connsiteY7" fmla="*/ 11674 h 1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841" h="12572">
                    <a:moveTo>
                      <a:pt x="29628" y="12572"/>
                    </a:moveTo>
                    <a:cubicBezTo>
                      <a:pt x="18854" y="12572"/>
                      <a:pt x="8978" y="12572"/>
                      <a:pt x="1796" y="9878"/>
                    </a:cubicBezTo>
                    <a:cubicBezTo>
                      <a:pt x="0" y="9878"/>
                      <a:pt x="0" y="8082"/>
                      <a:pt x="0" y="6286"/>
                    </a:cubicBezTo>
                    <a:cubicBezTo>
                      <a:pt x="0" y="4490"/>
                      <a:pt x="1796" y="4490"/>
                      <a:pt x="3592" y="4490"/>
                    </a:cubicBezTo>
                    <a:cubicBezTo>
                      <a:pt x="25139" y="9878"/>
                      <a:pt x="83497" y="4490"/>
                      <a:pt x="104147" y="0"/>
                    </a:cubicBezTo>
                    <a:cubicBezTo>
                      <a:pt x="105943" y="0"/>
                      <a:pt x="106841" y="0"/>
                      <a:pt x="106841" y="1796"/>
                    </a:cubicBezTo>
                    <a:cubicBezTo>
                      <a:pt x="106841" y="3592"/>
                      <a:pt x="106841" y="4490"/>
                      <a:pt x="105045" y="4490"/>
                    </a:cubicBezTo>
                    <a:cubicBezTo>
                      <a:pt x="90680" y="7184"/>
                      <a:pt x="56563" y="11674"/>
                      <a:pt x="30526" y="11674"/>
                    </a:cubicBezTo>
                  </a:path>
                </a:pathLst>
              </a:custGeom>
              <a:solidFill>
                <a:srgbClr val="1D1D1B"/>
              </a:solidFill>
              <a:ln w="8971" cap="flat">
                <a:noFill/>
                <a:prstDash val="solid"/>
                <a:miter/>
              </a:ln>
            </p:spPr>
            <p:txBody>
              <a:bodyPr rtlCol="0" anchor="ctr"/>
              <a:lstStyle/>
              <a:p>
                <a:endParaRPr lang="en-US"/>
              </a:p>
            </p:txBody>
          </p:sp>
          <p:sp>
            <p:nvSpPr>
              <p:cNvPr id="1542" name="Freeform 1541">
                <a:extLst>
                  <a:ext uri="{FF2B5EF4-FFF2-40B4-BE49-F238E27FC236}">
                    <a16:creationId xmlns:a16="http://schemas.microsoft.com/office/drawing/2014/main" id="{1BD7A292-FC54-C0A9-E6A2-1485054AB6CC}"/>
                  </a:ext>
                </a:extLst>
              </p:cNvPr>
              <p:cNvSpPr/>
              <p:nvPr/>
            </p:nvSpPr>
            <p:spPr>
              <a:xfrm>
                <a:off x="11982117" y="5810945"/>
                <a:ext cx="257114" cy="230569"/>
              </a:xfrm>
              <a:custGeom>
                <a:avLst/>
                <a:gdLst>
                  <a:gd name="connsiteX0" fmla="*/ 237026 w 257114"/>
                  <a:gd name="connsiteY0" fmla="*/ 230570 h 230569"/>
                  <a:gd name="connsiteX1" fmla="*/ 235230 w 257114"/>
                  <a:gd name="connsiteY1" fmla="*/ 229672 h 230569"/>
                  <a:gd name="connsiteX2" fmla="*/ 235230 w 257114"/>
                  <a:gd name="connsiteY2" fmla="*/ 226080 h 230569"/>
                  <a:gd name="connsiteX3" fmla="*/ 246902 w 257114"/>
                  <a:gd name="connsiteY3" fmla="*/ 175790 h 230569"/>
                  <a:gd name="connsiteX4" fmla="*/ 245106 w 257114"/>
                  <a:gd name="connsiteY4" fmla="*/ 141665 h 230569"/>
                  <a:gd name="connsiteX5" fmla="*/ 248697 w 257114"/>
                  <a:gd name="connsiteY5" fmla="*/ 92273 h 230569"/>
                  <a:gd name="connsiteX6" fmla="*/ 251391 w 257114"/>
                  <a:gd name="connsiteY6" fmla="*/ 49167 h 230569"/>
                  <a:gd name="connsiteX7" fmla="*/ 231638 w 257114"/>
                  <a:gd name="connsiteY7" fmla="*/ 4266 h 230569"/>
                  <a:gd name="connsiteX8" fmla="*/ 230741 w 257114"/>
                  <a:gd name="connsiteY8" fmla="*/ 4266 h 230569"/>
                  <a:gd name="connsiteX9" fmla="*/ 217273 w 257114"/>
                  <a:gd name="connsiteY9" fmla="*/ 15042 h 230569"/>
                  <a:gd name="connsiteX10" fmla="*/ 156222 w 257114"/>
                  <a:gd name="connsiteY10" fmla="*/ 43779 h 230569"/>
                  <a:gd name="connsiteX11" fmla="*/ 101454 w 257114"/>
                  <a:gd name="connsiteY11" fmla="*/ 40187 h 230569"/>
                  <a:gd name="connsiteX12" fmla="*/ 63746 w 257114"/>
                  <a:gd name="connsiteY12" fmla="*/ 38391 h 230569"/>
                  <a:gd name="connsiteX13" fmla="*/ 50278 w 257114"/>
                  <a:gd name="connsiteY13" fmla="*/ 57250 h 230569"/>
                  <a:gd name="connsiteX14" fmla="*/ 17059 w 257114"/>
                  <a:gd name="connsiteY14" fmla="*/ 92273 h 230569"/>
                  <a:gd name="connsiteX15" fmla="*/ 17059 w 257114"/>
                  <a:gd name="connsiteY15" fmla="*/ 92273 h 230569"/>
                  <a:gd name="connsiteX16" fmla="*/ 0 w 257114"/>
                  <a:gd name="connsiteY16" fmla="*/ 79701 h 230569"/>
                  <a:gd name="connsiteX17" fmla="*/ 898 w 257114"/>
                  <a:gd name="connsiteY17" fmla="*/ 76108 h 230569"/>
                  <a:gd name="connsiteX18" fmla="*/ 4489 w 257114"/>
                  <a:gd name="connsiteY18" fmla="*/ 77006 h 230569"/>
                  <a:gd name="connsiteX19" fmla="*/ 17059 w 257114"/>
                  <a:gd name="connsiteY19" fmla="*/ 87783 h 230569"/>
                  <a:gd name="connsiteX20" fmla="*/ 45789 w 257114"/>
                  <a:gd name="connsiteY20" fmla="*/ 55454 h 230569"/>
                  <a:gd name="connsiteX21" fmla="*/ 61950 w 257114"/>
                  <a:gd name="connsiteY21" fmla="*/ 34799 h 230569"/>
                  <a:gd name="connsiteX22" fmla="*/ 101454 w 257114"/>
                  <a:gd name="connsiteY22" fmla="*/ 35697 h 230569"/>
                  <a:gd name="connsiteX23" fmla="*/ 156222 w 257114"/>
                  <a:gd name="connsiteY23" fmla="*/ 39289 h 230569"/>
                  <a:gd name="connsiteX24" fmla="*/ 213682 w 257114"/>
                  <a:gd name="connsiteY24" fmla="*/ 12348 h 230569"/>
                  <a:gd name="connsiteX25" fmla="*/ 228047 w 257114"/>
                  <a:gd name="connsiteY25" fmla="*/ 674 h 230569"/>
                  <a:gd name="connsiteX26" fmla="*/ 234332 w 257114"/>
                  <a:gd name="connsiteY26" fmla="*/ 674 h 230569"/>
                  <a:gd name="connsiteX27" fmla="*/ 256778 w 257114"/>
                  <a:gd name="connsiteY27" fmla="*/ 49167 h 230569"/>
                  <a:gd name="connsiteX28" fmla="*/ 254084 w 257114"/>
                  <a:gd name="connsiteY28" fmla="*/ 93171 h 230569"/>
                  <a:gd name="connsiteX29" fmla="*/ 250493 w 257114"/>
                  <a:gd name="connsiteY29" fmla="*/ 141665 h 230569"/>
                  <a:gd name="connsiteX30" fmla="*/ 252289 w 257114"/>
                  <a:gd name="connsiteY30" fmla="*/ 175790 h 230569"/>
                  <a:gd name="connsiteX31" fmla="*/ 238821 w 257114"/>
                  <a:gd name="connsiteY31" fmla="*/ 230570 h 230569"/>
                  <a:gd name="connsiteX32" fmla="*/ 237026 w 257114"/>
                  <a:gd name="connsiteY32" fmla="*/ 230570 h 230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57114" h="230569">
                    <a:moveTo>
                      <a:pt x="237026" y="230570"/>
                    </a:moveTo>
                    <a:cubicBezTo>
                      <a:pt x="237026" y="230570"/>
                      <a:pt x="235230" y="230570"/>
                      <a:pt x="235230" y="229672"/>
                    </a:cubicBezTo>
                    <a:cubicBezTo>
                      <a:pt x="235230" y="228774"/>
                      <a:pt x="235230" y="226978"/>
                      <a:pt x="235230" y="226080"/>
                    </a:cubicBezTo>
                    <a:cubicBezTo>
                      <a:pt x="250493" y="214405"/>
                      <a:pt x="248697" y="198241"/>
                      <a:pt x="246902" y="175790"/>
                    </a:cubicBezTo>
                    <a:cubicBezTo>
                      <a:pt x="246004" y="165911"/>
                      <a:pt x="245106" y="154237"/>
                      <a:pt x="245106" y="141665"/>
                    </a:cubicBezTo>
                    <a:cubicBezTo>
                      <a:pt x="245106" y="126398"/>
                      <a:pt x="246902" y="108437"/>
                      <a:pt x="248697" y="92273"/>
                    </a:cubicBezTo>
                    <a:cubicBezTo>
                      <a:pt x="250493" y="73414"/>
                      <a:pt x="252289" y="56352"/>
                      <a:pt x="251391" y="49167"/>
                    </a:cubicBezTo>
                    <a:cubicBezTo>
                      <a:pt x="249595" y="34799"/>
                      <a:pt x="238821" y="7858"/>
                      <a:pt x="231638" y="4266"/>
                    </a:cubicBezTo>
                    <a:cubicBezTo>
                      <a:pt x="231638" y="4266"/>
                      <a:pt x="230741" y="4266"/>
                      <a:pt x="230741" y="4266"/>
                    </a:cubicBezTo>
                    <a:cubicBezTo>
                      <a:pt x="226252" y="6960"/>
                      <a:pt x="221763" y="10552"/>
                      <a:pt x="217273" y="15042"/>
                    </a:cubicBezTo>
                    <a:cubicBezTo>
                      <a:pt x="202908" y="27615"/>
                      <a:pt x="184054" y="43779"/>
                      <a:pt x="156222" y="43779"/>
                    </a:cubicBezTo>
                    <a:cubicBezTo>
                      <a:pt x="128389" y="43779"/>
                      <a:pt x="118513" y="41983"/>
                      <a:pt x="101454" y="40187"/>
                    </a:cubicBezTo>
                    <a:cubicBezTo>
                      <a:pt x="84396" y="38391"/>
                      <a:pt x="68235" y="37493"/>
                      <a:pt x="63746" y="38391"/>
                    </a:cubicBezTo>
                    <a:cubicBezTo>
                      <a:pt x="61052" y="39289"/>
                      <a:pt x="54768" y="49167"/>
                      <a:pt x="50278" y="57250"/>
                    </a:cubicBezTo>
                    <a:cubicBezTo>
                      <a:pt x="40402" y="73414"/>
                      <a:pt x="29628" y="92273"/>
                      <a:pt x="17059" y="92273"/>
                    </a:cubicBezTo>
                    <a:lnTo>
                      <a:pt x="17059" y="92273"/>
                    </a:lnTo>
                    <a:cubicBezTo>
                      <a:pt x="10774" y="92273"/>
                      <a:pt x="5387" y="87783"/>
                      <a:pt x="0" y="79701"/>
                    </a:cubicBezTo>
                    <a:cubicBezTo>
                      <a:pt x="0" y="78802"/>
                      <a:pt x="0" y="77006"/>
                      <a:pt x="898" y="76108"/>
                    </a:cubicBezTo>
                    <a:cubicBezTo>
                      <a:pt x="1796" y="76108"/>
                      <a:pt x="3592" y="76108"/>
                      <a:pt x="4489" y="77006"/>
                    </a:cubicBezTo>
                    <a:cubicBezTo>
                      <a:pt x="8978" y="84191"/>
                      <a:pt x="12570" y="87783"/>
                      <a:pt x="17059" y="87783"/>
                    </a:cubicBezTo>
                    <a:cubicBezTo>
                      <a:pt x="26935" y="87783"/>
                      <a:pt x="37709" y="69822"/>
                      <a:pt x="45789" y="55454"/>
                    </a:cubicBezTo>
                    <a:cubicBezTo>
                      <a:pt x="52972" y="43779"/>
                      <a:pt x="57461" y="36595"/>
                      <a:pt x="61950" y="34799"/>
                    </a:cubicBezTo>
                    <a:cubicBezTo>
                      <a:pt x="66439" y="33003"/>
                      <a:pt x="79008" y="34799"/>
                      <a:pt x="101454" y="35697"/>
                    </a:cubicBezTo>
                    <a:cubicBezTo>
                      <a:pt x="118513" y="37493"/>
                      <a:pt x="138265" y="39289"/>
                      <a:pt x="156222" y="39289"/>
                    </a:cubicBezTo>
                    <a:cubicBezTo>
                      <a:pt x="182258" y="39289"/>
                      <a:pt x="199317" y="24022"/>
                      <a:pt x="213682" y="12348"/>
                    </a:cubicBezTo>
                    <a:cubicBezTo>
                      <a:pt x="219069" y="7858"/>
                      <a:pt x="223558" y="3368"/>
                      <a:pt x="228047" y="674"/>
                    </a:cubicBezTo>
                    <a:cubicBezTo>
                      <a:pt x="229843" y="-225"/>
                      <a:pt x="232537" y="-225"/>
                      <a:pt x="234332" y="674"/>
                    </a:cubicBezTo>
                    <a:cubicBezTo>
                      <a:pt x="244208" y="5164"/>
                      <a:pt x="254982" y="35697"/>
                      <a:pt x="256778" y="49167"/>
                    </a:cubicBezTo>
                    <a:cubicBezTo>
                      <a:pt x="257676" y="57250"/>
                      <a:pt x="256778" y="73414"/>
                      <a:pt x="254084" y="93171"/>
                    </a:cubicBezTo>
                    <a:cubicBezTo>
                      <a:pt x="252289" y="108437"/>
                      <a:pt x="251391" y="126398"/>
                      <a:pt x="250493" y="141665"/>
                    </a:cubicBezTo>
                    <a:cubicBezTo>
                      <a:pt x="250493" y="154237"/>
                      <a:pt x="250493" y="165014"/>
                      <a:pt x="252289" y="175790"/>
                    </a:cubicBezTo>
                    <a:cubicBezTo>
                      <a:pt x="254084" y="199139"/>
                      <a:pt x="255880" y="217099"/>
                      <a:pt x="238821" y="230570"/>
                    </a:cubicBezTo>
                    <a:cubicBezTo>
                      <a:pt x="238821" y="230570"/>
                      <a:pt x="237923" y="230570"/>
                      <a:pt x="237026" y="230570"/>
                    </a:cubicBezTo>
                  </a:path>
                </a:pathLst>
              </a:custGeom>
              <a:solidFill>
                <a:srgbClr val="1D1D1B"/>
              </a:solidFill>
              <a:ln w="8971" cap="flat">
                <a:noFill/>
                <a:prstDash val="solid"/>
                <a:miter/>
              </a:ln>
            </p:spPr>
            <p:txBody>
              <a:bodyPr rtlCol="0" anchor="ctr"/>
              <a:lstStyle/>
              <a:p>
                <a:endParaRPr lang="en-US"/>
              </a:p>
            </p:txBody>
          </p:sp>
          <p:sp>
            <p:nvSpPr>
              <p:cNvPr id="1543" name="Freeform 1542">
                <a:extLst>
                  <a:ext uri="{FF2B5EF4-FFF2-40B4-BE49-F238E27FC236}">
                    <a16:creationId xmlns:a16="http://schemas.microsoft.com/office/drawing/2014/main" id="{E0BEB491-3901-1FD2-C07F-A379092314F7}"/>
                  </a:ext>
                </a:extLst>
              </p:cNvPr>
              <p:cNvSpPr/>
              <p:nvPr/>
            </p:nvSpPr>
            <p:spPr>
              <a:xfrm>
                <a:off x="11982117" y="5888849"/>
                <a:ext cx="31423" cy="83516"/>
              </a:xfrm>
              <a:custGeom>
                <a:avLst/>
                <a:gdLst>
                  <a:gd name="connsiteX0" fmla="*/ 27833 w 31423"/>
                  <a:gd name="connsiteY0" fmla="*/ 83517 h 83516"/>
                  <a:gd name="connsiteX1" fmla="*/ 26037 w 31423"/>
                  <a:gd name="connsiteY1" fmla="*/ 82619 h 83516"/>
                  <a:gd name="connsiteX2" fmla="*/ 10774 w 31423"/>
                  <a:gd name="connsiteY2" fmla="*/ 40411 h 83516"/>
                  <a:gd name="connsiteX3" fmla="*/ 0 w 31423"/>
                  <a:gd name="connsiteY3" fmla="*/ 3592 h 83516"/>
                  <a:gd name="connsiteX4" fmla="*/ 1796 w 31423"/>
                  <a:gd name="connsiteY4" fmla="*/ 0 h 83516"/>
                  <a:gd name="connsiteX5" fmla="*/ 5387 w 31423"/>
                  <a:gd name="connsiteY5" fmla="*/ 1796 h 83516"/>
                  <a:gd name="connsiteX6" fmla="*/ 16161 w 31423"/>
                  <a:gd name="connsiteY6" fmla="*/ 39513 h 83516"/>
                  <a:gd name="connsiteX7" fmla="*/ 31424 w 31423"/>
                  <a:gd name="connsiteY7" fmla="*/ 79925 h 83516"/>
                  <a:gd name="connsiteX8" fmla="*/ 31424 w 31423"/>
                  <a:gd name="connsiteY8" fmla="*/ 83517 h 83516"/>
                  <a:gd name="connsiteX9" fmla="*/ 29628 w 31423"/>
                  <a:gd name="connsiteY9" fmla="*/ 83517 h 83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423" h="83516">
                    <a:moveTo>
                      <a:pt x="27833" y="83517"/>
                    </a:moveTo>
                    <a:cubicBezTo>
                      <a:pt x="27833" y="83517"/>
                      <a:pt x="26037" y="83517"/>
                      <a:pt x="26037" y="82619"/>
                    </a:cubicBezTo>
                    <a:cubicBezTo>
                      <a:pt x="18855" y="72741"/>
                      <a:pt x="15263" y="58372"/>
                      <a:pt x="10774" y="40411"/>
                    </a:cubicBezTo>
                    <a:cubicBezTo>
                      <a:pt x="8081" y="29635"/>
                      <a:pt x="4489" y="17063"/>
                      <a:pt x="0" y="3592"/>
                    </a:cubicBezTo>
                    <a:cubicBezTo>
                      <a:pt x="0" y="2694"/>
                      <a:pt x="0" y="898"/>
                      <a:pt x="1796" y="0"/>
                    </a:cubicBezTo>
                    <a:cubicBezTo>
                      <a:pt x="3592" y="0"/>
                      <a:pt x="4489" y="0"/>
                      <a:pt x="5387" y="1796"/>
                    </a:cubicBezTo>
                    <a:cubicBezTo>
                      <a:pt x="9876" y="15267"/>
                      <a:pt x="13467" y="27839"/>
                      <a:pt x="16161" y="39513"/>
                    </a:cubicBezTo>
                    <a:cubicBezTo>
                      <a:pt x="20650" y="56576"/>
                      <a:pt x="24241" y="70046"/>
                      <a:pt x="31424" y="79925"/>
                    </a:cubicBezTo>
                    <a:cubicBezTo>
                      <a:pt x="31424" y="80823"/>
                      <a:pt x="31424" y="82619"/>
                      <a:pt x="31424" y="83517"/>
                    </a:cubicBezTo>
                    <a:cubicBezTo>
                      <a:pt x="31424" y="83517"/>
                      <a:pt x="30526" y="83517"/>
                      <a:pt x="29628" y="83517"/>
                    </a:cubicBezTo>
                  </a:path>
                </a:pathLst>
              </a:custGeom>
              <a:solidFill>
                <a:srgbClr val="1D1D1B"/>
              </a:solidFill>
              <a:ln w="8971" cap="flat">
                <a:noFill/>
                <a:prstDash val="solid"/>
                <a:miter/>
              </a:ln>
            </p:spPr>
            <p:txBody>
              <a:bodyPr rtlCol="0" anchor="ctr"/>
              <a:lstStyle/>
              <a:p>
                <a:endParaRPr lang="en-US"/>
              </a:p>
            </p:txBody>
          </p:sp>
          <p:sp>
            <p:nvSpPr>
              <p:cNvPr id="1544" name="Freeform 1543">
                <a:extLst>
                  <a:ext uri="{FF2B5EF4-FFF2-40B4-BE49-F238E27FC236}">
                    <a16:creationId xmlns:a16="http://schemas.microsoft.com/office/drawing/2014/main" id="{58819A11-36EB-1520-B54C-B84BB3F91157}"/>
                  </a:ext>
                </a:extLst>
              </p:cNvPr>
              <p:cNvSpPr/>
              <p:nvPr/>
            </p:nvSpPr>
            <p:spPr>
              <a:xfrm>
                <a:off x="11996707" y="5743593"/>
                <a:ext cx="46461" cy="114489"/>
              </a:xfrm>
              <a:custGeom>
                <a:avLst/>
                <a:gdLst>
                  <a:gd name="connsiteX0" fmla="*/ 44667 w 46461"/>
                  <a:gd name="connsiteY0" fmla="*/ 108437 h 114489"/>
                  <a:gd name="connsiteX1" fmla="*/ 41973 w 46461"/>
                  <a:gd name="connsiteY1" fmla="*/ 105743 h 114489"/>
                  <a:gd name="connsiteX2" fmla="*/ 673 w 46461"/>
                  <a:gd name="connsiteY2" fmla="*/ 4266 h 114489"/>
                  <a:gd name="connsiteX3" fmla="*/ 673 w 46461"/>
                  <a:gd name="connsiteY3" fmla="*/ 674 h 114489"/>
                  <a:gd name="connsiteX4" fmla="*/ 4265 w 46461"/>
                  <a:gd name="connsiteY4" fmla="*/ 674 h 114489"/>
                  <a:gd name="connsiteX5" fmla="*/ 46462 w 46461"/>
                  <a:gd name="connsiteY5" fmla="*/ 105743 h 114489"/>
                  <a:gd name="connsiteX6" fmla="*/ 43769 w 46461"/>
                  <a:gd name="connsiteY6" fmla="*/ 108437 h 114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461" h="114489">
                    <a:moveTo>
                      <a:pt x="44667" y="108437"/>
                    </a:moveTo>
                    <a:cubicBezTo>
                      <a:pt x="42871" y="108437"/>
                      <a:pt x="41973" y="107539"/>
                      <a:pt x="41973" y="105743"/>
                    </a:cubicBezTo>
                    <a:cubicBezTo>
                      <a:pt x="41973" y="88681"/>
                      <a:pt x="27608" y="32105"/>
                      <a:pt x="673" y="4266"/>
                    </a:cubicBezTo>
                    <a:cubicBezTo>
                      <a:pt x="-224" y="3368"/>
                      <a:pt x="-224" y="1572"/>
                      <a:pt x="673" y="674"/>
                    </a:cubicBezTo>
                    <a:cubicBezTo>
                      <a:pt x="1571" y="-225"/>
                      <a:pt x="3367" y="-225"/>
                      <a:pt x="4265" y="674"/>
                    </a:cubicBezTo>
                    <a:cubicBezTo>
                      <a:pt x="32097" y="29411"/>
                      <a:pt x="46462" y="87783"/>
                      <a:pt x="46462" y="105743"/>
                    </a:cubicBezTo>
                    <a:cubicBezTo>
                      <a:pt x="46462" y="123704"/>
                      <a:pt x="45564" y="108437"/>
                      <a:pt x="43769" y="108437"/>
                    </a:cubicBezTo>
                  </a:path>
                </a:pathLst>
              </a:custGeom>
              <a:solidFill>
                <a:srgbClr val="1D1D1B"/>
              </a:solidFill>
              <a:ln w="8971" cap="flat">
                <a:noFill/>
                <a:prstDash val="solid"/>
                <a:miter/>
              </a:ln>
            </p:spPr>
            <p:txBody>
              <a:bodyPr rtlCol="0" anchor="ctr"/>
              <a:lstStyle/>
              <a:p>
                <a:endParaRPr lang="en-US"/>
              </a:p>
            </p:txBody>
          </p:sp>
          <p:sp>
            <p:nvSpPr>
              <p:cNvPr id="1545" name="Freeform 1544">
                <a:extLst>
                  <a:ext uri="{FF2B5EF4-FFF2-40B4-BE49-F238E27FC236}">
                    <a16:creationId xmlns:a16="http://schemas.microsoft.com/office/drawing/2014/main" id="{483C2719-AB62-84B8-7812-773CD8450938}"/>
                  </a:ext>
                </a:extLst>
              </p:cNvPr>
              <p:cNvSpPr/>
              <p:nvPr/>
            </p:nvSpPr>
            <p:spPr>
              <a:xfrm>
                <a:off x="12168465" y="5707946"/>
                <a:ext cx="46188" cy="107264"/>
              </a:xfrm>
              <a:custGeom>
                <a:avLst/>
                <a:gdLst>
                  <a:gd name="connsiteX0" fmla="*/ 44393 w 46188"/>
                  <a:gd name="connsiteY0" fmla="*/ 107265 h 107264"/>
                  <a:gd name="connsiteX1" fmla="*/ 41699 w 46188"/>
                  <a:gd name="connsiteY1" fmla="*/ 104571 h 107264"/>
                  <a:gd name="connsiteX2" fmla="*/ 399 w 46188"/>
                  <a:gd name="connsiteY2" fmla="*/ 3991 h 107264"/>
                  <a:gd name="connsiteX3" fmla="*/ 399 w 46188"/>
                  <a:gd name="connsiteY3" fmla="*/ 399 h 107264"/>
                  <a:gd name="connsiteX4" fmla="*/ 3990 w 46188"/>
                  <a:gd name="connsiteY4" fmla="*/ 399 h 107264"/>
                  <a:gd name="connsiteX5" fmla="*/ 46188 w 46188"/>
                  <a:gd name="connsiteY5" fmla="*/ 103673 h 107264"/>
                  <a:gd name="connsiteX6" fmla="*/ 43495 w 46188"/>
                  <a:gd name="connsiteY6" fmla="*/ 106367 h 107264"/>
                  <a:gd name="connsiteX7" fmla="*/ 43495 w 46188"/>
                  <a:gd name="connsiteY7" fmla="*/ 106367 h 107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188" h="107264">
                    <a:moveTo>
                      <a:pt x="44393" y="107265"/>
                    </a:moveTo>
                    <a:cubicBezTo>
                      <a:pt x="42597" y="107265"/>
                      <a:pt x="41699" y="106367"/>
                      <a:pt x="41699" y="104571"/>
                    </a:cubicBezTo>
                    <a:cubicBezTo>
                      <a:pt x="39006" y="75834"/>
                      <a:pt x="23743" y="30932"/>
                      <a:pt x="399" y="3991"/>
                    </a:cubicBezTo>
                    <a:cubicBezTo>
                      <a:pt x="-499" y="3093"/>
                      <a:pt x="399" y="1297"/>
                      <a:pt x="399" y="399"/>
                    </a:cubicBezTo>
                    <a:cubicBezTo>
                      <a:pt x="1297" y="-499"/>
                      <a:pt x="3093" y="399"/>
                      <a:pt x="3990" y="399"/>
                    </a:cubicBezTo>
                    <a:cubicBezTo>
                      <a:pt x="27334" y="28238"/>
                      <a:pt x="43495" y="74936"/>
                      <a:pt x="46188" y="103673"/>
                    </a:cubicBezTo>
                    <a:cubicBezTo>
                      <a:pt x="46188" y="105469"/>
                      <a:pt x="45290" y="106367"/>
                      <a:pt x="43495" y="106367"/>
                    </a:cubicBezTo>
                    <a:lnTo>
                      <a:pt x="43495" y="106367"/>
                    </a:lnTo>
                  </a:path>
                </a:pathLst>
              </a:custGeom>
              <a:solidFill>
                <a:srgbClr val="1D1D1B"/>
              </a:solidFill>
              <a:ln w="8971" cap="flat">
                <a:noFill/>
                <a:prstDash val="solid"/>
                <a:miter/>
              </a:ln>
            </p:spPr>
            <p:txBody>
              <a:bodyPr rtlCol="0" anchor="ctr"/>
              <a:lstStyle/>
              <a:p>
                <a:endParaRPr lang="en-US"/>
              </a:p>
            </p:txBody>
          </p:sp>
          <p:sp>
            <p:nvSpPr>
              <p:cNvPr id="1546" name="Freeform 1545">
                <a:extLst>
                  <a:ext uri="{FF2B5EF4-FFF2-40B4-BE49-F238E27FC236}">
                    <a16:creationId xmlns:a16="http://schemas.microsoft.com/office/drawing/2014/main" id="{DBD1DFEE-77A3-61CC-FC45-01E9A03B866D}"/>
                  </a:ext>
                </a:extLst>
              </p:cNvPr>
              <p:cNvSpPr/>
              <p:nvPr/>
            </p:nvSpPr>
            <p:spPr>
              <a:xfrm>
                <a:off x="12039578" y="5706549"/>
                <a:ext cx="111155" cy="44003"/>
              </a:xfrm>
              <a:custGeom>
                <a:avLst/>
                <a:gdLst>
                  <a:gd name="connsiteX0" fmla="*/ 68234 w 111155"/>
                  <a:gd name="connsiteY0" fmla="*/ 44004 h 44003"/>
                  <a:gd name="connsiteX1" fmla="*/ 0 w 111155"/>
                  <a:gd name="connsiteY1" fmla="*/ 16164 h 44003"/>
                  <a:gd name="connsiteX2" fmla="*/ 0 w 111155"/>
                  <a:gd name="connsiteY2" fmla="*/ 12572 h 44003"/>
                  <a:gd name="connsiteX3" fmla="*/ 3591 w 111155"/>
                  <a:gd name="connsiteY3" fmla="*/ 12572 h 44003"/>
                  <a:gd name="connsiteX4" fmla="*/ 96067 w 111155"/>
                  <a:gd name="connsiteY4" fmla="*/ 31431 h 44003"/>
                  <a:gd name="connsiteX5" fmla="*/ 102352 w 111155"/>
                  <a:gd name="connsiteY5" fmla="*/ 3592 h 44003"/>
                  <a:gd name="connsiteX6" fmla="*/ 103250 w 111155"/>
                  <a:gd name="connsiteY6" fmla="*/ 0 h 44003"/>
                  <a:gd name="connsiteX7" fmla="*/ 106841 w 111155"/>
                  <a:gd name="connsiteY7" fmla="*/ 898 h 44003"/>
                  <a:gd name="connsiteX8" fmla="*/ 98761 w 111155"/>
                  <a:gd name="connsiteY8" fmla="*/ 35023 h 44003"/>
                  <a:gd name="connsiteX9" fmla="*/ 67337 w 111155"/>
                  <a:gd name="connsiteY9" fmla="*/ 42207 h 4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155" h="44003">
                    <a:moveTo>
                      <a:pt x="68234" y="44004"/>
                    </a:moveTo>
                    <a:cubicBezTo>
                      <a:pt x="42198" y="44004"/>
                      <a:pt x="11672" y="34125"/>
                      <a:pt x="0" y="16164"/>
                    </a:cubicBezTo>
                    <a:cubicBezTo>
                      <a:pt x="0" y="15266"/>
                      <a:pt x="0" y="13470"/>
                      <a:pt x="0" y="12572"/>
                    </a:cubicBezTo>
                    <a:cubicBezTo>
                      <a:pt x="898" y="12572"/>
                      <a:pt x="2693" y="12572"/>
                      <a:pt x="3591" y="12572"/>
                    </a:cubicBezTo>
                    <a:cubicBezTo>
                      <a:pt x="18854" y="36819"/>
                      <a:pt x="73622" y="44902"/>
                      <a:pt x="96067" y="31431"/>
                    </a:cubicBezTo>
                    <a:cubicBezTo>
                      <a:pt x="106841" y="25145"/>
                      <a:pt x="108636" y="16164"/>
                      <a:pt x="102352" y="3592"/>
                    </a:cubicBezTo>
                    <a:cubicBezTo>
                      <a:pt x="102352" y="2694"/>
                      <a:pt x="102352" y="898"/>
                      <a:pt x="103250" y="0"/>
                    </a:cubicBezTo>
                    <a:cubicBezTo>
                      <a:pt x="104147" y="0"/>
                      <a:pt x="105943" y="0"/>
                      <a:pt x="106841" y="898"/>
                    </a:cubicBezTo>
                    <a:cubicBezTo>
                      <a:pt x="114921" y="16164"/>
                      <a:pt x="111330" y="27839"/>
                      <a:pt x="98761" y="35023"/>
                    </a:cubicBezTo>
                    <a:cubicBezTo>
                      <a:pt x="90680" y="39513"/>
                      <a:pt x="79008" y="42207"/>
                      <a:pt x="67337" y="42207"/>
                    </a:cubicBezTo>
                  </a:path>
                </a:pathLst>
              </a:custGeom>
              <a:solidFill>
                <a:srgbClr val="1D1D1B"/>
              </a:solidFill>
              <a:ln w="8971" cap="flat">
                <a:noFill/>
                <a:prstDash val="solid"/>
                <a:miter/>
              </a:ln>
            </p:spPr>
            <p:txBody>
              <a:bodyPr rtlCol="0" anchor="ctr"/>
              <a:lstStyle/>
              <a:p>
                <a:endParaRPr lang="en-US"/>
              </a:p>
            </p:txBody>
          </p:sp>
          <p:sp>
            <p:nvSpPr>
              <p:cNvPr id="1547" name="Freeform 1546">
                <a:extLst>
                  <a:ext uri="{FF2B5EF4-FFF2-40B4-BE49-F238E27FC236}">
                    <a16:creationId xmlns:a16="http://schemas.microsoft.com/office/drawing/2014/main" id="{D0D17D36-6D04-EBC7-C7C2-1049C0E7B664}"/>
                  </a:ext>
                </a:extLst>
              </p:cNvPr>
              <p:cNvSpPr/>
              <p:nvPr/>
            </p:nvSpPr>
            <p:spPr>
              <a:xfrm>
                <a:off x="11920028" y="5865362"/>
                <a:ext cx="39643" cy="50428"/>
              </a:xfrm>
              <a:custGeom>
                <a:avLst/>
                <a:gdLst>
                  <a:gd name="connsiteX0" fmla="*/ 36950 w 39643"/>
                  <a:gd name="connsiteY0" fmla="*/ 50429 h 50428"/>
                  <a:gd name="connsiteX1" fmla="*/ 34256 w 39643"/>
                  <a:gd name="connsiteY1" fmla="*/ 48633 h 50428"/>
                  <a:gd name="connsiteX2" fmla="*/ 1037 w 39643"/>
                  <a:gd name="connsiteY2" fmla="*/ 4629 h 50428"/>
                  <a:gd name="connsiteX3" fmla="*/ 1037 w 39643"/>
                  <a:gd name="connsiteY3" fmla="*/ 1037 h 50428"/>
                  <a:gd name="connsiteX4" fmla="*/ 4628 w 39643"/>
                  <a:gd name="connsiteY4" fmla="*/ 1037 h 50428"/>
                  <a:gd name="connsiteX5" fmla="*/ 39643 w 39643"/>
                  <a:gd name="connsiteY5" fmla="*/ 47735 h 50428"/>
                  <a:gd name="connsiteX6" fmla="*/ 37847 w 39643"/>
                  <a:gd name="connsiteY6" fmla="*/ 50429 h 50428"/>
                  <a:gd name="connsiteX7" fmla="*/ 37847 w 39643"/>
                  <a:gd name="connsiteY7" fmla="*/ 50429 h 50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643" h="50428">
                    <a:moveTo>
                      <a:pt x="36950" y="50429"/>
                    </a:moveTo>
                    <a:cubicBezTo>
                      <a:pt x="36052" y="50429"/>
                      <a:pt x="34256" y="50429"/>
                      <a:pt x="34256" y="48633"/>
                    </a:cubicBezTo>
                    <a:cubicBezTo>
                      <a:pt x="28869" y="25284"/>
                      <a:pt x="9117" y="10017"/>
                      <a:pt x="1037" y="4629"/>
                    </a:cubicBezTo>
                    <a:cubicBezTo>
                      <a:pt x="139" y="4629"/>
                      <a:pt x="-759" y="1935"/>
                      <a:pt x="1037" y="1037"/>
                    </a:cubicBezTo>
                    <a:cubicBezTo>
                      <a:pt x="1037" y="139"/>
                      <a:pt x="3730" y="-759"/>
                      <a:pt x="4628" y="1037"/>
                    </a:cubicBezTo>
                    <a:cubicBezTo>
                      <a:pt x="15402" y="8221"/>
                      <a:pt x="34256" y="23488"/>
                      <a:pt x="39643" y="47735"/>
                    </a:cubicBezTo>
                    <a:cubicBezTo>
                      <a:pt x="39643" y="49531"/>
                      <a:pt x="39643" y="50429"/>
                      <a:pt x="37847" y="50429"/>
                    </a:cubicBezTo>
                    <a:cubicBezTo>
                      <a:pt x="37847" y="50429"/>
                      <a:pt x="37847" y="50429"/>
                      <a:pt x="37847" y="50429"/>
                    </a:cubicBezTo>
                  </a:path>
                </a:pathLst>
              </a:custGeom>
              <a:solidFill>
                <a:srgbClr val="1D1D1B"/>
              </a:solidFill>
              <a:ln w="8971" cap="flat">
                <a:noFill/>
                <a:prstDash val="solid"/>
                <a:miter/>
              </a:ln>
            </p:spPr>
            <p:txBody>
              <a:bodyPr rtlCol="0" anchor="ctr"/>
              <a:lstStyle/>
              <a:p>
                <a:endParaRPr lang="en-US"/>
              </a:p>
            </p:txBody>
          </p:sp>
          <p:sp>
            <p:nvSpPr>
              <p:cNvPr id="1548" name="Freeform 1547">
                <a:extLst>
                  <a:ext uri="{FF2B5EF4-FFF2-40B4-BE49-F238E27FC236}">
                    <a16:creationId xmlns:a16="http://schemas.microsoft.com/office/drawing/2014/main" id="{5B3CC599-7D82-2BC6-647F-89AFFDB6DAD7}"/>
                  </a:ext>
                </a:extLst>
              </p:cNvPr>
              <p:cNvSpPr/>
              <p:nvPr/>
            </p:nvSpPr>
            <p:spPr>
              <a:xfrm>
                <a:off x="12235303" y="5820599"/>
                <a:ext cx="52073" cy="52983"/>
              </a:xfrm>
              <a:custGeom>
                <a:avLst/>
                <a:gdLst>
                  <a:gd name="connsiteX0" fmla="*/ 2693 w 52073"/>
                  <a:gd name="connsiteY0" fmla="*/ 52086 h 52983"/>
                  <a:gd name="connsiteX1" fmla="*/ 0 w 52073"/>
                  <a:gd name="connsiteY1" fmla="*/ 50290 h 52983"/>
                  <a:gd name="connsiteX2" fmla="*/ 1796 w 52073"/>
                  <a:gd name="connsiteY2" fmla="*/ 47596 h 52983"/>
                  <a:gd name="connsiteX3" fmla="*/ 46687 w 52073"/>
                  <a:gd name="connsiteY3" fmla="*/ 1796 h 52983"/>
                  <a:gd name="connsiteX4" fmla="*/ 50278 w 52073"/>
                  <a:gd name="connsiteY4" fmla="*/ 0 h 52983"/>
                  <a:gd name="connsiteX5" fmla="*/ 52074 w 52073"/>
                  <a:gd name="connsiteY5" fmla="*/ 3592 h 52983"/>
                  <a:gd name="connsiteX6" fmla="*/ 2693 w 52073"/>
                  <a:gd name="connsiteY6" fmla="*/ 52984 h 52983"/>
                  <a:gd name="connsiteX7" fmla="*/ 2693 w 52073"/>
                  <a:gd name="connsiteY7" fmla="*/ 52984 h 52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073" h="52983">
                    <a:moveTo>
                      <a:pt x="2693" y="52086"/>
                    </a:moveTo>
                    <a:cubicBezTo>
                      <a:pt x="1796" y="52086"/>
                      <a:pt x="0" y="51188"/>
                      <a:pt x="0" y="50290"/>
                    </a:cubicBezTo>
                    <a:cubicBezTo>
                      <a:pt x="0" y="48494"/>
                      <a:pt x="0" y="47596"/>
                      <a:pt x="1796" y="47596"/>
                    </a:cubicBezTo>
                    <a:cubicBezTo>
                      <a:pt x="9876" y="46698"/>
                      <a:pt x="36811" y="32329"/>
                      <a:pt x="46687" y="1796"/>
                    </a:cubicBezTo>
                    <a:cubicBezTo>
                      <a:pt x="46687" y="0"/>
                      <a:pt x="48483" y="0"/>
                      <a:pt x="50278" y="0"/>
                    </a:cubicBezTo>
                    <a:cubicBezTo>
                      <a:pt x="52074" y="0"/>
                      <a:pt x="52074" y="1796"/>
                      <a:pt x="52074" y="3592"/>
                    </a:cubicBezTo>
                    <a:cubicBezTo>
                      <a:pt x="41300" y="35023"/>
                      <a:pt x="14365" y="51188"/>
                      <a:pt x="2693" y="52984"/>
                    </a:cubicBezTo>
                    <a:cubicBezTo>
                      <a:pt x="2693" y="52984"/>
                      <a:pt x="2693" y="52984"/>
                      <a:pt x="2693" y="52984"/>
                    </a:cubicBezTo>
                  </a:path>
                </a:pathLst>
              </a:custGeom>
              <a:solidFill>
                <a:srgbClr val="1D1D1B"/>
              </a:solidFill>
              <a:ln w="8971" cap="flat">
                <a:noFill/>
                <a:prstDash val="solid"/>
                <a:miter/>
              </a:ln>
            </p:spPr>
            <p:txBody>
              <a:bodyPr rtlCol="0" anchor="ctr"/>
              <a:lstStyle/>
              <a:p>
                <a:endParaRPr lang="en-US"/>
              </a:p>
            </p:txBody>
          </p:sp>
          <p:sp>
            <p:nvSpPr>
              <p:cNvPr id="1549" name="Freeform 1548">
                <a:extLst>
                  <a:ext uri="{FF2B5EF4-FFF2-40B4-BE49-F238E27FC236}">
                    <a16:creationId xmlns:a16="http://schemas.microsoft.com/office/drawing/2014/main" id="{88C53B4A-3825-0F5C-3DB2-D16D5D177CB4}"/>
                  </a:ext>
                </a:extLst>
              </p:cNvPr>
              <p:cNvSpPr/>
              <p:nvPr/>
            </p:nvSpPr>
            <p:spPr>
              <a:xfrm>
                <a:off x="12022167" y="6036127"/>
                <a:ext cx="111682" cy="19756"/>
              </a:xfrm>
              <a:custGeom>
                <a:avLst/>
                <a:gdLst>
                  <a:gd name="connsiteX0" fmla="*/ 25491 w 111682"/>
                  <a:gd name="connsiteY0" fmla="*/ 19757 h 19756"/>
                  <a:gd name="connsiteX1" fmla="*/ 2148 w 111682"/>
                  <a:gd name="connsiteY1" fmla="*/ 17063 h 19756"/>
                  <a:gd name="connsiteX2" fmla="*/ 352 w 111682"/>
                  <a:gd name="connsiteY2" fmla="*/ 14369 h 19756"/>
                  <a:gd name="connsiteX3" fmla="*/ 3045 w 111682"/>
                  <a:gd name="connsiteY3" fmla="*/ 12572 h 19756"/>
                  <a:gd name="connsiteX4" fmla="*/ 65893 w 111682"/>
                  <a:gd name="connsiteY4" fmla="*/ 8980 h 19756"/>
                  <a:gd name="connsiteX5" fmla="*/ 73974 w 111682"/>
                  <a:gd name="connsiteY5" fmla="*/ 7184 h 19756"/>
                  <a:gd name="connsiteX6" fmla="*/ 82952 w 111682"/>
                  <a:gd name="connsiteY6" fmla="*/ 5388 h 19756"/>
                  <a:gd name="connsiteX7" fmla="*/ 108989 w 111682"/>
                  <a:gd name="connsiteY7" fmla="*/ 0 h 19756"/>
                  <a:gd name="connsiteX8" fmla="*/ 111682 w 111682"/>
                  <a:gd name="connsiteY8" fmla="*/ 1796 h 19756"/>
                  <a:gd name="connsiteX9" fmla="*/ 108989 w 111682"/>
                  <a:gd name="connsiteY9" fmla="*/ 4490 h 19756"/>
                  <a:gd name="connsiteX10" fmla="*/ 82952 w 111682"/>
                  <a:gd name="connsiteY10" fmla="*/ 9878 h 19756"/>
                  <a:gd name="connsiteX11" fmla="*/ 73974 w 111682"/>
                  <a:gd name="connsiteY11" fmla="*/ 11675 h 19756"/>
                  <a:gd name="connsiteX12" fmla="*/ 65893 w 111682"/>
                  <a:gd name="connsiteY12" fmla="*/ 13470 h 19756"/>
                  <a:gd name="connsiteX13" fmla="*/ 23696 w 111682"/>
                  <a:gd name="connsiteY13" fmla="*/ 19757 h 19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1682" h="19756">
                    <a:moveTo>
                      <a:pt x="25491" y="19757"/>
                    </a:moveTo>
                    <a:cubicBezTo>
                      <a:pt x="18309" y="19757"/>
                      <a:pt x="10229" y="19757"/>
                      <a:pt x="2148" y="17063"/>
                    </a:cubicBezTo>
                    <a:cubicBezTo>
                      <a:pt x="352" y="17063"/>
                      <a:pt x="-545" y="15267"/>
                      <a:pt x="352" y="14369"/>
                    </a:cubicBezTo>
                    <a:cubicBezTo>
                      <a:pt x="352" y="12572"/>
                      <a:pt x="2148" y="11675"/>
                      <a:pt x="3045" y="12572"/>
                    </a:cubicBezTo>
                    <a:cubicBezTo>
                      <a:pt x="28185" y="17961"/>
                      <a:pt x="48835" y="12572"/>
                      <a:pt x="65893" y="8980"/>
                    </a:cubicBezTo>
                    <a:cubicBezTo>
                      <a:pt x="68587" y="8980"/>
                      <a:pt x="71280" y="7184"/>
                      <a:pt x="73974" y="7184"/>
                    </a:cubicBezTo>
                    <a:cubicBezTo>
                      <a:pt x="76667" y="7184"/>
                      <a:pt x="79360" y="6286"/>
                      <a:pt x="82952" y="5388"/>
                    </a:cubicBezTo>
                    <a:cubicBezTo>
                      <a:pt x="91033" y="3592"/>
                      <a:pt x="99113" y="1796"/>
                      <a:pt x="108989" y="0"/>
                    </a:cubicBezTo>
                    <a:cubicBezTo>
                      <a:pt x="110784" y="0"/>
                      <a:pt x="111682" y="0"/>
                      <a:pt x="111682" y="1796"/>
                    </a:cubicBezTo>
                    <a:cubicBezTo>
                      <a:pt x="111682" y="3592"/>
                      <a:pt x="111682" y="4490"/>
                      <a:pt x="108989" y="4490"/>
                    </a:cubicBezTo>
                    <a:cubicBezTo>
                      <a:pt x="100011" y="5388"/>
                      <a:pt x="91033" y="7184"/>
                      <a:pt x="82952" y="9878"/>
                    </a:cubicBezTo>
                    <a:cubicBezTo>
                      <a:pt x="80259" y="9878"/>
                      <a:pt x="77565" y="11675"/>
                      <a:pt x="73974" y="11675"/>
                    </a:cubicBezTo>
                    <a:cubicBezTo>
                      <a:pt x="71280" y="11675"/>
                      <a:pt x="68587" y="12572"/>
                      <a:pt x="65893" y="13470"/>
                    </a:cubicBezTo>
                    <a:cubicBezTo>
                      <a:pt x="54222" y="16165"/>
                      <a:pt x="39857" y="19757"/>
                      <a:pt x="23696" y="19757"/>
                    </a:cubicBezTo>
                  </a:path>
                </a:pathLst>
              </a:custGeom>
              <a:solidFill>
                <a:srgbClr val="1D1D1B"/>
              </a:solidFill>
              <a:ln w="8971" cap="flat">
                <a:noFill/>
                <a:prstDash val="solid"/>
                <a:miter/>
              </a:ln>
            </p:spPr>
            <p:txBody>
              <a:bodyPr rtlCol="0" anchor="ctr"/>
              <a:lstStyle/>
              <a:p>
                <a:endParaRPr lang="en-US"/>
              </a:p>
            </p:txBody>
          </p:sp>
          <p:sp>
            <p:nvSpPr>
              <p:cNvPr id="1550" name="Freeform 1549">
                <a:extLst>
                  <a:ext uri="{FF2B5EF4-FFF2-40B4-BE49-F238E27FC236}">
                    <a16:creationId xmlns:a16="http://schemas.microsoft.com/office/drawing/2014/main" id="{A513F8A1-48E9-F6E0-47E2-B841FD58D8EA}"/>
                  </a:ext>
                </a:extLst>
              </p:cNvPr>
              <p:cNvSpPr/>
              <p:nvPr/>
            </p:nvSpPr>
            <p:spPr>
              <a:xfrm>
                <a:off x="12150908" y="6034331"/>
                <a:ext cx="70928" cy="12572"/>
              </a:xfrm>
              <a:custGeom>
                <a:avLst/>
                <a:gdLst>
                  <a:gd name="connsiteX0" fmla="*/ 47585 w 70928"/>
                  <a:gd name="connsiteY0" fmla="*/ 12572 h 12572"/>
                  <a:gd name="connsiteX1" fmla="*/ 18855 w 70928"/>
                  <a:gd name="connsiteY1" fmla="*/ 8082 h 12572"/>
                  <a:gd name="connsiteX2" fmla="*/ 2694 w 70928"/>
                  <a:gd name="connsiteY2" fmla="*/ 5388 h 12572"/>
                  <a:gd name="connsiteX3" fmla="*/ 0 w 70928"/>
                  <a:gd name="connsiteY3" fmla="*/ 2694 h 12572"/>
                  <a:gd name="connsiteX4" fmla="*/ 2694 w 70928"/>
                  <a:gd name="connsiteY4" fmla="*/ 0 h 12572"/>
                  <a:gd name="connsiteX5" fmla="*/ 19752 w 70928"/>
                  <a:gd name="connsiteY5" fmla="*/ 2694 h 12572"/>
                  <a:gd name="connsiteX6" fmla="*/ 67337 w 70928"/>
                  <a:gd name="connsiteY6" fmla="*/ 898 h 12572"/>
                  <a:gd name="connsiteX7" fmla="*/ 70928 w 70928"/>
                  <a:gd name="connsiteY7" fmla="*/ 1796 h 12572"/>
                  <a:gd name="connsiteX8" fmla="*/ 70031 w 70928"/>
                  <a:gd name="connsiteY8" fmla="*/ 5388 h 12572"/>
                  <a:gd name="connsiteX9" fmla="*/ 46687 w 70928"/>
                  <a:gd name="connsiteY9" fmla="*/ 11674 h 1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928" h="12572">
                    <a:moveTo>
                      <a:pt x="47585" y="12572"/>
                    </a:moveTo>
                    <a:cubicBezTo>
                      <a:pt x="40402" y="12572"/>
                      <a:pt x="31424" y="11674"/>
                      <a:pt x="18855" y="8082"/>
                    </a:cubicBezTo>
                    <a:cubicBezTo>
                      <a:pt x="13467" y="7184"/>
                      <a:pt x="8081" y="6286"/>
                      <a:pt x="2694" y="5388"/>
                    </a:cubicBezTo>
                    <a:cubicBezTo>
                      <a:pt x="898" y="5388"/>
                      <a:pt x="0" y="4490"/>
                      <a:pt x="0" y="2694"/>
                    </a:cubicBezTo>
                    <a:cubicBezTo>
                      <a:pt x="0" y="898"/>
                      <a:pt x="1796" y="0"/>
                      <a:pt x="2694" y="0"/>
                    </a:cubicBezTo>
                    <a:cubicBezTo>
                      <a:pt x="8081" y="0"/>
                      <a:pt x="14366" y="1796"/>
                      <a:pt x="19752" y="2694"/>
                    </a:cubicBezTo>
                    <a:cubicBezTo>
                      <a:pt x="47585" y="8980"/>
                      <a:pt x="55665" y="7184"/>
                      <a:pt x="67337" y="898"/>
                    </a:cubicBezTo>
                    <a:cubicBezTo>
                      <a:pt x="68235" y="898"/>
                      <a:pt x="70031" y="898"/>
                      <a:pt x="70928" y="1796"/>
                    </a:cubicBezTo>
                    <a:cubicBezTo>
                      <a:pt x="70928" y="2694"/>
                      <a:pt x="70928" y="4490"/>
                      <a:pt x="70031" y="5388"/>
                    </a:cubicBezTo>
                    <a:cubicBezTo>
                      <a:pt x="62848" y="9878"/>
                      <a:pt x="56563" y="11674"/>
                      <a:pt x="46687" y="11674"/>
                    </a:cubicBezTo>
                  </a:path>
                </a:pathLst>
              </a:custGeom>
              <a:solidFill>
                <a:srgbClr val="1D1D1B"/>
              </a:solidFill>
              <a:ln w="8971" cap="flat">
                <a:noFill/>
                <a:prstDash val="solid"/>
                <a:miter/>
              </a:ln>
            </p:spPr>
            <p:txBody>
              <a:bodyPr rtlCol="0" anchor="ctr"/>
              <a:lstStyle/>
              <a:p>
                <a:endParaRPr lang="en-US"/>
              </a:p>
            </p:txBody>
          </p:sp>
          <p:sp>
            <p:nvSpPr>
              <p:cNvPr id="1551" name="Freeform 1550">
                <a:extLst>
                  <a:ext uri="{FF2B5EF4-FFF2-40B4-BE49-F238E27FC236}">
                    <a16:creationId xmlns:a16="http://schemas.microsoft.com/office/drawing/2014/main" id="{4636AF6F-91F5-B5DD-A091-FA45F513CA12}"/>
                  </a:ext>
                </a:extLst>
              </p:cNvPr>
              <p:cNvSpPr/>
              <p:nvPr/>
            </p:nvSpPr>
            <p:spPr>
              <a:xfrm>
                <a:off x="12126891" y="6031295"/>
                <a:ext cx="30974" cy="9995"/>
              </a:xfrm>
              <a:custGeom>
                <a:avLst/>
                <a:gdLst>
                  <a:gd name="connsiteX0" fmla="*/ 2469 w 30974"/>
                  <a:gd name="connsiteY0" fmla="*/ 9322 h 9995"/>
                  <a:gd name="connsiteX1" fmla="*/ 673 w 30974"/>
                  <a:gd name="connsiteY1" fmla="*/ 9322 h 9995"/>
                  <a:gd name="connsiteX2" fmla="*/ 673 w 30974"/>
                  <a:gd name="connsiteY2" fmla="*/ 5730 h 9995"/>
                  <a:gd name="connsiteX3" fmla="*/ 30301 w 30974"/>
                  <a:gd name="connsiteY3" fmla="*/ 5730 h 9995"/>
                  <a:gd name="connsiteX4" fmla="*/ 30301 w 30974"/>
                  <a:gd name="connsiteY4" fmla="*/ 9322 h 9995"/>
                  <a:gd name="connsiteX5" fmla="*/ 26710 w 30974"/>
                  <a:gd name="connsiteY5" fmla="*/ 9322 h 9995"/>
                  <a:gd name="connsiteX6" fmla="*/ 4265 w 30974"/>
                  <a:gd name="connsiteY6" fmla="*/ 9322 h 9995"/>
                  <a:gd name="connsiteX7" fmla="*/ 2469 w 30974"/>
                  <a:gd name="connsiteY7" fmla="*/ 9322 h 9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974" h="9995">
                    <a:moveTo>
                      <a:pt x="2469" y="9322"/>
                    </a:moveTo>
                    <a:cubicBezTo>
                      <a:pt x="2469" y="9322"/>
                      <a:pt x="673" y="9322"/>
                      <a:pt x="673" y="9322"/>
                    </a:cubicBezTo>
                    <a:cubicBezTo>
                      <a:pt x="-224" y="8424"/>
                      <a:pt x="-224" y="6628"/>
                      <a:pt x="673" y="5730"/>
                    </a:cubicBezTo>
                    <a:cubicBezTo>
                      <a:pt x="8754" y="-1454"/>
                      <a:pt x="22221" y="-2352"/>
                      <a:pt x="30301" y="5730"/>
                    </a:cubicBezTo>
                    <a:cubicBezTo>
                      <a:pt x="31199" y="6628"/>
                      <a:pt x="31199" y="8424"/>
                      <a:pt x="30301" y="9322"/>
                    </a:cubicBezTo>
                    <a:cubicBezTo>
                      <a:pt x="29404" y="10220"/>
                      <a:pt x="27608" y="10220"/>
                      <a:pt x="26710" y="9322"/>
                    </a:cubicBezTo>
                    <a:cubicBezTo>
                      <a:pt x="20425" y="3934"/>
                      <a:pt x="10549" y="3934"/>
                      <a:pt x="4265" y="9322"/>
                    </a:cubicBezTo>
                    <a:cubicBezTo>
                      <a:pt x="4265" y="9322"/>
                      <a:pt x="3367" y="9322"/>
                      <a:pt x="2469" y="9322"/>
                    </a:cubicBezTo>
                  </a:path>
                </a:pathLst>
              </a:custGeom>
              <a:solidFill>
                <a:srgbClr val="1D1D1B"/>
              </a:solidFill>
              <a:ln w="8971" cap="flat">
                <a:noFill/>
                <a:prstDash val="solid"/>
                <a:miter/>
              </a:ln>
            </p:spPr>
            <p:txBody>
              <a:bodyPr rtlCol="0" anchor="ctr"/>
              <a:lstStyle/>
              <a:p>
                <a:endParaRPr lang="en-US"/>
              </a:p>
            </p:txBody>
          </p:sp>
          <p:sp>
            <p:nvSpPr>
              <p:cNvPr id="1552" name="Freeform 1551">
                <a:extLst>
                  <a:ext uri="{FF2B5EF4-FFF2-40B4-BE49-F238E27FC236}">
                    <a16:creationId xmlns:a16="http://schemas.microsoft.com/office/drawing/2014/main" id="{1C41738E-FCC6-8CF8-E0BA-7559222E9616}"/>
                  </a:ext>
                </a:extLst>
              </p:cNvPr>
              <p:cNvSpPr/>
              <p:nvPr/>
            </p:nvSpPr>
            <p:spPr>
              <a:xfrm>
                <a:off x="12153202" y="6060374"/>
                <a:ext cx="11172" cy="13470"/>
              </a:xfrm>
              <a:custGeom>
                <a:avLst/>
                <a:gdLst>
                  <a:gd name="connsiteX0" fmla="*/ 2194 w 11172"/>
                  <a:gd name="connsiteY0" fmla="*/ 12572 h 13470"/>
                  <a:gd name="connsiteX1" fmla="*/ 399 w 11172"/>
                  <a:gd name="connsiteY1" fmla="*/ 12572 h 13470"/>
                  <a:gd name="connsiteX2" fmla="*/ 399 w 11172"/>
                  <a:gd name="connsiteY2" fmla="*/ 8980 h 13470"/>
                  <a:gd name="connsiteX3" fmla="*/ 5786 w 11172"/>
                  <a:gd name="connsiteY3" fmla="*/ 1796 h 13470"/>
                  <a:gd name="connsiteX4" fmla="*/ 9377 w 11172"/>
                  <a:gd name="connsiteY4" fmla="*/ 0 h 13470"/>
                  <a:gd name="connsiteX5" fmla="*/ 11173 w 11172"/>
                  <a:gd name="connsiteY5" fmla="*/ 3592 h 13470"/>
                  <a:gd name="connsiteX6" fmla="*/ 4888 w 11172"/>
                  <a:gd name="connsiteY6" fmla="*/ 13470 h 13470"/>
                  <a:gd name="connsiteX7" fmla="*/ 3093 w 11172"/>
                  <a:gd name="connsiteY7" fmla="*/ 13470 h 134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172" h="13470">
                    <a:moveTo>
                      <a:pt x="2194" y="12572"/>
                    </a:moveTo>
                    <a:cubicBezTo>
                      <a:pt x="2194" y="12572"/>
                      <a:pt x="399" y="12572"/>
                      <a:pt x="399" y="12572"/>
                    </a:cubicBezTo>
                    <a:cubicBezTo>
                      <a:pt x="-499" y="11674"/>
                      <a:pt x="399" y="9878"/>
                      <a:pt x="399" y="8980"/>
                    </a:cubicBezTo>
                    <a:cubicBezTo>
                      <a:pt x="3093" y="7184"/>
                      <a:pt x="4888" y="4490"/>
                      <a:pt x="5786" y="1796"/>
                    </a:cubicBezTo>
                    <a:cubicBezTo>
                      <a:pt x="5786" y="0"/>
                      <a:pt x="7582" y="0"/>
                      <a:pt x="9377" y="0"/>
                    </a:cubicBezTo>
                    <a:cubicBezTo>
                      <a:pt x="10275" y="0"/>
                      <a:pt x="11173" y="1796"/>
                      <a:pt x="11173" y="3592"/>
                    </a:cubicBezTo>
                    <a:cubicBezTo>
                      <a:pt x="9377" y="7184"/>
                      <a:pt x="7582" y="10776"/>
                      <a:pt x="4888" y="13470"/>
                    </a:cubicBezTo>
                    <a:cubicBezTo>
                      <a:pt x="4888" y="13470"/>
                      <a:pt x="3990" y="13470"/>
                      <a:pt x="3093" y="13470"/>
                    </a:cubicBezTo>
                  </a:path>
                </a:pathLst>
              </a:custGeom>
              <a:solidFill>
                <a:srgbClr val="1D1D1B"/>
              </a:solidFill>
              <a:ln w="8971" cap="flat">
                <a:noFill/>
                <a:prstDash val="solid"/>
                <a:miter/>
              </a:ln>
            </p:spPr>
            <p:txBody>
              <a:bodyPr rtlCol="0" anchor="ctr"/>
              <a:lstStyle/>
              <a:p>
                <a:endParaRPr lang="en-US"/>
              </a:p>
            </p:txBody>
          </p:sp>
          <p:sp>
            <p:nvSpPr>
              <p:cNvPr id="1553" name="Freeform 1552">
                <a:extLst>
                  <a:ext uri="{FF2B5EF4-FFF2-40B4-BE49-F238E27FC236}">
                    <a16:creationId xmlns:a16="http://schemas.microsoft.com/office/drawing/2014/main" id="{33873594-4D40-3331-3755-096438A2F270}"/>
                  </a:ext>
                </a:extLst>
              </p:cNvPr>
              <p:cNvSpPr/>
              <p:nvPr/>
            </p:nvSpPr>
            <p:spPr>
              <a:xfrm>
                <a:off x="12122178" y="6060374"/>
                <a:ext cx="20104" cy="17062"/>
              </a:xfrm>
              <a:custGeom>
                <a:avLst/>
                <a:gdLst>
                  <a:gd name="connsiteX0" fmla="*/ 16161 w 20104"/>
                  <a:gd name="connsiteY0" fmla="*/ 17063 h 17062"/>
                  <a:gd name="connsiteX1" fmla="*/ 16161 w 20104"/>
                  <a:gd name="connsiteY1" fmla="*/ 17063 h 17062"/>
                  <a:gd name="connsiteX2" fmla="*/ 0 w 20104"/>
                  <a:gd name="connsiteY2" fmla="*/ 3592 h 17062"/>
                  <a:gd name="connsiteX3" fmla="*/ 1795 w 20104"/>
                  <a:gd name="connsiteY3" fmla="*/ 0 h 17062"/>
                  <a:gd name="connsiteX4" fmla="*/ 5387 w 20104"/>
                  <a:gd name="connsiteY4" fmla="*/ 1796 h 17062"/>
                  <a:gd name="connsiteX5" fmla="*/ 17956 w 20104"/>
                  <a:gd name="connsiteY5" fmla="*/ 12572 h 17062"/>
                  <a:gd name="connsiteX6" fmla="*/ 19752 w 20104"/>
                  <a:gd name="connsiteY6" fmla="*/ 15266 h 17062"/>
                  <a:gd name="connsiteX7" fmla="*/ 17058 w 20104"/>
                  <a:gd name="connsiteY7" fmla="*/ 17063 h 17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04" h="17062">
                    <a:moveTo>
                      <a:pt x="16161" y="17063"/>
                    </a:moveTo>
                    <a:cubicBezTo>
                      <a:pt x="16161" y="17063"/>
                      <a:pt x="16161" y="17063"/>
                      <a:pt x="16161" y="17063"/>
                    </a:cubicBezTo>
                    <a:cubicBezTo>
                      <a:pt x="8978" y="15266"/>
                      <a:pt x="2693" y="10776"/>
                      <a:pt x="0" y="3592"/>
                    </a:cubicBezTo>
                    <a:cubicBezTo>
                      <a:pt x="0" y="2694"/>
                      <a:pt x="0" y="898"/>
                      <a:pt x="1795" y="0"/>
                    </a:cubicBezTo>
                    <a:cubicBezTo>
                      <a:pt x="2693" y="0"/>
                      <a:pt x="4489" y="0"/>
                      <a:pt x="5387" y="1796"/>
                    </a:cubicBezTo>
                    <a:cubicBezTo>
                      <a:pt x="8080" y="7184"/>
                      <a:pt x="12569" y="11674"/>
                      <a:pt x="17956" y="12572"/>
                    </a:cubicBezTo>
                    <a:cubicBezTo>
                      <a:pt x="19752" y="12572"/>
                      <a:pt x="20650" y="14369"/>
                      <a:pt x="19752" y="15266"/>
                    </a:cubicBezTo>
                    <a:cubicBezTo>
                      <a:pt x="19752" y="16164"/>
                      <a:pt x="18854" y="17063"/>
                      <a:pt x="17058" y="17063"/>
                    </a:cubicBezTo>
                  </a:path>
                </a:pathLst>
              </a:custGeom>
              <a:solidFill>
                <a:srgbClr val="1D1D1B"/>
              </a:solidFill>
              <a:ln w="8971" cap="flat">
                <a:noFill/>
                <a:prstDash val="solid"/>
                <a:miter/>
              </a:ln>
            </p:spPr>
            <p:txBody>
              <a:bodyPr rtlCol="0" anchor="ctr"/>
              <a:lstStyle/>
              <a:p>
                <a:endParaRPr lang="en-US"/>
              </a:p>
            </p:txBody>
          </p:sp>
          <p:sp>
            <p:nvSpPr>
              <p:cNvPr id="1554" name="Freeform 1553">
                <a:extLst>
                  <a:ext uri="{FF2B5EF4-FFF2-40B4-BE49-F238E27FC236}">
                    <a16:creationId xmlns:a16="http://schemas.microsoft.com/office/drawing/2014/main" id="{D58B5AA4-423E-9223-6519-BB5B1386899A}"/>
                  </a:ext>
                </a:extLst>
              </p:cNvPr>
              <p:cNvSpPr/>
              <p:nvPr/>
            </p:nvSpPr>
            <p:spPr>
              <a:xfrm>
                <a:off x="12001517" y="6037025"/>
                <a:ext cx="134128" cy="29634"/>
              </a:xfrm>
              <a:custGeom>
                <a:avLst/>
                <a:gdLst>
                  <a:gd name="connsiteX0" fmla="*/ 91930 w 134128"/>
                  <a:gd name="connsiteY0" fmla="*/ 29635 h 29634"/>
                  <a:gd name="connsiteX1" fmla="*/ 2148 w 134128"/>
                  <a:gd name="connsiteY1" fmla="*/ 21553 h 29634"/>
                  <a:gd name="connsiteX2" fmla="*/ 352 w 134128"/>
                  <a:gd name="connsiteY2" fmla="*/ 18859 h 29634"/>
                  <a:gd name="connsiteX3" fmla="*/ 3045 w 134128"/>
                  <a:gd name="connsiteY3" fmla="*/ 17063 h 29634"/>
                  <a:gd name="connsiteX4" fmla="*/ 128741 w 134128"/>
                  <a:gd name="connsiteY4" fmla="*/ 23349 h 29634"/>
                  <a:gd name="connsiteX5" fmla="*/ 128741 w 134128"/>
                  <a:gd name="connsiteY5" fmla="*/ 14369 h 29634"/>
                  <a:gd name="connsiteX6" fmla="*/ 128741 w 134128"/>
                  <a:gd name="connsiteY6" fmla="*/ 11674 h 29634"/>
                  <a:gd name="connsiteX7" fmla="*/ 128741 w 134128"/>
                  <a:gd name="connsiteY7" fmla="*/ 3592 h 29634"/>
                  <a:gd name="connsiteX8" fmla="*/ 129639 w 134128"/>
                  <a:gd name="connsiteY8" fmla="*/ 0 h 29634"/>
                  <a:gd name="connsiteX9" fmla="*/ 133230 w 134128"/>
                  <a:gd name="connsiteY9" fmla="*/ 898 h 29634"/>
                  <a:gd name="connsiteX10" fmla="*/ 134128 w 134128"/>
                  <a:gd name="connsiteY10" fmla="*/ 10776 h 29634"/>
                  <a:gd name="connsiteX11" fmla="*/ 134128 w 134128"/>
                  <a:gd name="connsiteY11" fmla="*/ 13470 h 29634"/>
                  <a:gd name="connsiteX12" fmla="*/ 130537 w 134128"/>
                  <a:gd name="connsiteY12" fmla="*/ 27839 h 29634"/>
                  <a:gd name="connsiteX13" fmla="*/ 91930 w 134128"/>
                  <a:gd name="connsiteY13" fmla="*/ 29635 h 2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4128" h="29634">
                    <a:moveTo>
                      <a:pt x="91930" y="29635"/>
                    </a:moveTo>
                    <a:cubicBezTo>
                      <a:pt x="64097" y="29635"/>
                      <a:pt x="30878" y="26941"/>
                      <a:pt x="2148" y="21553"/>
                    </a:cubicBezTo>
                    <a:cubicBezTo>
                      <a:pt x="352" y="21553"/>
                      <a:pt x="-545" y="19757"/>
                      <a:pt x="352" y="18859"/>
                    </a:cubicBezTo>
                    <a:cubicBezTo>
                      <a:pt x="1250" y="17961"/>
                      <a:pt x="2148" y="16164"/>
                      <a:pt x="3045" y="17063"/>
                    </a:cubicBezTo>
                    <a:cubicBezTo>
                      <a:pt x="45243" y="24247"/>
                      <a:pt x="97317" y="26941"/>
                      <a:pt x="128741" y="23349"/>
                    </a:cubicBezTo>
                    <a:cubicBezTo>
                      <a:pt x="128741" y="21553"/>
                      <a:pt x="128741" y="17063"/>
                      <a:pt x="128741" y="14369"/>
                    </a:cubicBezTo>
                    <a:lnTo>
                      <a:pt x="128741" y="11674"/>
                    </a:lnTo>
                    <a:cubicBezTo>
                      <a:pt x="128741" y="8980"/>
                      <a:pt x="128741" y="4490"/>
                      <a:pt x="128741" y="3592"/>
                    </a:cubicBezTo>
                    <a:cubicBezTo>
                      <a:pt x="128741" y="2694"/>
                      <a:pt x="128741" y="898"/>
                      <a:pt x="129639" y="0"/>
                    </a:cubicBezTo>
                    <a:cubicBezTo>
                      <a:pt x="130537" y="0"/>
                      <a:pt x="132332" y="0"/>
                      <a:pt x="133230" y="898"/>
                    </a:cubicBezTo>
                    <a:cubicBezTo>
                      <a:pt x="134128" y="2694"/>
                      <a:pt x="134128" y="5388"/>
                      <a:pt x="134128" y="10776"/>
                    </a:cubicBezTo>
                    <a:lnTo>
                      <a:pt x="134128" y="13470"/>
                    </a:lnTo>
                    <a:cubicBezTo>
                      <a:pt x="134128" y="21553"/>
                      <a:pt x="134128" y="26941"/>
                      <a:pt x="130537" y="27839"/>
                    </a:cubicBezTo>
                    <a:cubicBezTo>
                      <a:pt x="119763" y="29635"/>
                      <a:pt x="106295" y="29635"/>
                      <a:pt x="91930" y="29635"/>
                    </a:cubicBezTo>
                  </a:path>
                </a:pathLst>
              </a:custGeom>
              <a:solidFill>
                <a:srgbClr val="1D1D1B"/>
              </a:solidFill>
              <a:ln w="8971" cap="flat">
                <a:noFill/>
                <a:prstDash val="solid"/>
                <a:miter/>
              </a:ln>
            </p:spPr>
            <p:txBody>
              <a:bodyPr rtlCol="0" anchor="ctr"/>
              <a:lstStyle/>
              <a:p>
                <a:endParaRPr lang="en-US"/>
              </a:p>
            </p:txBody>
          </p:sp>
          <p:sp>
            <p:nvSpPr>
              <p:cNvPr id="1555" name="Freeform 1554">
                <a:extLst>
                  <a:ext uri="{FF2B5EF4-FFF2-40B4-BE49-F238E27FC236}">
                    <a16:creationId xmlns:a16="http://schemas.microsoft.com/office/drawing/2014/main" id="{7E005FA1-9D47-1516-EF44-9798840F44FD}"/>
                  </a:ext>
                </a:extLst>
              </p:cNvPr>
              <p:cNvSpPr/>
              <p:nvPr/>
            </p:nvSpPr>
            <p:spPr>
              <a:xfrm>
                <a:off x="12149112" y="6035229"/>
                <a:ext cx="73095" cy="28737"/>
              </a:xfrm>
              <a:custGeom>
                <a:avLst/>
                <a:gdLst>
                  <a:gd name="connsiteX0" fmla="*/ 20650 w 73095"/>
                  <a:gd name="connsiteY0" fmla="*/ 28737 h 28737"/>
                  <a:gd name="connsiteX1" fmla="*/ 2693 w 73095"/>
                  <a:gd name="connsiteY1" fmla="*/ 25145 h 28737"/>
                  <a:gd name="connsiteX2" fmla="*/ 0 w 73095"/>
                  <a:gd name="connsiteY2" fmla="*/ 13470 h 28737"/>
                  <a:gd name="connsiteX3" fmla="*/ 2693 w 73095"/>
                  <a:gd name="connsiteY3" fmla="*/ 1796 h 28737"/>
                  <a:gd name="connsiteX4" fmla="*/ 8080 w 73095"/>
                  <a:gd name="connsiteY4" fmla="*/ 0 h 28737"/>
                  <a:gd name="connsiteX5" fmla="*/ 10773 w 73095"/>
                  <a:gd name="connsiteY5" fmla="*/ 2694 h 28737"/>
                  <a:gd name="connsiteX6" fmla="*/ 8080 w 73095"/>
                  <a:gd name="connsiteY6" fmla="*/ 5388 h 28737"/>
                  <a:gd name="connsiteX7" fmla="*/ 7182 w 73095"/>
                  <a:gd name="connsiteY7" fmla="*/ 5388 h 28737"/>
                  <a:gd name="connsiteX8" fmla="*/ 5387 w 73095"/>
                  <a:gd name="connsiteY8" fmla="*/ 13470 h 28737"/>
                  <a:gd name="connsiteX9" fmla="*/ 6284 w 73095"/>
                  <a:gd name="connsiteY9" fmla="*/ 22451 h 28737"/>
                  <a:gd name="connsiteX10" fmla="*/ 69132 w 73095"/>
                  <a:gd name="connsiteY10" fmla="*/ 15267 h 28737"/>
                  <a:gd name="connsiteX11" fmla="*/ 72723 w 73095"/>
                  <a:gd name="connsiteY11" fmla="*/ 16165 h 28737"/>
                  <a:gd name="connsiteX12" fmla="*/ 71826 w 73095"/>
                  <a:gd name="connsiteY12" fmla="*/ 19757 h 28737"/>
                  <a:gd name="connsiteX13" fmla="*/ 19752 w 73095"/>
                  <a:gd name="connsiteY13" fmla="*/ 28737 h 28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3095" h="28737">
                    <a:moveTo>
                      <a:pt x="20650" y="28737"/>
                    </a:moveTo>
                    <a:cubicBezTo>
                      <a:pt x="11672" y="28737"/>
                      <a:pt x="5387" y="27839"/>
                      <a:pt x="2693" y="25145"/>
                    </a:cubicBezTo>
                    <a:cubicBezTo>
                      <a:pt x="0" y="22451"/>
                      <a:pt x="0" y="17961"/>
                      <a:pt x="0" y="13470"/>
                    </a:cubicBezTo>
                    <a:cubicBezTo>
                      <a:pt x="0" y="8980"/>
                      <a:pt x="0" y="4490"/>
                      <a:pt x="2693" y="1796"/>
                    </a:cubicBezTo>
                    <a:cubicBezTo>
                      <a:pt x="3591" y="898"/>
                      <a:pt x="5387" y="0"/>
                      <a:pt x="8080" y="0"/>
                    </a:cubicBezTo>
                    <a:cubicBezTo>
                      <a:pt x="9876" y="0"/>
                      <a:pt x="10773" y="898"/>
                      <a:pt x="10773" y="2694"/>
                    </a:cubicBezTo>
                    <a:cubicBezTo>
                      <a:pt x="10773" y="4490"/>
                      <a:pt x="9876" y="5388"/>
                      <a:pt x="8080" y="5388"/>
                    </a:cubicBezTo>
                    <a:cubicBezTo>
                      <a:pt x="8080" y="5388"/>
                      <a:pt x="7182" y="5388"/>
                      <a:pt x="7182" y="5388"/>
                    </a:cubicBezTo>
                    <a:cubicBezTo>
                      <a:pt x="6284" y="6286"/>
                      <a:pt x="5387" y="8980"/>
                      <a:pt x="5387" y="13470"/>
                    </a:cubicBezTo>
                    <a:cubicBezTo>
                      <a:pt x="5387" y="17063"/>
                      <a:pt x="5387" y="20655"/>
                      <a:pt x="6284" y="22451"/>
                    </a:cubicBezTo>
                    <a:cubicBezTo>
                      <a:pt x="10773" y="26043"/>
                      <a:pt x="53869" y="23349"/>
                      <a:pt x="69132" y="15267"/>
                    </a:cubicBezTo>
                    <a:cubicBezTo>
                      <a:pt x="70030" y="15267"/>
                      <a:pt x="71826" y="15267"/>
                      <a:pt x="72723" y="16165"/>
                    </a:cubicBezTo>
                    <a:cubicBezTo>
                      <a:pt x="73621" y="17063"/>
                      <a:pt x="72723" y="18859"/>
                      <a:pt x="71826" y="19757"/>
                    </a:cubicBezTo>
                    <a:cubicBezTo>
                      <a:pt x="61950" y="25145"/>
                      <a:pt x="36811" y="28737"/>
                      <a:pt x="19752" y="28737"/>
                    </a:cubicBezTo>
                  </a:path>
                </a:pathLst>
              </a:custGeom>
              <a:solidFill>
                <a:srgbClr val="1D1D1B"/>
              </a:solidFill>
              <a:ln w="8971" cap="flat">
                <a:noFill/>
                <a:prstDash val="solid"/>
                <a:miter/>
              </a:ln>
            </p:spPr>
            <p:txBody>
              <a:bodyPr rtlCol="0" anchor="ctr"/>
              <a:lstStyle/>
              <a:p>
                <a:endParaRPr lang="en-US"/>
              </a:p>
            </p:txBody>
          </p:sp>
          <p:sp>
            <p:nvSpPr>
              <p:cNvPr id="1556" name="Freeform 1555">
                <a:extLst>
                  <a:ext uri="{FF2B5EF4-FFF2-40B4-BE49-F238E27FC236}">
                    <a16:creationId xmlns:a16="http://schemas.microsoft.com/office/drawing/2014/main" id="{AA1859D2-A132-3CAC-E1AD-1BCCC9BB2157}"/>
                  </a:ext>
                </a:extLst>
              </p:cNvPr>
              <p:cNvSpPr/>
              <p:nvPr/>
            </p:nvSpPr>
            <p:spPr>
              <a:xfrm>
                <a:off x="12132552" y="6059974"/>
                <a:ext cx="13127" cy="201558"/>
              </a:xfrm>
              <a:custGeom>
                <a:avLst/>
                <a:gdLst>
                  <a:gd name="connsiteX0" fmla="*/ 6684 w 13127"/>
                  <a:gd name="connsiteY0" fmla="*/ 201558 h 201558"/>
                  <a:gd name="connsiteX1" fmla="*/ 12071 w 13127"/>
                  <a:gd name="connsiteY1" fmla="*/ 201558 h 201558"/>
                  <a:gd name="connsiteX2" fmla="*/ 3990 w 13127"/>
                  <a:gd name="connsiteY2" fmla="*/ 399 h 201558"/>
                  <a:gd name="connsiteX3" fmla="*/ 399 w 13127"/>
                  <a:gd name="connsiteY3" fmla="*/ 399 h 201558"/>
                  <a:gd name="connsiteX4" fmla="*/ 399 w 13127"/>
                  <a:gd name="connsiteY4" fmla="*/ 3991 h 201558"/>
                  <a:gd name="connsiteX5" fmla="*/ 6684 w 13127"/>
                  <a:gd name="connsiteY5" fmla="*/ 201558 h 201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127" h="201558">
                    <a:moveTo>
                      <a:pt x="6684" y="201558"/>
                    </a:moveTo>
                    <a:lnTo>
                      <a:pt x="12071" y="201558"/>
                    </a:lnTo>
                    <a:cubicBezTo>
                      <a:pt x="15662" y="32728"/>
                      <a:pt x="9377" y="4889"/>
                      <a:pt x="3990" y="399"/>
                    </a:cubicBezTo>
                    <a:cubicBezTo>
                      <a:pt x="3093" y="-499"/>
                      <a:pt x="1297" y="399"/>
                      <a:pt x="399" y="399"/>
                    </a:cubicBezTo>
                    <a:cubicBezTo>
                      <a:pt x="-499" y="399"/>
                      <a:pt x="399" y="3093"/>
                      <a:pt x="399" y="3991"/>
                    </a:cubicBezTo>
                    <a:cubicBezTo>
                      <a:pt x="3990" y="7583"/>
                      <a:pt x="9377" y="37219"/>
                      <a:pt x="6684" y="201558"/>
                    </a:cubicBezTo>
                  </a:path>
                </a:pathLst>
              </a:custGeom>
              <a:solidFill>
                <a:srgbClr val="1D1D1B"/>
              </a:solidFill>
              <a:ln w="8971" cap="flat">
                <a:noFill/>
                <a:prstDash val="solid"/>
                <a:miter/>
              </a:ln>
            </p:spPr>
            <p:txBody>
              <a:bodyPr rtlCol="0" anchor="ctr"/>
              <a:lstStyle/>
              <a:p>
                <a:endParaRPr lang="en-US"/>
              </a:p>
            </p:txBody>
          </p:sp>
          <p:sp>
            <p:nvSpPr>
              <p:cNvPr id="1557" name="Freeform 1556">
                <a:extLst>
                  <a:ext uri="{FF2B5EF4-FFF2-40B4-BE49-F238E27FC236}">
                    <a16:creationId xmlns:a16="http://schemas.microsoft.com/office/drawing/2014/main" id="{12A81276-2F1D-0067-4893-C899F8F284DB}"/>
                  </a:ext>
                </a:extLst>
              </p:cNvPr>
              <p:cNvSpPr/>
              <p:nvPr/>
            </p:nvSpPr>
            <p:spPr>
              <a:xfrm>
                <a:off x="12132951" y="6059176"/>
                <a:ext cx="32014" cy="203254"/>
              </a:xfrm>
              <a:custGeom>
                <a:avLst/>
                <a:gdLst>
                  <a:gd name="connsiteX0" fmla="*/ 2694 w 32014"/>
                  <a:gd name="connsiteY0" fmla="*/ 5688 h 203254"/>
                  <a:gd name="connsiteX1" fmla="*/ 17956 w 32014"/>
                  <a:gd name="connsiteY1" fmla="*/ 5688 h 203254"/>
                  <a:gd name="connsiteX2" fmla="*/ 26037 w 32014"/>
                  <a:gd name="connsiteY2" fmla="*/ 203254 h 203254"/>
                  <a:gd name="connsiteX3" fmla="*/ 31424 w 32014"/>
                  <a:gd name="connsiteY3" fmla="*/ 203254 h 203254"/>
                  <a:gd name="connsiteX4" fmla="*/ 23344 w 32014"/>
                  <a:gd name="connsiteY4" fmla="*/ 3891 h 203254"/>
                  <a:gd name="connsiteX5" fmla="*/ 20650 w 32014"/>
                  <a:gd name="connsiteY5" fmla="*/ 1197 h 203254"/>
                  <a:gd name="connsiteX6" fmla="*/ 1796 w 32014"/>
                  <a:gd name="connsiteY6" fmla="*/ 1197 h 203254"/>
                  <a:gd name="connsiteX7" fmla="*/ 0 w 32014"/>
                  <a:gd name="connsiteY7" fmla="*/ 4790 h 203254"/>
                  <a:gd name="connsiteX8" fmla="*/ 3592 w 32014"/>
                  <a:gd name="connsiteY8" fmla="*/ 6586 h 203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014" h="203254">
                    <a:moveTo>
                      <a:pt x="2694" y="5688"/>
                    </a:moveTo>
                    <a:cubicBezTo>
                      <a:pt x="5387" y="4790"/>
                      <a:pt x="16161" y="3891"/>
                      <a:pt x="17956" y="5688"/>
                    </a:cubicBezTo>
                    <a:cubicBezTo>
                      <a:pt x="22446" y="20056"/>
                      <a:pt x="28730" y="92797"/>
                      <a:pt x="26037" y="203254"/>
                    </a:cubicBezTo>
                    <a:lnTo>
                      <a:pt x="31424" y="203254"/>
                    </a:lnTo>
                    <a:cubicBezTo>
                      <a:pt x="34118" y="85612"/>
                      <a:pt x="26935" y="17362"/>
                      <a:pt x="23344" y="3891"/>
                    </a:cubicBezTo>
                    <a:cubicBezTo>
                      <a:pt x="23344" y="3891"/>
                      <a:pt x="22446" y="2096"/>
                      <a:pt x="20650" y="1197"/>
                    </a:cubicBezTo>
                    <a:cubicBezTo>
                      <a:pt x="15263" y="-1497"/>
                      <a:pt x="3592" y="1197"/>
                      <a:pt x="1796" y="1197"/>
                    </a:cubicBezTo>
                    <a:cubicBezTo>
                      <a:pt x="898" y="1197"/>
                      <a:pt x="0" y="2993"/>
                      <a:pt x="0" y="4790"/>
                    </a:cubicBezTo>
                    <a:cubicBezTo>
                      <a:pt x="0" y="5688"/>
                      <a:pt x="1796" y="6586"/>
                      <a:pt x="3592" y="6586"/>
                    </a:cubicBezTo>
                  </a:path>
                </a:pathLst>
              </a:custGeom>
              <a:solidFill>
                <a:srgbClr val="1D1D1B"/>
              </a:solidFill>
              <a:ln w="8971" cap="flat">
                <a:noFill/>
                <a:prstDash val="solid"/>
                <a:miter/>
              </a:ln>
            </p:spPr>
            <p:txBody>
              <a:bodyPr rtlCol="0" anchor="ctr"/>
              <a:lstStyle/>
              <a:p>
                <a:endParaRPr lang="en-US"/>
              </a:p>
            </p:txBody>
          </p:sp>
          <p:sp>
            <p:nvSpPr>
              <p:cNvPr id="1558" name="Freeform 1557">
                <a:extLst>
                  <a:ext uri="{FF2B5EF4-FFF2-40B4-BE49-F238E27FC236}">
                    <a16:creationId xmlns:a16="http://schemas.microsoft.com/office/drawing/2014/main" id="{9674D79B-243F-349C-1FFB-3DB67CC835EC}"/>
                  </a:ext>
                </a:extLst>
              </p:cNvPr>
              <p:cNvSpPr/>
              <p:nvPr/>
            </p:nvSpPr>
            <p:spPr>
              <a:xfrm>
                <a:off x="12131655" y="6038875"/>
                <a:ext cx="22345" cy="8926"/>
              </a:xfrm>
              <a:custGeom>
                <a:avLst/>
                <a:gdLst>
                  <a:gd name="connsiteX0" fmla="*/ 20151 w 22345"/>
                  <a:gd name="connsiteY0" fmla="*/ 8926 h 8926"/>
                  <a:gd name="connsiteX1" fmla="*/ 18355 w 22345"/>
                  <a:gd name="connsiteY1" fmla="*/ 8028 h 8926"/>
                  <a:gd name="connsiteX2" fmla="*/ 3990 w 22345"/>
                  <a:gd name="connsiteY2" fmla="*/ 7130 h 8926"/>
                  <a:gd name="connsiteX3" fmla="*/ 399 w 22345"/>
                  <a:gd name="connsiteY3" fmla="*/ 7130 h 8926"/>
                  <a:gd name="connsiteX4" fmla="*/ 399 w 22345"/>
                  <a:gd name="connsiteY4" fmla="*/ 3538 h 8926"/>
                  <a:gd name="connsiteX5" fmla="*/ 21947 w 22345"/>
                  <a:gd name="connsiteY5" fmla="*/ 5334 h 8926"/>
                  <a:gd name="connsiteX6" fmla="*/ 21947 w 22345"/>
                  <a:gd name="connsiteY6" fmla="*/ 8926 h 8926"/>
                  <a:gd name="connsiteX7" fmla="*/ 20151 w 22345"/>
                  <a:gd name="connsiteY7" fmla="*/ 8926 h 8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345" h="8926">
                    <a:moveTo>
                      <a:pt x="20151" y="8926"/>
                    </a:moveTo>
                    <a:cubicBezTo>
                      <a:pt x="20151" y="8926"/>
                      <a:pt x="18355" y="8926"/>
                      <a:pt x="18355" y="8028"/>
                    </a:cubicBezTo>
                    <a:cubicBezTo>
                      <a:pt x="14764" y="3538"/>
                      <a:pt x="8480" y="3538"/>
                      <a:pt x="3990" y="7130"/>
                    </a:cubicBezTo>
                    <a:cubicBezTo>
                      <a:pt x="3092" y="8028"/>
                      <a:pt x="1297" y="7130"/>
                      <a:pt x="399" y="7130"/>
                    </a:cubicBezTo>
                    <a:cubicBezTo>
                      <a:pt x="-499" y="6232"/>
                      <a:pt x="399" y="4436"/>
                      <a:pt x="399" y="3538"/>
                    </a:cubicBezTo>
                    <a:cubicBezTo>
                      <a:pt x="6684" y="-1850"/>
                      <a:pt x="16560" y="-952"/>
                      <a:pt x="21947" y="5334"/>
                    </a:cubicBezTo>
                    <a:cubicBezTo>
                      <a:pt x="22845" y="6232"/>
                      <a:pt x="21947" y="8028"/>
                      <a:pt x="21947" y="8926"/>
                    </a:cubicBezTo>
                    <a:cubicBezTo>
                      <a:pt x="21947" y="8926"/>
                      <a:pt x="21049" y="8926"/>
                      <a:pt x="20151" y="8926"/>
                    </a:cubicBezTo>
                  </a:path>
                </a:pathLst>
              </a:custGeom>
              <a:solidFill>
                <a:srgbClr val="1D1D1B"/>
              </a:solidFill>
              <a:ln w="8971" cap="flat">
                <a:noFill/>
                <a:prstDash val="solid"/>
                <a:miter/>
              </a:ln>
            </p:spPr>
            <p:txBody>
              <a:bodyPr rtlCol="0" anchor="ctr"/>
              <a:lstStyle/>
              <a:p>
                <a:endParaRPr lang="en-US"/>
              </a:p>
            </p:txBody>
          </p:sp>
          <p:sp>
            <p:nvSpPr>
              <p:cNvPr id="1559" name="Freeform 1558">
                <a:extLst>
                  <a:ext uri="{FF2B5EF4-FFF2-40B4-BE49-F238E27FC236}">
                    <a16:creationId xmlns:a16="http://schemas.microsoft.com/office/drawing/2014/main" id="{254445D1-117E-6C9E-B0AA-DEC33506E94F}"/>
                  </a:ext>
                </a:extLst>
              </p:cNvPr>
              <p:cNvSpPr/>
              <p:nvPr/>
            </p:nvSpPr>
            <p:spPr>
              <a:xfrm>
                <a:off x="12149871" y="6058205"/>
                <a:ext cx="6115" cy="6658"/>
              </a:xfrm>
              <a:custGeom>
                <a:avLst/>
                <a:gdLst>
                  <a:gd name="connsiteX0" fmla="*/ 2832 w 6115"/>
                  <a:gd name="connsiteY0" fmla="*/ 5760 h 6658"/>
                  <a:gd name="connsiteX1" fmla="*/ 1036 w 6115"/>
                  <a:gd name="connsiteY1" fmla="*/ 5760 h 6658"/>
                  <a:gd name="connsiteX2" fmla="*/ 1036 w 6115"/>
                  <a:gd name="connsiteY2" fmla="*/ 2168 h 6658"/>
                  <a:gd name="connsiteX3" fmla="*/ 1036 w 6115"/>
                  <a:gd name="connsiteY3" fmla="*/ 1270 h 6658"/>
                  <a:gd name="connsiteX4" fmla="*/ 4628 w 6115"/>
                  <a:gd name="connsiteY4" fmla="*/ 372 h 6658"/>
                  <a:gd name="connsiteX5" fmla="*/ 5526 w 6115"/>
                  <a:gd name="connsiteY5" fmla="*/ 3964 h 6658"/>
                  <a:gd name="connsiteX6" fmla="*/ 4628 w 6115"/>
                  <a:gd name="connsiteY6" fmla="*/ 5760 h 6658"/>
                  <a:gd name="connsiteX7" fmla="*/ 2832 w 6115"/>
                  <a:gd name="connsiteY7" fmla="*/ 6658 h 6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15" h="6658">
                    <a:moveTo>
                      <a:pt x="2832" y="5760"/>
                    </a:moveTo>
                    <a:cubicBezTo>
                      <a:pt x="2832" y="5760"/>
                      <a:pt x="1935" y="5760"/>
                      <a:pt x="1036" y="5760"/>
                    </a:cubicBezTo>
                    <a:cubicBezTo>
                      <a:pt x="139" y="5760"/>
                      <a:pt x="-759" y="3066"/>
                      <a:pt x="1036" y="2168"/>
                    </a:cubicBezTo>
                    <a:cubicBezTo>
                      <a:pt x="1036" y="2168"/>
                      <a:pt x="1036" y="2168"/>
                      <a:pt x="1036" y="1270"/>
                    </a:cubicBezTo>
                    <a:cubicBezTo>
                      <a:pt x="1036" y="372"/>
                      <a:pt x="2832" y="-526"/>
                      <a:pt x="4628" y="372"/>
                    </a:cubicBezTo>
                    <a:cubicBezTo>
                      <a:pt x="6424" y="1270"/>
                      <a:pt x="6424" y="2168"/>
                      <a:pt x="5526" y="3964"/>
                    </a:cubicBezTo>
                    <a:cubicBezTo>
                      <a:pt x="5526" y="3964"/>
                      <a:pt x="5526" y="4862"/>
                      <a:pt x="4628" y="5760"/>
                    </a:cubicBezTo>
                    <a:cubicBezTo>
                      <a:pt x="4628" y="5760"/>
                      <a:pt x="3730" y="6658"/>
                      <a:pt x="2832" y="6658"/>
                    </a:cubicBezTo>
                  </a:path>
                </a:pathLst>
              </a:custGeom>
              <a:solidFill>
                <a:srgbClr val="1D1D1B"/>
              </a:solidFill>
              <a:ln w="8971" cap="flat">
                <a:noFill/>
                <a:prstDash val="solid"/>
                <a:miter/>
              </a:ln>
            </p:spPr>
            <p:txBody>
              <a:bodyPr rtlCol="0" anchor="ctr"/>
              <a:lstStyle/>
              <a:p>
                <a:endParaRPr lang="en-US"/>
              </a:p>
            </p:txBody>
          </p:sp>
          <p:sp>
            <p:nvSpPr>
              <p:cNvPr id="1560" name="Freeform 1559">
                <a:extLst>
                  <a:ext uri="{FF2B5EF4-FFF2-40B4-BE49-F238E27FC236}">
                    <a16:creationId xmlns:a16="http://schemas.microsoft.com/office/drawing/2014/main" id="{92ABED97-6C63-D963-27A5-3DF713B362AB}"/>
                  </a:ext>
                </a:extLst>
              </p:cNvPr>
              <p:cNvSpPr/>
              <p:nvPr/>
            </p:nvSpPr>
            <p:spPr>
              <a:xfrm>
                <a:off x="12130258" y="6058577"/>
                <a:ext cx="9350" cy="9878"/>
              </a:xfrm>
              <a:custGeom>
                <a:avLst/>
                <a:gdLst>
                  <a:gd name="connsiteX0" fmla="*/ 7182 w 9350"/>
                  <a:gd name="connsiteY0" fmla="*/ 9878 h 9878"/>
                  <a:gd name="connsiteX1" fmla="*/ 6285 w 9350"/>
                  <a:gd name="connsiteY1" fmla="*/ 9878 h 9878"/>
                  <a:gd name="connsiteX2" fmla="*/ 0 w 9350"/>
                  <a:gd name="connsiteY2" fmla="*/ 3592 h 9878"/>
                  <a:gd name="connsiteX3" fmla="*/ 0 w 9350"/>
                  <a:gd name="connsiteY3" fmla="*/ 0 h 9878"/>
                  <a:gd name="connsiteX4" fmla="*/ 3592 w 9350"/>
                  <a:gd name="connsiteY4" fmla="*/ 0 h 9878"/>
                  <a:gd name="connsiteX5" fmla="*/ 8081 w 9350"/>
                  <a:gd name="connsiteY5" fmla="*/ 3592 h 9878"/>
                  <a:gd name="connsiteX6" fmla="*/ 8978 w 9350"/>
                  <a:gd name="connsiteY6" fmla="*/ 7184 h 9878"/>
                  <a:gd name="connsiteX7" fmla="*/ 6285 w 9350"/>
                  <a:gd name="connsiteY7" fmla="*/ 8980 h 9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50" h="9878">
                    <a:moveTo>
                      <a:pt x="7182" y="9878"/>
                    </a:moveTo>
                    <a:cubicBezTo>
                      <a:pt x="7182" y="9878"/>
                      <a:pt x="7182" y="9878"/>
                      <a:pt x="6285" y="9878"/>
                    </a:cubicBezTo>
                    <a:cubicBezTo>
                      <a:pt x="3592" y="8980"/>
                      <a:pt x="898" y="6286"/>
                      <a:pt x="0" y="3592"/>
                    </a:cubicBezTo>
                    <a:cubicBezTo>
                      <a:pt x="0" y="2694"/>
                      <a:pt x="0" y="898"/>
                      <a:pt x="0" y="0"/>
                    </a:cubicBezTo>
                    <a:cubicBezTo>
                      <a:pt x="898" y="0"/>
                      <a:pt x="2693" y="0"/>
                      <a:pt x="3592" y="0"/>
                    </a:cubicBezTo>
                    <a:cubicBezTo>
                      <a:pt x="4489" y="1796"/>
                      <a:pt x="6285" y="2694"/>
                      <a:pt x="8081" y="3592"/>
                    </a:cubicBezTo>
                    <a:cubicBezTo>
                      <a:pt x="8978" y="3592"/>
                      <a:pt x="9876" y="5388"/>
                      <a:pt x="8978" y="7184"/>
                    </a:cubicBezTo>
                    <a:cubicBezTo>
                      <a:pt x="8978" y="8082"/>
                      <a:pt x="7182" y="8980"/>
                      <a:pt x="6285" y="8980"/>
                    </a:cubicBezTo>
                  </a:path>
                </a:pathLst>
              </a:custGeom>
              <a:solidFill>
                <a:srgbClr val="1D1D1B"/>
              </a:solidFill>
              <a:ln w="8971" cap="flat">
                <a:noFill/>
                <a:prstDash val="solid"/>
                <a:miter/>
              </a:ln>
            </p:spPr>
            <p:txBody>
              <a:bodyPr rtlCol="0" anchor="ctr"/>
              <a:lstStyle/>
              <a:p>
                <a:endParaRPr lang="en-US"/>
              </a:p>
            </p:txBody>
          </p:sp>
          <p:sp>
            <p:nvSpPr>
              <p:cNvPr id="1561" name="Freeform 1560">
                <a:extLst>
                  <a:ext uri="{FF2B5EF4-FFF2-40B4-BE49-F238E27FC236}">
                    <a16:creationId xmlns:a16="http://schemas.microsoft.com/office/drawing/2014/main" id="{EADB539D-96F7-07EE-2E24-620692DD4D8F}"/>
                  </a:ext>
                </a:extLst>
              </p:cNvPr>
              <p:cNvSpPr/>
              <p:nvPr/>
            </p:nvSpPr>
            <p:spPr>
              <a:xfrm>
                <a:off x="12119484" y="6160055"/>
                <a:ext cx="11672" cy="101477"/>
              </a:xfrm>
              <a:custGeom>
                <a:avLst/>
                <a:gdLst>
                  <a:gd name="connsiteX0" fmla="*/ 4489 w 11672"/>
                  <a:gd name="connsiteY0" fmla="*/ 101477 h 101477"/>
                  <a:gd name="connsiteX1" fmla="*/ 5387 w 11672"/>
                  <a:gd name="connsiteY1" fmla="*/ 70944 h 101477"/>
                  <a:gd name="connsiteX2" fmla="*/ 11672 w 11672"/>
                  <a:gd name="connsiteY2" fmla="*/ 2694 h 101477"/>
                  <a:gd name="connsiteX3" fmla="*/ 9876 w 11672"/>
                  <a:gd name="connsiteY3" fmla="*/ 0 h 101477"/>
                  <a:gd name="connsiteX4" fmla="*/ 7183 w 11672"/>
                  <a:gd name="connsiteY4" fmla="*/ 1796 h 101477"/>
                  <a:gd name="connsiteX5" fmla="*/ 898 w 11672"/>
                  <a:gd name="connsiteY5" fmla="*/ 70944 h 101477"/>
                  <a:gd name="connsiteX6" fmla="*/ 0 w 11672"/>
                  <a:gd name="connsiteY6" fmla="*/ 101477 h 101477"/>
                  <a:gd name="connsiteX7" fmla="*/ 5387 w 11672"/>
                  <a:gd name="connsiteY7" fmla="*/ 101477 h 101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72" h="101477">
                    <a:moveTo>
                      <a:pt x="4489" y="101477"/>
                    </a:moveTo>
                    <a:cubicBezTo>
                      <a:pt x="4489" y="89803"/>
                      <a:pt x="4489" y="79925"/>
                      <a:pt x="5387" y="70944"/>
                    </a:cubicBezTo>
                    <a:cubicBezTo>
                      <a:pt x="5387" y="40411"/>
                      <a:pt x="6285" y="24247"/>
                      <a:pt x="11672" y="2694"/>
                    </a:cubicBezTo>
                    <a:cubicBezTo>
                      <a:pt x="11672" y="898"/>
                      <a:pt x="11672" y="0"/>
                      <a:pt x="9876" y="0"/>
                    </a:cubicBezTo>
                    <a:cubicBezTo>
                      <a:pt x="8081" y="0"/>
                      <a:pt x="7183" y="0"/>
                      <a:pt x="7183" y="1796"/>
                    </a:cubicBezTo>
                    <a:cubicBezTo>
                      <a:pt x="1796" y="23349"/>
                      <a:pt x="1796" y="40411"/>
                      <a:pt x="898" y="70944"/>
                    </a:cubicBezTo>
                    <a:cubicBezTo>
                      <a:pt x="898" y="79925"/>
                      <a:pt x="898" y="89803"/>
                      <a:pt x="0" y="101477"/>
                    </a:cubicBezTo>
                    <a:lnTo>
                      <a:pt x="5387" y="101477"/>
                    </a:lnTo>
                  </a:path>
                </a:pathLst>
              </a:custGeom>
              <a:solidFill>
                <a:srgbClr val="1D1D1B"/>
              </a:solidFill>
              <a:ln w="8971" cap="flat">
                <a:noFill/>
                <a:prstDash val="solid"/>
                <a:miter/>
              </a:ln>
            </p:spPr>
            <p:txBody>
              <a:bodyPr rtlCol="0" anchor="ctr"/>
              <a:lstStyle/>
              <a:p>
                <a:endParaRPr lang="en-US"/>
              </a:p>
            </p:txBody>
          </p:sp>
          <p:sp>
            <p:nvSpPr>
              <p:cNvPr id="1562" name="Freeform 1561">
                <a:extLst>
                  <a:ext uri="{FF2B5EF4-FFF2-40B4-BE49-F238E27FC236}">
                    <a16:creationId xmlns:a16="http://schemas.microsoft.com/office/drawing/2014/main" id="{773CD442-0003-0FD4-E4B9-8AB5AC5A057E}"/>
                  </a:ext>
                </a:extLst>
              </p:cNvPr>
              <p:cNvSpPr/>
              <p:nvPr/>
            </p:nvSpPr>
            <p:spPr>
              <a:xfrm>
                <a:off x="12162181" y="6144789"/>
                <a:ext cx="30924" cy="27838"/>
              </a:xfrm>
              <a:custGeom>
                <a:avLst/>
                <a:gdLst>
                  <a:gd name="connsiteX0" fmla="*/ 2194 w 30924"/>
                  <a:gd name="connsiteY0" fmla="*/ 27839 h 27838"/>
                  <a:gd name="connsiteX1" fmla="*/ 399 w 30924"/>
                  <a:gd name="connsiteY1" fmla="*/ 26941 h 27838"/>
                  <a:gd name="connsiteX2" fmla="*/ 399 w 30924"/>
                  <a:gd name="connsiteY2" fmla="*/ 23349 h 27838"/>
                  <a:gd name="connsiteX3" fmla="*/ 8479 w 30924"/>
                  <a:gd name="connsiteY3" fmla="*/ 16164 h 27838"/>
                  <a:gd name="connsiteX4" fmla="*/ 27334 w 30924"/>
                  <a:gd name="connsiteY4" fmla="*/ 0 h 27838"/>
                  <a:gd name="connsiteX5" fmla="*/ 30925 w 30924"/>
                  <a:gd name="connsiteY5" fmla="*/ 0 h 27838"/>
                  <a:gd name="connsiteX6" fmla="*/ 30925 w 30924"/>
                  <a:gd name="connsiteY6" fmla="*/ 3592 h 27838"/>
                  <a:gd name="connsiteX7" fmla="*/ 12968 w 30924"/>
                  <a:gd name="connsiteY7" fmla="*/ 18858 h 27838"/>
                  <a:gd name="connsiteX8" fmla="*/ 4888 w 30924"/>
                  <a:gd name="connsiteY8" fmla="*/ 26941 h 27838"/>
                  <a:gd name="connsiteX9" fmla="*/ 3093 w 30924"/>
                  <a:gd name="connsiteY9" fmla="*/ 26941 h 27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924" h="27838">
                    <a:moveTo>
                      <a:pt x="2194" y="27839"/>
                    </a:moveTo>
                    <a:cubicBezTo>
                      <a:pt x="2194" y="27839"/>
                      <a:pt x="399" y="27839"/>
                      <a:pt x="399" y="26941"/>
                    </a:cubicBezTo>
                    <a:cubicBezTo>
                      <a:pt x="-499" y="26043"/>
                      <a:pt x="399" y="24247"/>
                      <a:pt x="399" y="23349"/>
                    </a:cubicBezTo>
                    <a:cubicBezTo>
                      <a:pt x="3990" y="20655"/>
                      <a:pt x="5786" y="17961"/>
                      <a:pt x="8479" y="16164"/>
                    </a:cubicBezTo>
                    <a:cubicBezTo>
                      <a:pt x="12071" y="12572"/>
                      <a:pt x="16560" y="8082"/>
                      <a:pt x="27334" y="0"/>
                    </a:cubicBezTo>
                    <a:cubicBezTo>
                      <a:pt x="28231" y="0"/>
                      <a:pt x="30027" y="0"/>
                      <a:pt x="30925" y="0"/>
                    </a:cubicBezTo>
                    <a:cubicBezTo>
                      <a:pt x="30925" y="898"/>
                      <a:pt x="30925" y="2694"/>
                      <a:pt x="30925" y="3592"/>
                    </a:cubicBezTo>
                    <a:cubicBezTo>
                      <a:pt x="20151" y="11674"/>
                      <a:pt x="16560" y="15267"/>
                      <a:pt x="12968" y="18858"/>
                    </a:cubicBezTo>
                    <a:cubicBezTo>
                      <a:pt x="10275" y="20655"/>
                      <a:pt x="8479" y="23349"/>
                      <a:pt x="4888" y="26941"/>
                    </a:cubicBezTo>
                    <a:cubicBezTo>
                      <a:pt x="4888" y="26941"/>
                      <a:pt x="3990" y="26941"/>
                      <a:pt x="3093" y="26941"/>
                    </a:cubicBezTo>
                  </a:path>
                </a:pathLst>
              </a:custGeom>
              <a:solidFill>
                <a:srgbClr val="1D1D1B"/>
              </a:solidFill>
              <a:ln w="8971" cap="flat">
                <a:noFill/>
                <a:prstDash val="solid"/>
                <a:miter/>
              </a:ln>
            </p:spPr>
            <p:txBody>
              <a:bodyPr rtlCol="0" anchor="ctr"/>
              <a:lstStyle/>
              <a:p>
                <a:endParaRPr lang="en-US"/>
              </a:p>
            </p:txBody>
          </p:sp>
          <p:sp>
            <p:nvSpPr>
              <p:cNvPr id="1563" name="Freeform 1562">
                <a:extLst>
                  <a:ext uri="{FF2B5EF4-FFF2-40B4-BE49-F238E27FC236}">
                    <a16:creationId xmlns:a16="http://schemas.microsoft.com/office/drawing/2014/main" id="{86283EEF-CF06-5CCB-4970-039D8E7D3938}"/>
                  </a:ext>
                </a:extLst>
              </p:cNvPr>
              <p:cNvSpPr/>
              <p:nvPr/>
            </p:nvSpPr>
            <p:spPr>
              <a:xfrm>
                <a:off x="12062569" y="6129170"/>
                <a:ext cx="45018" cy="25497"/>
              </a:xfrm>
              <a:custGeom>
                <a:avLst/>
                <a:gdLst>
                  <a:gd name="connsiteX0" fmla="*/ 42550 w 45018"/>
                  <a:gd name="connsiteY0" fmla="*/ 24599 h 25497"/>
                  <a:gd name="connsiteX1" fmla="*/ 40754 w 45018"/>
                  <a:gd name="connsiteY1" fmla="*/ 24599 h 25497"/>
                  <a:gd name="connsiteX2" fmla="*/ 2148 w 45018"/>
                  <a:gd name="connsiteY2" fmla="*/ 4842 h 25497"/>
                  <a:gd name="connsiteX3" fmla="*/ 352 w 45018"/>
                  <a:gd name="connsiteY3" fmla="*/ 2148 h 25497"/>
                  <a:gd name="connsiteX4" fmla="*/ 3045 w 45018"/>
                  <a:gd name="connsiteY4" fmla="*/ 352 h 25497"/>
                  <a:gd name="connsiteX5" fmla="*/ 44346 w 45018"/>
                  <a:gd name="connsiteY5" fmla="*/ 21007 h 25497"/>
                  <a:gd name="connsiteX6" fmla="*/ 44346 w 45018"/>
                  <a:gd name="connsiteY6" fmla="*/ 24599 h 25497"/>
                  <a:gd name="connsiteX7" fmla="*/ 42550 w 45018"/>
                  <a:gd name="connsiteY7" fmla="*/ 25497 h 25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018" h="25497">
                    <a:moveTo>
                      <a:pt x="42550" y="24599"/>
                    </a:moveTo>
                    <a:cubicBezTo>
                      <a:pt x="42550" y="24599"/>
                      <a:pt x="41652" y="24599"/>
                      <a:pt x="40754" y="24599"/>
                    </a:cubicBezTo>
                    <a:cubicBezTo>
                      <a:pt x="21900" y="9333"/>
                      <a:pt x="2148" y="5740"/>
                      <a:pt x="2148" y="4842"/>
                    </a:cubicBezTo>
                    <a:cubicBezTo>
                      <a:pt x="352" y="4842"/>
                      <a:pt x="-545" y="3046"/>
                      <a:pt x="352" y="2148"/>
                    </a:cubicBezTo>
                    <a:cubicBezTo>
                      <a:pt x="352" y="352"/>
                      <a:pt x="2148" y="-546"/>
                      <a:pt x="3045" y="352"/>
                    </a:cubicBezTo>
                    <a:cubicBezTo>
                      <a:pt x="3045" y="352"/>
                      <a:pt x="24593" y="4842"/>
                      <a:pt x="44346" y="21007"/>
                    </a:cubicBezTo>
                    <a:cubicBezTo>
                      <a:pt x="45243" y="21905"/>
                      <a:pt x="45243" y="23701"/>
                      <a:pt x="44346" y="24599"/>
                    </a:cubicBezTo>
                    <a:cubicBezTo>
                      <a:pt x="44346" y="24599"/>
                      <a:pt x="43448" y="25497"/>
                      <a:pt x="42550" y="25497"/>
                    </a:cubicBezTo>
                  </a:path>
                </a:pathLst>
              </a:custGeom>
              <a:solidFill>
                <a:srgbClr val="1D1D1B"/>
              </a:solidFill>
              <a:ln w="8971" cap="flat">
                <a:noFill/>
                <a:prstDash val="solid"/>
                <a:miter/>
              </a:ln>
            </p:spPr>
            <p:txBody>
              <a:bodyPr rtlCol="0" anchor="ctr"/>
              <a:lstStyle/>
              <a:p>
                <a:endParaRPr lang="en-US"/>
              </a:p>
            </p:txBody>
          </p:sp>
          <p:sp>
            <p:nvSpPr>
              <p:cNvPr id="1564" name="Freeform 1563">
                <a:extLst>
                  <a:ext uri="{FF2B5EF4-FFF2-40B4-BE49-F238E27FC236}">
                    <a16:creationId xmlns:a16="http://schemas.microsoft.com/office/drawing/2014/main" id="{40DCCE1F-97E5-7DD4-B043-59BB0CD23122}"/>
                  </a:ext>
                </a:extLst>
              </p:cNvPr>
              <p:cNvSpPr/>
              <p:nvPr/>
            </p:nvSpPr>
            <p:spPr>
              <a:xfrm>
                <a:off x="11771887" y="5504140"/>
                <a:ext cx="19237" cy="47947"/>
              </a:xfrm>
              <a:custGeom>
                <a:avLst/>
                <a:gdLst>
                  <a:gd name="connsiteX0" fmla="*/ 2832 w 19237"/>
                  <a:gd name="connsiteY0" fmla="*/ 47948 h 47947"/>
                  <a:gd name="connsiteX1" fmla="*/ 1037 w 19237"/>
                  <a:gd name="connsiteY1" fmla="*/ 47948 h 47947"/>
                  <a:gd name="connsiteX2" fmla="*/ 1037 w 19237"/>
                  <a:gd name="connsiteY2" fmla="*/ 44356 h 47947"/>
                  <a:gd name="connsiteX3" fmla="*/ 14504 w 19237"/>
                  <a:gd name="connsiteY3" fmla="*/ 2148 h 47947"/>
                  <a:gd name="connsiteX4" fmla="*/ 17197 w 19237"/>
                  <a:gd name="connsiteY4" fmla="*/ 352 h 47947"/>
                  <a:gd name="connsiteX5" fmla="*/ 18993 w 19237"/>
                  <a:gd name="connsiteY5" fmla="*/ 3046 h 47947"/>
                  <a:gd name="connsiteX6" fmla="*/ 4628 w 19237"/>
                  <a:gd name="connsiteY6" fmla="*/ 47050 h 47947"/>
                  <a:gd name="connsiteX7" fmla="*/ 2832 w 19237"/>
                  <a:gd name="connsiteY7" fmla="*/ 47948 h 47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237" h="47947">
                    <a:moveTo>
                      <a:pt x="2832" y="47948"/>
                    </a:moveTo>
                    <a:cubicBezTo>
                      <a:pt x="2832" y="47948"/>
                      <a:pt x="1934" y="47948"/>
                      <a:pt x="1037" y="47948"/>
                    </a:cubicBezTo>
                    <a:cubicBezTo>
                      <a:pt x="139" y="47948"/>
                      <a:pt x="-759" y="45254"/>
                      <a:pt x="1037" y="44356"/>
                    </a:cubicBezTo>
                    <a:cubicBezTo>
                      <a:pt x="6423" y="36274"/>
                      <a:pt x="10913" y="21905"/>
                      <a:pt x="14504" y="2148"/>
                    </a:cubicBezTo>
                    <a:cubicBezTo>
                      <a:pt x="14504" y="352"/>
                      <a:pt x="16300" y="-546"/>
                      <a:pt x="17197" y="352"/>
                    </a:cubicBezTo>
                    <a:cubicBezTo>
                      <a:pt x="18096" y="1250"/>
                      <a:pt x="19891" y="2148"/>
                      <a:pt x="18993" y="3046"/>
                    </a:cubicBezTo>
                    <a:cubicBezTo>
                      <a:pt x="15402" y="24599"/>
                      <a:pt x="10913" y="38070"/>
                      <a:pt x="4628" y="47050"/>
                    </a:cubicBezTo>
                    <a:cubicBezTo>
                      <a:pt x="4628" y="47050"/>
                      <a:pt x="3730" y="47948"/>
                      <a:pt x="2832" y="47948"/>
                    </a:cubicBezTo>
                  </a:path>
                </a:pathLst>
              </a:custGeom>
              <a:solidFill>
                <a:srgbClr val="1D1D1B"/>
              </a:solidFill>
              <a:ln w="8971" cap="flat">
                <a:noFill/>
                <a:prstDash val="solid"/>
                <a:miter/>
              </a:ln>
            </p:spPr>
            <p:txBody>
              <a:bodyPr rtlCol="0" anchor="ctr"/>
              <a:lstStyle/>
              <a:p>
                <a:endParaRPr lang="en-US"/>
              </a:p>
            </p:txBody>
          </p:sp>
          <p:sp>
            <p:nvSpPr>
              <p:cNvPr id="1565" name="Freeform 1564">
                <a:extLst>
                  <a:ext uri="{FF2B5EF4-FFF2-40B4-BE49-F238E27FC236}">
                    <a16:creationId xmlns:a16="http://schemas.microsoft.com/office/drawing/2014/main" id="{6A991A6A-55E7-CA1D-33C6-3EF960398BA3}"/>
                  </a:ext>
                </a:extLst>
              </p:cNvPr>
              <p:cNvSpPr/>
              <p:nvPr/>
            </p:nvSpPr>
            <p:spPr>
              <a:xfrm>
                <a:off x="11510621" y="5475616"/>
                <a:ext cx="246142" cy="93534"/>
              </a:xfrm>
              <a:custGeom>
                <a:avLst/>
                <a:gdLst>
                  <a:gd name="connsiteX0" fmla="*/ 230880 w 246142"/>
                  <a:gd name="connsiteY0" fmla="*/ 91738 h 93534"/>
                  <a:gd name="connsiteX1" fmla="*/ 202149 w 246142"/>
                  <a:gd name="connsiteY1" fmla="*/ 86350 h 93534"/>
                  <a:gd name="connsiteX2" fmla="*/ 166236 w 246142"/>
                  <a:gd name="connsiteY2" fmla="*/ 71083 h 93534"/>
                  <a:gd name="connsiteX3" fmla="*/ 124936 w 246142"/>
                  <a:gd name="connsiteY3" fmla="*/ 54021 h 93534"/>
                  <a:gd name="connsiteX4" fmla="*/ 84534 w 246142"/>
                  <a:gd name="connsiteY4" fmla="*/ 42347 h 93534"/>
                  <a:gd name="connsiteX5" fmla="*/ 1037 w 246142"/>
                  <a:gd name="connsiteY5" fmla="*/ 4629 h 93534"/>
                  <a:gd name="connsiteX6" fmla="*/ 1037 w 246142"/>
                  <a:gd name="connsiteY6" fmla="*/ 1037 h 93534"/>
                  <a:gd name="connsiteX7" fmla="*/ 4628 w 246142"/>
                  <a:gd name="connsiteY7" fmla="*/ 1037 h 93534"/>
                  <a:gd name="connsiteX8" fmla="*/ 86330 w 246142"/>
                  <a:gd name="connsiteY8" fmla="*/ 38754 h 93534"/>
                  <a:gd name="connsiteX9" fmla="*/ 126732 w 246142"/>
                  <a:gd name="connsiteY9" fmla="*/ 50429 h 93534"/>
                  <a:gd name="connsiteX10" fmla="*/ 168930 w 246142"/>
                  <a:gd name="connsiteY10" fmla="*/ 68389 h 93534"/>
                  <a:gd name="connsiteX11" fmla="*/ 203945 w 246142"/>
                  <a:gd name="connsiteY11" fmla="*/ 83656 h 93534"/>
                  <a:gd name="connsiteX12" fmla="*/ 243449 w 246142"/>
                  <a:gd name="connsiteY12" fmla="*/ 87248 h 93534"/>
                  <a:gd name="connsiteX13" fmla="*/ 246143 w 246142"/>
                  <a:gd name="connsiteY13" fmla="*/ 89044 h 93534"/>
                  <a:gd name="connsiteX14" fmla="*/ 244347 w 246142"/>
                  <a:gd name="connsiteY14" fmla="*/ 91738 h 93534"/>
                  <a:gd name="connsiteX15" fmla="*/ 230880 w 246142"/>
                  <a:gd name="connsiteY15" fmla="*/ 93534 h 93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6142" h="93534">
                    <a:moveTo>
                      <a:pt x="230880" y="91738"/>
                    </a:moveTo>
                    <a:cubicBezTo>
                      <a:pt x="217412" y="91738"/>
                      <a:pt x="206638" y="88146"/>
                      <a:pt x="202149" y="86350"/>
                    </a:cubicBezTo>
                    <a:cubicBezTo>
                      <a:pt x="191375" y="82758"/>
                      <a:pt x="178806" y="76472"/>
                      <a:pt x="166236" y="71083"/>
                    </a:cubicBezTo>
                    <a:cubicBezTo>
                      <a:pt x="151871" y="64797"/>
                      <a:pt x="137506" y="57613"/>
                      <a:pt x="124936" y="54021"/>
                    </a:cubicBezTo>
                    <a:cubicBezTo>
                      <a:pt x="109673" y="48633"/>
                      <a:pt x="96206" y="45041"/>
                      <a:pt x="84534" y="42347"/>
                    </a:cubicBezTo>
                    <a:cubicBezTo>
                      <a:pt x="55804" y="34264"/>
                      <a:pt x="34256" y="28876"/>
                      <a:pt x="1037" y="4629"/>
                    </a:cubicBezTo>
                    <a:cubicBezTo>
                      <a:pt x="139" y="4629"/>
                      <a:pt x="-759" y="1935"/>
                      <a:pt x="1037" y="1037"/>
                    </a:cubicBezTo>
                    <a:cubicBezTo>
                      <a:pt x="2832" y="139"/>
                      <a:pt x="3730" y="-759"/>
                      <a:pt x="4628" y="1037"/>
                    </a:cubicBezTo>
                    <a:cubicBezTo>
                      <a:pt x="37847" y="24386"/>
                      <a:pt x="56702" y="29774"/>
                      <a:pt x="86330" y="38754"/>
                    </a:cubicBezTo>
                    <a:cubicBezTo>
                      <a:pt x="98002" y="42347"/>
                      <a:pt x="110571" y="45041"/>
                      <a:pt x="126732" y="50429"/>
                    </a:cubicBezTo>
                    <a:cubicBezTo>
                      <a:pt x="139301" y="54919"/>
                      <a:pt x="154565" y="61205"/>
                      <a:pt x="168930" y="68389"/>
                    </a:cubicBezTo>
                    <a:cubicBezTo>
                      <a:pt x="181499" y="73778"/>
                      <a:pt x="194069" y="80064"/>
                      <a:pt x="203945" y="83656"/>
                    </a:cubicBezTo>
                    <a:cubicBezTo>
                      <a:pt x="208434" y="85452"/>
                      <a:pt x="226390" y="90840"/>
                      <a:pt x="243449" y="87248"/>
                    </a:cubicBezTo>
                    <a:cubicBezTo>
                      <a:pt x="245245" y="87248"/>
                      <a:pt x="246143" y="87248"/>
                      <a:pt x="246143" y="89044"/>
                    </a:cubicBezTo>
                    <a:cubicBezTo>
                      <a:pt x="246143" y="90840"/>
                      <a:pt x="246143" y="91738"/>
                      <a:pt x="244347" y="91738"/>
                    </a:cubicBezTo>
                    <a:cubicBezTo>
                      <a:pt x="239858" y="92636"/>
                      <a:pt x="235369" y="93534"/>
                      <a:pt x="230880" y="93534"/>
                    </a:cubicBezTo>
                  </a:path>
                </a:pathLst>
              </a:custGeom>
              <a:solidFill>
                <a:srgbClr val="1D1D1B"/>
              </a:solidFill>
              <a:ln w="8971" cap="flat">
                <a:noFill/>
                <a:prstDash val="solid"/>
                <a:miter/>
              </a:ln>
            </p:spPr>
            <p:txBody>
              <a:bodyPr rtlCol="0" anchor="ctr"/>
              <a:lstStyle/>
              <a:p>
                <a:endParaRPr lang="en-US"/>
              </a:p>
            </p:txBody>
          </p:sp>
          <p:sp>
            <p:nvSpPr>
              <p:cNvPr id="1566" name="Freeform 1565">
                <a:extLst>
                  <a:ext uri="{FF2B5EF4-FFF2-40B4-BE49-F238E27FC236}">
                    <a16:creationId xmlns:a16="http://schemas.microsoft.com/office/drawing/2014/main" id="{62F0527B-0096-42FA-DB05-609A698F7325}"/>
                  </a:ext>
                </a:extLst>
              </p:cNvPr>
              <p:cNvSpPr/>
              <p:nvPr/>
            </p:nvSpPr>
            <p:spPr>
              <a:xfrm>
                <a:off x="11410350" y="5365158"/>
                <a:ext cx="172235" cy="289305"/>
              </a:xfrm>
              <a:custGeom>
                <a:avLst/>
                <a:gdLst>
                  <a:gd name="connsiteX0" fmla="*/ 170440 w 172235"/>
                  <a:gd name="connsiteY0" fmla="*/ 288407 h 289305"/>
                  <a:gd name="connsiteX1" fmla="*/ 168645 w 172235"/>
                  <a:gd name="connsiteY1" fmla="*/ 287509 h 289305"/>
                  <a:gd name="connsiteX2" fmla="*/ 104001 w 172235"/>
                  <a:gd name="connsiteY2" fmla="*/ 230933 h 289305"/>
                  <a:gd name="connsiteX3" fmla="*/ 9730 w 172235"/>
                  <a:gd name="connsiteY3" fmla="*/ 149212 h 289305"/>
                  <a:gd name="connsiteX4" fmla="*/ 2547 w 172235"/>
                  <a:gd name="connsiteY4" fmla="*/ 63001 h 289305"/>
                  <a:gd name="connsiteX5" fmla="*/ 4343 w 172235"/>
                  <a:gd name="connsiteY5" fmla="*/ 34264 h 289305"/>
                  <a:gd name="connsiteX6" fmla="*/ 9730 w 172235"/>
                  <a:gd name="connsiteY6" fmla="*/ 1037 h 289305"/>
                  <a:gd name="connsiteX7" fmla="*/ 13321 w 172235"/>
                  <a:gd name="connsiteY7" fmla="*/ 1037 h 289305"/>
                  <a:gd name="connsiteX8" fmla="*/ 13321 w 172235"/>
                  <a:gd name="connsiteY8" fmla="*/ 4629 h 289305"/>
                  <a:gd name="connsiteX9" fmla="*/ 8832 w 172235"/>
                  <a:gd name="connsiteY9" fmla="*/ 35162 h 289305"/>
                  <a:gd name="connsiteX10" fmla="*/ 7036 w 172235"/>
                  <a:gd name="connsiteY10" fmla="*/ 64797 h 289305"/>
                  <a:gd name="connsiteX11" fmla="*/ 13321 w 172235"/>
                  <a:gd name="connsiteY11" fmla="*/ 147416 h 289305"/>
                  <a:gd name="connsiteX12" fmla="*/ 105797 w 172235"/>
                  <a:gd name="connsiteY12" fmla="*/ 227341 h 289305"/>
                  <a:gd name="connsiteX13" fmla="*/ 172236 w 172235"/>
                  <a:gd name="connsiteY13" fmla="*/ 285713 h 289305"/>
                  <a:gd name="connsiteX14" fmla="*/ 172236 w 172235"/>
                  <a:gd name="connsiteY14" fmla="*/ 289305 h 289305"/>
                  <a:gd name="connsiteX15" fmla="*/ 170440 w 172235"/>
                  <a:gd name="connsiteY15" fmla="*/ 289305 h 2893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2235" h="289305">
                    <a:moveTo>
                      <a:pt x="170440" y="288407"/>
                    </a:moveTo>
                    <a:cubicBezTo>
                      <a:pt x="170440" y="288407"/>
                      <a:pt x="168645" y="288407"/>
                      <a:pt x="168645" y="287509"/>
                    </a:cubicBezTo>
                    <a:cubicBezTo>
                      <a:pt x="154279" y="266854"/>
                      <a:pt x="141710" y="256976"/>
                      <a:pt x="104001" y="230933"/>
                    </a:cubicBezTo>
                    <a:cubicBezTo>
                      <a:pt x="67191" y="204890"/>
                      <a:pt x="20504" y="167173"/>
                      <a:pt x="9730" y="149212"/>
                    </a:cubicBezTo>
                    <a:cubicBezTo>
                      <a:pt x="-3737" y="126761"/>
                      <a:pt x="-146" y="85452"/>
                      <a:pt x="2547" y="63001"/>
                    </a:cubicBezTo>
                    <a:cubicBezTo>
                      <a:pt x="4343" y="53123"/>
                      <a:pt x="4343" y="43244"/>
                      <a:pt x="4343" y="34264"/>
                    </a:cubicBezTo>
                    <a:cubicBezTo>
                      <a:pt x="4343" y="20794"/>
                      <a:pt x="4343" y="9119"/>
                      <a:pt x="9730" y="1037"/>
                    </a:cubicBezTo>
                    <a:cubicBezTo>
                      <a:pt x="9730" y="139"/>
                      <a:pt x="12423" y="-759"/>
                      <a:pt x="13321" y="1037"/>
                    </a:cubicBezTo>
                    <a:cubicBezTo>
                      <a:pt x="14219" y="1037"/>
                      <a:pt x="15117" y="3731"/>
                      <a:pt x="13321" y="4629"/>
                    </a:cubicBezTo>
                    <a:cubicBezTo>
                      <a:pt x="8832" y="10915"/>
                      <a:pt x="8832" y="22590"/>
                      <a:pt x="8832" y="35162"/>
                    </a:cubicBezTo>
                    <a:cubicBezTo>
                      <a:pt x="8832" y="44143"/>
                      <a:pt x="8832" y="54021"/>
                      <a:pt x="7036" y="64797"/>
                    </a:cubicBezTo>
                    <a:cubicBezTo>
                      <a:pt x="1649" y="102515"/>
                      <a:pt x="3445" y="132150"/>
                      <a:pt x="13321" y="147416"/>
                    </a:cubicBezTo>
                    <a:cubicBezTo>
                      <a:pt x="23197" y="163581"/>
                      <a:pt x="68986" y="202196"/>
                      <a:pt x="105797" y="227341"/>
                    </a:cubicBezTo>
                    <a:cubicBezTo>
                      <a:pt x="143506" y="253384"/>
                      <a:pt x="157871" y="264160"/>
                      <a:pt x="172236" y="285713"/>
                    </a:cubicBezTo>
                    <a:cubicBezTo>
                      <a:pt x="172236" y="286611"/>
                      <a:pt x="172236" y="288407"/>
                      <a:pt x="172236" y="289305"/>
                    </a:cubicBezTo>
                    <a:cubicBezTo>
                      <a:pt x="172236" y="289305"/>
                      <a:pt x="171338" y="289305"/>
                      <a:pt x="170440" y="289305"/>
                    </a:cubicBezTo>
                  </a:path>
                </a:pathLst>
              </a:custGeom>
              <a:solidFill>
                <a:srgbClr val="1D1D1B"/>
              </a:solidFill>
              <a:ln w="8971" cap="flat">
                <a:noFill/>
                <a:prstDash val="solid"/>
                <a:miter/>
              </a:ln>
            </p:spPr>
            <p:txBody>
              <a:bodyPr rtlCol="0" anchor="ctr"/>
              <a:lstStyle/>
              <a:p>
                <a:endParaRPr lang="en-US"/>
              </a:p>
            </p:txBody>
          </p:sp>
          <p:sp>
            <p:nvSpPr>
              <p:cNvPr id="1567" name="Freeform 1566">
                <a:extLst>
                  <a:ext uri="{FF2B5EF4-FFF2-40B4-BE49-F238E27FC236}">
                    <a16:creationId xmlns:a16="http://schemas.microsoft.com/office/drawing/2014/main" id="{E67D4998-4A40-B79C-0248-615C9F6CA98E}"/>
                  </a:ext>
                </a:extLst>
              </p:cNvPr>
              <p:cNvSpPr/>
              <p:nvPr/>
            </p:nvSpPr>
            <p:spPr>
              <a:xfrm>
                <a:off x="11613657" y="5901968"/>
                <a:ext cx="6636" cy="9332"/>
              </a:xfrm>
              <a:custGeom>
                <a:avLst/>
                <a:gdLst>
                  <a:gd name="connsiteX0" fmla="*/ 2148 w 6636"/>
                  <a:gd name="connsiteY0" fmla="*/ 9333 h 9332"/>
                  <a:gd name="connsiteX1" fmla="*/ 2148 w 6636"/>
                  <a:gd name="connsiteY1" fmla="*/ 9333 h 9332"/>
                  <a:gd name="connsiteX2" fmla="*/ 352 w 6636"/>
                  <a:gd name="connsiteY2" fmla="*/ 6639 h 9332"/>
                  <a:gd name="connsiteX3" fmla="*/ 352 w 6636"/>
                  <a:gd name="connsiteY3" fmla="*/ 2148 h 9332"/>
                  <a:gd name="connsiteX4" fmla="*/ 3944 w 6636"/>
                  <a:gd name="connsiteY4" fmla="*/ 352 h 9332"/>
                  <a:gd name="connsiteX5" fmla="*/ 6637 w 6636"/>
                  <a:gd name="connsiteY5" fmla="*/ 3046 h 9332"/>
                  <a:gd name="connsiteX6" fmla="*/ 6637 w 6636"/>
                  <a:gd name="connsiteY6" fmla="*/ 7536 h 9332"/>
                  <a:gd name="connsiteX7" fmla="*/ 3944 w 6636"/>
                  <a:gd name="connsiteY7" fmla="*/ 9333 h 9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36" h="9332">
                    <a:moveTo>
                      <a:pt x="2148" y="9333"/>
                    </a:moveTo>
                    <a:lnTo>
                      <a:pt x="2148" y="9333"/>
                    </a:lnTo>
                    <a:cubicBezTo>
                      <a:pt x="352" y="9333"/>
                      <a:pt x="-545" y="7536"/>
                      <a:pt x="352" y="6639"/>
                    </a:cubicBezTo>
                    <a:lnTo>
                      <a:pt x="352" y="2148"/>
                    </a:lnTo>
                    <a:cubicBezTo>
                      <a:pt x="352" y="352"/>
                      <a:pt x="2148" y="-546"/>
                      <a:pt x="3944" y="352"/>
                    </a:cubicBezTo>
                    <a:cubicBezTo>
                      <a:pt x="5739" y="352"/>
                      <a:pt x="6637" y="2148"/>
                      <a:pt x="6637" y="3046"/>
                    </a:cubicBezTo>
                    <a:lnTo>
                      <a:pt x="6637" y="7536"/>
                    </a:lnTo>
                    <a:cubicBezTo>
                      <a:pt x="6637" y="8435"/>
                      <a:pt x="4841" y="9333"/>
                      <a:pt x="3944" y="9333"/>
                    </a:cubicBezTo>
                  </a:path>
                </a:pathLst>
              </a:custGeom>
              <a:solidFill>
                <a:srgbClr val="1D1D1B"/>
              </a:solidFill>
              <a:ln w="8971" cap="flat">
                <a:noFill/>
                <a:prstDash val="solid"/>
                <a:miter/>
              </a:ln>
            </p:spPr>
            <p:txBody>
              <a:bodyPr rtlCol="0" anchor="ctr"/>
              <a:lstStyle/>
              <a:p>
                <a:endParaRPr lang="en-US"/>
              </a:p>
            </p:txBody>
          </p:sp>
          <p:sp>
            <p:nvSpPr>
              <p:cNvPr id="1568" name="Freeform 1567">
                <a:extLst>
                  <a:ext uri="{FF2B5EF4-FFF2-40B4-BE49-F238E27FC236}">
                    <a16:creationId xmlns:a16="http://schemas.microsoft.com/office/drawing/2014/main" id="{B8D9E61C-942A-CFBE-BD9D-6D580889B525}"/>
                  </a:ext>
                </a:extLst>
              </p:cNvPr>
              <p:cNvSpPr/>
              <p:nvPr/>
            </p:nvSpPr>
            <p:spPr>
              <a:xfrm>
                <a:off x="11586165" y="5952610"/>
                <a:ext cx="334900" cy="191280"/>
              </a:xfrm>
              <a:custGeom>
                <a:avLst/>
                <a:gdLst>
                  <a:gd name="connsiteX0" fmla="*/ 131094 w 334900"/>
                  <a:gd name="connsiteY0" fmla="*/ 191281 h 191280"/>
                  <a:gd name="connsiteX1" fmla="*/ 101466 w 334900"/>
                  <a:gd name="connsiteY1" fmla="*/ 189485 h 191280"/>
                  <a:gd name="connsiteX2" fmla="*/ 12 w 334900"/>
                  <a:gd name="connsiteY2" fmla="*/ 146379 h 191280"/>
                  <a:gd name="connsiteX3" fmla="*/ 8092 w 334900"/>
                  <a:gd name="connsiteY3" fmla="*/ 100579 h 191280"/>
                  <a:gd name="connsiteX4" fmla="*/ 14377 w 334900"/>
                  <a:gd name="connsiteY4" fmla="*/ 70944 h 191280"/>
                  <a:gd name="connsiteX5" fmla="*/ 17070 w 334900"/>
                  <a:gd name="connsiteY5" fmla="*/ 35921 h 191280"/>
                  <a:gd name="connsiteX6" fmla="*/ 21559 w 334900"/>
                  <a:gd name="connsiteY6" fmla="*/ 1796 h 191280"/>
                  <a:gd name="connsiteX7" fmla="*/ 25151 w 334900"/>
                  <a:gd name="connsiteY7" fmla="*/ 0 h 191280"/>
                  <a:gd name="connsiteX8" fmla="*/ 26947 w 334900"/>
                  <a:gd name="connsiteY8" fmla="*/ 3592 h 191280"/>
                  <a:gd name="connsiteX9" fmla="*/ 22458 w 334900"/>
                  <a:gd name="connsiteY9" fmla="*/ 35921 h 191280"/>
                  <a:gd name="connsiteX10" fmla="*/ 19764 w 334900"/>
                  <a:gd name="connsiteY10" fmla="*/ 71843 h 191280"/>
                  <a:gd name="connsiteX11" fmla="*/ 13479 w 334900"/>
                  <a:gd name="connsiteY11" fmla="*/ 101477 h 191280"/>
                  <a:gd name="connsiteX12" fmla="*/ 5399 w 334900"/>
                  <a:gd name="connsiteY12" fmla="*/ 146379 h 191280"/>
                  <a:gd name="connsiteX13" fmla="*/ 102364 w 334900"/>
                  <a:gd name="connsiteY13" fmla="*/ 184097 h 191280"/>
                  <a:gd name="connsiteX14" fmla="*/ 192146 w 334900"/>
                  <a:gd name="connsiteY14" fmla="*/ 181402 h 191280"/>
                  <a:gd name="connsiteX15" fmla="*/ 254994 w 334900"/>
                  <a:gd name="connsiteY15" fmla="*/ 176912 h 191280"/>
                  <a:gd name="connsiteX16" fmla="*/ 334900 w 334900"/>
                  <a:gd name="connsiteY16" fmla="*/ 185892 h 191280"/>
                  <a:gd name="connsiteX17" fmla="*/ 333104 w 334900"/>
                  <a:gd name="connsiteY17" fmla="*/ 188587 h 191280"/>
                  <a:gd name="connsiteX18" fmla="*/ 330411 w 334900"/>
                  <a:gd name="connsiteY18" fmla="*/ 187689 h 191280"/>
                  <a:gd name="connsiteX19" fmla="*/ 254994 w 334900"/>
                  <a:gd name="connsiteY19" fmla="*/ 182300 h 191280"/>
                  <a:gd name="connsiteX20" fmla="*/ 193044 w 334900"/>
                  <a:gd name="connsiteY20" fmla="*/ 186791 h 191280"/>
                  <a:gd name="connsiteX21" fmla="*/ 131992 w 334900"/>
                  <a:gd name="connsiteY21" fmla="*/ 191281 h 191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34900" h="191280">
                    <a:moveTo>
                      <a:pt x="131094" y="191281"/>
                    </a:moveTo>
                    <a:cubicBezTo>
                      <a:pt x="121218" y="191281"/>
                      <a:pt x="111342" y="191281"/>
                      <a:pt x="101466" y="189485"/>
                    </a:cubicBezTo>
                    <a:cubicBezTo>
                      <a:pt x="48494" y="182300"/>
                      <a:pt x="-886" y="161646"/>
                      <a:pt x="12" y="146379"/>
                    </a:cubicBezTo>
                    <a:cubicBezTo>
                      <a:pt x="12" y="132909"/>
                      <a:pt x="4501" y="116744"/>
                      <a:pt x="8092" y="100579"/>
                    </a:cubicBezTo>
                    <a:cubicBezTo>
                      <a:pt x="10786" y="89803"/>
                      <a:pt x="12581" y="79027"/>
                      <a:pt x="14377" y="70944"/>
                    </a:cubicBezTo>
                    <a:cubicBezTo>
                      <a:pt x="16173" y="55678"/>
                      <a:pt x="16173" y="44902"/>
                      <a:pt x="17070" y="35921"/>
                    </a:cubicBezTo>
                    <a:cubicBezTo>
                      <a:pt x="17070" y="22451"/>
                      <a:pt x="17070" y="13470"/>
                      <a:pt x="21559" y="1796"/>
                    </a:cubicBezTo>
                    <a:cubicBezTo>
                      <a:pt x="21559" y="898"/>
                      <a:pt x="23355" y="0"/>
                      <a:pt x="25151" y="0"/>
                    </a:cubicBezTo>
                    <a:cubicBezTo>
                      <a:pt x="26049" y="0"/>
                      <a:pt x="26947" y="1796"/>
                      <a:pt x="26947" y="3592"/>
                    </a:cubicBezTo>
                    <a:cubicBezTo>
                      <a:pt x="23355" y="14369"/>
                      <a:pt x="22458" y="23349"/>
                      <a:pt x="22458" y="35921"/>
                    </a:cubicBezTo>
                    <a:cubicBezTo>
                      <a:pt x="22458" y="44902"/>
                      <a:pt x="22458" y="56576"/>
                      <a:pt x="19764" y="71843"/>
                    </a:cubicBezTo>
                    <a:cubicBezTo>
                      <a:pt x="18866" y="79925"/>
                      <a:pt x="16173" y="90701"/>
                      <a:pt x="13479" y="101477"/>
                    </a:cubicBezTo>
                    <a:cubicBezTo>
                      <a:pt x="9888" y="116744"/>
                      <a:pt x="6297" y="132909"/>
                      <a:pt x="5399" y="146379"/>
                    </a:cubicBezTo>
                    <a:cubicBezTo>
                      <a:pt x="5399" y="155359"/>
                      <a:pt x="44903" y="176912"/>
                      <a:pt x="102364" y="184097"/>
                    </a:cubicBezTo>
                    <a:cubicBezTo>
                      <a:pt x="132890" y="187689"/>
                      <a:pt x="162518" y="184097"/>
                      <a:pt x="192146" y="181402"/>
                    </a:cubicBezTo>
                    <a:cubicBezTo>
                      <a:pt x="212796" y="178708"/>
                      <a:pt x="234344" y="176912"/>
                      <a:pt x="254994" y="176912"/>
                    </a:cubicBezTo>
                    <a:cubicBezTo>
                      <a:pt x="284622" y="176912"/>
                      <a:pt x="334003" y="179606"/>
                      <a:pt x="334900" y="185892"/>
                    </a:cubicBezTo>
                    <a:cubicBezTo>
                      <a:pt x="334900" y="187689"/>
                      <a:pt x="334900" y="188587"/>
                      <a:pt x="333104" y="188587"/>
                    </a:cubicBezTo>
                    <a:cubicBezTo>
                      <a:pt x="332207" y="188587"/>
                      <a:pt x="331309" y="188587"/>
                      <a:pt x="330411" y="187689"/>
                    </a:cubicBezTo>
                    <a:cubicBezTo>
                      <a:pt x="326820" y="185892"/>
                      <a:pt x="300783" y="182300"/>
                      <a:pt x="254994" y="182300"/>
                    </a:cubicBezTo>
                    <a:cubicBezTo>
                      <a:pt x="234344" y="182300"/>
                      <a:pt x="214592" y="184097"/>
                      <a:pt x="193044" y="186791"/>
                    </a:cubicBezTo>
                    <a:cubicBezTo>
                      <a:pt x="173292" y="188587"/>
                      <a:pt x="152642" y="191281"/>
                      <a:pt x="131992" y="191281"/>
                    </a:cubicBezTo>
                  </a:path>
                </a:pathLst>
              </a:custGeom>
              <a:solidFill>
                <a:srgbClr val="1D1D1B"/>
              </a:solidFill>
              <a:ln w="8971" cap="flat">
                <a:noFill/>
                <a:prstDash val="solid"/>
                <a:miter/>
              </a:ln>
            </p:spPr>
            <p:txBody>
              <a:bodyPr rtlCol="0" anchor="ctr"/>
              <a:lstStyle/>
              <a:p>
                <a:endParaRPr lang="en-US"/>
              </a:p>
            </p:txBody>
          </p:sp>
          <p:sp>
            <p:nvSpPr>
              <p:cNvPr id="1569" name="Freeform 1568">
                <a:extLst>
                  <a:ext uri="{FF2B5EF4-FFF2-40B4-BE49-F238E27FC236}">
                    <a16:creationId xmlns:a16="http://schemas.microsoft.com/office/drawing/2014/main" id="{1F69B3C1-8030-5CA0-1472-5719B550A248}"/>
                  </a:ext>
                </a:extLst>
              </p:cNvPr>
              <p:cNvSpPr/>
              <p:nvPr/>
            </p:nvSpPr>
            <p:spPr>
              <a:xfrm>
                <a:off x="11584044" y="6106173"/>
                <a:ext cx="12008" cy="155359"/>
              </a:xfrm>
              <a:custGeom>
                <a:avLst/>
                <a:gdLst>
                  <a:gd name="connsiteX0" fmla="*/ 7519 w 12008"/>
                  <a:gd name="connsiteY0" fmla="*/ 155359 h 155359"/>
                  <a:gd name="connsiteX1" fmla="*/ 4826 w 12008"/>
                  <a:gd name="connsiteY1" fmla="*/ 82619 h 155359"/>
                  <a:gd name="connsiteX2" fmla="*/ 4826 w 12008"/>
                  <a:gd name="connsiteY2" fmla="*/ 72740 h 155359"/>
                  <a:gd name="connsiteX3" fmla="*/ 12008 w 12008"/>
                  <a:gd name="connsiteY3" fmla="*/ 2694 h 155359"/>
                  <a:gd name="connsiteX4" fmla="*/ 10213 w 12008"/>
                  <a:gd name="connsiteY4" fmla="*/ 0 h 155359"/>
                  <a:gd name="connsiteX5" fmla="*/ 7519 w 12008"/>
                  <a:gd name="connsiteY5" fmla="*/ 1796 h 155359"/>
                  <a:gd name="connsiteX6" fmla="*/ 337 w 12008"/>
                  <a:gd name="connsiteY6" fmla="*/ 72740 h 155359"/>
                  <a:gd name="connsiteX7" fmla="*/ 337 w 12008"/>
                  <a:gd name="connsiteY7" fmla="*/ 82619 h 155359"/>
                  <a:gd name="connsiteX8" fmla="*/ 3030 w 12008"/>
                  <a:gd name="connsiteY8" fmla="*/ 155359 h 155359"/>
                  <a:gd name="connsiteX9" fmla="*/ 8417 w 12008"/>
                  <a:gd name="connsiteY9" fmla="*/ 155359 h 155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8" h="155359">
                    <a:moveTo>
                      <a:pt x="7519" y="155359"/>
                    </a:moveTo>
                    <a:cubicBezTo>
                      <a:pt x="4826" y="124826"/>
                      <a:pt x="3928" y="99681"/>
                      <a:pt x="4826" y="82619"/>
                    </a:cubicBezTo>
                    <a:cubicBezTo>
                      <a:pt x="4826" y="79925"/>
                      <a:pt x="4826" y="76333"/>
                      <a:pt x="4826" y="72740"/>
                    </a:cubicBezTo>
                    <a:cubicBezTo>
                      <a:pt x="4826" y="54780"/>
                      <a:pt x="7519" y="21553"/>
                      <a:pt x="12008" y="2694"/>
                    </a:cubicBezTo>
                    <a:cubicBezTo>
                      <a:pt x="12008" y="898"/>
                      <a:pt x="12008" y="0"/>
                      <a:pt x="10213" y="0"/>
                    </a:cubicBezTo>
                    <a:cubicBezTo>
                      <a:pt x="8417" y="0"/>
                      <a:pt x="7519" y="0"/>
                      <a:pt x="7519" y="1796"/>
                    </a:cubicBezTo>
                    <a:cubicBezTo>
                      <a:pt x="3030" y="21553"/>
                      <a:pt x="1235" y="54780"/>
                      <a:pt x="337" y="72740"/>
                    </a:cubicBezTo>
                    <a:cubicBezTo>
                      <a:pt x="337" y="77231"/>
                      <a:pt x="337" y="80823"/>
                      <a:pt x="337" y="82619"/>
                    </a:cubicBezTo>
                    <a:cubicBezTo>
                      <a:pt x="-561" y="99681"/>
                      <a:pt x="337" y="124826"/>
                      <a:pt x="3030" y="155359"/>
                    </a:cubicBezTo>
                    <a:lnTo>
                      <a:pt x="8417" y="155359"/>
                    </a:lnTo>
                  </a:path>
                </a:pathLst>
              </a:custGeom>
              <a:solidFill>
                <a:srgbClr val="1D1D1B"/>
              </a:solidFill>
              <a:ln w="8971" cap="flat">
                <a:noFill/>
                <a:prstDash val="solid"/>
                <a:miter/>
              </a:ln>
            </p:spPr>
            <p:txBody>
              <a:bodyPr rtlCol="0" anchor="ctr"/>
              <a:lstStyle/>
              <a:p>
                <a:endParaRPr lang="en-US"/>
              </a:p>
            </p:txBody>
          </p:sp>
          <p:sp>
            <p:nvSpPr>
              <p:cNvPr id="1570" name="Freeform 1569">
                <a:extLst>
                  <a:ext uri="{FF2B5EF4-FFF2-40B4-BE49-F238E27FC236}">
                    <a16:creationId xmlns:a16="http://schemas.microsoft.com/office/drawing/2014/main" id="{13D560AC-033B-6E34-A78A-E68F2219D4C4}"/>
                  </a:ext>
                </a:extLst>
              </p:cNvPr>
              <p:cNvSpPr/>
              <p:nvPr/>
            </p:nvSpPr>
            <p:spPr>
              <a:xfrm>
                <a:off x="11913530" y="6136706"/>
                <a:ext cx="21899" cy="124826"/>
              </a:xfrm>
              <a:custGeom>
                <a:avLst/>
                <a:gdLst>
                  <a:gd name="connsiteX0" fmla="*/ 16513 w 21899"/>
                  <a:gd name="connsiteY0" fmla="*/ 124826 h 124826"/>
                  <a:gd name="connsiteX1" fmla="*/ 21900 w 21899"/>
                  <a:gd name="connsiteY1" fmla="*/ 124826 h 124826"/>
                  <a:gd name="connsiteX2" fmla="*/ 4841 w 21899"/>
                  <a:gd name="connsiteY2" fmla="*/ 1796 h 124826"/>
                  <a:gd name="connsiteX3" fmla="*/ 2148 w 21899"/>
                  <a:gd name="connsiteY3" fmla="*/ 0 h 124826"/>
                  <a:gd name="connsiteX4" fmla="*/ 352 w 21899"/>
                  <a:gd name="connsiteY4" fmla="*/ 2694 h 124826"/>
                  <a:gd name="connsiteX5" fmla="*/ 17411 w 21899"/>
                  <a:gd name="connsiteY5" fmla="*/ 124826 h 12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99" h="124826">
                    <a:moveTo>
                      <a:pt x="16513" y="124826"/>
                    </a:moveTo>
                    <a:lnTo>
                      <a:pt x="21900" y="124826"/>
                    </a:lnTo>
                    <a:cubicBezTo>
                      <a:pt x="16513" y="69148"/>
                      <a:pt x="10228" y="24247"/>
                      <a:pt x="4841" y="1796"/>
                    </a:cubicBezTo>
                    <a:cubicBezTo>
                      <a:pt x="4841" y="0"/>
                      <a:pt x="3046" y="0"/>
                      <a:pt x="2148" y="0"/>
                    </a:cubicBezTo>
                    <a:cubicBezTo>
                      <a:pt x="352" y="0"/>
                      <a:pt x="-546" y="1796"/>
                      <a:pt x="352" y="2694"/>
                    </a:cubicBezTo>
                    <a:cubicBezTo>
                      <a:pt x="5739" y="24247"/>
                      <a:pt x="11126" y="70047"/>
                      <a:pt x="17411" y="124826"/>
                    </a:cubicBezTo>
                  </a:path>
                </a:pathLst>
              </a:custGeom>
              <a:solidFill>
                <a:srgbClr val="1D1D1B"/>
              </a:solidFill>
              <a:ln w="8971" cap="flat">
                <a:noFill/>
                <a:prstDash val="solid"/>
                <a:miter/>
              </a:ln>
            </p:spPr>
            <p:txBody>
              <a:bodyPr rtlCol="0" anchor="ctr"/>
              <a:lstStyle/>
              <a:p>
                <a:endParaRPr lang="en-US"/>
              </a:p>
            </p:txBody>
          </p:sp>
          <p:sp>
            <p:nvSpPr>
              <p:cNvPr id="1571" name="Freeform 1570">
                <a:extLst>
                  <a:ext uri="{FF2B5EF4-FFF2-40B4-BE49-F238E27FC236}">
                    <a16:creationId xmlns:a16="http://schemas.microsoft.com/office/drawing/2014/main" id="{A309511C-71E2-D940-007A-64F8604C3300}"/>
                  </a:ext>
                </a:extLst>
              </p:cNvPr>
              <p:cNvSpPr/>
              <p:nvPr/>
            </p:nvSpPr>
            <p:spPr>
              <a:xfrm>
                <a:off x="11877970" y="5593397"/>
                <a:ext cx="175427" cy="80822"/>
              </a:xfrm>
              <a:custGeom>
                <a:avLst/>
                <a:gdLst>
                  <a:gd name="connsiteX0" fmla="*/ 172382 w 175427"/>
                  <a:gd name="connsiteY0" fmla="*/ 80823 h 80822"/>
                  <a:gd name="connsiteX1" fmla="*/ 172382 w 175427"/>
                  <a:gd name="connsiteY1" fmla="*/ 80823 h 80822"/>
                  <a:gd name="connsiteX2" fmla="*/ 88884 w 175427"/>
                  <a:gd name="connsiteY2" fmla="*/ 39513 h 80822"/>
                  <a:gd name="connsiteX3" fmla="*/ 79906 w 175427"/>
                  <a:gd name="connsiteY3" fmla="*/ 34125 h 80822"/>
                  <a:gd name="connsiteX4" fmla="*/ 24241 w 175427"/>
                  <a:gd name="connsiteY4" fmla="*/ 12572 h 80822"/>
                  <a:gd name="connsiteX5" fmla="*/ 1796 w 175427"/>
                  <a:gd name="connsiteY5" fmla="*/ 5388 h 80822"/>
                  <a:gd name="connsiteX6" fmla="*/ 0 w 175427"/>
                  <a:gd name="connsiteY6" fmla="*/ 1796 h 80822"/>
                  <a:gd name="connsiteX7" fmla="*/ 3591 w 175427"/>
                  <a:gd name="connsiteY7" fmla="*/ 0 h 80822"/>
                  <a:gd name="connsiteX8" fmla="*/ 26037 w 175427"/>
                  <a:gd name="connsiteY8" fmla="*/ 7184 h 80822"/>
                  <a:gd name="connsiteX9" fmla="*/ 82600 w 175427"/>
                  <a:gd name="connsiteY9" fmla="*/ 29635 h 80822"/>
                  <a:gd name="connsiteX10" fmla="*/ 91578 w 175427"/>
                  <a:gd name="connsiteY10" fmla="*/ 35023 h 80822"/>
                  <a:gd name="connsiteX11" fmla="*/ 173280 w 175427"/>
                  <a:gd name="connsiteY11" fmla="*/ 75435 h 80822"/>
                  <a:gd name="connsiteX12" fmla="*/ 175076 w 175427"/>
                  <a:gd name="connsiteY12" fmla="*/ 78129 h 80822"/>
                  <a:gd name="connsiteX13" fmla="*/ 172382 w 175427"/>
                  <a:gd name="connsiteY13" fmla="*/ 79925 h 8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5427" h="80822">
                    <a:moveTo>
                      <a:pt x="172382" y="80823"/>
                    </a:moveTo>
                    <a:cubicBezTo>
                      <a:pt x="172382" y="80823"/>
                      <a:pt x="172382" y="80823"/>
                      <a:pt x="172382" y="80823"/>
                    </a:cubicBezTo>
                    <a:cubicBezTo>
                      <a:pt x="149039" y="77231"/>
                      <a:pt x="114024" y="55678"/>
                      <a:pt x="88884" y="39513"/>
                    </a:cubicBezTo>
                    <a:cubicBezTo>
                      <a:pt x="86191" y="37717"/>
                      <a:pt x="82600" y="35921"/>
                      <a:pt x="79906" y="34125"/>
                    </a:cubicBezTo>
                    <a:cubicBezTo>
                      <a:pt x="64643" y="25145"/>
                      <a:pt x="43993" y="17961"/>
                      <a:pt x="24241" y="12572"/>
                    </a:cubicBezTo>
                    <a:cubicBezTo>
                      <a:pt x="16161" y="9878"/>
                      <a:pt x="8080" y="7184"/>
                      <a:pt x="1796" y="5388"/>
                    </a:cubicBezTo>
                    <a:cubicBezTo>
                      <a:pt x="898" y="5388"/>
                      <a:pt x="0" y="3592"/>
                      <a:pt x="0" y="1796"/>
                    </a:cubicBezTo>
                    <a:cubicBezTo>
                      <a:pt x="0" y="0"/>
                      <a:pt x="1796" y="0"/>
                      <a:pt x="3591" y="0"/>
                    </a:cubicBezTo>
                    <a:cubicBezTo>
                      <a:pt x="9876" y="2694"/>
                      <a:pt x="17956" y="4490"/>
                      <a:pt x="26037" y="7184"/>
                    </a:cubicBezTo>
                    <a:cubicBezTo>
                      <a:pt x="44891" y="13470"/>
                      <a:pt x="67337" y="19757"/>
                      <a:pt x="82600" y="29635"/>
                    </a:cubicBezTo>
                    <a:cubicBezTo>
                      <a:pt x="85293" y="31431"/>
                      <a:pt x="87987" y="33227"/>
                      <a:pt x="91578" y="35023"/>
                    </a:cubicBezTo>
                    <a:cubicBezTo>
                      <a:pt x="116717" y="50290"/>
                      <a:pt x="151732" y="71843"/>
                      <a:pt x="173280" y="75435"/>
                    </a:cubicBezTo>
                    <a:cubicBezTo>
                      <a:pt x="175076" y="75435"/>
                      <a:pt x="175973" y="77231"/>
                      <a:pt x="175076" y="78129"/>
                    </a:cubicBezTo>
                    <a:cubicBezTo>
                      <a:pt x="175076" y="79027"/>
                      <a:pt x="174177" y="79925"/>
                      <a:pt x="172382" y="79925"/>
                    </a:cubicBezTo>
                  </a:path>
                </a:pathLst>
              </a:custGeom>
              <a:solidFill>
                <a:srgbClr val="1D1D1B"/>
              </a:solidFill>
              <a:ln w="8971" cap="flat">
                <a:noFill/>
                <a:prstDash val="solid"/>
                <a:miter/>
              </a:ln>
            </p:spPr>
            <p:txBody>
              <a:bodyPr rtlCol="0" anchor="ctr"/>
              <a:lstStyle/>
              <a:p>
                <a:endParaRPr lang="en-US"/>
              </a:p>
            </p:txBody>
          </p:sp>
          <p:sp>
            <p:nvSpPr>
              <p:cNvPr id="1572" name="Freeform 1571">
                <a:extLst>
                  <a:ext uri="{FF2B5EF4-FFF2-40B4-BE49-F238E27FC236}">
                    <a16:creationId xmlns:a16="http://schemas.microsoft.com/office/drawing/2014/main" id="{71C76415-D0AB-9E07-3EF0-EB0512DCDFB3}"/>
                  </a:ext>
                </a:extLst>
              </p:cNvPr>
              <p:cNvSpPr/>
              <p:nvPr/>
            </p:nvSpPr>
            <p:spPr>
              <a:xfrm>
                <a:off x="11911173" y="5717325"/>
                <a:ext cx="58374" cy="429259"/>
              </a:xfrm>
              <a:custGeom>
                <a:avLst/>
                <a:gdLst>
                  <a:gd name="connsiteX0" fmla="*/ 6300 w 58374"/>
                  <a:gd name="connsiteY0" fmla="*/ 428361 h 429259"/>
                  <a:gd name="connsiteX1" fmla="*/ 5403 w 58374"/>
                  <a:gd name="connsiteY1" fmla="*/ 428361 h 429259"/>
                  <a:gd name="connsiteX2" fmla="*/ 3607 w 58374"/>
                  <a:gd name="connsiteY2" fmla="*/ 424769 h 429259"/>
                  <a:gd name="connsiteX3" fmla="*/ 3607 w 58374"/>
                  <a:gd name="connsiteY3" fmla="*/ 380765 h 429259"/>
                  <a:gd name="connsiteX4" fmla="*/ 16 w 58374"/>
                  <a:gd name="connsiteY4" fmla="*/ 330476 h 429259"/>
                  <a:gd name="connsiteX5" fmla="*/ 16 w 58374"/>
                  <a:gd name="connsiteY5" fmla="*/ 271206 h 429259"/>
                  <a:gd name="connsiteX6" fmla="*/ 10789 w 58374"/>
                  <a:gd name="connsiteY6" fmla="*/ 135603 h 429259"/>
                  <a:gd name="connsiteX7" fmla="*/ 31440 w 58374"/>
                  <a:gd name="connsiteY7" fmla="*/ 66454 h 429259"/>
                  <a:gd name="connsiteX8" fmla="*/ 52987 w 58374"/>
                  <a:gd name="connsiteY8" fmla="*/ 1796 h 429259"/>
                  <a:gd name="connsiteX9" fmla="*/ 56579 w 58374"/>
                  <a:gd name="connsiteY9" fmla="*/ 0 h 429259"/>
                  <a:gd name="connsiteX10" fmla="*/ 58375 w 58374"/>
                  <a:gd name="connsiteY10" fmla="*/ 3592 h 429259"/>
                  <a:gd name="connsiteX11" fmla="*/ 36827 w 58374"/>
                  <a:gd name="connsiteY11" fmla="*/ 68250 h 429259"/>
                  <a:gd name="connsiteX12" fmla="*/ 16177 w 58374"/>
                  <a:gd name="connsiteY12" fmla="*/ 136501 h 429259"/>
                  <a:gd name="connsiteX13" fmla="*/ 5403 w 58374"/>
                  <a:gd name="connsiteY13" fmla="*/ 271206 h 429259"/>
                  <a:gd name="connsiteX14" fmla="*/ 5403 w 58374"/>
                  <a:gd name="connsiteY14" fmla="*/ 330476 h 429259"/>
                  <a:gd name="connsiteX15" fmla="*/ 8994 w 58374"/>
                  <a:gd name="connsiteY15" fmla="*/ 380765 h 429259"/>
                  <a:gd name="connsiteX16" fmla="*/ 8994 w 58374"/>
                  <a:gd name="connsiteY16" fmla="*/ 427463 h 429259"/>
                  <a:gd name="connsiteX17" fmla="*/ 6300 w 58374"/>
                  <a:gd name="connsiteY17" fmla="*/ 429259 h 429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8374" h="429259">
                    <a:moveTo>
                      <a:pt x="6300" y="428361"/>
                    </a:moveTo>
                    <a:cubicBezTo>
                      <a:pt x="6300" y="428361"/>
                      <a:pt x="6300" y="428361"/>
                      <a:pt x="5403" y="428361"/>
                    </a:cubicBezTo>
                    <a:cubicBezTo>
                      <a:pt x="4505" y="428361"/>
                      <a:pt x="3607" y="426565"/>
                      <a:pt x="3607" y="424769"/>
                    </a:cubicBezTo>
                    <a:cubicBezTo>
                      <a:pt x="7198" y="416687"/>
                      <a:pt x="5403" y="400522"/>
                      <a:pt x="3607" y="380765"/>
                    </a:cubicBezTo>
                    <a:cubicBezTo>
                      <a:pt x="1811" y="365499"/>
                      <a:pt x="16" y="347538"/>
                      <a:pt x="16" y="330476"/>
                    </a:cubicBezTo>
                    <a:cubicBezTo>
                      <a:pt x="16" y="307127"/>
                      <a:pt x="16" y="288268"/>
                      <a:pt x="16" y="271206"/>
                    </a:cubicBezTo>
                    <a:cubicBezTo>
                      <a:pt x="16" y="229896"/>
                      <a:pt x="-882" y="200261"/>
                      <a:pt x="10789" y="135603"/>
                    </a:cubicBezTo>
                    <a:cubicBezTo>
                      <a:pt x="15279" y="113152"/>
                      <a:pt x="22462" y="91599"/>
                      <a:pt x="31440" y="66454"/>
                    </a:cubicBezTo>
                    <a:cubicBezTo>
                      <a:pt x="37724" y="47596"/>
                      <a:pt x="45805" y="26941"/>
                      <a:pt x="52987" y="1796"/>
                    </a:cubicBezTo>
                    <a:cubicBezTo>
                      <a:pt x="52987" y="0"/>
                      <a:pt x="54783" y="0"/>
                      <a:pt x="56579" y="0"/>
                    </a:cubicBezTo>
                    <a:cubicBezTo>
                      <a:pt x="58375" y="0"/>
                      <a:pt x="58375" y="1796"/>
                      <a:pt x="58375" y="3592"/>
                    </a:cubicBezTo>
                    <a:cubicBezTo>
                      <a:pt x="51191" y="28737"/>
                      <a:pt x="44009" y="49392"/>
                      <a:pt x="36827" y="68250"/>
                    </a:cubicBezTo>
                    <a:cubicBezTo>
                      <a:pt x="27848" y="92497"/>
                      <a:pt x="20666" y="114050"/>
                      <a:pt x="16177" y="136501"/>
                    </a:cubicBezTo>
                    <a:cubicBezTo>
                      <a:pt x="3607" y="201159"/>
                      <a:pt x="4505" y="230794"/>
                      <a:pt x="5403" y="271206"/>
                    </a:cubicBezTo>
                    <a:cubicBezTo>
                      <a:pt x="5403" y="288268"/>
                      <a:pt x="5403" y="307127"/>
                      <a:pt x="5403" y="330476"/>
                    </a:cubicBezTo>
                    <a:cubicBezTo>
                      <a:pt x="5403" y="347538"/>
                      <a:pt x="7198" y="364601"/>
                      <a:pt x="8994" y="380765"/>
                    </a:cubicBezTo>
                    <a:cubicBezTo>
                      <a:pt x="11688" y="401420"/>
                      <a:pt x="13483" y="417585"/>
                      <a:pt x="8994" y="427463"/>
                    </a:cubicBezTo>
                    <a:cubicBezTo>
                      <a:pt x="8994" y="428361"/>
                      <a:pt x="7198" y="429259"/>
                      <a:pt x="6300" y="429259"/>
                    </a:cubicBezTo>
                  </a:path>
                </a:pathLst>
              </a:custGeom>
              <a:solidFill>
                <a:srgbClr val="1D1D1B"/>
              </a:solidFill>
              <a:ln w="8971" cap="flat">
                <a:noFill/>
                <a:prstDash val="solid"/>
                <a:miter/>
              </a:ln>
            </p:spPr>
            <p:txBody>
              <a:bodyPr rtlCol="0" anchor="ctr"/>
              <a:lstStyle/>
              <a:p>
                <a:endParaRPr lang="en-US"/>
              </a:p>
            </p:txBody>
          </p:sp>
          <p:sp>
            <p:nvSpPr>
              <p:cNvPr id="1573" name="Freeform 1572">
                <a:extLst>
                  <a:ext uri="{FF2B5EF4-FFF2-40B4-BE49-F238E27FC236}">
                    <a16:creationId xmlns:a16="http://schemas.microsoft.com/office/drawing/2014/main" id="{7E865196-060A-5C3E-A603-DA2D6DEEACE3}"/>
                  </a:ext>
                </a:extLst>
              </p:cNvPr>
              <p:cNvSpPr/>
              <p:nvPr/>
            </p:nvSpPr>
            <p:spPr>
              <a:xfrm>
                <a:off x="11594451" y="5878173"/>
                <a:ext cx="42004" cy="33127"/>
              </a:xfrm>
              <a:custGeom>
                <a:avLst/>
                <a:gdLst>
                  <a:gd name="connsiteX0" fmla="*/ 10580 w 42004"/>
                  <a:gd name="connsiteY0" fmla="*/ 15167 h 33127"/>
                  <a:gd name="connsiteX1" fmla="*/ 12376 w 42004"/>
                  <a:gd name="connsiteY1" fmla="*/ 15167 h 33127"/>
                  <a:gd name="connsiteX2" fmla="*/ 15968 w 42004"/>
                  <a:gd name="connsiteY2" fmla="*/ 17861 h 33127"/>
                  <a:gd name="connsiteX3" fmla="*/ 24048 w 42004"/>
                  <a:gd name="connsiteY3" fmla="*/ 22351 h 33127"/>
                  <a:gd name="connsiteX4" fmla="*/ 36617 w 42004"/>
                  <a:gd name="connsiteY4" fmla="*/ 25943 h 33127"/>
                  <a:gd name="connsiteX5" fmla="*/ 38413 w 42004"/>
                  <a:gd name="connsiteY5" fmla="*/ 23249 h 33127"/>
                  <a:gd name="connsiteX6" fmla="*/ 33026 w 42004"/>
                  <a:gd name="connsiteY6" fmla="*/ 16963 h 33127"/>
                  <a:gd name="connsiteX7" fmla="*/ 24946 w 42004"/>
                  <a:gd name="connsiteY7" fmla="*/ 10677 h 33127"/>
                  <a:gd name="connsiteX8" fmla="*/ 15968 w 42004"/>
                  <a:gd name="connsiteY8" fmla="*/ 4390 h 33127"/>
                  <a:gd name="connsiteX9" fmla="*/ 12376 w 42004"/>
                  <a:gd name="connsiteY9" fmla="*/ 4390 h 33127"/>
                  <a:gd name="connsiteX10" fmla="*/ 6989 w 42004"/>
                  <a:gd name="connsiteY10" fmla="*/ 8880 h 33127"/>
                  <a:gd name="connsiteX11" fmla="*/ 8785 w 42004"/>
                  <a:gd name="connsiteY11" fmla="*/ 16065 h 33127"/>
                  <a:gd name="connsiteX12" fmla="*/ 8785 w 42004"/>
                  <a:gd name="connsiteY12" fmla="*/ 15167 h 33127"/>
                  <a:gd name="connsiteX13" fmla="*/ 10580 w 42004"/>
                  <a:gd name="connsiteY13" fmla="*/ 14269 h 33127"/>
                  <a:gd name="connsiteX14" fmla="*/ 34822 w 42004"/>
                  <a:gd name="connsiteY14" fmla="*/ 32229 h 33127"/>
                  <a:gd name="connsiteX15" fmla="*/ 21354 w 42004"/>
                  <a:gd name="connsiteY15" fmla="*/ 27739 h 33127"/>
                  <a:gd name="connsiteX16" fmla="*/ 12376 w 42004"/>
                  <a:gd name="connsiteY16" fmla="*/ 22351 h 33127"/>
                  <a:gd name="connsiteX17" fmla="*/ 8785 w 42004"/>
                  <a:gd name="connsiteY17" fmla="*/ 19657 h 33127"/>
                  <a:gd name="connsiteX18" fmla="*/ 8785 w 42004"/>
                  <a:gd name="connsiteY18" fmla="*/ 20555 h 33127"/>
                  <a:gd name="connsiteX19" fmla="*/ 7887 w 42004"/>
                  <a:gd name="connsiteY19" fmla="*/ 24147 h 33127"/>
                  <a:gd name="connsiteX20" fmla="*/ 4295 w 42004"/>
                  <a:gd name="connsiteY20" fmla="*/ 23249 h 33127"/>
                  <a:gd name="connsiteX21" fmla="*/ 704 w 42004"/>
                  <a:gd name="connsiteY21" fmla="*/ 7983 h 33127"/>
                  <a:gd name="connsiteX22" fmla="*/ 8785 w 42004"/>
                  <a:gd name="connsiteY22" fmla="*/ 798 h 33127"/>
                  <a:gd name="connsiteX23" fmla="*/ 15069 w 42004"/>
                  <a:gd name="connsiteY23" fmla="*/ 798 h 33127"/>
                  <a:gd name="connsiteX24" fmla="*/ 26741 w 42004"/>
                  <a:gd name="connsiteY24" fmla="*/ 7983 h 33127"/>
                  <a:gd name="connsiteX25" fmla="*/ 34822 w 42004"/>
                  <a:gd name="connsiteY25" fmla="*/ 14269 h 33127"/>
                  <a:gd name="connsiteX26" fmla="*/ 42004 w 42004"/>
                  <a:gd name="connsiteY26" fmla="*/ 25045 h 33127"/>
                  <a:gd name="connsiteX27" fmla="*/ 37515 w 42004"/>
                  <a:gd name="connsiteY27" fmla="*/ 32229 h 33127"/>
                  <a:gd name="connsiteX28" fmla="*/ 33026 w 42004"/>
                  <a:gd name="connsiteY28" fmla="*/ 33127 h 33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004" h="33127">
                    <a:moveTo>
                      <a:pt x="10580" y="15167"/>
                    </a:moveTo>
                    <a:cubicBezTo>
                      <a:pt x="10580" y="15167"/>
                      <a:pt x="11478" y="15167"/>
                      <a:pt x="12376" y="15167"/>
                    </a:cubicBezTo>
                    <a:cubicBezTo>
                      <a:pt x="14172" y="15167"/>
                      <a:pt x="15069" y="16963"/>
                      <a:pt x="15968" y="17861"/>
                    </a:cubicBezTo>
                    <a:cubicBezTo>
                      <a:pt x="18661" y="19657"/>
                      <a:pt x="20457" y="21453"/>
                      <a:pt x="24048" y="22351"/>
                    </a:cubicBezTo>
                    <a:cubicBezTo>
                      <a:pt x="28537" y="25045"/>
                      <a:pt x="33924" y="26841"/>
                      <a:pt x="36617" y="25943"/>
                    </a:cubicBezTo>
                    <a:cubicBezTo>
                      <a:pt x="37515" y="25943"/>
                      <a:pt x="38413" y="24147"/>
                      <a:pt x="38413" y="23249"/>
                    </a:cubicBezTo>
                    <a:cubicBezTo>
                      <a:pt x="38413" y="23249"/>
                      <a:pt x="38413" y="20555"/>
                      <a:pt x="33026" y="16963"/>
                    </a:cubicBezTo>
                    <a:cubicBezTo>
                      <a:pt x="29435" y="14269"/>
                      <a:pt x="26741" y="12473"/>
                      <a:pt x="24946" y="10677"/>
                    </a:cubicBezTo>
                    <a:cubicBezTo>
                      <a:pt x="21354" y="7983"/>
                      <a:pt x="18661" y="5288"/>
                      <a:pt x="15968" y="4390"/>
                    </a:cubicBezTo>
                    <a:cubicBezTo>
                      <a:pt x="15069" y="4390"/>
                      <a:pt x="14172" y="4390"/>
                      <a:pt x="12376" y="4390"/>
                    </a:cubicBezTo>
                    <a:cubicBezTo>
                      <a:pt x="9683" y="5288"/>
                      <a:pt x="7887" y="7085"/>
                      <a:pt x="6989" y="8880"/>
                    </a:cubicBezTo>
                    <a:cubicBezTo>
                      <a:pt x="6989" y="10677"/>
                      <a:pt x="6989" y="13371"/>
                      <a:pt x="8785" y="16065"/>
                    </a:cubicBezTo>
                    <a:cubicBezTo>
                      <a:pt x="8785" y="16065"/>
                      <a:pt x="8785" y="16065"/>
                      <a:pt x="8785" y="15167"/>
                    </a:cubicBezTo>
                    <a:cubicBezTo>
                      <a:pt x="8785" y="15167"/>
                      <a:pt x="9683" y="14269"/>
                      <a:pt x="10580" y="14269"/>
                    </a:cubicBezTo>
                    <a:close/>
                    <a:moveTo>
                      <a:pt x="34822" y="32229"/>
                    </a:moveTo>
                    <a:cubicBezTo>
                      <a:pt x="31230" y="32229"/>
                      <a:pt x="25843" y="30433"/>
                      <a:pt x="21354" y="27739"/>
                    </a:cubicBezTo>
                    <a:cubicBezTo>
                      <a:pt x="17763" y="25943"/>
                      <a:pt x="15069" y="24147"/>
                      <a:pt x="12376" y="22351"/>
                    </a:cubicBezTo>
                    <a:cubicBezTo>
                      <a:pt x="11478" y="22351"/>
                      <a:pt x="10580" y="20555"/>
                      <a:pt x="8785" y="19657"/>
                    </a:cubicBezTo>
                    <a:cubicBezTo>
                      <a:pt x="8785" y="19657"/>
                      <a:pt x="8785" y="19657"/>
                      <a:pt x="8785" y="20555"/>
                    </a:cubicBezTo>
                    <a:cubicBezTo>
                      <a:pt x="8785" y="21453"/>
                      <a:pt x="8785" y="23249"/>
                      <a:pt x="7887" y="24147"/>
                    </a:cubicBezTo>
                    <a:cubicBezTo>
                      <a:pt x="6989" y="24147"/>
                      <a:pt x="5194" y="24147"/>
                      <a:pt x="4295" y="23249"/>
                    </a:cubicBezTo>
                    <a:cubicBezTo>
                      <a:pt x="704" y="16065"/>
                      <a:pt x="-1091" y="11575"/>
                      <a:pt x="704" y="7983"/>
                    </a:cubicBezTo>
                    <a:cubicBezTo>
                      <a:pt x="1602" y="5288"/>
                      <a:pt x="4295" y="2594"/>
                      <a:pt x="8785" y="798"/>
                    </a:cubicBezTo>
                    <a:cubicBezTo>
                      <a:pt x="10580" y="798"/>
                      <a:pt x="12376" y="-998"/>
                      <a:pt x="15069" y="798"/>
                    </a:cubicBezTo>
                    <a:cubicBezTo>
                      <a:pt x="19559" y="798"/>
                      <a:pt x="23150" y="4390"/>
                      <a:pt x="26741" y="7983"/>
                    </a:cubicBezTo>
                    <a:cubicBezTo>
                      <a:pt x="29435" y="9778"/>
                      <a:pt x="31230" y="12473"/>
                      <a:pt x="34822" y="14269"/>
                    </a:cubicBezTo>
                    <a:cubicBezTo>
                      <a:pt x="40208" y="17861"/>
                      <a:pt x="42004" y="21453"/>
                      <a:pt x="42004" y="25045"/>
                    </a:cubicBezTo>
                    <a:cubicBezTo>
                      <a:pt x="42004" y="26841"/>
                      <a:pt x="42004" y="29535"/>
                      <a:pt x="37515" y="32229"/>
                    </a:cubicBezTo>
                    <a:cubicBezTo>
                      <a:pt x="35719" y="32229"/>
                      <a:pt x="34822" y="33127"/>
                      <a:pt x="33026" y="33127"/>
                    </a:cubicBezTo>
                  </a:path>
                </a:pathLst>
              </a:custGeom>
              <a:solidFill>
                <a:srgbClr val="1D1D1B"/>
              </a:solidFill>
              <a:ln w="8971" cap="flat">
                <a:noFill/>
                <a:prstDash val="solid"/>
                <a:miter/>
              </a:ln>
            </p:spPr>
            <p:txBody>
              <a:bodyPr rtlCol="0" anchor="ctr"/>
              <a:lstStyle/>
              <a:p>
                <a:endParaRPr lang="en-US"/>
              </a:p>
            </p:txBody>
          </p:sp>
          <p:sp>
            <p:nvSpPr>
              <p:cNvPr id="1574" name="Freeform 1573">
                <a:extLst>
                  <a:ext uri="{FF2B5EF4-FFF2-40B4-BE49-F238E27FC236}">
                    <a16:creationId xmlns:a16="http://schemas.microsoft.com/office/drawing/2014/main" id="{E09CCC08-42EE-262E-8081-D3F08C7F33D2}"/>
                  </a:ext>
                </a:extLst>
              </p:cNvPr>
              <p:cNvSpPr/>
              <p:nvPr/>
            </p:nvSpPr>
            <p:spPr>
              <a:xfrm>
                <a:off x="11584148" y="5899626"/>
                <a:ext cx="48944" cy="32328"/>
              </a:xfrm>
              <a:custGeom>
                <a:avLst/>
                <a:gdLst>
                  <a:gd name="connsiteX0" fmla="*/ 39738 w 48944"/>
                  <a:gd name="connsiteY0" fmla="*/ 32329 h 32328"/>
                  <a:gd name="connsiteX1" fmla="*/ 31657 w 48944"/>
                  <a:gd name="connsiteY1" fmla="*/ 30533 h 32328"/>
                  <a:gd name="connsiteX2" fmla="*/ 28066 w 48944"/>
                  <a:gd name="connsiteY2" fmla="*/ 29635 h 32328"/>
                  <a:gd name="connsiteX3" fmla="*/ 21782 w 48944"/>
                  <a:gd name="connsiteY3" fmla="*/ 27839 h 32328"/>
                  <a:gd name="connsiteX4" fmla="*/ 3825 w 48944"/>
                  <a:gd name="connsiteY4" fmla="*/ 20655 h 32328"/>
                  <a:gd name="connsiteX5" fmla="*/ 234 w 48944"/>
                  <a:gd name="connsiteY5" fmla="*/ 10776 h 32328"/>
                  <a:gd name="connsiteX6" fmla="*/ 7416 w 48944"/>
                  <a:gd name="connsiteY6" fmla="*/ 1796 h 32328"/>
                  <a:gd name="connsiteX7" fmla="*/ 14599 w 48944"/>
                  <a:gd name="connsiteY7" fmla="*/ 0 h 32328"/>
                  <a:gd name="connsiteX8" fmla="*/ 17292 w 48944"/>
                  <a:gd name="connsiteY8" fmla="*/ 0 h 32328"/>
                  <a:gd name="connsiteX9" fmla="*/ 20883 w 48944"/>
                  <a:gd name="connsiteY9" fmla="*/ 1796 h 32328"/>
                  <a:gd name="connsiteX10" fmla="*/ 19088 w 48944"/>
                  <a:gd name="connsiteY10" fmla="*/ 5388 h 32328"/>
                  <a:gd name="connsiteX11" fmla="*/ 15497 w 48944"/>
                  <a:gd name="connsiteY11" fmla="*/ 5388 h 32328"/>
                  <a:gd name="connsiteX12" fmla="*/ 9212 w 48944"/>
                  <a:gd name="connsiteY12" fmla="*/ 7184 h 32328"/>
                  <a:gd name="connsiteX13" fmla="*/ 5621 w 48944"/>
                  <a:gd name="connsiteY13" fmla="*/ 11674 h 32328"/>
                  <a:gd name="connsiteX14" fmla="*/ 7416 w 48944"/>
                  <a:gd name="connsiteY14" fmla="*/ 17063 h 32328"/>
                  <a:gd name="connsiteX15" fmla="*/ 23577 w 48944"/>
                  <a:gd name="connsiteY15" fmla="*/ 22451 h 32328"/>
                  <a:gd name="connsiteX16" fmla="*/ 29862 w 48944"/>
                  <a:gd name="connsiteY16" fmla="*/ 24247 h 32328"/>
                  <a:gd name="connsiteX17" fmla="*/ 33453 w 48944"/>
                  <a:gd name="connsiteY17" fmla="*/ 25145 h 32328"/>
                  <a:gd name="connsiteX18" fmla="*/ 40636 w 48944"/>
                  <a:gd name="connsiteY18" fmla="*/ 26941 h 32328"/>
                  <a:gd name="connsiteX19" fmla="*/ 44227 w 48944"/>
                  <a:gd name="connsiteY19" fmla="*/ 24247 h 32328"/>
                  <a:gd name="connsiteX20" fmla="*/ 42431 w 48944"/>
                  <a:gd name="connsiteY20" fmla="*/ 19757 h 32328"/>
                  <a:gd name="connsiteX21" fmla="*/ 18190 w 48944"/>
                  <a:gd name="connsiteY21" fmla="*/ 10776 h 32328"/>
                  <a:gd name="connsiteX22" fmla="*/ 15497 w 48944"/>
                  <a:gd name="connsiteY22" fmla="*/ 8082 h 32328"/>
                  <a:gd name="connsiteX23" fmla="*/ 18190 w 48944"/>
                  <a:gd name="connsiteY23" fmla="*/ 5388 h 32328"/>
                  <a:gd name="connsiteX24" fmla="*/ 44227 w 48944"/>
                  <a:gd name="connsiteY24" fmla="*/ 15266 h 32328"/>
                  <a:gd name="connsiteX25" fmla="*/ 48716 w 48944"/>
                  <a:gd name="connsiteY25" fmla="*/ 25145 h 32328"/>
                  <a:gd name="connsiteX26" fmla="*/ 40636 w 48944"/>
                  <a:gd name="connsiteY26" fmla="*/ 32329 h 32328"/>
                  <a:gd name="connsiteX27" fmla="*/ 39738 w 48944"/>
                  <a:gd name="connsiteY27" fmla="*/ 32329 h 32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8944" h="32328">
                    <a:moveTo>
                      <a:pt x="39738" y="32329"/>
                    </a:moveTo>
                    <a:cubicBezTo>
                      <a:pt x="37044" y="32329"/>
                      <a:pt x="34351" y="31431"/>
                      <a:pt x="31657" y="30533"/>
                    </a:cubicBezTo>
                    <a:cubicBezTo>
                      <a:pt x="30760" y="30533"/>
                      <a:pt x="29862" y="30533"/>
                      <a:pt x="28066" y="29635"/>
                    </a:cubicBezTo>
                    <a:cubicBezTo>
                      <a:pt x="26271" y="29635"/>
                      <a:pt x="24475" y="28737"/>
                      <a:pt x="21782" y="27839"/>
                    </a:cubicBezTo>
                    <a:cubicBezTo>
                      <a:pt x="15497" y="26043"/>
                      <a:pt x="8314" y="25145"/>
                      <a:pt x="3825" y="20655"/>
                    </a:cubicBezTo>
                    <a:cubicBezTo>
                      <a:pt x="1131" y="17961"/>
                      <a:pt x="-664" y="14368"/>
                      <a:pt x="234" y="10776"/>
                    </a:cubicBezTo>
                    <a:cubicBezTo>
                      <a:pt x="234" y="7184"/>
                      <a:pt x="3825" y="3592"/>
                      <a:pt x="7416" y="1796"/>
                    </a:cubicBezTo>
                    <a:cubicBezTo>
                      <a:pt x="10110" y="898"/>
                      <a:pt x="12803" y="0"/>
                      <a:pt x="14599" y="0"/>
                    </a:cubicBezTo>
                    <a:cubicBezTo>
                      <a:pt x="15497" y="0"/>
                      <a:pt x="16394" y="0"/>
                      <a:pt x="17292" y="0"/>
                    </a:cubicBezTo>
                    <a:cubicBezTo>
                      <a:pt x="19088" y="0"/>
                      <a:pt x="19986" y="0"/>
                      <a:pt x="20883" y="1796"/>
                    </a:cubicBezTo>
                    <a:cubicBezTo>
                      <a:pt x="20883" y="3592"/>
                      <a:pt x="20883" y="4490"/>
                      <a:pt x="19088" y="5388"/>
                    </a:cubicBezTo>
                    <a:cubicBezTo>
                      <a:pt x="18190" y="5388"/>
                      <a:pt x="16394" y="5388"/>
                      <a:pt x="15497" y="5388"/>
                    </a:cubicBezTo>
                    <a:cubicBezTo>
                      <a:pt x="13701" y="5388"/>
                      <a:pt x="11905" y="5388"/>
                      <a:pt x="9212" y="7184"/>
                    </a:cubicBezTo>
                    <a:cubicBezTo>
                      <a:pt x="6518" y="8082"/>
                      <a:pt x="5621" y="9878"/>
                      <a:pt x="5621" y="11674"/>
                    </a:cubicBezTo>
                    <a:cubicBezTo>
                      <a:pt x="5621" y="13470"/>
                      <a:pt x="5621" y="16164"/>
                      <a:pt x="7416" y="17063"/>
                    </a:cubicBezTo>
                    <a:cubicBezTo>
                      <a:pt x="11008" y="19757"/>
                      <a:pt x="18190" y="21553"/>
                      <a:pt x="23577" y="22451"/>
                    </a:cubicBezTo>
                    <a:cubicBezTo>
                      <a:pt x="25373" y="22451"/>
                      <a:pt x="28066" y="23349"/>
                      <a:pt x="29862" y="24247"/>
                    </a:cubicBezTo>
                    <a:cubicBezTo>
                      <a:pt x="30760" y="24247"/>
                      <a:pt x="32555" y="24247"/>
                      <a:pt x="33453" y="25145"/>
                    </a:cubicBezTo>
                    <a:cubicBezTo>
                      <a:pt x="36147" y="26043"/>
                      <a:pt x="37942" y="26941"/>
                      <a:pt x="40636" y="26941"/>
                    </a:cubicBezTo>
                    <a:cubicBezTo>
                      <a:pt x="42431" y="26941"/>
                      <a:pt x="44227" y="26043"/>
                      <a:pt x="44227" y="24247"/>
                    </a:cubicBezTo>
                    <a:cubicBezTo>
                      <a:pt x="44227" y="23349"/>
                      <a:pt x="44227" y="21553"/>
                      <a:pt x="42431" y="19757"/>
                    </a:cubicBezTo>
                    <a:cubicBezTo>
                      <a:pt x="34351" y="14368"/>
                      <a:pt x="26271" y="11674"/>
                      <a:pt x="18190" y="10776"/>
                    </a:cubicBezTo>
                    <a:cubicBezTo>
                      <a:pt x="16394" y="10776"/>
                      <a:pt x="15497" y="8980"/>
                      <a:pt x="15497" y="8082"/>
                    </a:cubicBezTo>
                    <a:cubicBezTo>
                      <a:pt x="15497" y="6286"/>
                      <a:pt x="17292" y="5388"/>
                      <a:pt x="18190" y="5388"/>
                    </a:cubicBezTo>
                    <a:cubicBezTo>
                      <a:pt x="26271" y="5388"/>
                      <a:pt x="35249" y="9878"/>
                      <a:pt x="44227" y="15266"/>
                    </a:cubicBezTo>
                    <a:cubicBezTo>
                      <a:pt x="47818" y="17961"/>
                      <a:pt x="49614" y="21553"/>
                      <a:pt x="48716" y="25145"/>
                    </a:cubicBezTo>
                    <a:cubicBezTo>
                      <a:pt x="47818" y="28737"/>
                      <a:pt x="44227" y="31431"/>
                      <a:pt x="40636" y="32329"/>
                    </a:cubicBezTo>
                    <a:cubicBezTo>
                      <a:pt x="40636" y="32329"/>
                      <a:pt x="40636" y="32329"/>
                      <a:pt x="39738" y="32329"/>
                    </a:cubicBezTo>
                  </a:path>
                </a:pathLst>
              </a:custGeom>
              <a:solidFill>
                <a:srgbClr val="1D1D1B"/>
              </a:solidFill>
              <a:ln w="8971" cap="flat">
                <a:noFill/>
                <a:prstDash val="solid"/>
                <a:miter/>
              </a:ln>
            </p:spPr>
            <p:txBody>
              <a:bodyPr rtlCol="0" anchor="ctr"/>
              <a:lstStyle/>
              <a:p>
                <a:endParaRPr lang="en-US"/>
              </a:p>
            </p:txBody>
          </p:sp>
          <p:sp>
            <p:nvSpPr>
              <p:cNvPr id="1575" name="Freeform 1574">
                <a:extLst>
                  <a:ext uri="{FF2B5EF4-FFF2-40B4-BE49-F238E27FC236}">
                    <a16:creationId xmlns:a16="http://schemas.microsoft.com/office/drawing/2014/main" id="{603AFBB4-3CC8-5CBC-CBFF-9E44EE3BAAEE}"/>
                  </a:ext>
                </a:extLst>
              </p:cNvPr>
              <p:cNvSpPr/>
              <p:nvPr/>
            </p:nvSpPr>
            <p:spPr>
              <a:xfrm>
                <a:off x="11581688" y="5918484"/>
                <a:ext cx="49380" cy="27839"/>
              </a:xfrm>
              <a:custGeom>
                <a:avLst/>
                <a:gdLst>
                  <a:gd name="connsiteX0" fmla="*/ 37709 w 49380"/>
                  <a:gd name="connsiteY0" fmla="*/ 27839 h 27839"/>
                  <a:gd name="connsiteX1" fmla="*/ 28730 w 49380"/>
                  <a:gd name="connsiteY1" fmla="*/ 27839 h 27839"/>
                  <a:gd name="connsiteX2" fmla="*/ 24241 w 49380"/>
                  <a:gd name="connsiteY2" fmla="*/ 27839 h 27839"/>
                  <a:gd name="connsiteX3" fmla="*/ 20650 w 49380"/>
                  <a:gd name="connsiteY3" fmla="*/ 27839 h 27839"/>
                  <a:gd name="connsiteX4" fmla="*/ 4489 w 49380"/>
                  <a:gd name="connsiteY4" fmla="*/ 23349 h 27839"/>
                  <a:gd name="connsiteX5" fmla="*/ 0 w 49380"/>
                  <a:gd name="connsiteY5" fmla="*/ 10776 h 27839"/>
                  <a:gd name="connsiteX6" fmla="*/ 8080 w 49380"/>
                  <a:gd name="connsiteY6" fmla="*/ 0 h 27839"/>
                  <a:gd name="connsiteX7" fmla="*/ 11672 w 49380"/>
                  <a:gd name="connsiteY7" fmla="*/ 898 h 27839"/>
                  <a:gd name="connsiteX8" fmla="*/ 10774 w 49380"/>
                  <a:gd name="connsiteY8" fmla="*/ 4490 h 27839"/>
                  <a:gd name="connsiteX9" fmla="*/ 5387 w 49380"/>
                  <a:gd name="connsiteY9" fmla="*/ 10776 h 27839"/>
                  <a:gd name="connsiteX10" fmla="*/ 8080 w 49380"/>
                  <a:gd name="connsiteY10" fmla="*/ 18859 h 27839"/>
                  <a:gd name="connsiteX11" fmla="*/ 20650 w 49380"/>
                  <a:gd name="connsiteY11" fmla="*/ 21553 h 27839"/>
                  <a:gd name="connsiteX12" fmla="*/ 24241 w 49380"/>
                  <a:gd name="connsiteY12" fmla="*/ 21553 h 27839"/>
                  <a:gd name="connsiteX13" fmla="*/ 28730 w 49380"/>
                  <a:gd name="connsiteY13" fmla="*/ 21553 h 27839"/>
                  <a:gd name="connsiteX14" fmla="*/ 40402 w 49380"/>
                  <a:gd name="connsiteY14" fmla="*/ 21553 h 27839"/>
                  <a:gd name="connsiteX15" fmla="*/ 43095 w 49380"/>
                  <a:gd name="connsiteY15" fmla="*/ 18859 h 27839"/>
                  <a:gd name="connsiteX16" fmla="*/ 35015 w 49380"/>
                  <a:gd name="connsiteY16" fmla="*/ 12573 h 27839"/>
                  <a:gd name="connsiteX17" fmla="*/ 23343 w 49380"/>
                  <a:gd name="connsiteY17" fmla="*/ 10776 h 27839"/>
                  <a:gd name="connsiteX18" fmla="*/ 18854 w 49380"/>
                  <a:gd name="connsiteY18" fmla="*/ 10776 h 27839"/>
                  <a:gd name="connsiteX19" fmla="*/ 17058 w 49380"/>
                  <a:gd name="connsiteY19" fmla="*/ 8083 h 27839"/>
                  <a:gd name="connsiteX20" fmla="*/ 19752 w 49380"/>
                  <a:gd name="connsiteY20" fmla="*/ 5388 h 27839"/>
                  <a:gd name="connsiteX21" fmla="*/ 24241 w 49380"/>
                  <a:gd name="connsiteY21" fmla="*/ 5388 h 27839"/>
                  <a:gd name="connsiteX22" fmla="*/ 37709 w 49380"/>
                  <a:gd name="connsiteY22" fmla="*/ 7184 h 27839"/>
                  <a:gd name="connsiteX23" fmla="*/ 49380 w 49380"/>
                  <a:gd name="connsiteY23" fmla="*/ 18859 h 27839"/>
                  <a:gd name="connsiteX24" fmla="*/ 43095 w 49380"/>
                  <a:gd name="connsiteY24" fmla="*/ 26043 h 27839"/>
                  <a:gd name="connsiteX25" fmla="*/ 38606 w 49380"/>
                  <a:gd name="connsiteY25" fmla="*/ 26043 h 2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9380" h="27839">
                    <a:moveTo>
                      <a:pt x="37709" y="27839"/>
                    </a:moveTo>
                    <a:cubicBezTo>
                      <a:pt x="35015" y="27839"/>
                      <a:pt x="31424" y="27839"/>
                      <a:pt x="28730" y="27839"/>
                    </a:cubicBezTo>
                    <a:cubicBezTo>
                      <a:pt x="26935" y="27839"/>
                      <a:pt x="26037" y="27839"/>
                      <a:pt x="24241" y="27839"/>
                    </a:cubicBezTo>
                    <a:cubicBezTo>
                      <a:pt x="23343" y="27839"/>
                      <a:pt x="22446" y="27839"/>
                      <a:pt x="20650" y="27839"/>
                    </a:cubicBezTo>
                    <a:cubicBezTo>
                      <a:pt x="15263" y="27839"/>
                      <a:pt x="8978" y="27839"/>
                      <a:pt x="4489" y="23349"/>
                    </a:cubicBezTo>
                    <a:cubicBezTo>
                      <a:pt x="1795" y="20655"/>
                      <a:pt x="0" y="15267"/>
                      <a:pt x="0" y="10776"/>
                    </a:cubicBezTo>
                    <a:cubicBezTo>
                      <a:pt x="0" y="6286"/>
                      <a:pt x="3591" y="1796"/>
                      <a:pt x="8080" y="0"/>
                    </a:cubicBezTo>
                    <a:cubicBezTo>
                      <a:pt x="8978" y="0"/>
                      <a:pt x="10774" y="0"/>
                      <a:pt x="11672" y="898"/>
                    </a:cubicBezTo>
                    <a:cubicBezTo>
                      <a:pt x="12569" y="1796"/>
                      <a:pt x="11672" y="3592"/>
                      <a:pt x="10774" y="4490"/>
                    </a:cubicBezTo>
                    <a:cubicBezTo>
                      <a:pt x="7182" y="6286"/>
                      <a:pt x="6285" y="8980"/>
                      <a:pt x="5387" y="10776"/>
                    </a:cubicBezTo>
                    <a:cubicBezTo>
                      <a:pt x="5387" y="14369"/>
                      <a:pt x="5387" y="17961"/>
                      <a:pt x="8080" y="18859"/>
                    </a:cubicBezTo>
                    <a:cubicBezTo>
                      <a:pt x="10774" y="21553"/>
                      <a:pt x="16161" y="21553"/>
                      <a:pt x="20650" y="21553"/>
                    </a:cubicBezTo>
                    <a:cubicBezTo>
                      <a:pt x="21547" y="21553"/>
                      <a:pt x="23343" y="21553"/>
                      <a:pt x="24241" y="21553"/>
                    </a:cubicBezTo>
                    <a:cubicBezTo>
                      <a:pt x="26037" y="21553"/>
                      <a:pt x="26935" y="21553"/>
                      <a:pt x="28730" y="21553"/>
                    </a:cubicBezTo>
                    <a:cubicBezTo>
                      <a:pt x="33220" y="21553"/>
                      <a:pt x="38606" y="22451"/>
                      <a:pt x="40402" y="21553"/>
                    </a:cubicBezTo>
                    <a:cubicBezTo>
                      <a:pt x="41300" y="21553"/>
                      <a:pt x="43095" y="20655"/>
                      <a:pt x="43095" y="18859"/>
                    </a:cubicBezTo>
                    <a:cubicBezTo>
                      <a:pt x="43095" y="17063"/>
                      <a:pt x="40402" y="14369"/>
                      <a:pt x="35015" y="12573"/>
                    </a:cubicBezTo>
                    <a:cubicBezTo>
                      <a:pt x="30526" y="10776"/>
                      <a:pt x="26037" y="10776"/>
                      <a:pt x="23343" y="10776"/>
                    </a:cubicBezTo>
                    <a:cubicBezTo>
                      <a:pt x="21547" y="10776"/>
                      <a:pt x="20650" y="10776"/>
                      <a:pt x="18854" y="10776"/>
                    </a:cubicBezTo>
                    <a:cubicBezTo>
                      <a:pt x="17058" y="10776"/>
                      <a:pt x="16161" y="8980"/>
                      <a:pt x="17058" y="8083"/>
                    </a:cubicBezTo>
                    <a:cubicBezTo>
                      <a:pt x="17058" y="6286"/>
                      <a:pt x="18854" y="5388"/>
                      <a:pt x="19752" y="5388"/>
                    </a:cubicBezTo>
                    <a:cubicBezTo>
                      <a:pt x="20650" y="5388"/>
                      <a:pt x="22446" y="5388"/>
                      <a:pt x="24241" y="5388"/>
                    </a:cubicBezTo>
                    <a:cubicBezTo>
                      <a:pt x="27832" y="5388"/>
                      <a:pt x="32321" y="5388"/>
                      <a:pt x="37709" y="7184"/>
                    </a:cubicBezTo>
                    <a:cubicBezTo>
                      <a:pt x="44891" y="9878"/>
                      <a:pt x="49380" y="14369"/>
                      <a:pt x="49380" y="18859"/>
                    </a:cubicBezTo>
                    <a:cubicBezTo>
                      <a:pt x="49380" y="20655"/>
                      <a:pt x="49380" y="24247"/>
                      <a:pt x="43095" y="26043"/>
                    </a:cubicBezTo>
                    <a:cubicBezTo>
                      <a:pt x="42198" y="26043"/>
                      <a:pt x="40402" y="26043"/>
                      <a:pt x="38606" y="26043"/>
                    </a:cubicBezTo>
                  </a:path>
                </a:pathLst>
              </a:custGeom>
              <a:solidFill>
                <a:srgbClr val="1D1D1B"/>
              </a:solidFill>
              <a:ln w="8971" cap="flat">
                <a:noFill/>
                <a:prstDash val="solid"/>
                <a:miter/>
              </a:ln>
            </p:spPr>
            <p:txBody>
              <a:bodyPr rtlCol="0" anchor="ctr"/>
              <a:lstStyle/>
              <a:p>
                <a:endParaRPr lang="en-US"/>
              </a:p>
            </p:txBody>
          </p:sp>
          <p:sp>
            <p:nvSpPr>
              <p:cNvPr id="1576" name="Freeform 1575">
                <a:extLst>
                  <a:ext uri="{FF2B5EF4-FFF2-40B4-BE49-F238E27FC236}">
                    <a16:creationId xmlns:a16="http://schemas.microsoft.com/office/drawing/2014/main" id="{A890A58E-AE57-3563-6959-D2FD3D7E070F}"/>
                  </a:ext>
                </a:extLst>
              </p:cNvPr>
              <p:cNvSpPr/>
              <p:nvPr/>
            </p:nvSpPr>
            <p:spPr>
              <a:xfrm>
                <a:off x="11584237" y="5937204"/>
                <a:ext cx="40546" cy="21691"/>
              </a:xfrm>
              <a:custGeom>
                <a:avLst/>
                <a:gdLst>
                  <a:gd name="connsiteX0" fmla="*/ 31568 w 40546"/>
                  <a:gd name="connsiteY0" fmla="*/ 20794 h 21691"/>
                  <a:gd name="connsiteX1" fmla="*/ 26181 w 40546"/>
                  <a:gd name="connsiteY1" fmla="*/ 20794 h 21691"/>
                  <a:gd name="connsiteX2" fmla="*/ 22590 w 40546"/>
                  <a:gd name="connsiteY2" fmla="*/ 20794 h 21691"/>
                  <a:gd name="connsiteX3" fmla="*/ 17203 w 40546"/>
                  <a:gd name="connsiteY3" fmla="*/ 20794 h 21691"/>
                  <a:gd name="connsiteX4" fmla="*/ 3735 w 40546"/>
                  <a:gd name="connsiteY4" fmla="*/ 18100 h 21691"/>
                  <a:gd name="connsiteX5" fmla="*/ 144 w 40546"/>
                  <a:gd name="connsiteY5" fmla="*/ 12711 h 21691"/>
                  <a:gd name="connsiteX6" fmla="*/ 2837 w 40546"/>
                  <a:gd name="connsiteY6" fmla="*/ 1037 h 21691"/>
                  <a:gd name="connsiteX7" fmla="*/ 6429 w 40546"/>
                  <a:gd name="connsiteY7" fmla="*/ 1037 h 21691"/>
                  <a:gd name="connsiteX8" fmla="*/ 6429 w 40546"/>
                  <a:gd name="connsiteY8" fmla="*/ 4629 h 21691"/>
                  <a:gd name="connsiteX9" fmla="*/ 4633 w 40546"/>
                  <a:gd name="connsiteY9" fmla="*/ 11814 h 21691"/>
                  <a:gd name="connsiteX10" fmla="*/ 5531 w 40546"/>
                  <a:gd name="connsiteY10" fmla="*/ 13609 h 21691"/>
                  <a:gd name="connsiteX11" fmla="*/ 15407 w 40546"/>
                  <a:gd name="connsiteY11" fmla="*/ 15406 h 21691"/>
                  <a:gd name="connsiteX12" fmla="*/ 21692 w 40546"/>
                  <a:gd name="connsiteY12" fmla="*/ 15406 h 21691"/>
                  <a:gd name="connsiteX13" fmla="*/ 25283 w 40546"/>
                  <a:gd name="connsiteY13" fmla="*/ 15406 h 21691"/>
                  <a:gd name="connsiteX14" fmla="*/ 35159 w 40546"/>
                  <a:gd name="connsiteY14" fmla="*/ 14507 h 21691"/>
                  <a:gd name="connsiteX15" fmla="*/ 35159 w 40546"/>
                  <a:gd name="connsiteY15" fmla="*/ 13609 h 21691"/>
                  <a:gd name="connsiteX16" fmla="*/ 31568 w 40546"/>
                  <a:gd name="connsiteY16" fmla="*/ 10017 h 21691"/>
                  <a:gd name="connsiteX17" fmla="*/ 30670 w 40546"/>
                  <a:gd name="connsiteY17" fmla="*/ 6425 h 21691"/>
                  <a:gd name="connsiteX18" fmla="*/ 34261 w 40546"/>
                  <a:gd name="connsiteY18" fmla="*/ 5527 h 21691"/>
                  <a:gd name="connsiteX19" fmla="*/ 40546 w 40546"/>
                  <a:gd name="connsiteY19" fmla="*/ 11814 h 21691"/>
                  <a:gd name="connsiteX20" fmla="*/ 40546 w 40546"/>
                  <a:gd name="connsiteY20" fmla="*/ 17201 h 21691"/>
                  <a:gd name="connsiteX21" fmla="*/ 31568 w 40546"/>
                  <a:gd name="connsiteY21" fmla="*/ 21692 h 21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546" h="21691">
                    <a:moveTo>
                      <a:pt x="31568" y="20794"/>
                    </a:moveTo>
                    <a:cubicBezTo>
                      <a:pt x="29772" y="20794"/>
                      <a:pt x="27976" y="20794"/>
                      <a:pt x="26181" y="20794"/>
                    </a:cubicBezTo>
                    <a:cubicBezTo>
                      <a:pt x="25283" y="20794"/>
                      <a:pt x="23487" y="20794"/>
                      <a:pt x="22590" y="20794"/>
                    </a:cubicBezTo>
                    <a:cubicBezTo>
                      <a:pt x="20794" y="20794"/>
                      <a:pt x="18101" y="20794"/>
                      <a:pt x="17203" y="20794"/>
                    </a:cubicBezTo>
                    <a:cubicBezTo>
                      <a:pt x="12714" y="20794"/>
                      <a:pt x="9122" y="20794"/>
                      <a:pt x="3735" y="18100"/>
                    </a:cubicBezTo>
                    <a:cubicBezTo>
                      <a:pt x="1940" y="17201"/>
                      <a:pt x="144" y="15406"/>
                      <a:pt x="144" y="12711"/>
                    </a:cubicBezTo>
                    <a:cubicBezTo>
                      <a:pt x="-754" y="7323"/>
                      <a:pt x="2837" y="1935"/>
                      <a:pt x="2837" y="1037"/>
                    </a:cubicBezTo>
                    <a:cubicBezTo>
                      <a:pt x="2837" y="139"/>
                      <a:pt x="5531" y="-759"/>
                      <a:pt x="6429" y="1037"/>
                    </a:cubicBezTo>
                    <a:cubicBezTo>
                      <a:pt x="7327" y="1037"/>
                      <a:pt x="8224" y="3731"/>
                      <a:pt x="6429" y="4629"/>
                    </a:cubicBezTo>
                    <a:cubicBezTo>
                      <a:pt x="6429" y="5527"/>
                      <a:pt x="3735" y="10017"/>
                      <a:pt x="4633" y="11814"/>
                    </a:cubicBezTo>
                    <a:cubicBezTo>
                      <a:pt x="4633" y="11814"/>
                      <a:pt x="4633" y="12711"/>
                      <a:pt x="5531" y="13609"/>
                    </a:cubicBezTo>
                    <a:cubicBezTo>
                      <a:pt x="9122" y="15406"/>
                      <a:pt x="11816" y="15406"/>
                      <a:pt x="15407" y="15406"/>
                    </a:cubicBezTo>
                    <a:cubicBezTo>
                      <a:pt x="17203" y="15406"/>
                      <a:pt x="18998" y="15406"/>
                      <a:pt x="21692" y="15406"/>
                    </a:cubicBezTo>
                    <a:cubicBezTo>
                      <a:pt x="22590" y="15406"/>
                      <a:pt x="24385" y="15406"/>
                      <a:pt x="25283" y="15406"/>
                    </a:cubicBezTo>
                    <a:cubicBezTo>
                      <a:pt x="29772" y="15406"/>
                      <a:pt x="34261" y="15406"/>
                      <a:pt x="35159" y="14507"/>
                    </a:cubicBezTo>
                    <a:cubicBezTo>
                      <a:pt x="35159" y="14507"/>
                      <a:pt x="35159" y="14507"/>
                      <a:pt x="35159" y="13609"/>
                    </a:cubicBezTo>
                    <a:cubicBezTo>
                      <a:pt x="35159" y="11814"/>
                      <a:pt x="32466" y="10915"/>
                      <a:pt x="31568" y="10017"/>
                    </a:cubicBezTo>
                    <a:cubicBezTo>
                      <a:pt x="30670" y="10017"/>
                      <a:pt x="29772" y="8221"/>
                      <a:pt x="30670" y="6425"/>
                    </a:cubicBezTo>
                    <a:cubicBezTo>
                      <a:pt x="30670" y="5527"/>
                      <a:pt x="32466" y="4629"/>
                      <a:pt x="34261" y="5527"/>
                    </a:cubicBezTo>
                    <a:cubicBezTo>
                      <a:pt x="36057" y="6425"/>
                      <a:pt x="39649" y="9119"/>
                      <a:pt x="40546" y="11814"/>
                    </a:cubicBezTo>
                    <a:cubicBezTo>
                      <a:pt x="40546" y="13609"/>
                      <a:pt x="40546" y="15406"/>
                      <a:pt x="40546" y="17201"/>
                    </a:cubicBezTo>
                    <a:cubicBezTo>
                      <a:pt x="38750" y="20794"/>
                      <a:pt x="35159" y="21692"/>
                      <a:pt x="31568" y="21692"/>
                    </a:cubicBezTo>
                  </a:path>
                </a:pathLst>
              </a:custGeom>
              <a:solidFill>
                <a:srgbClr val="1D1D1B"/>
              </a:solidFill>
              <a:ln w="8971" cap="flat">
                <a:noFill/>
                <a:prstDash val="solid"/>
                <a:miter/>
              </a:ln>
            </p:spPr>
            <p:txBody>
              <a:bodyPr rtlCol="0" anchor="ctr"/>
              <a:lstStyle/>
              <a:p>
                <a:endParaRPr lang="en-US"/>
              </a:p>
            </p:txBody>
          </p:sp>
          <p:sp>
            <p:nvSpPr>
              <p:cNvPr id="1577" name="Freeform 1576">
                <a:extLst>
                  <a:ext uri="{FF2B5EF4-FFF2-40B4-BE49-F238E27FC236}">
                    <a16:creationId xmlns:a16="http://schemas.microsoft.com/office/drawing/2014/main" id="{DC728FED-3EBF-9141-6341-7B5AD7FFE211}"/>
                  </a:ext>
                </a:extLst>
              </p:cNvPr>
              <p:cNvSpPr/>
              <p:nvPr/>
            </p:nvSpPr>
            <p:spPr>
              <a:xfrm>
                <a:off x="11757661" y="6222019"/>
                <a:ext cx="16160" cy="39513"/>
              </a:xfrm>
              <a:custGeom>
                <a:avLst/>
                <a:gdLst>
                  <a:gd name="connsiteX0" fmla="*/ 4489 w 16160"/>
                  <a:gd name="connsiteY0" fmla="*/ 39514 h 39513"/>
                  <a:gd name="connsiteX1" fmla="*/ 16161 w 16160"/>
                  <a:gd name="connsiteY1" fmla="*/ 3592 h 39513"/>
                  <a:gd name="connsiteX2" fmla="*/ 15263 w 16160"/>
                  <a:gd name="connsiteY2" fmla="*/ 0 h 39513"/>
                  <a:gd name="connsiteX3" fmla="*/ 11672 w 16160"/>
                  <a:gd name="connsiteY3" fmla="*/ 898 h 39513"/>
                  <a:gd name="connsiteX4" fmla="*/ 0 w 16160"/>
                  <a:gd name="connsiteY4" fmla="*/ 38616 h 39513"/>
                  <a:gd name="connsiteX5" fmla="*/ 5387 w 16160"/>
                  <a:gd name="connsiteY5" fmla="*/ 38616 h 39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60" h="39513">
                    <a:moveTo>
                      <a:pt x="4489" y="39514"/>
                    </a:moveTo>
                    <a:cubicBezTo>
                      <a:pt x="8081" y="26043"/>
                      <a:pt x="11672" y="11675"/>
                      <a:pt x="16161" y="3592"/>
                    </a:cubicBezTo>
                    <a:cubicBezTo>
                      <a:pt x="16161" y="2695"/>
                      <a:pt x="16161" y="898"/>
                      <a:pt x="15263" y="0"/>
                    </a:cubicBezTo>
                    <a:cubicBezTo>
                      <a:pt x="14366" y="0"/>
                      <a:pt x="12570" y="0"/>
                      <a:pt x="11672" y="898"/>
                    </a:cubicBezTo>
                    <a:cubicBezTo>
                      <a:pt x="7182" y="10776"/>
                      <a:pt x="2693" y="26043"/>
                      <a:pt x="0" y="38616"/>
                    </a:cubicBezTo>
                    <a:lnTo>
                      <a:pt x="5387" y="38616"/>
                    </a:lnTo>
                  </a:path>
                </a:pathLst>
              </a:custGeom>
              <a:solidFill>
                <a:srgbClr val="1D1D1B"/>
              </a:solidFill>
              <a:ln w="8971" cap="flat">
                <a:noFill/>
                <a:prstDash val="solid"/>
                <a:miter/>
              </a:ln>
            </p:spPr>
            <p:txBody>
              <a:bodyPr rtlCol="0" anchor="ctr"/>
              <a:lstStyle/>
              <a:p>
                <a:endParaRPr lang="en-US"/>
              </a:p>
            </p:txBody>
          </p:sp>
          <p:sp>
            <p:nvSpPr>
              <p:cNvPr id="1578" name="Freeform 1577">
                <a:extLst>
                  <a:ext uri="{FF2B5EF4-FFF2-40B4-BE49-F238E27FC236}">
                    <a16:creationId xmlns:a16="http://schemas.microsoft.com/office/drawing/2014/main" id="{EF9428BE-EE3A-455D-6FAD-0428ED9AF728}"/>
                  </a:ext>
                </a:extLst>
              </p:cNvPr>
              <p:cNvSpPr/>
              <p:nvPr/>
            </p:nvSpPr>
            <p:spPr>
              <a:xfrm>
                <a:off x="11795370" y="5518860"/>
                <a:ext cx="112599" cy="50289"/>
              </a:xfrm>
              <a:custGeom>
                <a:avLst/>
                <a:gdLst>
                  <a:gd name="connsiteX0" fmla="*/ 52972 w 112599"/>
                  <a:gd name="connsiteY0" fmla="*/ 50290 h 50289"/>
                  <a:gd name="connsiteX1" fmla="*/ 41300 w 112599"/>
                  <a:gd name="connsiteY1" fmla="*/ 48494 h 50289"/>
                  <a:gd name="connsiteX2" fmla="*/ 0 w 112599"/>
                  <a:gd name="connsiteY2" fmla="*/ 3592 h 50289"/>
                  <a:gd name="connsiteX3" fmla="*/ 1796 w 112599"/>
                  <a:gd name="connsiteY3" fmla="*/ 0 h 50289"/>
                  <a:gd name="connsiteX4" fmla="*/ 5387 w 112599"/>
                  <a:gd name="connsiteY4" fmla="*/ 1796 h 50289"/>
                  <a:gd name="connsiteX5" fmla="*/ 43095 w 112599"/>
                  <a:gd name="connsiteY5" fmla="*/ 43106 h 50289"/>
                  <a:gd name="connsiteX6" fmla="*/ 107739 w 112599"/>
                  <a:gd name="connsiteY6" fmla="*/ 2694 h 50289"/>
                  <a:gd name="connsiteX7" fmla="*/ 111330 w 112599"/>
                  <a:gd name="connsiteY7" fmla="*/ 1796 h 50289"/>
                  <a:gd name="connsiteX8" fmla="*/ 112228 w 112599"/>
                  <a:gd name="connsiteY8" fmla="*/ 5388 h 50289"/>
                  <a:gd name="connsiteX9" fmla="*/ 52972 w 112599"/>
                  <a:gd name="connsiteY9" fmla="*/ 50290 h 5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2599" h="50289">
                    <a:moveTo>
                      <a:pt x="52972" y="50290"/>
                    </a:moveTo>
                    <a:cubicBezTo>
                      <a:pt x="49380" y="50290"/>
                      <a:pt x="45789" y="50290"/>
                      <a:pt x="41300" y="48494"/>
                    </a:cubicBezTo>
                    <a:cubicBezTo>
                      <a:pt x="21548" y="44004"/>
                      <a:pt x="8081" y="28737"/>
                      <a:pt x="0" y="3592"/>
                    </a:cubicBezTo>
                    <a:cubicBezTo>
                      <a:pt x="0" y="1796"/>
                      <a:pt x="0" y="898"/>
                      <a:pt x="1796" y="0"/>
                    </a:cubicBezTo>
                    <a:cubicBezTo>
                      <a:pt x="3592" y="0"/>
                      <a:pt x="4489" y="0"/>
                      <a:pt x="5387" y="1796"/>
                    </a:cubicBezTo>
                    <a:cubicBezTo>
                      <a:pt x="12570" y="26043"/>
                      <a:pt x="25139" y="39514"/>
                      <a:pt x="43095" y="43106"/>
                    </a:cubicBezTo>
                    <a:cubicBezTo>
                      <a:pt x="74519" y="50290"/>
                      <a:pt x="95169" y="25145"/>
                      <a:pt x="107739" y="2694"/>
                    </a:cubicBezTo>
                    <a:cubicBezTo>
                      <a:pt x="107739" y="1796"/>
                      <a:pt x="110432" y="898"/>
                      <a:pt x="111330" y="1796"/>
                    </a:cubicBezTo>
                    <a:cubicBezTo>
                      <a:pt x="112228" y="1796"/>
                      <a:pt x="113126" y="3592"/>
                      <a:pt x="112228" y="5388"/>
                    </a:cubicBezTo>
                    <a:cubicBezTo>
                      <a:pt x="102352" y="22451"/>
                      <a:pt x="82600" y="50290"/>
                      <a:pt x="52972" y="50290"/>
                    </a:cubicBezTo>
                  </a:path>
                </a:pathLst>
              </a:custGeom>
              <a:solidFill>
                <a:srgbClr val="1D1D1B"/>
              </a:solidFill>
              <a:ln w="8971" cap="flat">
                <a:noFill/>
                <a:prstDash val="solid"/>
                <a:miter/>
              </a:ln>
            </p:spPr>
            <p:txBody>
              <a:bodyPr rtlCol="0" anchor="ctr"/>
              <a:lstStyle/>
              <a:p>
                <a:endParaRPr lang="en-US"/>
              </a:p>
            </p:txBody>
          </p:sp>
          <p:sp>
            <p:nvSpPr>
              <p:cNvPr id="1579" name="Freeform 1578">
                <a:extLst>
                  <a:ext uri="{FF2B5EF4-FFF2-40B4-BE49-F238E27FC236}">
                    <a16:creationId xmlns:a16="http://schemas.microsoft.com/office/drawing/2014/main" id="{9E16087A-3ED7-C223-423B-EAE171AC47E2}"/>
                  </a:ext>
                </a:extLst>
              </p:cNvPr>
              <p:cNvSpPr/>
              <p:nvPr/>
            </p:nvSpPr>
            <p:spPr>
              <a:xfrm>
                <a:off x="11771964" y="5451718"/>
                <a:ext cx="25201" cy="44691"/>
              </a:xfrm>
              <a:custGeom>
                <a:avLst/>
                <a:gdLst>
                  <a:gd name="connsiteX0" fmla="*/ 17121 w 25201"/>
                  <a:gd name="connsiteY0" fmla="*/ 43794 h 44691"/>
                  <a:gd name="connsiteX1" fmla="*/ 17121 w 25201"/>
                  <a:gd name="connsiteY1" fmla="*/ 43794 h 44691"/>
                  <a:gd name="connsiteX2" fmla="*/ 62 w 25201"/>
                  <a:gd name="connsiteY2" fmla="*/ 17751 h 44691"/>
                  <a:gd name="connsiteX3" fmla="*/ 11734 w 25201"/>
                  <a:gd name="connsiteY3" fmla="*/ 688 h 44691"/>
                  <a:gd name="connsiteX4" fmla="*/ 25201 w 25201"/>
                  <a:gd name="connsiteY4" fmla="*/ 5178 h 44691"/>
                  <a:gd name="connsiteX5" fmla="*/ 25201 w 25201"/>
                  <a:gd name="connsiteY5" fmla="*/ 8770 h 44691"/>
                  <a:gd name="connsiteX6" fmla="*/ 21610 w 25201"/>
                  <a:gd name="connsiteY6" fmla="*/ 8770 h 44691"/>
                  <a:gd name="connsiteX7" fmla="*/ 13530 w 25201"/>
                  <a:gd name="connsiteY7" fmla="*/ 6076 h 44691"/>
                  <a:gd name="connsiteX8" fmla="*/ 5449 w 25201"/>
                  <a:gd name="connsiteY8" fmla="*/ 18649 h 44691"/>
                  <a:gd name="connsiteX9" fmla="*/ 18916 w 25201"/>
                  <a:gd name="connsiteY9" fmla="*/ 39304 h 44691"/>
                  <a:gd name="connsiteX10" fmla="*/ 20712 w 25201"/>
                  <a:gd name="connsiteY10" fmla="*/ 42896 h 44691"/>
                  <a:gd name="connsiteX11" fmla="*/ 18019 w 25201"/>
                  <a:gd name="connsiteY11" fmla="*/ 44692 h 44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01" h="44691">
                    <a:moveTo>
                      <a:pt x="17121" y="43794"/>
                    </a:moveTo>
                    <a:cubicBezTo>
                      <a:pt x="17121" y="43794"/>
                      <a:pt x="17121" y="43794"/>
                      <a:pt x="17121" y="43794"/>
                    </a:cubicBezTo>
                    <a:cubicBezTo>
                      <a:pt x="8142" y="41100"/>
                      <a:pt x="-836" y="32119"/>
                      <a:pt x="62" y="17751"/>
                    </a:cubicBezTo>
                    <a:cubicBezTo>
                      <a:pt x="62" y="8770"/>
                      <a:pt x="5449" y="2484"/>
                      <a:pt x="11734" y="688"/>
                    </a:cubicBezTo>
                    <a:cubicBezTo>
                      <a:pt x="16223" y="-1108"/>
                      <a:pt x="21610" y="688"/>
                      <a:pt x="25201" y="5178"/>
                    </a:cubicBezTo>
                    <a:cubicBezTo>
                      <a:pt x="25201" y="6076"/>
                      <a:pt x="25201" y="7873"/>
                      <a:pt x="25201" y="8770"/>
                    </a:cubicBezTo>
                    <a:cubicBezTo>
                      <a:pt x="24303" y="8770"/>
                      <a:pt x="22508" y="8770"/>
                      <a:pt x="21610" y="8770"/>
                    </a:cubicBezTo>
                    <a:cubicBezTo>
                      <a:pt x="19814" y="6076"/>
                      <a:pt x="16223" y="5178"/>
                      <a:pt x="13530" y="6076"/>
                    </a:cubicBezTo>
                    <a:cubicBezTo>
                      <a:pt x="9938" y="6975"/>
                      <a:pt x="6347" y="11465"/>
                      <a:pt x="5449" y="18649"/>
                    </a:cubicBezTo>
                    <a:cubicBezTo>
                      <a:pt x="4551" y="33017"/>
                      <a:pt x="15325" y="38406"/>
                      <a:pt x="18916" y="39304"/>
                    </a:cubicBezTo>
                    <a:cubicBezTo>
                      <a:pt x="19814" y="39304"/>
                      <a:pt x="20712" y="41100"/>
                      <a:pt x="20712" y="42896"/>
                    </a:cubicBezTo>
                    <a:cubicBezTo>
                      <a:pt x="20712" y="43794"/>
                      <a:pt x="18916" y="44692"/>
                      <a:pt x="18019" y="44692"/>
                    </a:cubicBezTo>
                  </a:path>
                </a:pathLst>
              </a:custGeom>
              <a:solidFill>
                <a:srgbClr val="1D1D1B"/>
              </a:solidFill>
              <a:ln w="8971" cap="flat">
                <a:noFill/>
                <a:prstDash val="solid"/>
                <a:miter/>
              </a:ln>
            </p:spPr>
            <p:txBody>
              <a:bodyPr rtlCol="0" anchor="ctr"/>
              <a:lstStyle/>
              <a:p>
                <a:endParaRPr lang="en-US"/>
              </a:p>
            </p:txBody>
          </p:sp>
          <p:sp>
            <p:nvSpPr>
              <p:cNvPr id="1580" name="Freeform 1579">
                <a:extLst>
                  <a:ext uri="{FF2B5EF4-FFF2-40B4-BE49-F238E27FC236}">
                    <a16:creationId xmlns:a16="http://schemas.microsoft.com/office/drawing/2014/main" id="{53627D0B-944D-76F7-80B1-576E48BCF9B6}"/>
                  </a:ext>
                </a:extLst>
              </p:cNvPr>
              <p:cNvSpPr/>
              <p:nvPr/>
            </p:nvSpPr>
            <p:spPr>
              <a:xfrm>
                <a:off x="11851035" y="5470893"/>
                <a:ext cx="15401" cy="32701"/>
              </a:xfrm>
              <a:custGeom>
                <a:avLst/>
                <a:gdLst>
                  <a:gd name="connsiteX0" fmla="*/ 2693 w 15401"/>
                  <a:gd name="connsiteY0" fmla="*/ 32701 h 32701"/>
                  <a:gd name="connsiteX1" fmla="*/ 0 w 15401"/>
                  <a:gd name="connsiteY1" fmla="*/ 30905 h 32701"/>
                  <a:gd name="connsiteX2" fmla="*/ 1796 w 15401"/>
                  <a:gd name="connsiteY2" fmla="*/ 27313 h 32701"/>
                  <a:gd name="connsiteX3" fmla="*/ 6285 w 15401"/>
                  <a:gd name="connsiteY3" fmla="*/ 24619 h 32701"/>
                  <a:gd name="connsiteX4" fmla="*/ 6285 w 15401"/>
                  <a:gd name="connsiteY4" fmla="*/ 18333 h 32701"/>
                  <a:gd name="connsiteX5" fmla="*/ 10774 w 15401"/>
                  <a:gd name="connsiteY5" fmla="*/ 1270 h 32701"/>
                  <a:gd name="connsiteX6" fmla="*/ 14365 w 15401"/>
                  <a:gd name="connsiteY6" fmla="*/ 372 h 32701"/>
                  <a:gd name="connsiteX7" fmla="*/ 14365 w 15401"/>
                  <a:gd name="connsiteY7" fmla="*/ 3964 h 32701"/>
                  <a:gd name="connsiteX8" fmla="*/ 10774 w 15401"/>
                  <a:gd name="connsiteY8" fmla="*/ 16536 h 32701"/>
                  <a:gd name="connsiteX9" fmla="*/ 10774 w 15401"/>
                  <a:gd name="connsiteY9" fmla="*/ 27313 h 32701"/>
                  <a:gd name="connsiteX10" fmla="*/ 2693 w 15401"/>
                  <a:gd name="connsiteY10" fmla="*/ 32701 h 32701"/>
                  <a:gd name="connsiteX11" fmla="*/ 2693 w 15401"/>
                  <a:gd name="connsiteY11" fmla="*/ 32701 h 32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401" h="32701">
                    <a:moveTo>
                      <a:pt x="2693" y="32701"/>
                    </a:moveTo>
                    <a:cubicBezTo>
                      <a:pt x="1796" y="32701"/>
                      <a:pt x="898" y="32701"/>
                      <a:pt x="0" y="30905"/>
                    </a:cubicBezTo>
                    <a:cubicBezTo>
                      <a:pt x="0" y="29109"/>
                      <a:pt x="0" y="28211"/>
                      <a:pt x="1796" y="27313"/>
                    </a:cubicBezTo>
                    <a:cubicBezTo>
                      <a:pt x="3591" y="27313"/>
                      <a:pt x="5387" y="26415"/>
                      <a:pt x="6285" y="24619"/>
                    </a:cubicBezTo>
                    <a:cubicBezTo>
                      <a:pt x="6285" y="22823"/>
                      <a:pt x="6285" y="21027"/>
                      <a:pt x="6285" y="18333"/>
                    </a:cubicBezTo>
                    <a:cubicBezTo>
                      <a:pt x="4489" y="13842"/>
                      <a:pt x="6285" y="8454"/>
                      <a:pt x="10774" y="1270"/>
                    </a:cubicBezTo>
                    <a:cubicBezTo>
                      <a:pt x="10774" y="372"/>
                      <a:pt x="13467" y="-526"/>
                      <a:pt x="14365" y="372"/>
                    </a:cubicBezTo>
                    <a:cubicBezTo>
                      <a:pt x="15263" y="372"/>
                      <a:pt x="16161" y="3066"/>
                      <a:pt x="14365" y="3964"/>
                    </a:cubicBezTo>
                    <a:cubicBezTo>
                      <a:pt x="9876" y="12046"/>
                      <a:pt x="9876" y="14741"/>
                      <a:pt x="10774" y="16536"/>
                    </a:cubicBezTo>
                    <a:cubicBezTo>
                      <a:pt x="11672" y="20129"/>
                      <a:pt x="13467" y="23721"/>
                      <a:pt x="10774" y="27313"/>
                    </a:cubicBezTo>
                    <a:cubicBezTo>
                      <a:pt x="9876" y="30007"/>
                      <a:pt x="7182" y="30905"/>
                      <a:pt x="2693" y="32701"/>
                    </a:cubicBezTo>
                    <a:cubicBezTo>
                      <a:pt x="2693" y="32701"/>
                      <a:pt x="2693" y="32701"/>
                      <a:pt x="2693" y="32701"/>
                    </a:cubicBezTo>
                  </a:path>
                </a:pathLst>
              </a:custGeom>
              <a:solidFill>
                <a:srgbClr val="1D1D1B"/>
              </a:solidFill>
              <a:ln w="8971" cap="flat">
                <a:noFill/>
                <a:prstDash val="solid"/>
                <a:miter/>
              </a:ln>
            </p:spPr>
            <p:txBody>
              <a:bodyPr rtlCol="0" anchor="ctr"/>
              <a:lstStyle/>
              <a:p>
                <a:endParaRPr lang="en-US"/>
              </a:p>
            </p:txBody>
          </p:sp>
          <p:sp>
            <p:nvSpPr>
              <p:cNvPr id="1581" name="Freeform 1580">
                <a:extLst>
                  <a:ext uri="{FF2B5EF4-FFF2-40B4-BE49-F238E27FC236}">
                    <a16:creationId xmlns:a16="http://schemas.microsoft.com/office/drawing/2014/main" id="{E143ADFB-F829-96D3-0D01-830F640D3798}"/>
                  </a:ext>
                </a:extLst>
              </p:cNvPr>
              <p:cNvSpPr/>
              <p:nvPr/>
            </p:nvSpPr>
            <p:spPr>
              <a:xfrm>
                <a:off x="11825896" y="5445472"/>
                <a:ext cx="29129" cy="11424"/>
              </a:xfrm>
              <a:custGeom>
                <a:avLst/>
                <a:gdLst>
                  <a:gd name="connsiteX0" fmla="*/ 26935 w 29129"/>
                  <a:gd name="connsiteY0" fmla="*/ 10526 h 11424"/>
                  <a:gd name="connsiteX1" fmla="*/ 25139 w 29129"/>
                  <a:gd name="connsiteY1" fmla="*/ 10526 h 11424"/>
                  <a:gd name="connsiteX2" fmla="*/ 2693 w 29129"/>
                  <a:gd name="connsiteY2" fmla="*/ 5138 h 11424"/>
                  <a:gd name="connsiteX3" fmla="*/ 0 w 29129"/>
                  <a:gd name="connsiteY3" fmla="*/ 3342 h 11424"/>
                  <a:gd name="connsiteX4" fmla="*/ 1795 w 29129"/>
                  <a:gd name="connsiteY4" fmla="*/ 648 h 11424"/>
                  <a:gd name="connsiteX5" fmla="*/ 28730 w 29129"/>
                  <a:gd name="connsiteY5" fmla="*/ 7832 h 11424"/>
                  <a:gd name="connsiteX6" fmla="*/ 28730 w 29129"/>
                  <a:gd name="connsiteY6" fmla="*/ 11424 h 11424"/>
                  <a:gd name="connsiteX7" fmla="*/ 26935 w 29129"/>
                  <a:gd name="connsiteY7" fmla="*/ 11424 h 11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129" h="11424">
                    <a:moveTo>
                      <a:pt x="26935" y="10526"/>
                    </a:moveTo>
                    <a:cubicBezTo>
                      <a:pt x="26935" y="10526"/>
                      <a:pt x="25139" y="10526"/>
                      <a:pt x="25139" y="10526"/>
                    </a:cubicBezTo>
                    <a:cubicBezTo>
                      <a:pt x="20650" y="5138"/>
                      <a:pt x="9876" y="3342"/>
                      <a:pt x="2693" y="5138"/>
                    </a:cubicBezTo>
                    <a:cubicBezTo>
                      <a:pt x="898" y="5138"/>
                      <a:pt x="0" y="5138"/>
                      <a:pt x="0" y="3342"/>
                    </a:cubicBezTo>
                    <a:cubicBezTo>
                      <a:pt x="0" y="1546"/>
                      <a:pt x="0" y="648"/>
                      <a:pt x="1795" y="648"/>
                    </a:cubicBezTo>
                    <a:cubicBezTo>
                      <a:pt x="10773" y="-1148"/>
                      <a:pt x="23343" y="648"/>
                      <a:pt x="28730" y="7832"/>
                    </a:cubicBezTo>
                    <a:cubicBezTo>
                      <a:pt x="29628" y="8730"/>
                      <a:pt x="28730" y="10526"/>
                      <a:pt x="28730" y="11424"/>
                    </a:cubicBezTo>
                    <a:cubicBezTo>
                      <a:pt x="28730" y="11424"/>
                      <a:pt x="27832" y="11424"/>
                      <a:pt x="26935" y="11424"/>
                    </a:cubicBezTo>
                  </a:path>
                </a:pathLst>
              </a:custGeom>
              <a:solidFill>
                <a:srgbClr val="1D1D1B"/>
              </a:solidFill>
              <a:ln w="8971" cap="flat">
                <a:noFill/>
                <a:prstDash val="solid"/>
                <a:miter/>
              </a:ln>
            </p:spPr>
            <p:txBody>
              <a:bodyPr rtlCol="0" anchor="ctr"/>
              <a:lstStyle/>
              <a:p>
                <a:endParaRPr lang="en-US"/>
              </a:p>
            </p:txBody>
          </p:sp>
          <p:sp>
            <p:nvSpPr>
              <p:cNvPr id="1582" name="Freeform 1581">
                <a:extLst>
                  <a:ext uri="{FF2B5EF4-FFF2-40B4-BE49-F238E27FC236}">
                    <a16:creationId xmlns:a16="http://schemas.microsoft.com/office/drawing/2014/main" id="{2FD118B3-9E2A-EA74-BD16-E5F69C41F2ED}"/>
                  </a:ext>
                </a:extLst>
              </p:cNvPr>
              <p:cNvSpPr/>
              <p:nvPr/>
            </p:nvSpPr>
            <p:spPr>
              <a:xfrm>
                <a:off x="11880663" y="5456989"/>
                <a:ext cx="27832" cy="11581"/>
              </a:xfrm>
              <a:custGeom>
                <a:avLst/>
                <a:gdLst>
                  <a:gd name="connsiteX0" fmla="*/ 26037 w 27832"/>
                  <a:gd name="connsiteY0" fmla="*/ 11582 h 11581"/>
                  <a:gd name="connsiteX1" fmla="*/ 24241 w 27832"/>
                  <a:gd name="connsiteY1" fmla="*/ 10684 h 11581"/>
                  <a:gd name="connsiteX2" fmla="*/ 3592 w 27832"/>
                  <a:gd name="connsiteY2" fmla="*/ 6193 h 11581"/>
                  <a:gd name="connsiteX3" fmla="*/ 0 w 27832"/>
                  <a:gd name="connsiteY3" fmla="*/ 4397 h 11581"/>
                  <a:gd name="connsiteX4" fmla="*/ 1796 w 27832"/>
                  <a:gd name="connsiteY4" fmla="*/ 805 h 11581"/>
                  <a:gd name="connsiteX5" fmla="*/ 27832 w 27832"/>
                  <a:gd name="connsiteY5" fmla="*/ 7989 h 11581"/>
                  <a:gd name="connsiteX6" fmla="*/ 27832 w 27832"/>
                  <a:gd name="connsiteY6" fmla="*/ 11582 h 11581"/>
                  <a:gd name="connsiteX7" fmla="*/ 26037 w 27832"/>
                  <a:gd name="connsiteY7" fmla="*/ 11582 h 11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32" h="11581">
                    <a:moveTo>
                      <a:pt x="26037" y="11582"/>
                    </a:moveTo>
                    <a:cubicBezTo>
                      <a:pt x="26037" y="11582"/>
                      <a:pt x="24241" y="11582"/>
                      <a:pt x="24241" y="10684"/>
                    </a:cubicBezTo>
                    <a:cubicBezTo>
                      <a:pt x="22446" y="7989"/>
                      <a:pt x="11672" y="3499"/>
                      <a:pt x="3592" y="6193"/>
                    </a:cubicBezTo>
                    <a:cubicBezTo>
                      <a:pt x="1796" y="6193"/>
                      <a:pt x="898" y="6193"/>
                      <a:pt x="0" y="4397"/>
                    </a:cubicBezTo>
                    <a:cubicBezTo>
                      <a:pt x="0" y="2601"/>
                      <a:pt x="0" y="1703"/>
                      <a:pt x="1796" y="805"/>
                    </a:cubicBezTo>
                    <a:cubicBezTo>
                      <a:pt x="11672" y="-1889"/>
                      <a:pt x="24241" y="2601"/>
                      <a:pt x="27832" y="7989"/>
                    </a:cubicBezTo>
                    <a:cubicBezTo>
                      <a:pt x="27832" y="8887"/>
                      <a:pt x="27832" y="10684"/>
                      <a:pt x="27832" y="11582"/>
                    </a:cubicBezTo>
                    <a:cubicBezTo>
                      <a:pt x="27832" y="11582"/>
                      <a:pt x="26935" y="11582"/>
                      <a:pt x="26037" y="11582"/>
                    </a:cubicBezTo>
                  </a:path>
                </a:pathLst>
              </a:custGeom>
              <a:solidFill>
                <a:srgbClr val="1D1D1B"/>
              </a:solidFill>
              <a:ln w="8971" cap="flat">
                <a:noFill/>
                <a:prstDash val="solid"/>
                <a:miter/>
              </a:ln>
            </p:spPr>
            <p:txBody>
              <a:bodyPr rtlCol="0" anchor="ctr"/>
              <a:lstStyle/>
              <a:p>
                <a:endParaRPr lang="en-US"/>
              </a:p>
            </p:txBody>
          </p:sp>
          <p:sp>
            <p:nvSpPr>
              <p:cNvPr id="1583" name="Freeform 1582">
                <a:extLst>
                  <a:ext uri="{FF2B5EF4-FFF2-40B4-BE49-F238E27FC236}">
                    <a16:creationId xmlns:a16="http://schemas.microsoft.com/office/drawing/2014/main" id="{9743C00A-839B-9A02-7687-04CF424CCC5F}"/>
                  </a:ext>
                </a:extLst>
              </p:cNvPr>
              <p:cNvSpPr/>
              <p:nvPr/>
            </p:nvSpPr>
            <p:spPr>
              <a:xfrm>
                <a:off x="11782127" y="5466101"/>
                <a:ext cx="8753" cy="12347"/>
              </a:xfrm>
              <a:custGeom>
                <a:avLst/>
                <a:gdLst>
                  <a:gd name="connsiteX0" fmla="*/ 6958 w 8753"/>
                  <a:gd name="connsiteY0" fmla="*/ 12348 h 12347"/>
                  <a:gd name="connsiteX1" fmla="*/ 4265 w 8753"/>
                  <a:gd name="connsiteY1" fmla="*/ 10552 h 12347"/>
                  <a:gd name="connsiteX2" fmla="*/ 673 w 8753"/>
                  <a:gd name="connsiteY2" fmla="*/ 4266 h 12347"/>
                  <a:gd name="connsiteX3" fmla="*/ 673 w 8753"/>
                  <a:gd name="connsiteY3" fmla="*/ 674 h 12347"/>
                  <a:gd name="connsiteX4" fmla="*/ 4265 w 8753"/>
                  <a:gd name="connsiteY4" fmla="*/ 674 h 12347"/>
                  <a:gd name="connsiteX5" fmla="*/ 8754 w 8753"/>
                  <a:gd name="connsiteY5" fmla="*/ 9654 h 12347"/>
                  <a:gd name="connsiteX6" fmla="*/ 6958 w 8753"/>
                  <a:gd name="connsiteY6" fmla="*/ 12348 h 12347"/>
                  <a:gd name="connsiteX7" fmla="*/ 6958 w 8753"/>
                  <a:gd name="connsiteY7" fmla="*/ 12348 h 12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53" h="12347">
                    <a:moveTo>
                      <a:pt x="6958" y="12348"/>
                    </a:moveTo>
                    <a:cubicBezTo>
                      <a:pt x="6060" y="12348"/>
                      <a:pt x="4265" y="12348"/>
                      <a:pt x="4265" y="10552"/>
                    </a:cubicBezTo>
                    <a:cubicBezTo>
                      <a:pt x="4265" y="6960"/>
                      <a:pt x="673" y="4266"/>
                      <a:pt x="673" y="4266"/>
                    </a:cubicBezTo>
                    <a:cubicBezTo>
                      <a:pt x="-224" y="3368"/>
                      <a:pt x="-224" y="1572"/>
                      <a:pt x="673" y="674"/>
                    </a:cubicBezTo>
                    <a:cubicBezTo>
                      <a:pt x="1571" y="-225"/>
                      <a:pt x="3367" y="-225"/>
                      <a:pt x="4265" y="674"/>
                    </a:cubicBezTo>
                    <a:cubicBezTo>
                      <a:pt x="5162" y="1572"/>
                      <a:pt x="7856" y="4266"/>
                      <a:pt x="8754" y="9654"/>
                    </a:cubicBezTo>
                    <a:cubicBezTo>
                      <a:pt x="8754" y="11450"/>
                      <a:pt x="8754" y="12348"/>
                      <a:pt x="6958" y="12348"/>
                    </a:cubicBezTo>
                    <a:cubicBezTo>
                      <a:pt x="6958" y="12348"/>
                      <a:pt x="6958" y="12348"/>
                      <a:pt x="6958" y="12348"/>
                    </a:cubicBezTo>
                  </a:path>
                </a:pathLst>
              </a:custGeom>
              <a:solidFill>
                <a:srgbClr val="1D1D1B"/>
              </a:solidFill>
              <a:ln w="8971" cap="flat">
                <a:noFill/>
                <a:prstDash val="solid"/>
                <a:miter/>
              </a:ln>
            </p:spPr>
            <p:txBody>
              <a:bodyPr rtlCol="0" anchor="ctr"/>
              <a:lstStyle/>
              <a:p>
                <a:endParaRPr lang="en-US"/>
              </a:p>
            </p:txBody>
          </p:sp>
          <p:sp>
            <p:nvSpPr>
              <p:cNvPr id="1584" name="Freeform 1583">
                <a:extLst>
                  <a:ext uri="{FF2B5EF4-FFF2-40B4-BE49-F238E27FC236}">
                    <a16:creationId xmlns:a16="http://schemas.microsoft.com/office/drawing/2014/main" id="{FA4F46BB-F6B3-BB4A-3858-D146A6B60486}"/>
                  </a:ext>
                </a:extLst>
              </p:cNvPr>
              <p:cNvSpPr/>
              <p:nvPr/>
            </p:nvSpPr>
            <p:spPr>
              <a:xfrm>
                <a:off x="11917474" y="5455998"/>
                <a:ext cx="7183" cy="20654"/>
              </a:xfrm>
              <a:custGeom>
                <a:avLst/>
                <a:gdLst>
                  <a:gd name="connsiteX0" fmla="*/ 1796 w 7183"/>
                  <a:gd name="connsiteY0" fmla="*/ 20655 h 20654"/>
                  <a:gd name="connsiteX1" fmla="*/ 1796 w 7183"/>
                  <a:gd name="connsiteY1" fmla="*/ 20655 h 20654"/>
                  <a:gd name="connsiteX2" fmla="*/ 0 w 7183"/>
                  <a:gd name="connsiteY2" fmla="*/ 17961 h 20654"/>
                  <a:gd name="connsiteX3" fmla="*/ 1796 w 7183"/>
                  <a:gd name="connsiteY3" fmla="*/ 2694 h 20654"/>
                  <a:gd name="connsiteX4" fmla="*/ 4489 w 7183"/>
                  <a:gd name="connsiteY4" fmla="*/ 0 h 20654"/>
                  <a:gd name="connsiteX5" fmla="*/ 7183 w 7183"/>
                  <a:gd name="connsiteY5" fmla="*/ 2694 h 20654"/>
                  <a:gd name="connsiteX6" fmla="*/ 4489 w 7183"/>
                  <a:gd name="connsiteY6" fmla="*/ 18859 h 20654"/>
                  <a:gd name="connsiteX7" fmla="*/ 1796 w 7183"/>
                  <a:gd name="connsiteY7" fmla="*/ 20655 h 20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83" h="20654">
                    <a:moveTo>
                      <a:pt x="1796" y="20655"/>
                    </a:moveTo>
                    <a:cubicBezTo>
                      <a:pt x="1796" y="20655"/>
                      <a:pt x="1796" y="20655"/>
                      <a:pt x="1796" y="20655"/>
                    </a:cubicBezTo>
                    <a:cubicBezTo>
                      <a:pt x="0" y="20655"/>
                      <a:pt x="0" y="18859"/>
                      <a:pt x="0" y="17961"/>
                    </a:cubicBezTo>
                    <a:cubicBezTo>
                      <a:pt x="1796" y="12573"/>
                      <a:pt x="1796" y="2694"/>
                      <a:pt x="1796" y="2694"/>
                    </a:cubicBezTo>
                    <a:cubicBezTo>
                      <a:pt x="1796" y="898"/>
                      <a:pt x="3592" y="0"/>
                      <a:pt x="4489" y="0"/>
                    </a:cubicBezTo>
                    <a:cubicBezTo>
                      <a:pt x="6285" y="0"/>
                      <a:pt x="7183" y="1796"/>
                      <a:pt x="7183" y="2694"/>
                    </a:cubicBezTo>
                    <a:cubicBezTo>
                      <a:pt x="7183" y="2694"/>
                      <a:pt x="7183" y="12573"/>
                      <a:pt x="4489" y="18859"/>
                    </a:cubicBezTo>
                    <a:cubicBezTo>
                      <a:pt x="4489" y="19757"/>
                      <a:pt x="2694" y="20655"/>
                      <a:pt x="1796" y="20655"/>
                    </a:cubicBezTo>
                  </a:path>
                </a:pathLst>
              </a:custGeom>
              <a:solidFill>
                <a:srgbClr val="1D1D1B"/>
              </a:solidFill>
              <a:ln w="8971" cap="flat">
                <a:noFill/>
                <a:prstDash val="solid"/>
                <a:miter/>
              </a:ln>
            </p:spPr>
            <p:txBody>
              <a:bodyPr rtlCol="0" anchor="ctr"/>
              <a:lstStyle/>
              <a:p>
                <a:endParaRPr lang="en-US"/>
              </a:p>
            </p:txBody>
          </p:sp>
          <p:sp>
            <p:nvSpPr>
              <p:cNvPr id="1585" name="Freeform 1584">
                <a:extLst>
                  <a:ext uri="{FF2B5EF4-FFF2-40B4-BE49-F238E27FC236}">
                    <a16:creationId xmlns:a16="http://schemas.microsoft.com/office/drawing/2014/main" id="{7B08FB91-0117-3709-1AD6-CE1EBEEA2F63}"/>
                  </a:ext>
                </a:extLst>
              </p:cNvPr>
              <p:cNvSpPr/>
              <p:nvPr/>
            </p:nvSpPr>
            <p:spPr>
              <a:xfrm>
                <a:off x="11782800" y="5343572"/>
                <a:ext cx="60154" cy="60340"/>
              </a:xfrm>
              <a:custGeom>
                <a:avLst/>
                <a:gdLst>
                  <a:gd name="connsiteX0" fmla="*/ 2694 w 60154"/>
                  <a:gd name="connsiteY0" fmla="*/ 59443 h 60340"/>
                  <a:gd name="connsiteX1" fmla="*/ 2694 w 60154"/>
                  <a:gd name="connsiteY1" fmla="*/ 59443 h 60340"/>
                  <a:gd name="connsiteX2" fmla="*/ 0 w 60154"/>
                  <a:gd name="connsiteY2" fmla="*/ 56749 h 60340"/>
                  <a:gd name="connsiteX3" fmla="*/ 15263 w 60154"/>
                  <a:gd name="connsiteY3" fmla="*/ 18133 h 60340"/>
                  <a:gd name="connsiteX4" fmla="*/ 58359 w 60154"/>
                  <a:gd name="connsiteY4" fmla="*/ 1071 h 60340"/>
                  <a:gd name="connsiteX5" fmla="*/ 60154 w 60154"/>
                  <a:gd name="connsiteY5" fmla="*/ 4663 h 60340"/>
                  <a:gd name="connsiteX6" fmla="*/ 56563 w 60154"/>
                  <a:gd name="connsiteY6" fmla="*/ 6459 h 60340"/>
                  <a:gd name="connsiteX7" fmla="*/ 18855 w 60154"/>
                  <a:gd name="connsiteY7" fmla="*/ 21725 h 60340"/>
                  <a:gd name="connsiteX8" fmla="*/ 4489 w 60154"/>
                  <a:gd name="connsiteY8" fmla="*/ 57647 h 60340"/>
                  <a:gd name="connsiteX9" fmla="*/ 1796 w 60154"/>
                  <a:gd name="connsiteY9" fmla="*/ 60341 h 60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154" h="60340">
                    <a:moveTo>
                      <a:pt x="2694" y="59443"/>
                    </a:moveTo>
                    <a:lnTo>
                      <a:pt x="2694" y="59443"/>
                    </a:lnTo>
                    <a:cubicBezTo>
                      <a:pt x="898" y="59443"/>
                      <a:pt x="0" y="57647"/>
                      <a:pt x="0" y="56749"/>
                    </a:cubicBezTo>
                    <a:cubicBezTo>
                      <a:pt x="0" y="55851"/>
                      <a:pt x="2694" y="33400"/>
                      <a:pt x="15263" y="18133"/>
                    </a:cubicBezTo>
                    <a:cubicBezTo>
                      <a:pt x="27833" y="2867"/>
                      <a:pt x="43096" y="-2522"/>
                      <a:pt x="58359" y="1071"/>
                    </a:cubicBezTo>
                    <a:cubicBezTo>
                      <a:pt x="60154" y="1071"/>
                      <a:pt x="60154" y="2867"/>
                      <a:pt x="60154" y="4663"/>
                    </a:cubicBezTo>
                    <a:cubicBezTo>
                      <a:pt x="60154" y="6459"/>
                      <a:pt x="58359" y="6459"/>
                      <a:pt x="56563" y="6459"/>
                    </a:cubicBezTo>
                    <a:cubicBezTo>
                      <a:pt x="43994" y="2867"/>
                      <a:pt x="30526" y="8255"/>
                      <a:pt x="18855" y="21725"/>
                    </a:cubicBezTo>
                    <a:cubicBezTo>
                      <a:pt x="7183" y="35196"/>
                      <a:pt x="4489" y="56749"/>
                      <a:pt x="4489" y="57647"/>
                    </a:cubicBezTo>
                    <a:cubicBezTo>
                      <a:pt x="4489" y="58545"/>
                      <a:pt x="3592" y="60341"/>
                      <a:pt x="1796" y="60341"/>
                    </a:cubicBezTo>
                  </a:path>
                </a:pathLst>
              </a:custGeom>
              <a:solidFill>
                <a:srgbClr val="1D1D1B"/>
              </a:solidFill>
              <a:ln w="8971" cap="flat">
                <a:noFill/>
                <a:prstDash val="solid"/>
                <a:miter/>
              </a:ln>
            </p:spPr>
            <p:txBody>
              <a:bodyPr rtlCol="0" anchor="ctr"/>
              <a:lstStyle/>
              <a:p>
                <a:endParaRPr lang="en-US"/>
              </a:p>
            </p:txBody>
          </p:sp>
          <p:sp>
            <p:nvSpPr>
              <p:cNvPr id="1586" name="Freeform 1585">
                <a:extLst>
                  <a:ext uri="{FF2B5EF4-FFF2-40B4-BE49-F238E27FC236}">
                    <a16:creationId xmlns:a16="http://schemas.microsoft.com/office/drawing/2014/main" id="{1DA32D85-544C-4FB1-1AC8-8BFBB5304C70}"/>
                  </a:ext>
                </a:extLst>
              </p:cNvPr>
              <p:cNvSpPr/>
              <p:nvPr/>
            </p:nvSpPr>
            <p:spPr>
              <a:xfrm>
                <a:off x="11777849" y="5413791"/>
                <a:ext cx="7645" cy="40411"/>
              </a:xfrm>
              <a:custGeom>
                <a:avLst/>
                <a:gdLst>
                  <a:gd name="connsiteX0" fmla="*/ 4054 w 7645"/>
                  <a:gd name="connsiteY0" fmla="*/ 40411 h 40411"/>
                  <a:gd name="connsiteX1" fmla="*/ 1360 w 7645"/>
                  <a:gd name="connsiteY1" fmla="*/ 38615 h 40411"/>
                  <a:gd name="connsiteX2" fmla="*/ 2258 w 7645"/>
                  <a:gd name="connsiteY2" fmla="*/ 1796 h 40411"/>
                  <a:gd name="connsiteX3" fmla="*/ 5849 w 7645"/>
                  <a:gd name="connsiteY3" fmla="*/ 0 h 40411"/>
                  <a:gd name="connsiteX4" fmla="*/ 7645 w 7645"/>
                  <a:gd name="connsiteY4" fmla="*/ 3592 h 40411"/>
                  <a:gd name="connsiteX5" fmla="*/ 6747 w 7645"/>
                  <a:gd name="connsiteY5" fmla="*/ 37717 h 40411"/>
                  <a:gd name="connsiteX6" fmla="*/ 4951 w 7645"/>
                  <a:gd name="connsiteY6" fmla="*/ 40411 h 40411"/>
                  <a:gd name="connsiteX7" fmla="*/ 4951 w 7645"/>
                  <a:gd name="connsiteY7" fmla="*/ 40411 h 40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45" h="40411">
                    <a:moveTo>
                      <a:pt x="4054" y="40411"/>
                    </a:moveTo>
                    <a:cubicBezTo>
                      <a:pt x="3156" y="40411"/>
                      <a:pt x="1360" y="40411"/>
                      <a:pt x="1360" y="38615"/>
                    </a:cubicBezTo>
                    <a:cubicBezTo>
                      <a:pt x="1360" y="38615"/>
                      <a:pt x="-2231" y="17063"/>
                      <a:pt x="2258" y="1796"/>
                    </a:cubicBezTo>
                    <a:cubicBezTo>
                      <a:pt x="2258" y="0"/>
                      <a:pt x="4054" y="0"/>
                      <a:pt x="5849" y="0"/>
                    </a:cubicBezTo>
                    <a:cubicBezTo>
                      <a:pt x="7645" y="0"/>
                      <a:pt x="7645" y="1796"/>
                      <a:pt x="7645" y="3592"/>
                    </a:cubicBezTo>
                    <a:cubicBezTo>
                      <a:pt x="3156" y="17063"/>
                      <a:pt x="6747" y="37717"/>
                      <a:pt x="6747" y="37717"/>
                    </a:cubicBezTo>
                    <a:cubicBezTo>
                      <a:pt x="6747" y="39513"/>
                      <a:pt x="6747" y="40411"/>
                      <a:pt x="4951" y="40411"/>
                    </a:cubicBezTo>
                    <a:cubicBezTo>
                      <a:pt x="4951" y="40411"/>
                      <a:pt x="4951" y="40411"/>
                      <a:pt x="4951" y="40411"/>
                    </a:cubicBezTo>
                  </a:path>
                </a:pathLst>
              </a:custGeom>
              <a:solidFill>
                <a:srgbClr val="1D1D1B"/>
              </a:solidFill>
              <a:ln w="8971" cap="flat">
                <a:noFill/>
                <a:prstDash val="solid"/>
                <a:miter/>
              </a:ln>
            </p:spPr>
            <p:txBody>
              <a:bodyPr rtlCol="0" anchor="ctr"/>
              <a:lstStyle/>
              <a:p>
                <a:endParaRPr lang="en-US"/>
              </a:p>
            </p:txBody>
          </p:sp>
          <p:sp>
            <p:nvSpPr>
              <p:cNvPr id="1587" name="Freeform 1586">
                <a:extLst>
                  <a:ext uri="{FF2B5EF4-FFF2-40B4-BE49-F238E27FC236}">
                    <a16:creationId xmlns:a16="http://schemas.microsoft.com/office/drawing/2014/main" id="{D1012911-9710-26D6-D01E-2BCB8C4F5BE2}"/>
                  </a:ext>
                </a:extLst>
              </p:cNvPr>
              <p:cNvSpPr/>
              <p:nvPr/>
            </p:nvSpPr>
            <p:spPr>
              <a:xfrm>
                <a:off x="11853728" y="5336908"/>
                <a:ext cx="86190" cy="42757"/>
              </a:xfrm>
              <a:custGeom>
                <a:avLst/>
                <a:gdLst>
                  <a:gd name="connsiteX0" fmla="*/ 84396 w 86190"/>
                  <a:gd name="connsiteY0" fmla="*/ 41860 h 42757"/>
                  <a:gd name="connsiteX1" fmla="*/ 82600 w 86190"/>
                  <a:gd name="connsiteY1" fmla="*/ 40962 h 42757"/>
                  <a:gd name="connsiteX2" fmla="*/ 3592 w 86190"/>
                  <a:gd name="connsiteY2" fmla="*/ 9530 h 42757"/>
                  <a:gd name="connsiteX3" fmla="*/ 0 w 86190"/>
                  <a:gd name="connsiteY3" fmla="*/ 9530 h 42757"/>
                  <a:gd name="connsiteX4" fmla="*/ 0 w 86190"/>
                  <a:gd name="connsiteY4" fmla="*/ 5938 h 42757"/>
                  <a:gd name="connsiteX5" fmla="*/ 86191 w 86190"/>
                  <a:gd name="connsiteY5" fmla="*/ 39165 h 42757"/>
                  <a:gd name="connsiteX6" fmla="*/ 86191 w 86190"/>
                  <a:gd name="connsiteY6" fmla="*/ 42757 h 42757"/>
                  <a:gd name="connsiteX7" fmla="*/ 84396 w 86190"/>
                  <a:gd name="connsiteY7" fmla="*/ 42757 h 42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190" h="42757">
                    <a:moveTo>
                      <a:pt x="84396" y="41860"/>
                    </a:moveTo>
                    <a:cubicBezTo>
                      <a:pt x="84396" y="41860"/>
                      <a:pt x="82600" y="41860"/>
                      <a:pt x="82600" y="40962"/>
                    </a:cubicBezTo>
                    <a:cubicBezTo>
                      <a:pt x="63745" y="10429"/>
                      <a:pt x="26037" y="-3940"/>
                      <a:pt x="3592" y="9530"/>
                    </a:cubicBezTo>
                    <a:cubicBezTo>
                      <a:pt x="2693" y="9530"/>
                      <a:pt x="898" y="9530"/>
                      <a:pt x="0" y="9530"/>
                    </a:cubicBezTo>
                    <a:cubicBezTo>
                      <a:pt x="0" y="8632"/>
                      <a:pt x="0" y="6836"/>
                      <a:pt x="0" y="5938"/>
                    </a:cubicBezTo>
                    <a:cubicBezTo>
                      <a:pt x="25139" y="-9328"/>
                      <a:pt x="65541" y="5938"/>
                      <a:pt x="86191" y="39165"/>
                    </a:cubicBezTo>
                    <a:cubicBezTo>
                      <a:pt x="86191" y="40063"/>
                      <a:pt x="86191" y="41860"/>
                      <a:pt x="86191" y="42757"/>
                    </a:cubicBezTo>
                    <a:cubicBezTo>
                      <a:pt x="86191" y="42757"/>
                      <a:pt x="86191" y="42757"/>
                      <a:pt x="84396" y="42757"/>
                    </a:cubicBezTo>
                  </a:path>
                </a:pathLst>
              </a:custGeom>
              <a:solidFill>
                <a:srgbClr val="1D1D1B"/>
              </a:solidFill>
              <a:ln w="8971" cap="flat">
                <a:noFill/>
                <a:prstDash val="solid"/>
                <a:miter/>
              </a:ln>
            </p:spPr>
            <p:txBody>
              <a:bodyPr rtlCol="0" anchor="ctr"/>
              <a:lstStyle/>
              <a:p>
                <a:endParaRPr lang="en-US"/>
              </a:p>
            </p:txBody>
          </p:sp>
          <p:sp>
            <p:nvSpPr>
              <p:cNvPr id="1588" name="Freeform 1587">
                <a:extLst>
                  <a:ext uri="{FF2B5EF4-FFF2-40B4-BE49-F238E27FC236}">
                    <a16:creationId xmlns:a16="http://schemas.microsoft.com/office/drawing/2014/main" id="{1312975D-7248-94BF-2738-9ABBE5F6B0AA}"/>
                  </a:ext>
                </a:extLst>
              </p:cNvPr>
              <p:cNvSpPr/>
              <p:nvPr/>
            </p:nvSpPr>
            <p:spPr>
              <a:xfrm>
                <a:off x="11926978" y="5389544"/>
                <a:ext cx="24432" cy="89803"/>
              </a:xfrm>
              <a:custGeom>
                <a:avLst/>
                <a:gdLst>
                  <a:gd name="connsiteX0" fmla="*/ 2168 w 24432"/>
                  <a:gd name="connsiteY0" fmla="*/ 89803 h 89803"/>
                  <a:gd name="connsiteX1" fmla="*/ 1270 w 24432"/>
                  <a:gd name="connsiteY1" fmla="*/ 89803 h 89803"/>
                  <a:gd name="connsiteX2" fmla="*/ 372 w 24432"/>
                  <a:gd name="connsiteY2" fmla="*/ 86211 h 89803"/>
                  <a:gd name="connsiteX3" fmla="*/ 2168 w 24432"/>
                  <a:gd name="connsiteY3" fmla="*/ 82619 h 89803"/>
                  <a:gd name="connsiteX4" fmla="*/ 13839 w 24432"/>
                  <a:gd name="connsiteY4" fmla="*/ 3592 h 89803"/>
                  <a:gd name="connsiteX5" fmla="*/ 15635 w 24432"/>
                  <a:gd name="connsiteY5" fmla="*/ 0 h 89803"/>
                  <a:gd name="connsiteX6" fmla="*/ 19226 w 24432"/>
                  <a:gd name="connsiteY6" fmla="*/ 1796 h 89803"/>
                  <a:gd name="connsiteX7" fmla="*/ 6657 w 24432"/>
                  <a:gd name="connsiteY7" fmla="*/ 84415 h 89803"/>
                  <a:gd name="connsiteX8" fmla="*/ 4861 w 24432"/>
                  <a:gd name="connsiteY8" fmla="*/ 88007 h 89803"/>
                  <a:gd name="connsiteX9" fmla="*/ 2168 w 24432"/>
                  <a:gd name="connsiteY9" fmla="*/ 89803 h 89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432" h="89803">
                    <a:moveTo>
                      <a:pt x="2168" y="89803"/>
                    </a:moveTo>
                    <a:cubicBezTo>
                      <a:pt x="2168" y="89803"/>
                      <a:pt x="2168" y="89803"/>
                      <a:pt x="1270" y="89803"/>
                    </a:cubicBezTo>
                    <a:cubicBezTo>
                      <a:pt x="372" y="89803"/>
                      <a:pt x="-526" y="88007"/>
                      <a:pt x="372" y="86211"/>
                    </a:cubicBezTo>
                    <a:lnTo>
                      <a:pt x="2168" y="82619"/>
                    </a:lnTo>
                    <a:cubicBezTo>
                      <a:pt x="14737" y="56576"/>
                      <a:pt x="26409" y="32329"/>
                      <a:pt x="13839" y="3592"/>
                    </a:cubicBezTo>
                    <a:cubicBezTo>
                      <a:pt x="13839" y="2694"/>
                      <a:pt x="13839" y="898"/>
                      <a:pt x="15635" y="0"/>
                    </a:cubicBezTo>
                    <a:cubicBezTo>
                      <a:pt x="16533" y="0"/>
                      <a:pt x="18329" y="0"/>
                      <a:pt x="19226" y="1796"/>
                    </a:cubicBezTo>
                    <a:cubicBezTo>
                      <a:pt x="31796" y="32329"/>
                      <a:pt x="19226" y="59270"/>
                      <a:pt x="6657" y="84415"/>
                    </a:cubicBezTo>
                    <a:lnTo>
                      <a:pt x="4861" y="88007"/>
                    </a:lnTo>
                    <a:cubicBezTo>
                      <a:pt x="4861" y="88905"/>
                      <a:pt x="3065" y="89803"/>
                      <a:pt x="2168" y="89803"/>
                    </a:cubicBezTo>
                  </a:path>
                </a:pathLst>
              </a:custGeom>
              <a:solidFill>
                <a:srgbClr val="1D1D1B"/>
              </a:solidFill>
              <a:ln w="8971" cap="flat">
                <a:noFill/>
                <a:prstDash val="solid"/>
                <a:miter/>
              </a:ln>
            </p:spPr>
            <p:txBody>
              <a:bodyPr rtlCol="0" anchor="ctr"/>
              <a:lstStyle/>
              <a:p>
                <a:endParaRPr lang="en-US"/>
              </a:p>
            </p:txBody>
          </p:sp>
          <p:sp>
            <p:nvSpPr>
              <p:cNvPr id="1589" name="Freeform 1588">
                <a:extLst>
                  <a:ext uri="{FF2B5EF4-FFF2-40B4-BE49-F238E27FC236}">
                    <a16:creationId xmlns:a16="http://schemas.microsoft.com/office/drawing/2014/main" id="{D75E5304-9AB8-A159-AFE7-CCB17AD0CE33}"/>
                  </a:ext>
                </a:extLst>
              </p:cNvPr>
              <p:cNvSpPr/>
              <p:nvPr/>
            </p:nvSpPr>
            <p:spPr>
              <a:xfrm>
                <a:off x="11829422" y="5514370"/>
                <a:ext cx="39569" cy="25178"/>
              </a:xfrm>
              <a:custGeom>
                <a:avLst/>
                <a:gdLst>
                  <a:gd name="connsiteX0" fmla="*/ 39570 w 39569"/>
                  <a:gd name="connsiteY0" fmla="*/ 9878 h 25178"/>
                  <a:gd name="connsiteX1" fmla="*/ 13533 w 39569"/>
                  <a:gd name="connsiteY1" fmla="*/ 24247 h 25178"/>
                  <a:gd name="connsiteX2" fmla="*/ 65 w 39569"/>
                  <a:gd name="connsiteY2" fmla="*/ 0 h 25178"/>
                  <a:gd name="connsiteX3" fmla="*/ 18920 w 39569"/>
                  <a:gd name="connsiteY3" fmla="*/ 7184 h 25178"/>
                  <a:gd name="connsiteX4" fmla="*/ 39570 w 39569"/>
                  <a:gd name="connsiteY4" fmla="*/ 10776 h 25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69" h="25178">
                    <a:moveTo>
                      <a:pt x="39570" y="9878"/>
                    </a:moveTo>
                    <a:cubicBezTo>
                      <a:pt x="39570" y="9878"/>
                      <a:pt x="29693" y="29635"/>
                      <a:pt x="13533" y="24247"/>
                    </a:cubicBezTo>
                    <a:cubicBezTo>
                      <a:pt x="-1731" y="18859"/>
                      <a:pt x="65" y="0"/>
                      <a:pt x="65" y="0"/>
                    </a:cubicBezTo>
                    <a:cubicBezTo>
                      <a:pt x="65" y="0"/>
                      <a:pt x="9043" y="4490"/>
                      <a:pt x="18920" y="7184"/>
                    </a:cubicBezTo>
                    <a:cubicBezTo>
                      <a:pt x="28796" y="9878"/>
                      <a:pt x="39570" y="10776"/>
                      <a:pt x="39570" y="10776"/>
                    </a:cubicBezTo>
                  </a:path>
                </a:pathLst>
              </a:custGeom>
              <a:solidFill>
                <a:srgbClr val="FFFFFF"/>
              </a:solidFill>
              <a:ln w="8971" cap="flat">
                <a:noFill/>
                <a:prstDash val="solid"/>
                <a:miter/>
              </a:ln>
            </p:spPr>
            <p:txBody>
              <a:bodyPr rtlCol="0" anchor="ctr"/>
              <a:lstStyle/>
              <a:p>
                <a:endParaRPr lang="en-US"/>
              </a:p>
            </p:txBody>
          </p:sp>
          <p:sp>
            <p:nvSpPr>
              <p:cNvPr id="1590" name="Freeform 1589">
                <a:extLst>
                  <a:ext uri="{FF2B5EF4-FFF2-40B4-BE49-F238E27FC236}">
                    <a16:creationId xmlns:a16="http://schemas.microsoft.com/office/drawing/2014/main" id="{1C4F959E-58BD-7ED9-7F72-408899E3D31D}"/>
                  </a:ext>
                </a:extLst>
              </p:cNvPr>
              <p:cNvSpPr/>
              <p:nvPr/>
            </p:nvSpPr>
            <p:spPr>
              <a:xfrm>
                <a:off x="11826637" y="5512574"/>
                <a:ext cx="44149" cy="29634"/>
              </a:xfrm>
              <a:custGeom>
                <a:avLst/>
                <a:gdLst>
                  <a:gd name="connsiteX0" fmla="*/ 5543 w 44149"/>
                  <a:gd name="connsiteY0" fmla="*/ 5388 h 29634"/>
                  <a:gd name="connsiteX1" fmla="*/ 17215 w 44149"/>
                  <a:gd name="connsiteY1" fmla="*/ 23349 h 29634"/>
                  <a:gd name="connsiteX2" fmla="*/ 37865 w 44149"/>
                  <a:gd name="connsiteY2" fmla="*/ 13470 h 29634"/>
                  <a:gd name="connsiteX3" fmla="*/ 20806 w 44149"/>
                  <a:gd name="connsiteY3" fmla="*/ 10776 h 29634"/>
                  <a:gd name="connsiteX4" fmla="*/ 5543 w 44149"/>
                  <a:gd name="connsiteY4" fmla="*/ 5388 h 29634"/>
                  <a:gd name="connsiteX5" fmla="*/ 21704 w 44149"/>
                  <a:gd name="connsiteY5" fmla="*/ 29635 h 29634"/>
                  <a:gd name="connsiteX6" fmla="*/ 15419 w 44149"/>
                  <a:gd name="connsiteY6" fmla="*/ 28737 h 29634"/>
                  <a:gd name="connsiteX7" fmla="*/ 156 w 44149"/>
                  <a:gd name="connsiteY7" fmla="*/ 1796 h 29634"/>
                  <a:gd name="connsiteX8" fmla="*/ 1054 w 44149"/>
                  <a:gd name="connsiteY8" fmla="*/ 0 h 29634"/>
                  <a:gd name="connsiteX9" fmla="*/ 3748 w 44149"/>
                  <a:gd name="connsiteY9" fmla="*/ 0 h 29634"/>
                  <a:gd name="connsiteX10" fmla="*/ 21704 w 44149"/>
                  <a:gd name="connsiteY10" fmla="*/ 6286 h 29634"/>
                  <a:gd name="connsiteX11" fmla="*/ 42354 w 44149"/>
                  <a:gd name="connsiteY11" fmla="*/ 9878 h 29634"/>
                  <a:gd name="connsiteX12" fmla="*/ 44150 w 44149"/>
                  <a:gd name="connsiteY12" fmla="*/ 10776 h 29634"/>
                  <a:gd name="connsiteX13" fmla="*/ 44150 w 44149"/>
                  <a:gd name="connsiteY13" fmla="*/ 13470 h 29634"/>
                  <a:gd name="connsiteX14" fmla="*/ 21704 w 44149"/>
                  <a:gd name="connsiteY14" fmla="*/ 29635 h 2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4149" h="29634">
                    <a:moveTo>
                      <a:pt x="5543" y="5388"/>
                    </a:moveTo>
                    <a:cubicBezTo>
                      <a:pt x="5543" y="10776"/>
                      <a:pt x="7339" y="20655"/>
                      <a:pt x="17215" y="23349"/>
                    </a:cubicBezTo>
                    <a:cubicBezTo>
                      <a:pt x="27091" y="26941"/>
                      <a:pt x="35172" y="18859"/>
                      <a:pt x="37865" y="13470"/>
                    </a:cubicBezTo>
                    <a:cubicBezTo>
                      <a:pt x="33376" y="13470"/>
                      <a:pt x="27091" y="11674"/>
                      <a:pt x="20806" y="10776"/>
                    </a:cubicBezTo>
                    <a:cubicBezTo>
                      <a:pt x="14521" y="8980"/>
                      <a:pt x="9135" y="7184"/>
                      <a:pt x="5543" y="5388"/>
                    </a:cubicBezTo>
                    <a:close/>
                    <a:moveTo>
                      <a:pt x="21704" y="29635"/>
                    </a:moveTo>
                    <a:cubicBezTo>
                      <a:pt x="19909" y="29635"/>
                      <a:pt x="17215" y="29635"/>
                      <a:pt x="15419" y="28737"/>
                    </a:cubicBezTo>
                    <a:cubicBezTo>
                      <a:pt x="1952" y="24247"/>
                      <a:pt x="-741" y="8980"/>
                      <a:pt x="156" y="1796"/>
                    </a:cubicBezTo>
                    <a:cubicBezTo>
                      <a:pt x="156" y="1796"/>
                      <a:pt x="156" y="0"/>
                      <a:pt x="1054" y="0"/>
                    </a:cubicBezTo>
                    <a:cubicBezTo>
                      <a:pt x="1054" y="0"/>
                      <a:pt x="2850" y="0"/>
                      <a:pt x="3748" y="0"/>
                    </a:cubicBezTo>
                    <a:cubicBezTo>
                      <a:pt x="3748" y="0"/>
                      <a:pt x="12726" y="4490"/>
                      <a:pt x="21704" y="6286"/>
                    </a:cubicBezTo>
                    <a:cubicBezTo>
                      <a:pt x="30683" y="8980"/>
                      <a:pt x="41456" y="9878"/>
                      <a:pt x="42354" y="9878"/>
                    </a:cubicBezTo>
                    <a:cubicBezTo>
                      <a:pt x="42354" y="9878"/>
                      <a:pt x="44150" y="9878"/>
                      <a:pt x="44150" y="10776"/>
                    </a:cubicBezTo>
                    <a:cubicBezTo>
                      <a:pt x="44150" y="10776"/>
                      <a:pt x="44150" y="12572"/>
                      <a:pt x="44150" y="13470"/>
                    </a:cubicBezTo>
                    <a:cubicBezTo>
                      <a:pt x="41456" y="19757"/>
                      <a:pt x="32478" y="29635"/>
                      <a:pt x="21704" y="29635"/>
                    </a:cubicBezTo>
                  </a:path>
                </a:pathLst>
              </a:custGeom>
              <a:solidFill>
                <a:srgbClr val="1D1D1B"/>
              </a:solidFill>
              <a:ln w="8971" cap="flat">
                <a:noFill/>
                <a:prstDash val="solid"/>
                <a:miter/>
              </a:ln>
            </p:spPr>
            <p:txBody>
              <a:bodyPr rtlCol="0" anchor="ctr"/>
              <a:lstStyle/>
              <a:p>
                <a:endParaRPr lang="en-US"/>
              </a:p>
            </p:txBody>
          </p:sp>
          <p:sp>
            <p:nvSpPr>
              <p:cNvPr id="1591" name="Freeform 1590">
                <a:extLst>
                  <a:ext uri="{FF2B5EF4-FFF2-40B4-BE49-F238E27FC236}">
                    <a16:creationId xmlns:a16="http://schemas.microsoft.com/office/drawing/2014/main" id="{D60E126A-C1F9-E084-8264-BE3B66F13678}"/>
                  </a:ext>
                </a:extLst>
              </p:cNvPr>
              <p:cNvSpPr/>
              <p:nvPr/>
            </p:nvSpPr>
            <p:spPr>
              <a:xfrm>
                <a:off x="11867196" y="5551189"/>
                <a:ext cx="17956" cy="36819"/>
              </a:xfrm>
              <a:custGeom>
                <a:avLst/>
                <a:gdLst>
                  <a:gd name="connsiteX0" fmla="*/ 1796 w 17956"/>
                  <a:gd name="connsiteY0" fmla="*/ 36819 h 36819"/>
                  <a:gd name="connsiteX1" fmla="*/ 1796 w 17956"/>
                  <a:gd name="connsiteY1" fmla="*/ 36819 h 36819"/>
                  <a:gd name="connsiteX2" fmla="*/ 0 w 17956"/>
                  <a:gd name="connsiteY2" fmla="*/ 34125 h 36819"/>
                  <a:gd name="connsiteX3" fmla="*/ 8081 w 17956"/>
                  <a:gd name="connsiteY3" fmla="*/ 12572 h 36819"/>
                  <a:gd name="connsiteX4" fmla="*/ 12570 w 17956"/>
                  <a:gd name="connsiteY4" fmla="*/ 1796 h 36819"/>
                  <a:gd name="connsiteX5" fmla="*/ 16161 w 17956"/>
                  <a:gd name="connsiteY5" fmla="*/ 0 h 36819"/>
                  <a:gd name="connsiteX6" fmla="*/ 17956 w 17956"/>
                  <a:gd name="connsiteY6" fmla="*/ 3592 h 36819"/>
                  <a:gd name="connsiteX7" fmla="*/ 13467 w 17956"/>
                  <a:gd name="connsiteY7" fmla="*/ 14369 h 36819"/>
                  <a:gd name="connsiteX8" fmla="*/ 5387 w 17956"/>
                  <a:gd name="connsiteY8" fmla="*/ 35023 h 36819"/>
                  <a:gd name="connsiteX9" fmla="*/ 2693 w 17956"/>
                  <a:gd name="connsiteY9" fmla="*/ 36819 h 36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956" h="36819">
                    <a:moveTo>
                      <a:pt x="1796" y="36819"/>
                    </a:moveTo>
                    <a:cubicBezTo>
                      <a:pt x="1796" y="36819"/>
                      <a:pt x="1796" y="36819"/>
                      <a:pt x="1796" y="36819"/>
                    </a:cubicBezTo>
                    <a:cubicBezTo>
                      <a:pt x="0" y="36819"/>
                      <a:pt x="0" y="35023"/>
                      <a:pt x="0" y="34125"/>
                    </a:cubicBezTo>
                    <a:cubicBezTo>
                      <a:pt x="1796" y="26043"/>
                      <a:pt x="5387" y="19757"/>
                      <a:pt x="8081" y="12572"/>
                    </a:cubicBezTo>
                    <a:cubicBezTo>
                      <a:pt x="9876" y="8980"/>
                      <a:pt x="11672" y="5388"/>
                      <a:pt x="12570" y="1796"/>
                    </a:cubicBezTo>
                    <a:cubicBezTo>
                      <a:pt x="12570" y="898"/>
                      <a:pt x="14365" y="0"/>
                      <a:pt x="16161" y="0"/>
                    </a:cubicBezTo>
                    <a:cubicBezTo>
                      <a:pt x="17059" y="0"/>
                      <a:pt x="17956" y="1796"/>
                      <a:pt x="17956" y="3592"/>
                    </a:cubicBezTo>
                    <a:cubicBezTo>
                      <a:pt x="16161" y="7184"/>
                      <a:pt x="15263" y="10776"/>
                      <a:pt x="13467" y="14369"/>
                    </a:cubicBezTo>
                    <a:cubicBezTo>
                      <a:pt x="10774" y="20655"/>
                      <a:pt x="7182" y="27839"/>
                      <a:pt x="5387" y="35023"/>
                    </a:cubicBezTo>
                    <a:cubicBezTo>
                      <a:pt x="5387" y="35921"/>
                      <a:pt x="3592" y="36819"/>
                      <a:pt x="2693" y="36819"/>
                    </a:cubicBezTo>
                  </a:path>
                </a:pathLst>
              </a:custGeom>
              <a:solidFill>
                <a:srgbClr val="1D1D1B"/>
              </a:solidFill>
              <a:ln w="8971" cap="flat">
                <a:noFill/>
                <a:prstDash val="solid"/>
                <a:miter/>
              </a:ln>
            </p:spPr>
            <p:txBody>
              <a:bodyPr rtlCol="0" anchor="ctr"/>
              <a:lstStyle/>
              <a:p>
                <a:endParaRPr lang="en-US"/>
              </a:p>
            </p:txBody>
          </p:sp>
          <p:sp>
            <p:nvSpPr>
              <p:cNvPr id="1592" name="Freeform 1591">
                <a:extLst>
                  <a:ext uri="{FF2B5EF4-FFF2-40B4-BE49-F238E27FC236}">
                    <a16:creationId xmlns:a16="http://schemas.microsoft.com/office/drawing/2014/main" id="{A9F5E48C-5918-E770-D9B7-B1E3B37AB094}"/>
                  </a:ext>
                </a:extLst>
              </p:cNvPr>
              <p:cNvSpPr/>
              <p:nvPr/>
            </p:nvSpPr>
            <p:spPr>
              <a:xfrm>
                <a:off x="11908143" y="5482041"/>
                <a:ext cx="23526" cy="37717"/>
              </a:xfrm>
              <a:custGeom>
                <a:avLst/>
                <a:gdLst>
                  <a:gd name="connsiteX0" fmla="*/ 2148 w 23526"/>
                  <a:gd name="connsiteY0" fmla="*/ 36819 h 37717"/>
                  <a:gd name="connsiteX1" fmla="*/ 2148 w 23526"/>
                  <a:gd name="connsiteY1" fmla="*/ 36819 h 37717"/>
                  <a:gd name="connsiteX2" fmla="*/ 352 w 23526"/>
                  <a:gd name="connsiteY2" fmla="*/ 34125 h 37717"/>
                  <a:gd name="connsiteX3" fmla="*/ 3046 w 23526"/>
                  <a:gd name="connsiteY3" fmla="*/ 32329 h 37717"/>
                  <a:gd name="connsiteX4" fmla="*/ 16513 w 23526"/>
                  <a:gd name="connsiteY4" fmla="*/ 18858 h 37717"/>
                  <a:gd name="connsiteX5" fmla="*/ 16513 w 23526"/>
                  <a:gd name="connsiteY5" fmla="*/ 7184 h 37717"/>
                  <a:gd name="connsiteX6" fmla="*/ 11126 w 23526"/>
                  <a:gd name="connsiteY6" fmla="*/ 5388 h 37717"/>
                  <a:gd name="connsiteX7" fmla="*/ 8433 w 23526"/>
                  <a:gd name="connsiteY7" fmla="*/ 2694 h 37717"/>
                  <a:gd name="connsiteX8" fmla="*/ 11126 w 23526"/>
                  <a:gd name="connsiteY8" fmla="*/ 0 h 37717"/>
                  <a:gd name="connsiteX9" fmla="*/ 21003 w 23526"/>
                  <a:gd name="connsiteY9" fmla="*/ 3592 h 37717"/>
                  <a:gd name="connsiteX10" fmla="*/ 21900 w 23526"/>
                  <a:gd name="connsiteY10" fmla="*/ 20655 h 37717"/>
                  <a:gd name="connsiteX11" fmla="*/ 3944 w 23526"/>
                  <a:gd name="connsiteY11" fmla="*/ 37717 h 3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526" h="37717">
                    <a:moveTo>
                      <a:pt x="2148" y="36819"/>
                    </a:moveTo>
                    <a:cubicBezTo>
                      <a:pt x="2148" y="36819"/>
                      <a:pt x="2148" y="36819"/>
                      <a:pt x="2148" y="36819"/>
                    </a:cubicBezTo>
                    <a:cubicBezTo>
                      <a:pt x="352" y="36819"/>
                      <a:pt x="-545" y="35023"/>
                      <a:pt x="352" y="34125"/>
                    </a:cubicBezTo>
                    <a:cubicBezTo>
                      <a:pt x="352" y="32329"/>
                      <a:pt x="2148" y="31431"/>
                      <a:pt x="3046" y="32329"/>
                    </a:cubicBezTo>
                    <a:cubicBezTo>
                      <a:pt x="5739" y="32329"/>
                      <a:pt x="13819" y="26941"/>
                      <a:pt x="16513" y="18858"/>
                    </a:cubicBezTo>
                    <a:cubicBezTo>
                      <a:pt x="18309" y="13470"/>
                      <a:pt x="18309" y="8980"/>
                      <a:pt x="16513" y="7184"/>
                    </a:cubicBezTo>
                    <a:cubicBezTo>
                      <a:pt x="15615" y="6286"/>
                      <a:pt x="13819" y="5388"/>
                      <a:pt x="11126" y="5388"/>
                    </a:cubicBezTo>
                    <a:cubicBezTo>
                      <a:pt x="9330" y="5388"/>
                      <a:pt x="8433" y="5388"/>
                      <a:pt x="8433" y="2694"/>
                    </a:cubicBezTo>
                    <a:cubicBezTo>
                      <a:pt x="8433" y="898"/>
                      <a:pt x="8433" y="0"/>
                      <a:pt x="11126" y="0"/>
                    </a:cubicBezTo>
                    <a:cubicBezTo>
                      <a:pt x="16513" y="0"/>
                      <a:pt x="19207" y="1796"/>
                      <a:pt x="21003" y="3592"/>
                    </a:cubicBezTo>
                    <a:cubicBezTo>
                      <a:pt x="23696" y="7184"/>
                      <a:pt x="24593" y="13470"/>
                      <a:pt x="21900" y="20655"/>
                    </a:cubicBezTo>
                    <a:cubicBezTo>
                      <a:pt x="19207" y="29635"/>
                      <a:pt x="10229" y="37717"/>
                      <a:pt x="3944" y="37717"/>
                    </a:cubicBezTo>
                  </a:path>
                </a:pathLst>
              </a:custGeom>
              <a:solidFill>
                <a:srgbClr val="1D1D1B"/>
              </a:solidFill>
              <a:ln w="8971" cap="flat">
                <a:noFill/>
                <a:prstDash val="solid"/>
                <a:miter/>
              </a:ln>
            </p:spPr>
            <p:txBody>
              <a:bodyPr rtlCol="0" anchor="ctr"/>
              <a:lstStyle/>
              <a:p>
                <a:endParaRPr lang="en-US"/>
              </a:p>
            </p:txBody>
          </p:sp>
          <p:sp>
            <p:nvSpPr>
              <p:cNvPr id="1593" name="Freeform 1592">
                <a:extLst>
                  <a:ext uri="{FF2B5EF4-FFF2-40B4-BE49-F238E27FC236}">
                    <a16:creationId xmlns:a16="http://schemas.microsoft.com/office/drawing/2014/main" id="{E6252A5D-B59E-C37D-5CC9-3974F4246048}"/>
                  </a:ext>
                </a:extLst>
              </p:cNvPr>
              <p:cNvSpPr/>
              <p:nvPr/>
            </p:nvSpPr>
            <p:spPr>
              <a:xfrm>
                <a:off x="11828356" y="5462110"/>
                <a:ext cx="10343" cy="12920"/>
              </a:xfrm>
              <a:custGeom>
                <a:avLst/>
                <a:gdLst>
                  <a:gd name="connsiteX0" fmla="*/ 234 w 10343"/>
                  <a:gd name="connsiteY0" fmla="*/ 5562 h 12920"/>
                  <a:gd name="connsiteX1" fmla="*/ 6519 w 10343"/>
                  <a:gd name="connsiteY1" fmla="*/ 174 h 12920"/>
                  <a:gd name="connsiteX2" fmla="*/ 10110 w 10343"/>
                  <a:gd name="connsiteY2" fmla="*/ 7358 h 12920"/>
                  <a:gd name="connsiteX3" fmla="*/ 3825 w 10343"/>
                  <a:gd name="connsiteY3" fmla="*/ 12746 h 12920"/>
                  <a:gd name="connsiteX4" fmla="*/ 234 w 10343"/>
                  <a:gd name="connsiteY4" fmla="*/ 5562 h 129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43" h="12920">
                    <a:moveTo>
                      <a:pt x="234" y="5562"/>
                    </a:moveTo>
                    <a:cubicBezTo>
                      <a:pt x="234" y="1970"/>
                      <a:pt x="3825" y="-724"/>
                      <a:pt x="6519" y="174"/>
                    </a:cubicBezTo>
                    <a:cubicBezTo>
                      <a:pt x="9212" y="174"/>
                      <a:pt x="11008" y="3766"/>
                      <a:pt x="10110" y="7358"/>
                    </a:cubicBezTo>
                    <a:cubicBezTo>
                      <a:pt x="10110" y="10951"/>
                      <a:pt x="6519" y="13645"/>
                      <a:pt x="3825" y="12746"/>
                    </a:cubicBezTo>
                    <a:cubicBezTo>
                      <a:pt x="1131" y="12746"/>
                      <a:pt x="-664" y="9154"/>
                      <a:pt x="234" y="5562"/>
                    </a:cubicBezTo>
                  </a:path>
                </a:pathLst>
              </a:custGeom>
              <a:solidFill>
                <a:srgbClr val="1D1D1B"/>
              </a:solidFill>
              <a:ln w="8971" cap="flat">
                <a:noFill/>
                <a:prstDash val="solid"/>
                <a:miter/>
              </a:ln>
            </p:spPr>
            <p:txBody>
              <a:bodyPr rtlCol="0" anchor="ctr"/>
              <a:lstStyle/>
              <a:p>
                <a:endParaRPr lang="en-US"/>
              </a:p>
            </p:txBody>
          </p:sp>
          <p:sp>
            <p:nvSpPr>
              <p:cNvPr id="1594" name="Freeform 1593">
                <a:extLst>
                  <a:ext uri="{FF2B5EF4-FFF2-40B4-BE49-F238E27FC236}">
                    <a16:creationId xmlns:a16="http://schemas.microsoft.com/office/drawing/2014/main" id="{88B207C8-FA4A-8E1F-CF79-A53E7BA98FAB}"/>
                  </a:ext>
                </a:extLst>
              </p:cNvPr>
              <p:cNvSpPr/>
              <p:nvPr/>
            </p:nvSpPr>
            <p:spPr>
              <a:xfrm>
                <a:off x="11588870" y="5668832"/>
                <a:ext cx="31423" cy="218221"/>
              </a:xfrm>
              <a:custGeom>
                <a:avLst/>
                <a:gdLst>
                  <a:gd name="connsiteX0" fmla="*/ 28730 w 31423"/>
                  <a:gd name="connsiteY0" fmla="*/ 218222 h 218221"/>
                  <a:gd name="connsiteX1" fmla="*/ 26037 w 31423"/>
                  <a:gd name="connsiteY1" fmla="*/ 216426 h 218221"/>
                  <a:gd name="connsiteX2" fmla="*/ 17059 w 31423"/>
                  <a:gd name="connsiteY2" fmla="*/ 138297 h 218221"/>
                  <a:gd name="connsiteX3" fmla="*/ 17059 w 31423"/>
                  <a:gd name="connsiteY3" fmla="*/ 105968 h 218221"/>
                  <a:gd name="connsiteX4" fmla="*/ 17059 w 31423"/>
                  <a:gd name="connsiteY4" fmla="*/ 93395 h 218221"/>
                  <a:gd name="connsiteX5" fmla="*/ 0 w 31423"/>
                  <a:gd name="connsiteY5" fmla="*/ 3592 h 218221"/>
                  <a:gd name="connsiteX6" fmla="*/ 898 w 31423"/>
                  <a:gd name="connsiteY6" fmla="*/ 0 h 218221"/>
                  <a:gd name="connsiteX7" fmla="*/ 4489 w 31423"/>
                  <a:gd name="connsiteY7" fmla="*/ 898 h 218221"/>
                  <a:gd name="connsiteX8" fmla="*/ 22446 w 31423"/>
                  <a:gd name="connsiteY8" fmla="*/ 93395 h 218221"/>
                  <a:gd name="connsiteX9" fmla="*/ 22446 w 31423"/>
                  <a:gd name="connsiteY9" fmla="*/ 105968 h 218221"/>
                  <a:gd name="connsiteX10" fmla="*/ 22446 w 31423"/>
                  <a:gd name="connsiteY10" fmla="*/ 138297 h 218221"/>
                  <a:gd name="connsiteX11" fmla="*/ 31424 w 31423"/>
                  <a:gd name="connsiteY11" fmla="*/ 213731 h 218221"/>
                  <a:gd name="connsiteX12" fmla="*/ 30526 w 31423"/>
                  <a:gd name="connsiteY12" fmla="*/ 217324 h 218221"/>
                  <a:gd name="connsiteX13" fmla="*/ 29628 w 31423"/>
                  <a:gd name="connsiteY13" fmla="*/ 217324 h 21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1423" h="218221">
                    <a:moveTo>
                      <a:pt x="28730" y="218222"/>
                    </a:moveTo>
                    <a:cubicBezTo>
                      <a:pt x="27832" y="218222"/>
                      <a:pt x="26935" y="218222"/>
                      <a:pt x="26037" y="216426"/>
                    </a:cubicBezTo>
                    <a:cubicBezTo>
                      <a:pt x="16161" y="193975"/>
                      <a:pt x="16161" y="167034"/>
                      <a:pt x="17059" y="138297"/>
                    </a:cubicBezTo>
                    <a:cubicBezTo>
                      <a:pt x="17059" y="127521"/>
                      <a:pt x="17059" y="116744"/>
                      <a:pt x="17059" y="105968"/>
                    </a:cubicBezTo>
                    <a:cubicBezTo>
                      <a:pt x="17059" y="101477"/>
                      <a:pt x="17059" y="97885"/>
                      <a:pt x="17059" y="93395"/>
                    </a:cubicBezTo>
                    <a:cubicBezTo>
                      <a:pt x="17059" y="59270"/>
                      <a:pt x="15263" y="32329"/>
                      <a:pt x="0" y="3592"/>
                    </a:cubicBezTo>
                    <a:cubicBezTo>
                      <a:pt x="0" y="2694"/>
                      <a:pt x="0" y="898"/>
                      <a:pt x="898" y="0"/>
                    </a:cubicBezTo>
                    <a:cubicBezTo>
                      <a:pt x="1796" y="0"/>
                      <a:pt x="3591" y="0"/>
                      <a:pt x="4489" y="898"/>
                    </a:cubicBezTo>
                    <a:cubicBezTo>
                      <a:pt x="20650" y="30533"/>
                      <a:pt x="21548" y="58372"/>
                      <a:pt x="22446" y="93395"/>
                    </a:cubicBezTo>
                    <a:cubicBezTo>
                      <a:pt x="22446" y="96987"/>
                      <a:pt x="22446" y="101477"/>
                      <a:pt x="22446" y="105968"/>
                    </a:cubicBezTo>
                    <a:cubicBezTo>
                      <a:pt x="22446" y="116744"/>
                      <a:pt x="22446" y="127521"/>
                      <a:pt x="22446" y="138297"/>
                    </a:cubicBezTo>
                    <a:cubicBezTo>
                      <a:pt x="22446" y="166136"/>
                      <a:pt x="21548" y="192179"/>
                      <a:pt x="31424" y="213731"/>
                    </a:cubicBezTo>
                    <a:cubicBezTo>
                      <a:pt x="31424" y="214630"/>
                      <a:pt x="31424" y="216426"/>
                      <a:pt x="30526" y="217324"/>
                    </a:cubicBezTo>
                    <a:cubicBezTo>
                      <a:pt x="30526" y="217324"/>
                      <a:pt x="30526" y="217324"/>
                      <a:pt x="29628" y="217324"/>
                    </a:cubicBezTo>
                  </a:path>
                </a:pathLst>
              </a:custGeom>
              <a:solidFill>
                <a:srgbClr val="1D1D1B"/>
              </a:solidFill>
              <a:ln w="8971" cap="flat">
                <a:noFill/>
                <a:prstDash val="solid"/>
                <a:miter/>
              </a:ln>
            </p:spPr>
            <p:txBody>
              <a:bodyPr rtlCol="0" anchor="ctr"/>
              <a:lstStyle/>
              <a:p>
                <a:endParaRPr lang="en-US"/>
              </a:p>
            </p:txBody>
          </p:sp>
          <p:sp>
            <p:nvSpPr>
              <p:cNvPr id="1595" name="Freeform 1594">
                <a:extLst>
                  <a:ext uri="{FF2B5EF4-FFF2-40B4-BE49-F238E27FC236}">
                    <a16:creationId xmlns:a16="http://schemas.microsoft.com/office/drawing/2014/main" id="{F04D48BC-B3C6-84D4-DA83-7EFFFFBF40FA}"/>
                  </a:ext>
                </a:extLst>
              </p:cNvPr>
              <p:cNvSpPr/>
              <p:nvPr/>
            </p:nvSpPr>
            <p:spPr>
              <a:xfrm>
                <a:off x="11491008" y="5367991"/>
                <a:ext cx="14365" cy="114050"/>
              </a:xfrm>
              <a:custGeom>
                <a:avLst/>
                <a:gdLst>
                  <a:gd name="connsiteX0" fmla="*/ 12569 w 14365"/>
                  <a:gd name="connsiteY0" fmla="*/ 114050 h 114050"/>
                  <a:gd name="connsiteX1" fmla="*/ 9876 w 14365"/>
                  <a:gd name="connsiteY1" fmla="*/ 111356 h 114050"/>
                  <a:gd name="connsiteX2" fmla="*/ 8080 w 14365"/>
                  <a:gd name="connsiteY2" fmla="*/ 89803 h 114050"/>
                  <a:gd name="connsiteX3" fmla="*/ 4489 w 14365"/>
                  <a:gd name="connsiteY3" fmla="*/ 55678 h 114050"/>
                  <a:gd name="connsiteX4" fmla="*/ 5387 w 14365"/>
                  <a:gd name="connsiteY4" fmla="*/ 32329 h 114050"/>
                  <a:gd name="connsiteX5" fmla="*/ 0 w 14365"/>
                  <a:gd name="connsiteY5" fmla="*/ 3592 h 114050"/>
                  <a:gd name="connsiteX6" fmla="*/ 0 w 14365"/>
                  <a:gd name="connsiteY6" fmla="*/ 0 h 114050"/>
                  <a:gd name="connsiteX7" fmla="*/ 3591 w 14365"/>
                  <a:gd name="connsiteY7" fmla="*/ 0 h 114050"/>
                  <a:gd name="connsiteX8" fmla="*/ 9876 w 14365"/>
                  <a:gd name="connsiteY8" fmla="*/ 32329 h 114050"/>
                  <a:gd name="connsiteX9" fmla="*/ 8978 w 14365"/>
                  <a:gd name="connsiteY9" fmla="*/ 54780 h 114050"/>
                  <a:gd name="connsiteX10" fmla="*/ 12569 w 14365"/>
                  <a:gd name="connsiteY10" fmla="*/ 88905 h 114050"/>
                  <a:gd name="connsiteX11" fmla="*/ 14365 w 14365"/>
                  <a:gd name="connsiteY11" fmla="*/ 110458 h 114050"/>
                  <a:gd name="connsiteX12" fmla="*/ 11672 w 14365"/>
                  <a:gd name="connsiteY12" fmla="*/ 113152 h 114050"/>
                  <a:gd name="connsiteX13" fmla="*/ 11672 w 14365"/>
                  <a:gd name="connsiteY13" fmla="*/ 113152 h 11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65" h="114050">
                    <a:moveTo>
                      <a:pt x="12569" y="114050"/>
                    </a:moveTo>
                    <a:cubicBezTo>
                      <a:pt x="10774" y="114050"/>
                      <a:pt x="9876" y="113152"/>
                      <a:pt x="9876" y="111356"/>
                    </a:cubicBezTo>
                    <a:cubicBezTo>
                      <a:pt x="9876" y="106866"/>
                      <a:pt x="8978" y="98783"/>
                      <a:pt x="8080" y="89803"/>
                    </a:cubicBezTo>
                    <a:cubicBezTo>
                      <a:pt x="7182" y="79027"/>
                      <a:pt x="5387" y="67352"/>
                      <a:pt x="4489" y="55678"/>
                    </a:cubicBezTo>
                    <a:cubicBezTo>
                      <a:pt x="4489" y="45800"/>
                      <a:pt x="4489" y="38615"/>
                      <a:pt x="5387" y="32329"/>
                    </a:cubicBezTo>
                    <a:cubicBezTo>
                      <a:pt x="6285" y="20655"/>
                      <a:pt x="7182" y="13470"/>
                      <a:pt x="0" y="3592"/>
                    </a:cubicBezTo>
                    <a:cubicBezTo>
                      <a:pt x="0" y="2694"/>
                      <a:pt x="0" y="898"/>
                      <a:pt x="0" y="0"/>
                    </a:cubicBezTo>
                    <a:cubicBezTo>
                      <a:pt x="898" y="0"/>
                      <a:pt x="2693" y="0"/>
                      <a:pt x="3591" y="0"/>
                    </a:cubicBezTo>
                    <a:cubicBezTo>
                      <a:pt x="12569" y="11674"/>
                      <a:pt x="11672" y="20655"/>
                      <a:pt x="9876" y="32329"/>
                    </a:cubicBezTo>
                    <a:cubicBezTo>
                      <a:pt x="9876" y="38615"/>
                      <a:pt x="8080" y="45800"/>
                      <a:pt x="8978" y="54780"/>
                    </a:cubicBezTo>
                    <a:cubicBezTo>
                      <a:pt x="8978" y="66454"/>
                      <a:pt x="10774" y="78129"/>
                      <a:pt x="12569" y="88905"/>
                    </a:cubicBezTo>
                    <a:cubicBezTo>
                      <a:pt x="13467" y="98783"/>
                      <a:pt x="14365" y="105968"/>
                      <a:pt x="14365" y="110458"/>
                    </a:cubicBezTo>
                    <a:cubicBezTo>
                      <a:pt x="14365" y="112254"/>
                      <a:pt x="13467" y="113152"/>
                      <a:pt x="11672" y="113152"/>
                    </a:cubicBezTo>
                    <a:lnTo>
                      <a:pt x="11672" y="113152"/>
                    </a:lnTo>
                  </a:path>
                </a:pathLst>
              </a:custGeom>
              <a:solidFill>
                <a:srgbClr val="1D1D1B"/>
              </a:solidFill>
              <a:ln w="8971" cap="flat">
                <a:noFill/>
                <a:prstDash val="solid"/>
                <a:miter/>
              </a:ln>
            </p:spPr>
            <p:txBody>
              <a:bodyPr rtlCol="0" anchor="ctr"/>
              <a:lstStyle/>
              <a:p>
                <a:endParaRPr lang="en-US"/>
              </a:p>
            </p:txBody>
          </p:sp>
          <p:sp>
            <p:nvSpPr>
              <p:cNvPr id="1596" name="Freeform 1595">
                <a:extLst>
                  <a:ext uri="{FF2B5EF4-FFF2-40B4-BE49-F238E27FC236}">
                    <a16:creationId xmlns:a16="http://schemas.microsoft.com/office/drawing/2014/main" id="{E335AD79-0351-08B5-60E3-A7A64161CB8C}"/>
                  </a:ext>
                </a:extLst>
              </p:cNvPr>
              <p:cNvSpPr/>
              <p:nvPr/>
            </p:nvSpPr>
            <p:spPr>
              <a:xfrm>
                <a:off x="11486518" y="5342846"/>
                <a:ext cx="8978" cy="35023"/>
              </a:xfrm>
              <a:custGeom>
                <a:avLst/>
                <a:gdLst>
                  <a:gd name="connsiteX0" fmla="*/ 6285 w 8978"/>
                  <a:gd name="connsiteY0" fmla="*/ 35023 h 35023"/>
                  <a:gd name="connsiteX1" fmla="*/ 3591 w 8978"/>
                  <a:gd name="connsiteY1" fmla="*/ 32329 h 35023"/>
                  <a:gd name="connsiteX2" fmla="*/ 3591 w 8978"/>
                  <a:gd name="connsiteY2" fmla="*/ 18858 h 35023"/>
                  <a:gd name="connsiteX3" fmla="*/ 1795 w 8978"/>
                  <a:gd name="connsiteY3" fmla="*/ 5388 h 35023"/>
                  <a:gd name="connsiteX4" fmla="*/ 0 w 8978"/>
                  <a:gd name="connsiteY4" fmla="*/ 1796 h 35023"/>
                  <a:gd name="connsiteX5" fmla="*/ 3591 w 8978"/>
                  <a:gd name="connsiteY5" fmla="*/ 0 h 35023"/>
                  <a:gd name="connsiteX6" fmla="*/ 8978 w 8978"/>
                  <a:gd name="connsiteY6" fmla="*/ 17961 h 35023"/>
                  <a:gd name="connsiteX7" fmla="*/ 8978 w 8978"/>
                  <a:gd name="connsiteY7" fmla="*/ 30533 h 35023"/>
                  <a:gd name="connsiteX8" fmla="*/ 6285 w 8978"/>
                  <a:gd name="connsiteY8" fmla="*/ 33227 h 35023"/>
                  <a:gd name="connsiteX9" fmla="*/ 6285 w 8978"/>
                  <a:gd name="connsiteY9" fmla="*/ 33227 h 35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78" h="35023">
                    <a:moveTo>
                      <a:pt x="6285" y="35023"/>
                    </a:moveTo>
                    <a:cubicBezTo>
                      <a:pt x="5387" y="35023"/>
                      <a:pt x="3591" y="34125"/>
                      <a:pt x="3591" y="32329"/>
                    </a:cubicBezTo>
                    <a:cubicBezTo>
                      <a:pt x="3591" y="27839"/>
                      <a:pt x="3591" y="22451"/>
                      <a:pt x="3591" y="18858"/>
                    </a:cubicBezTo>
                    <a:cubicBezTo>
                      <a:pt x="3591" y="13470"/>
                      <a:pt x="3591" y="6286"/>
                      <a:pt x="1795" y="5388"/>
                    </a:cubicBezTo>
                    <a:cubicBezTo>
                      <a:pt x="0" y="5388"/>
                      <a:pt x="0" y="3592"/>
                      <a:pt x="0" y="1796"/>
                    </a:cubicBezTo>
                    <a:cubicBezTo>
                      <a:pt x="0" y="0"/>
                      <a:pt x="1795" y="0"/>
                      <a:pt x="3591" y="0"/>
                    </a:cubicBezTo>
                    <a:cubicBezTo>
                      <a:pt x="8978" y="1796"/>
                      <a:pt x="8978" y="8980"/>
                      <a:pt x="8978" y="17961"/>
                    </a:cubicBezTo>
                    <a:cubicBezTo>
                      <a:pt x="8978" y="21553"/>
                      <a:pt x="8978" y="26941"/>
                      <a:pt x="8978" y="30533"/>
                    </a:cubicBezTo>
                    <a:cubicBezTo>
                      <a:pt x="8978" y="32329"/>
                      <a:pt x="8978" y="33227"/>
                      <a:pt x="6285" y="33227"/>
                    </a:cubicBezTo>
                    <a:cubicBezTo>
                      <a:pt x="6285" y="33227"/>
                      <a:pt x="6285" y="33227"/>
                      <a:pt x="6285" y="33227"/>
                    </a:cubicBezTo>
                  </a:path>
                </a:pathLst>
              </a:custGeom>
              <a:solidFill>
                <a:srgbClr val="1D1D1B"/>
              </a:solidFill>
              <a:ln w="8971" cap="flat">
                <a:noFill/>
                <a:prstDash val="solid"/>
                <a:miter/>
              </a:ln>
            </p:spPr>
            <p:txBody>
              <a:bodyPr rtlCol="0" anchor="ctr"/>
              <a:lstStyle/>
              <a:p>
                <a:endParaRPr lang="en-US"/>
              </a:p>
            </p:txBody>
          </p:sp>
          <p:sp>
            <p:nvSpPr>
              <p:cNvPr id="1597" name="Freeform 1596">
                <a:extLst>
                  <a:ext uri="{FF2B5EF4-FFF2-40B4-BE49-F238E27FC236}">
                    <a16:creationId xmlns:a16="http://schemas.microsoft.com/office/drawing/2014/main" id="{6B81CDE1-ED3A-E787-C0FF-44E3E95232E5}"/>
                  </a:ext>
                </a:extLst>
              </p:cNvPr>
              <p:cNvSpPr/>
              <p:nvPr/>
            </p:nvSpPr>
            <p:spPr>
              <a:xfrm>
                <a:off x="11483825" y="5285372"/>
                <a:ext cx="7182" cy="64658"/>
              </a:xfrm>
              <a:custGeom>
                <a:avLst/>
                <a:gdLst>
                  <a:gd name="connsiteX0" fmla="*/ 4489 w 7182"/>
                  <a:gd name="connsiteY0" fmla="*/ 64658 h 64658"/>
                  <a:gd name="connsiteX1" fmla="*/ 1796 w 7182"/>
                  <a:gd name="connsiteY1" fmla="*/ 61964 h 64658"/>
                  <a:gd name="connsiteX2" fmla="*/ 0 w 7182"/>
                  <a:gd name="connsiteY2" fmla="*/ 31431 h 64658"/>
                  <a:gd name="connsiteX3" fmla="*/ 0 w 7182"/>
                  <a:gd name="connsiteY3" fmla="*/ 6286 h 64658"/>
                  <a:gd name="connsiteX4" fmla="*/ 0 w 7182"/>
                  <a:gd name="connsiteY4" fmla="*/ 2694 h 64658"/>
                  <a:gd name="connsiteX5" fmla="*/ 2694 w 7182"/>
                  <a:gd name="connsiteY5" fmla="*/ 0 h 64658"/>
                  <a:gd name="connsiteX6" fmla="*/ 5387 w 7182"/>
                  <a:gd name="connsiteY6" fmla="*/ 2694 h 64658"/>
                  <a:gd name="connsiteX7" fmla="*/ 5387 w 7182"/>
                  <a:gd name="connsiteY7" fmla="*/ 6286 h 64658"/>
                  <a:gd name="connsiteX8" fmla="*/ 5387 w 7182"/>
                  <a:gd name="connsiteY8" fmla="*/ 30533 h 64658"/>
                  <a:gd name="connsiteX9" fmla="*/ 7183 w 7182"/>
                  <a:gd name="connsiteY9" fmla="*/ 60168 h 64658"/>
                  <a:gd name="connsiteX10" fmla="*/ 4489 w 7182"/>
                  <a:gd name="connsiteY10" fmla="*/ 62862 h 64658"/>
                  <a:gd name="connsiteX11" fmla="*/ 4489 w 7182"/>
                  <a:gd name="connsiteY11" fmla="*/ 62862 h 6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182" h="64658">
                    <a:moveTo>
                      <a:pt x="4489" y="64658"/>
                    </a:moveTo>
                    <a:cubicBezTo>
                      <a:pt x="3592" y="64658"/>
                      <a:pt x="1796" y="63760"/>
                      <a:pt x="1796" y="61964"/>
                    </a:cubicBezTo>
                    <a:cubicBezTo>
                      <a:pt x="898" y="49392"/>
                      <a:pt x="0" y="39514"/>
                      <a:pt x="0" y="31431"/>
                    </a:cubicBezTo>
                    <a:cubicBezTo>
                      <a:pt x="0" y="21553"/>
                      <a:pt x="0" y="14369"/>
                      <a:pt x="0" y="6286"/>
                    </a:cubicBezTo>
                    <a:lnTo>
                      <a:pt x="0" y="2694"/>
                    </a:lnTo>
                    <a:cubicBezTo>
                      <a:pt x="0" y="898"/>
                      <a:pt x="898" y="0"/>
                      <a:pt x="2694" y="0"/>
                    </a:cubicBezTo>
                    <a:cubicBezTo>
                      <a:pt x="4489" y="0"/>
                      <a:pt x="5387" y="898"/>
                      <a:pt x="5387" y="2694"/>
                    </a:cubicBezTo>
                    <a:lnTo>
                      <a:pt x="5387" y="6286"/>
                    </a:lnTo>
                    <a:cubicBezTo>
                      <a:pt x="5387" y="13470"/>
                      <a:pt x="5387" y="21553"/>
                      <a:pt x="5387" y="30533"/>
                    </a:cubicBezTo>
                    <a:cubicBezTo>
                      <a:pt x="5387" y="38616"/>
                      <a:pt x="5387" y="48494"/>
                      <a:pt x="7183" y="60168"/>
                    </a:cubicBezTo>
                    <a:cubicBezTo>
                      <a:pt x="7183" y="61964"/>
                      <a:pt x="6285" y="62862"/>
                      <a:pt x="4489" y="62862"/>
                    </a:cubicBezTo>
                    <a:lnTo>
                      <a:pt x="4489" y="62862"/>
                    </a:lnTo>
                  </a:path>
                </a:pathLst>
              </a:custGeom>
              <a:solidFill>
                <a:srgbClr val="1D1D1B"/>
              </a:solidFill>
              <a:ln w="8971" cap="flat">
                <a:noFill/>
                <a:prstDash val="solid"/>
                <a:miter/>
              </a:ln>
            </p:spPr>
            <p:txBody>
              <a:bodyPr rtlCol="0" anchor="ctr"/>
              <a:lstStyle/>
              <a:p>
                <a:endParaRPr lang="en-US"/>
              </a:p>
            </p:txBody>
          </p:sp>
          <p:sp>
            <p:nvSpPr>
              <p:cNvPr id="1598" name="Freeform 1597">
                <a:extLst>
                  <a:ext uri="{FF2B5EF4-FFF2-40B4-BE49-F238E27FC236}">
                    <a16:creationId xmlns:a16="http://schemas.microsoft.com/office/drawing/2014/main" id="{E7CF47BD-384C-3E57-F2A9-203EF64292E1}"/>
                  </a:ext>
                </a:extLst>
              </p:cNvPr>
              <p:cNvSpPr/>
              <p:nvPr/>
            </p:nvSpPr>
            <p:spPr>
              <a:xfrm>
                <a:off x="11348192" y="5107946"/>
                <a:ext cx="151464" cy="171139"/>
              </a:xfrm>
              <a:custGeom>
                <a:avLst/>
                <a:gdLst>
                  <a:gd name="connsiteX0" fmla="*/ 84457 w 151464"/>
                  <a:gd name="connsiteY0" fmla="*/ 169344 h 171139"/>
                  <a:gd name="connsiteX1" fmla="*/ 81764 w 151464"/>
                  <a:gd name="connsiteY1" fmla="*/ 166650 h 171139"/>
                  <a:gd name="connsiteX2" fmla="*/ 70092 w 151464"/>
                  <a:gd name="connsiteY2" fmla="*/ 132524 h 171139"/>
                  <a:gd name="connsiteX3" fmla="*/ 64705 w 151464"/>
                  <a:gd name="connsiteY3" fmla="*/ 128034 h 171139"/>
                  <a:gd name="connsiteX4" fmla="*/ 46749 w 151464"/>
                  <a:gd name="connsiteY4" fmla="*/ 112768 h 171139"/>
                  <a:gd name="connsiteX5" fmla="*/ 18916 w 151464"/>
                  <a:gd name="connsiteY5" fmla="*/ 98399 h 171139"/>
                  <a:gd name="connsiteX6" fmla="*/ 62 w 151464"/>
                  <a:gd name="connsiteY6" fmla="*/ 83133 h 171139"/>
                  <a:gd name="connsiteX7" fmla="*/ 3653 w 151464"/>
                  <a:gd name="connsiteY7" fmla="*/ 77745 h 171139"/>
                  <a:gd name="connsiteX8" fmla="*/ 25201 w 151464"/>
                  <a:gd name="connsiteY8" fmla="*/ 80439 h 171139"/>
                  <a:gd name="connsiteX9" fmla="*/ 25201 w 151464"/>
                  <a:gd name="connsiteY9" fmla="*/ 80439 h 171139"/>
                  <a:gd name="connsiteX10" fmla="*/ 32383 w 151464"/>
                  <a:gd name="connsiteY10" fmla="*/ 83133 h 171139"/>
                  <a:gd name="connsiteX11" fmla="*/ 51238 w 151464"/>
                  <a:gd name="connsiteY11" fmla="*/ 88521 h 171139"/>
                  <a:gd name="connsiteX12" fmla="*/ 33281 w 151464"/>
                  <a:gd name="connsiteY12" fmla="*/ 67866 h 171139"/>
                  <a:gd name="connsiteX13" fmla="*/ 26099 w 151464"/>
                  <a:gd name="connsiteY13" fmla="*/ 60682 h 171139"/>
                  <a:gd name="connsiteX14" fmla="*/ 23405 w 151464"/>
                  <a:gd name="connsiteY14" fmla="*/ 57988 h 171139"/>
                  <a:gd name="connsiteX15" fmla="*/ 9938 w 151464"/>
                  <a:gd name="connsiteY15" fmla="*/ 33741 h 171139"/>
                  <a:gd name="connsiteX16" fmla="*/ 14427 w 151464"/>
                  <a:gd name="connsiteY16" fmla="*/ 31047 h 171139"/>
                  <a:gd name="connsiteX17" fmla="*/ 34179 w 151464"/>
                  <a:gd name="connsiteY17" fmla="*/ 40925 h 171139"/>
                  <a:gd name="connsiteX18" fmla="*/ 52136 w 151464"/>
                  <a:gd name="connsiteY18" fmla="*/ 57090 h 171139"/>
                  <a:gd name="connsiteX19" fmla="*/ 54829 w 151464"/>
                  <a:gd name="connsiteY19" fmla="*/ 59784 h 171139"/>
                  <a:gd name="connsiteX20" fmla="*/ 37770 w 151464"/>
                  <a:gd name="connsiteY20" fmla="*/ 41823 h 171139"/>
                  <a:gd name="connsiteX21" fmla="*/ 20712 w 151464"/>
                  <a:gd name="connsiteY21" fmla="*/ 16678 h 171139"/>
                  <a:gd name="connsiteX22" fmla="*/ 22508 w 151464"/>
                  <a:gd name="connsiteY22" fmla="*/ 13086 h 171139"/>
                  <a:gd name="connsiteX23" fmla="*/ 51238 w 151464"/>
                  <a:gd name="connsiteY23" fmla="*/ 25659 h 171139"/>
                  <a:gd name="connsiteX24" fmla="*/ 69194 w 151464"/>
                  <a:gd name="connsiteY24" fmla="*/ 44517 h 171139"/>
                  <a:gd name="connsiteX25" fmla="*/ 79070 w 151464"/>
                  <a:gd name="connsiteY25" fmla="*/ 55294 h 171139"/>
                  <a:gd name="connsiteX26" fmla="*/ 73683 w 151464"/>
                  <a:gd name="connsiteY26" fmla="*/ 46314 h 171139"/>
                  <a:gd name="connsiteX27" fmla="*/ 67399 w 151464"/>
                  <a:gd name="connsiteY27" fmla="*/ 37333 h 171139"/>
                  <a:gd name="connsiteX28" fmla="*/ 61114 w 151464"/>
                  <a:gd name="connsiteY28" fmla="*/ 28353 h 171139"/>
                  <a:gd name="connsiteX29" fmla="*/ 52136 w 151464"/>
                  <a:gd name="connsiteY29" fmla="*/ 1412 h 171139"/>
                  <a:gd name="connsiteX30" fmla="*/ 79968 w 151464"/>
                  <a:gd name="connsiteY30" fmla="*/ 21169 h 171139"/>
                  <a:gd name="connsiteX31" fmla="*/ 82662 w 151464"/>
                  <a:gd name="connsiteY31" fmla="*/ 24761 h 171139"/>
                  <a:gd name="connsiteX32" fmla="*/ 96129 w 151464"/>
                  <a:gd name="connsiteY32" fmla="*/ 43619 h 171139"/>
                  <a:gd name="connsiteX33" fmla="*/ 115881 w 151464"/>
                  <a:gd name="connsiteY33" fmla="*/ 68764 h 171139"/>
                  <a:gd name="connsiteX34" fmla="*/ 120370 w 151464"/>
                  <a:gd name="connsiteY34" fmla="*/ 68764 h 171139"/>
                  <a:gd name="connsiteX35" fmla="*/ 121268 w 151464"/>
                  <a:gd name="connsiteY35" fmla="*/ 53498 h 171139"/>
                  <a:gd name="connsiteX36" fmla="*/ 121268 w 151464"/>
                  <a:gd name="connsiteY36" fmla="*/ 45416 h 171139"/>
                  <a:gd name="connsiteX37" fmla="*/ 133838 w 151464"/>
                  <a:gd name="connsiteY37" fmla="*/ 22067 h 171139"/>
                  <a:gd name="connsiteX38" fmla="*/ 140122 w 151464"/>
                  <a:gd name="connsiteY38" fmla="*/ 22067 h 171139"/>
                  <a:gd name="connsiteX39" fmla="*/ 144611 w 151464"/>
                  <a:gd name="connsiteY39" fmla="*/ 45416 h 171139"/>
                  <a:gd name="connsiteX40" fmla="*/ 144611 w 151464"/>
                  <a:gd name="connsiteY40" fmla="*/ 57090 h 171139"/>
                  <a:gd name="connsiteX41" fmla="*/ 149998 w 151464"/>
                  <a:gd name="connsiteY41" fmla="*/ 92113 h 171139"/>
                  <a:gd name="connsiteX42" fmla="*/ 145509 w 151464"/>
                  <a:gd name="connsiteY42" fmla="*/ 137913 h 171139"/>
                  <a:gd name="connsiteX43" fmla="*/ 141020 w 151464"/>
                  <a:gd name="connsiteY43" fmla="*/ 167548 h 171139"/>
                  <a:gd name="connsiteX44" fmla="*/ 138327 w 151464"/>
                  <a:gd name="connsiteY44" fmla="*/ 170242 h 171139"/>
                  <a:gd name="connsiteX45" fmla="*/ 135633 w 151464"/>
                  <a:gd name="connsiteY45" fmla="*/ 167548 h 171139"/>
                  <a:gd name="connsiteX46" fmla="*/ 140122 w 151464"/>
                  <a:gd name="connsiteY46" fmla="*/ 136117 h 171139"/>
                  <a:gd name="connsiteX47" fmla="*/ 144611 w 151464"/>
                  <a:gd name="connsiteY47" fmla="*/ 93011 h 171139"/>
                  <a:gd name="connsiteX48" fmla="*/ 139225 w 151464"/>
                  <a:gd name="connsiteY48" fmla="*/ 57090 h 171139"/>
                  <a:gd name="connsiteX49" fmla="*/ 139225 w 151464"/>
                  <a:gd name="connsiteY49" fmla="*/ 45416 h 171139"/>
                  <a:gd name="connsiteX50" fmla="*/ 137429 w 151464"/>
                  <a:gd name="connsiteY50" fmla="*/ 27455 h 171139"/>
                  <a:gd name="connsiteX51" fmla="*/ 135633 w 151464"/>
                  <a:gd name="connsiteY51" fmla="*/ 27455 h 171139"/>
                  <a:gd name="connsiteX52" fmla="*/ 125757 w 151464"/>
                  <a:gd name="connsiteY52" fmla="*/ 46314 h 171139"/>
                  <a:gd name="connsiteX53" fmla="*/ 125757 w 151464"/>
                  <a:gd name="connsiteY53" fmla="*/ 53498 h 171139"/>
                  <a:gd name="connsiteX54" fmla="*/ 123064 w 151464"/>
                  <a:gd name="connsiteY54" fmla="*/ 73255 h 171139"/>
                  <a:gd name="connsiteX55" fmla="*/ 114085 w 151464"/>
                  <a:gd name="connsiteY55" fmla="*/ 73255 h 171139"/>
                  <a:gd name="connsiteX56" fmla="*/ 92538 w 151464"/>
                  <a:gd name="connsiteY56" fmla="*/ 46314 h 171139"/>
                  <a:gd name="connsiteX57" fmla="*/ 79070 w 151464"/>
                  <a:gd name="connsiteY57" fmla="*/ 27455 h 171139"/>
                  <a:gd name="connsiteX58" fmla="*/ 76377 w 151464"/>
                  <a:gd name="connsiteY58" fmla="*/ 23863 h 171139"/>
                  <a:gd name="connsiteX59" fmla="*/ 54829 w 151464"/>
                  <a:gd name="connsiteY59" fmla="*/ 5902 h 171139"/>
                  <a:gd name="connsiteX60" fmla="*/ 64705 w 151464"/>
                  <a:gd name="connsiteY60" fmla="*/ 25659 h 171139"/>
                  <a:gd name="connsiteX61" fmla="*/ 70990 w 151464"/>
                  <a:gd name="connsiteY61" fmla="*/ 35537 h 171139"/>
                  <a:gd name="connsiteX62" fmla="*/ 77275 w 151464"/>
                  <a:gd name="connsiteY62" fmla="*/ 44517 h 171139"/>
                  <a:gd name="connsiteX63" fmla="*/ 85355 w 151464"/>
                  <a:gd name="connsiteY63" fmla="*/ 61580 h 171139"/>
                  <a:gd name="connsiteX64" fmla="*/ 82662 w 151464"/>
                  <a:gd name="connsiteY64" fmla="*/ 64274 h 171139"/>
                  <a:gd name="connsiteX65" fmla="*/ 64705 w 151464"/>
                  <a:gd name="connsiteY65" fmla="*/ 49906 h 171139"/>
                  <a:gd name="connsiteX66" fmla="*/ 46749 w 151464"/>
                  <a:gd name="connsiteY66" fmla="*/ 31945 h 171139"/>
                  <a:gd name="connsiteX67" fmla="*/ 25201 w 151464"/>
                  <a:gd name="connsiteY67" fmla="*/ 19373 h 171139"/>
                  <a:gd name="connsiteX68" fmla="*/ 40464 w 151464"/>
                  <a:gd name="connsiteY68" fmla="*/ 40027 h 171139"/>
                  <a:gd name="connsiteX69" fmla="*/ 66501 w 151464"/>
                  <a:gd name="connsiteY69" fmla="*/ 74152 h 171139"/>
                  <a:gd name="connsiteX70" fmla="*/ 63807 w 151464"/>
                  <a:gd name="connsiteY70" fmla="*/ 75050 h 171139"/>
                  <a:gd name="connsiteX71" fmla="*/ 46749 w 151464"/>
                  <a:gd name="connsiteY71" fmla="*/ 62478 h 171139"/>
                  <a:gd name="connsiteX72" fmla="*/ 28792 w 151464"/>
                  <a:gd name="connsiteY72" fmla="*/ 47211 h 171139"/>
                  <a:gd name="connsiteX73" fmla="*/ 12631 w 151464"/>
                  <a:gd name="connsiteY73" fmla="*/ 38231 h 171139"/>
                  <a:gd name="connsiteX74" fmla="*/ 11734 w 151464"/>
                  <a:gd name="connsiteY74" fmla="*/ 38231 h 171139"/>
                  <a:gd name="connsiteX75" fmla="*/ 25201 w 151464"/>
                  <a:gd name="connsiteY75" fmla="*/ 55294 h 171139"/>
                  <a:gd name="connsiteX76" fmla="*/ 27894 w 151464"/>
                  <a:gd name="connsiteY76" fmla="*/ 57988 h 171139"/>
                  <a:gd name="connsiteX77" fmla="*/ 35077 w 151464"/>
                  <a:gd name="connsiteY77" fmla="*/ 65172 h 171139"/>
                  <a:gd name="connsiteX78" fmla="*/ 53931 w 151464"/>
                  <a:gd name="connsiteY78" fmla="*/ 93011 h 171139"/>
                  <a:gd name="connsiteX79" fmla="*/ 29690 w 151464"/>
                  <a:gd name="connsiteY79" fmla="*/ 89419 h 171139"/>
                  <a:gd name="connsiteX80" fmla="*/ 22508 w 151464"/>
                  <a:gd name="connsiteY80" fmla="*/ 86725 h 171139"/>
                  <a:gd name="connsiteX81" fmla="*/ 22508 w 151464"/>
                  <a:gd name="connsiteY81" fmla="*/ 86725 h 171139"/>
                  <a:gd name="connsiteX82" fmla="*/ 5449 w 151464"/>
                  <a:gd name="connsiteY82" fmla="*/ 84031 h 171139"/>
                  <a:gd name="connsiteX83" fmla="*/ 4551 w 151464"/>
                  <a:gd name="connsiteY83" fmla="*/ 85827 h 171139"/>
                  <a:gd name="connsiteX84" fmla="*/ 19814 w 151464"/>
                  <a:gd name="connsiteY84" fmla="*/ 94807 h 171139"/>
                  <a:gd name="connsiteX85" fmla="*/ 48544 w 151464"/>
                  <a:gd name="connsiteY85" fmla="*/ 110074 h 171139"/>
                  <a:gd name="connsiteX86" fmla="*/ 67399 w 151464"/>
                  <a:gd name="connsiteY86" fmla="*/ 125340 h 171139"/>
                  <a:gd name="connsiteX87" fmla="*/ 72786 w 151464"/>
                  <a:gd name="connsiteY87" fmla="*/ 129830 h 171139"/>
                  <a:gd name="connsiteX88" fmla="*/ 86253 w 151464"/>
                  <a:gd name="connsiteY88" fmla="*/ 168446 h 171139"/>
                  <a:gd name="connsiteX89" fmla="*/ 83559 w 151464"/>
                  <a:gd name="connsiteY89" fmla="*/ 171140 h 171139"/>
                  <a:gd name="connsiteX90" fmla="*/ 83559 w 151464"/>
                  <a:gd name="connsiteY90" fmla="*/ 171140 h 171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151464" h="171139">
                    <a:moveTo>
                      <a:pt x="84457" y="169344"/>
                    </a:moveTo>
                    <a:cubicBezTo>
                      <a:pt x="82662" y="169344"/>
                      <a:pt x="81764" y="168446"/>
                      <a:pt x="81764" y="166650"/>
                    </a:cubicBezTo>
                    <a:cubicBezTo>
                      <a:pt x="81764" y="142403"/>
                      <a:pt x="76377" y="137913"/>
                      <a:pt x="70092" y="132524"/>
                    </a:cubicBezTo>
                    <a:cubicBezTo>
                      <a:pt x="68296" y="130729"/>
                      <a:pt x="66501" y="128932"/>
                      <a:pt x="64705" y="128034"/>
                    </a:cubicBezTo>
                    <a:cubicBezTo>
                      <a:pt x="59318" y="122646"/>
                      <a:pt x="55727" y="119952"/>
                      <a:pt x="46749" y="112768"/>
                    </a:cubicBezTo>
                    <a:cubicBezTo>
                      <a:pt x="39566" y="107380"/>
                      <a:pt x="30588" y="102890"/>
                      <a:pt x="18916" y="98399"/>
                    </a:cubicBezTo>
                    <a:cubicBezTo>
                      <a:pt x="8142" y="93909"/>
                      <a:pt x="-836" y="89419"/>
                      <a:pt x="62" y="83133"/>
                    </a:cubicBezTo>
                    <a:cubicBezTo>
                      <a:pt x="62" y="80439"/>
                      <a:pt x="1857" y="79541"/>
                      <a:pt x="3653" y="77745"/>
                    </a:cubicBezTo>
                    <a:cubicBezTo>
                      <a:pt x="9040" y="75050"/>
                      <a:pt x="17121" y="77745"/>
                      <a:pt x="25201" y="80439"/>
                    </a:cubicBezTo>
                    <a:lnTo>
                      <a:pt x="25201" y="80439"/>
                    </a:lnTo>
                    <a:cubicBezTo>
                      <a:pt x="26997" y="80439"/>
                      <a:pt x="29690" y="82235"/>
                      <a:pt x="32383" y="83133"/>
                    </a:cubicBezTo>
                    <a:cubicBezTo>
                      <a:pt x="36873" y="84929"/>
                      <a:pt x="48544" y="89419"/>
                      <a:pt x="51238" y="88521"/>
                    </a:cubicBezTo>
                    <a:cubicBezTo>
                      <a:pt x="51238" y="84929"/>
                      <a:pt x="39566" y="74152"/>
                      <a:pt x="33281" y="67866"/>
                    </a:cubicBezTo>
                    <a:cubicBezTo>
                      <a:pt x="30588" y="65172"/>
                      <a:pt x="27894" y="62478"/>
                      <a:pt x="26099" y="60682"/>
                    </a:cubicBezTo>
                    <a:lnTo>
                      <a:pt x="23405" y="57988"/>
                    </a:lnTo>
                    <a:cubicBezTo>
                      <a:pt x="12631" y="46314"/>
                      <a:pt x="5449" y="40027"/>
                      <a:pt x="9938" y="33741"/>
                    </a:cubicBezTo>
                    <a:cubicBezTo>
                      <a:pt x="10836" y="31945"/>
                      <a:pt x="12631" y="31047"/>
                      <a:pt x="14427" y="31047"/>
                    </a:cubicBezTo>
                    <a:cubicBezTo>
                      <a:pt x="18916" y="31047"/>
                      <a:pt x="26099" y="34639"/>
                      <a:pt x="34179" y="40925"/>
                    </a:cubicBezTo>
                    <a:cubicBezTo>
                      <a:pt x="40464" y="45416"/>
                      <a:pt x="46749" y="51702"/>
                      <a:pt x="52136" y="57090"/>
                    </a:cubicBezTo>
                    <a:cubicBezTo>
                      <a:pt x="53034" y="57090"/>
                      <a:pt x="53931" y="58886"/>
                      <a:pt x="54829" y="59784"/>
                    </a:cubicBezTo>
                    <a:cubicBezTo>
                      <a:pt x="51238" y="55294"/>
                      <a:pt x="44953" y="49008"/>
                      <a:pt x="37770" y="41823"/>
                    </a:cubicBezTo>
                    <a:cubicBezTo>
                      <a:pt x="26099" y="30149"/>
                      <a:pt x="20712" y="22067"/>
                      <a:pt x="20712" y="16678"/>
                    </a:cubicBezTo>
                    <a:cubicBezTo>
                      <a:pt x="20712" y="14883"/>
                      <a:pt x="20712" y="13984"/>
                      <a:pt x="22508" y="13086"/>
                    </a:cubicBezTo>
                    <a:cubicBezTo>
                      <a:pt x="26997" y="8596"/>
                      <a:pt x="36873" y="13086"/>
                      <a:pt x="51238" y="25659"/>
                    </a:cubicBezTo>
                    <a:cubicBezTo>
                      <a:pt x="56625" y="31047"/>
                      <a:pt x="63807" y="38231"/>
                      <a:pt x="69194" y="44517"/>
                    </a:cubicBezTo>
                    <a:cubicBezTo>
                      <a:pt x="72786" y="48110"/>
                      <a:pt x="76377" y="52600"/>
                      <a:pt x="79070" y="55294"/>
                    </a:cubicBezTo>
                    <a:cubicBezTo>
                      <a:pt x="77275" y="52600"/>
                      <a:pt x="75479" y="49008"/>
                      <a:pt x="73683" y="46314"/>
                    </a:cubicBezTo>
                    <a:cubicBezTo>
                      <a:pt x="71888" y="43619"/>
                      <a:pt x="70092" y="40027"/>
                      <a:pt x="67399" y="37333"/>
                    </a:cubicBezTo>
                    <a:cubicBezTo>
                      <a:pt x="65603" y="33741"/>
                      <a:pt x="62910" y="31047"/>
                      <a:pt x="61114" y="28353"/>
                    </a:cubicBezTo>
                    <a:cubicBezTo>
                      <a:pt x="52136" y="15780"/>
                      <a:pt x="46749" y="5902"/>
                      <a:pt x="52136" y="1412"/>
                    </a:cubicBezTo>
                    <a:cubicBezTo>
                      <a:pt x="61114" y="-4874"/>
                      <a:pt x="72786" y="11290"/>
                      <a:pt x="79968" y="21169"/>
                    </a:cubicBezTo>
                    <a:cubicBezTo>
                      <a:pt x="80866" y="22965"/>
                      <a:pt x="81764" y="23863"/>
                      <a:pt x="82662" y="24761"/>
                    </a:cubicBezTo>
                    <a:cubicBezTo>
                      <a:pt x="86253" y="29251"/>
                      <a:pt x="90742" y="36435"/>
                      <a:pt x="96129" y="43619"/>
                    </a:cubicBezTo>
                    <a:cubicBezTo>
                      <a:pt x="102414" y="53498"/>
                      <a:pt x="112290" y="66968"/>
                      <a:pt x="115881" y="68764"/>
                    </a:cubicBezTo>
                    <a:cubicBezTo>
                      <a:pt x="117677" y="68764"/>
                      <a:pt x="119472" y="69662"/>
                      <a:pt x="120370" y="68764"/>
                    </a:cubicBezTo>
                    <a:cubicBezTo>
                      <a:pt x="123064" y="66968"/>
                      <a:pt x="122166" y="58886"/>
                      <a:pt x="121268" y="53498"/>
                    </a:cubicBezTo>
                    <a:cubicBezTo>
                      <a:pt x="121268" y="50804"/>
                      <a:pt x="121268" y="48110"/>
                      <a:pt x="121268" y="45416"/>
                    </a:cubicBezTo>
                    <a:cubicBezTo>
                      <a:pt x="121268" y="38231"/>
                      <a:pt x="127553" y="25659"/>
                      <a:pt x="133838" y="22067"/>
                    </a:cubicBezTo>
                    <a:cubicBezTo>
                      <a:pt x="136531" y="20270"/>
                      <a:pt x="139225" y="21169"/>
                      <a:pt x="140122" y="22067"/>
                    </a:cubicBezTo>
                    <a:cubicBezTo>
                      <a:pt x="145509" y="24761"/>
                      <a:pt x="145509" y="34639"/>
                      <a:pt x="144611" y="45416"/>
                    </a:cubicBezTo>
                    <a:cubicBezTo>
                      <a:pt x="144611" y="49008"/>
                      <a:pt x="144611" y="53498"/>
                      <a:pt x="144611" y="57090"/>
                    </a:cubicBezTo>
                    <a:cubicBezTo>
                      <a:pt x="144611" y="67866"/>
                      <a:pt x="146407" y="76847"/>
                      <a:pt x="149998" y="92113"/>
                    </a:cubicBezTo>
                    <a:cubicBezTo>
                      <a:pt x="153590" y="109176"/>
                      <a:pt x="149998" y="120850"/>
                      <a:pt x="145509" y="137913"/>
                    </a:cubicBezTo>
                    <a:cubicBezTo>
                      <a:pt x="143714" y="145995"/>
                      <a:pt x="141918" y="155873"/>
                      <a:pt x="141020" y="167548"/>
                    </a:cubicBezTo>
                    <a:cubicBezTo>
                      <a:pt x="141020" y="169344"/>
                      <a:pt x="140122" y="170242"/>
                      <a:pt x="138327" y="170242"/>
                    </a:cubicBezTo>
                    <a:cubicBezTo>
                      <a:pt x="136531" y="170242"/>
                      <a:pt x="135633" y="169344"/>
                      <a:pt x="135633" y="167548"/>
                    </a:cubicBezTo>
                    <a:cubicBezTo>
                      <a:pt x="135633" y="154975"/>
                      <a:pt x="137429" y="145097"/>
                      <a:pt x="140122" y="136117"/>
                    </a:cubicBezTo>
                    <a:cubicBezTo>
                      <a:pt x="144611" y="119952"/>
                      <a:pt x="147305" y="109176"/>
                      <a:pt x="144611" y="93011"/>
                    </a:cubicBezTo>
                    <a:cubicBezTo>
                      <a:pt x="141020" y="77745"/>
                      <a:pt x="140122" y="68764"/>
                      <a:pt x="139225" y="57090"/>
                    </a:cubicBezTo>
                    <a:cubicBezTo>
                      <a:pt x="139225" y="53498"/>
                      <a:pt x="139225" y="49008"/>
                      <a:pt x="139225" y="45416"/>
                    </a:cubicBezTo>
                    <a:cubicBezTo>
                      <a:pt x="139225" y="39129"/>
                      <a:pt x="140122" y="28353"/>
                      <a:pt x="137429" y="27455"/>
                    </a:cubicBezTo>
                    <a:cubicBezTo>
                      <a:pt x="137429" y="27455"/>
                      <a:pt x="137429" y="27455"/>
                      <a:pt x="135633" y="27455"/>
                    </a:cubicBezTo>
                    <a:cubicBezTo>
                      <a:pt x="131144" y="30149"/>
                      <a:pt x="126655" y="40027"/>
                      <a:pt x="125757" y="46314"/>
                    </a:cubicBezTo>
                    <a:cubicBezTo>
                      <a:pt x="125757" y="48110"/>
                      <a:pt x="125757" y="50804"/>
                      <a:pt x="125757" y="53498"/>
                    </a:cubicBezTo>
                    <a:cubicBezTo>
                      <a:pt x="125757" y="61580"/>
                      <a:pt x="127553" y="69662"/>
                      <a:pt x="123064" y="73255"/>
                    </a:cubicBezTo>
                    <a:cubicBezTo>
                      <a:pt x="120370" y="75050"/>
                      <a:pt x="117677" y="75050"/>
                      <a:pt x="114085" y="73255"/>
                    </a:cubicBezTo>
                    <a:cubicBezTo>
                      <a:pt x="109596" y="71458"/>
                      <a:pt x="102414" y="61580"/>
                      <a:pt x="92538" y="46314"/>
                    </a:cubicBezTo>
                    <a:cubicBezTo>
                      <a:pt x="87151" y="39129"/>
                      <a:pt x="82662" y="31945"/>
                      <a:pt x="79070" y="27455"/>
                    </a:cubicBezTo>
                    <a:cubicBezTo>
                      <a:pt x="79070" y="27455"/>
                      <a:pt x="77275" y="25659"/>
                      <a:pt x="76377" y="23863"/>
                    </a:cubicBezTo>
                    <a:cubicBezTo>
                      <a:pt x="71888" y="18475"/>
                      <a:pt x="60216" y="2310"/>
                      <a:pt x="54829" y="5902"/>
                    </a:cubicBezTo>
                    <a:cubicBezTo>
                      <a:pt x="53034" y="7698"/>
                      <a:pt x="60216" y="19373"/>
                      <a:pt x="64705" y="25659"/>
                    </a:cubicBezTo>
                    <a:cubicBezTo>
                      <a:pt x="66501" y="28353"/>
                      <a:pt x="69194" y="31945"/>
                      <a:pt x="70990" y="35537"/>
                    </a:cubicBezTo>
                    <a:cubicBezTo>
                      <a:pt x="72786" y="39129"/>
                      <a:pt x="75479" y="41823"/>
                      <a:pt x="77275" y="44517"/>
                    </a:cubicBezTo>
                    <a:cubicBezTo>
                      <a:pt x="83559" y="53498"/>
                      <a:pt x="86253" y="57988"/>
                      <a:pt x="85355" y="61580"/>
                    </a:cubicBezTo>
                    <a:cubicBezTo>
                      <a:pt x="85355" y="62478"/>
                      <a:pt x="84457" y="63376"/>
                      <a:pt x="82662" y="64274"/>
                    </a:cubicBezTo>
                    <a:cubicBezTo>
                      <a:pt x="79968" y="65172"/>
                      <a:pt x="77275" y="63376"/>
                      <a:pt x="64705" y="49906"/>
                    </a:cubicBezTo>
                    <a:cubicBezTo>
                      <a:pt x="58421" y="43619"/>
                      <a:pt x="52136" y="36435"/>
                      <a:pt x="46749" y="31945"/>
                    </a:cubicBezTo>
                    <a:cubicBezTo>
                      <a:pt x="29690" y="16678"/>
                      <a:pt x="25201" y="19373"/>
                      <a:pt x="25201" y="19373"/>
                    </a:cubicBezTo>
                    <a:cubicBezTo>
                      <a:pt x="25201" y="19373"/>
                      <a:pt x="25201" y="23863"/>
                      <a:pt x="40464" y="40027"/>
                    </a:cubicBezTo>
                    <a:cubicBezTo>
                      <a:pt x="70092" y="69662"/>
                      <a:pt x="67399" y="73255"/>
                      <a:pt x="66501" y="74152"/>
                    </a:cubicBezTo>
                    <a:cubicBezTo>
                      <a:pt x="66501" y="74152"/>
                      <a:pt x="64705" y="75050"/>
                      <a:pt x="63807" y="75050"/>
                    </a:cubicBezTo>
                    <a:cubicBezTo>
                      <a:pt x="61114" y="75050"/>
                      <a:pt x="57523" y="72356"/>
                      <a:pt x="46749" y="62478"/>
                    </a:cubicBezTo>
                    <a:cubicBezTo>
                      <a:pt x="41362" y="57090"/>
                      <a:pt x="35077" y="51702"/>
                      <a:pt x="28792" y="47211"/>
                    </a:cubicBezTo>
                    <a:cubicBezTo>
                      <a:pt x="26099" y="44517"/>
                      <a:pt x="16223" y="37333"/>
                      <a:pt x="12631" y="38231"/>
                    </a:cubicBezTo>
                    <a:cubicBezTo>
                      <a:pt x="12631" y="38231"/>
                      <a:pt x="12631" y="38231"/>
                      <a:pt x="11734" y="38231"/>
                    </a:cubicBezTo>
                    <a:cubicBezTo>
                      <a:pt x="9938" y="40925"/>
                      <a:pt x="18018" y="48110"/>
                      <a:pt x="25201" y="55294"/>
                    </a:cubicBezTo>
                    <a:lnTo>
                      <a:pt x="27894" y="57988"/>
                    </a:lnTo>
                    <a:cubicBezTo>
                      <a:pt x="30588" y="60682"/>
                      <a:pt x="32383" y="62478"/>
                      <a:pt x="35077" y="65172"/>
                    </a:cubicBezTo>
                    <a:cubicBezTo>
                      <a:pt x="50340" y="79541"/>
                      <a:pt x="58421" y="88521"/>
                      <a:pt x="53931" y="93011"/>
                    </a:cubicBezTo>
                    <a:cubicBezTo>
                      <a:pt x="50340" y="96603"/>
                      <a:pt x="42260" y="93909"/>
                      <a:pt x="29690" y="89419"/>
                    </a:cubicBezTo>
                    <a:cubicBezTo>
                      <a:pt x="26997" y="88521"/>
                      <a:pt x="24303" y="87623"/>
                      <a:pt x="22508" y="86725"/>
                    </a:cubicBezTo>
                    <a:lnTo>
                      <a:pt x="22508" y="86725"/>
                    </a:lnTo>
                    <a:cubicBezTo>
                      <a:pt x="17121" y="84929"/>
                      <a:pt x="8142" y="82235"/>
                      <a:pt x="5449" y="84031"/>
                    </a:cubicBezTo>
                    <a:cubicBezTo>
                      <a:pt x="5449" y="84031"/>
                      <a:pt x="4551" y="84031"/>
                      <a:pt x="4551" y="85827"/>
                    </a:cubicBezTo>
                    <a:cubicBezTo>
                      <a:pt x="4551" y="86725"/>
                      <a:pt x="6347" y="89419"/>
                      <a:pt x="19814" y="94807"/>
                    </a:cubicBezTo>
                    <a:cubicBezTo>
                      <a:pt x="31486" y="99297"/>
                      <a:pt x="41362" y="104686"/>
                      <a:pt x="48544" y="110074"/>
                    </a:cubicBezTo>
                    <a:cubicBezTo>
                      <a:pt x="58421" y="117258"/>
                      <a:pt x="62012" y="119952"/>
                      <a:pt x="67399" y="125340"/>
                    </a:cubicBezTo>
                    <a:cubicBezTo>
                      <a:pt x="69194" y="127136"/>
                      <a:pt x="70092" y="128034"/>
                      <a:pt x="72786" y="129830"/>
                    </a:cubicBezTo>
                    <a:cubicBezTo>
                      <a:pt x="80866" y="137015"/>
                      <a:pt x="86253" y="144199"/>
                      <a:pt x="86253" y="168446"/>
                    </a:cubicBezTo>
                    <a:cubicBezTo>
                      <a:pt x="86253" y="170242"/>
                      <a:pt x="85355" y="171140"/>
                      <a:pt x="83559" y="171140"/>
                    </a:cubicBezTo>
                    <a:lnTo>
                      <a:pt x="83559" y="171140"/>
                    </a:lnTo>
                  </a:path>
                </a:pathLst>
              </a:custGeom>
              <a:solidFill>
                <a:srgbClr val="1D1D1B"/>
              </a:solidFill>
              <a:ln w="8971" cap="flat">
                <a:noFill/>
                <a:prstDash val="solid"/>
                <a:miter/>
              </a:ln>
            </p:spPr>
            <p:txBody>
              <a:bodyPr rtlCol="0" anchor="ctr"/>
              <a:lstStyle/>
              <a:p>
                <a:endParaRPr lang="en-US"/>
              </a:p>
            </p:txBody>
          </p:sp>
          <p:sp>
            <p:nvSpPr>
              <p:cNvPr id="1599" name="Freeform 1598">
                <a:extLst>
                  <a:ext uri="{FF2B5EF4-FFF2-40B4-BE49-F238E27FC236}">
                    <a16:creationId xmlns:a16="http://schemas.microsoft.com/office/drawing/2014/main" id="{BE00DF76-C961-168C-732B-077FE6615992}"/>
                  </a:ext>
                </a:extLst>
              </p:cNvPr>
              <p:cNvSpPr/>
              <p:nvPr/>
            </p:nvSpPr>
            <p:spPr>
              <a:xfrm>
                <a:off x="11423671" y="5288964"/>
                <a:ext cx="9876" cy="61066"/>
              </a:xfrm>
              <a:custGeom>
                <a:avLst/>
                <a:gdLst>
                  <a:gd name="connsiteX0" fmla="*/ 2693 w 9876"/>
                  <a:gd name="connsiteY0" fmla="*/ 61066 h 61066"/>
                  <a:gd name="connsiteX1" fmla="*/ 2693 w 9876"/>
                  <a:gd name="connsiteY1" fmla="*/ 61066 h 61066"/>
                  <a:gd name="connsiteX2" fmla="*/ 0 w 9876"/>
                  <a:gd name="connsiteY2" fmla="*/ 58372 h 61066"/>
                  <a:gd name="connsiteX3" fmla="*/ 4489 w 9876"/>
                  <a:gd name="connsiteY3" fmla="*/ 13470 h 61066"/>
                  <a:gd name="connsiteX4" fmla="*/ 4489 w 9876"/>
                  <a:gd name="connsiteY4" fmla="*/ 2694 h 61066"/>
                  <a:gd name="connsiteX5" fmla="*/ 7182 w 9876"/>
                  <a:gd name="connsiteY5" fmla="*/ 0 h 61066"/>
                  <a:gd name="connsiteX6" fmla="*/ 9876 w 9876"/>
                  <a:gd name="connsiteY6" fmla="*/ 2694 h 61066"/>
                  <a:gd name="connsiteX7" fmla="*/ 9876 w 9876"/>
                  <a:gd name="connsiteY7" fmla="*/ 13470 h 61066"/>
                  <a:gd name="connsiteX8" fmla="*/ 5387 w 9876"/>
                  <a:gd name="connsiteY8" fmla="*/ 58372 h 61066"/>
                  <a:gd name="connsiteX9" fmla="*/ 2693 w 9876"/>
                  <a:gd name="connsiteY9" fmla="*/ 61066 h 6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76" h="61066">
                    <a:moveTo>
                      <a:pt x="2693" y="61066"/>
                    </a:moveTo>
                    <a:lnTo>
                      <a:pt x="2693" y="61066"/>
                    </a:lnTo>
                    <a:cubicBezTo>
                      <a:pt x="898" y="61066"/>
                      <a:pt x="0" y="59270"/>
                      <a:pt x="0" y="58372"/>
                    </a:cubicBezTo>
                    <a:cubicBezTo>
                      <a:pt x="1795" y="44004"/>
                      <a:pt x="3591" y="28737"/>
                      <a:pt x="4489" y="13470"/>
                    </a:cubicBezTo>
                    <a:cubicBezTo>
                      <a:pt x="4489" y="9878"/>
                      <a:pt x="4489" y="6286"/>
                      <a:pt x="4489" y="2694"/>
                    </a:cubicBezTo>
                    <a:cubicBezTo>
                      <a:pt x="4489" y="898"/>
                      <a:pt x="5387" y="0"/>
                      <a:pt x="7182" y="0"/>
                    </a:cubicBezTo>
                    <a:cubicBezTo>
                      <a:pt x="8978" y="0"/>
                      <a:pt x="9876" y="898"/>
                      <a:pt x="9876" y="2694"/>
                    </a:cubicBezTo>
                    <a:cubicBezTo>
                      <a:pt x="9876" y="6286"/>
                      <a:pt x="9876" y="9878"/>
                      <a:pt x="9876" y="13470"/>
                    </a:cubicBezTo>
                    <a:cubicBezTo>
                      <a:pt x="8978" y="28737"/>
                      <a:pt x="7182" y="44004"/>
                      <a:pt x="5387" y="58372"/>
                    </a:cubicBezTo>
                    <a:cubicBezTo>
                      <a:pt x="5387" y="59270"/>
                      <a:pt x="4489" y="61066"/>
                      <a:pt x="2693" y="61066"/>
                    </a:cubicBezTo>
                  </a:path>
                </a:pathLst>
              </a:custGeom>
              <a:solidFill>
                <a:srgbClr val="1D1D1B"/>
              </a:solidFill>
              <a:ln w="8971" cap="flat">
                <a:noFill/>
                <a:prstDash val="solid"/>
                <a:miter/>
              </a:ln>
            </p:spPr>
            <p:txBody>
              <a:bodyPr rtlCol="0" anchor="ctr"/>
              <a:lstStyle/>
              <a:p>
                <a:endParaRPr lang="en-US"/>
              </a:p>
            </p:txBody>
          </p:sp>
          <p:sp>
            <p:nvSpPr>
              <p:cNvPr id="1600" name="Freeform 1599">
                <a:extLst>
                  <a:ext uri="{FF2B5EF4-FFF2-40B4-BE49-F238E27FC236}">
                    <a16:creationId xmlns:a16="http://schemas.microsoft.com/office/drawing/2014/main" id="{B232447A-7518-BE04-BA27-D8AD1C968B64}"/>
                  </a:ext>
                </a:extLst>
              </p:cNvPr>
              <p:cNvSpPr/>
              <p:nvPr/>
            </p:nvSpPr>
            <p:spPr>
              <a:xfrm>
                <a:off x="11420625" y="5342474"/>
                <a:ext cx="9702" cy="34497"/>
              </a:xfrm>
              <a:custGeom>
                <a:avLst/>
                <a:gdLst>
                  <a:gd name="connsiteX0" fmla="*/ 2148 w 9702"/>
                  <a:gd name="connsiteY0" fmla="*/ 34497 h 34497"/>
                  <a:gd name="connsiteX1" fmla="*/ 2148 w 9702"/>
                  <a:gd name="connsiteY1" fmla="*/ 34497 h 34497"/>
                  <a:gd name="connsiteX2" fmla="*/ 352 w 9702"/>
                  <a:gd name="connsiteY2" fmla="*/ 31803 h 34497"/>
                  <a:gd name="connsiteX3" fmla="*/ 1250 w 9702"/>
                  <a:gd name="connsiteY3" fmla="*/ 17435 h 34497"/>
                  <a:gd name="connsiteX4" fmla="*/ 4841 w 9702"/>
                  <a:gd name="connsiteY4" fmla="*/ 1270 h 34497"/>
                  <a:gd name="connsiteX5" fmla="*/ 8433 w 9702"/>
                  <a:gd name="connsiteY5" fmla="*/ 372 h 34497"/>
                  <a:gd name="connsiteX6" fmla="*/ 9330 w 9702"/>
                  <a:gd name="connsiteY6" fmla="*/ 3964 h 34497"/>
                  <a:gd name="connsiteX7" fmla="*/ 6637 w 9702"/>
                  <a:gd name="connsiteY7" fmla="*/ 17435 h 34497"/>
                  <a:gd name="connsiteX8" fmla="*/ 5739 w 9702"/>
                  <a:gd name="connsiteY8" fmla="*/ 32701 h 34497"/>
                  <a:gd name="connsiteX9" fmla="*/ 3046 w 9702"/>
                  <a:gd name="connsiteY9" fmla="*/ 34497 h 34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02" h="34497">
                    <a:moveTo>
                      <a:pt x="2148" y="34497"/>
                    </a:moveTo>
                    <a:cubicBezTo>
                      <a:pt x="2148" y="34497"/>
                      <a:pt x="2148" y="34497"/>
                      <a:pt x="2148" y="34497"/>
                    </a:cubicBezTo>
                    <a:cubicBezTo>
                      <a:pt x="352" y="34497"/>
                      <a:pt x="-545" y="32701"/>
                      <a:pt x="352" y="31803"/>
                    </a:cubicBezTo>
                    <a:cubicBezTo>
                      <a:pt x="352" y="26415"/>
                      <a:pt x="1250" y="21027"/>
                      <a:pt x="1250" y="17435"/>
                    </a:cubicBezTo>
                    <a:cubicBezTo>
                      <a:pt x="1250" y="11148"/>
                      <a:pt x="1250" y="6658"/>
                      <a:pt x="4841" y="1270"/>
                    </a:cubicBezTo>
                    <a:cubicBezTo>
                      <a:pt x="4841" y="372"/>
                      <a:pt x="7535" y="-526"/>
                      <a:pt x="8433" y="372"/>
                    </a:cubicBezTo>
                    <a:cubicBezTo>
                      <a:pt x="9330" y="372"/>
                      <a:pt x="10228" y="3066"/>
                      <a:pt x="9330" y="3964"/>
                    </a:cubicBezTo>
                    <a:cubicBezTo>
                      <a:pt x="6637" y="7556"/>
                      <a:pt x="6637" y="12046"/>
                      <a:pt x="6637" y="17435"/>
                    </a:cubicBezTo>
                    <a:cubicBezTo>
                      <a:pt x="6637" y="21027"/>
                      <a:pt x="6637" y="26415"/>
                      <a:pt x="5739" y="32701"/>
                    </a:cubicBezTo>
                    <a:cubicBezTo>
                      <a:pt x="5739" y="33599"/>
                      <a:pt x="4841" y="34497"/>
                      <a:pt x="3046" y="34497"/>
                    </a:cubicBezTo>
                  </a:path>
                </a:pathLst>
              </a:custGeom>
              <a:solidFill>
                <a:srgbClr val="1D1D1B"/>
              </a:solidFill>
              <a:ln w="8971" cap="flat">
                <a:noFill/>
                <a:prstDash val="solid"/>
                <a:miter/>
              </a:ln>
            </p:spPr>
            <p:txBody>
              <a:bodyPr rtlCol="0" anchor="ctr"/>
              <a:lstStyle/>
              <a:p>
                <a:endParaRPr lang="en-US"/>
              </a:p>
            </p:txBody>
          </p:sp>
          <p:sp>
            <p:nvSpPr>
              <p:cNvPr id="1601" name="Freeform 1600">
                <a:extLst>
                  <a:ext uri="{FF2B5EF4-FFF2-40B4-BE49-F238E27FC236}">
                    <a16:creationId xmlns:a16="http://schemas.microsoft.com/office/drawing/2014/main" id="{549BD6E2-B931-C534-E72B-B13878ABB353}"/>
                  </a:ext>
                </a:extLst>
              </p:cNvPr>
              <p:cNvSpPr/>
              <p:nvPr/>
            </p:nvSpPr>
            <p:spPr>
              <a:xfrm>
                <a:off x="11417386" y="5202753"/>
                <a:ext cx="43993" cy="21552"/>
              </a:xfrm>
              <a:custGeom>
                <a:avLst/>
                <a:gdLst>
                  <a:gd name="connsiteX0" fmla="*/ 40402 w 43993"/>
                  <a:gd name="connsiteY0" fmla="*/ 21553 h 21552"/>
                  <a:gd name="connsiteX1" fmla="*/ 38607 w 43993"/>
                  <a:gd name="connsiteY1" fmla="*/ 20655 h 21552"/>
                  <a:gd name="connsiteX2" fmla="*/ 12569 w 43993"/>
                  <a:gd name="connsiteY2" fmla="*/ 8082 h 21552"/>
                  <a:gd name="connsiteX3" fmla="*/ 1796 w 43993"/>
                  <a:gd name="connsiteY3" fmla="*/ 5388 h 21552"/>
                  <a:gd name="connsiteX4" fmla="*/ 0 w 43993"/>
                  <a:gd name="connsiteY4" fmla="*/ 1796 h 21552"/>
                  <a:gd name="connsiteX5" fmla="*/ 3591 w 43993"/>
                  <a:gd name="connsiteY5" fmla="*/ 0 h 21552"/>
                  <a:gd name="connsiteX6" fmla="*/ 14365 w 43993"/>
                  <a:gd name="connsiteY6" fmla="*/ 2694 h 21552"/>
                  <a:gd name="connsiteX7" fmla="*/ 43993 w 43993"/>
                  <a:gd name="connsiteY7" fmla="*/ 17063 h 21552"/>
                  <a:gd name="connsiteX8" fmla="*/ 43993 w 43993"/>
                  <a:gd name="connsiteY8" fmla="*/ 20655 h 21552"/>
                  <a:gd name="connsiteX9" fmla="*/ 42198 w 43993"/>
                  <a:gd name="connsiteY9" fmla="*/ 20655 h 21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993" h="21552">
                    <a:moveTo>
                      <a:pt x="40402" y="21553"/>
                    </a:moveTo>
                    <a:cubicBezTo>
                      <a:pt x="40402" y="21553"/>
                      <a:pt x="38607" y="21553"/>
                      <a:pt x="38607" y="20655"/>
                    </a:cubicBezTo>
                    <a:cubicBezTo>
                      <a:pt x="32322" y="11674"/>
                      <a:pt x="22446" y="9878"/>
                      <a:pt x="12569" y="8082"/>
                    </a:cubicBezTo>
                    <a:cubicBezTo>
                      <a:pt x="8978" y="8082"/>
                      <a:pt x="4489" y="7184"/>
                      <a:pt x="1796" y="5388"/>
                    </a:cubicBezTo>
                    <a:cubicBezTo>
                      <a:pt x="898" y="5388"/>
                      <a:pt x="0" y="3592"/>
                      <a:pt x="0" y="1796"/>
                    </a:cubicBezTo>
                    <a:cubicBezTo>
                      <a:pt x="0" y="898"/>
                      <a:pt x="1796" y="0"/>
                      <a:pt x="3591" y="0"/>
                    </a:cubicBezTo>
                    <a:cubicBezTo>
                      <a:pt x="6285" y="898"/>
                      <a:pt x="9876" y="1796"/>
                      <a:pt x="14365" y="2694"/>
                    </a:cubicBezTo>
                    <a:cubicBezTo>
                      <a:pt x="24241" y="4490"/>
                      <a:pt x="35913" y="6286"/>
                      <a:pt x="43993" y="17063"/>
                    </a:cubicBezTo>
                    <a:cubicBezTo>
                      <a:pt x="43993" y="17961"/>
                      <a:pt x="43993" y="19757"/>
                      <a:pt x="43993" y="20655"/>
                    </a:cubicBezTo>
                    <a:cubicBezTo>
                      <a:pt x="43993" y="20655"/>
                      <a:pt x="43096" y="20655"/>
                      <a:pt x="42198" y="20655"/>
                    </a:cubicBezTo>
                  </a:path>
                </a:pathLst>
              </a:custGeom>
              <a:solidFill>
                <a:srgbClr val="1D1D1B"/>
              </a:solidFill>
              <a:ln w="8971" cap="flat">
                <a:noFill/>
                <a:prstDash val="solid"/>
                <a:miter/>
              </a:ln>
            </p:spPr>
            <p:txBody>
              <a:bodyPr rtlCol="0" anchor="ctr"/>
              <a:lstStyle/>
              <a:p>
                <a:endParaRPr lang="en-US"/>
              </a:p>
            </p:txBody>
          </p:sp>
          <p:sp>
            <p:nvSpPr>
              <p:cNvPr id="1602" name="Freeform 1601">
                <a:extLst>
                  <a:ext uri="{FF2B5EF4-FFF2-40B4-BE49-F238E27FC236}">
                    <a16:creationId xmlns:a16="http://schemas.microsoft.com/office/drawing/2014/main" id="{E9540659-8E3A-9774-C1C9-5F21E9B5FF43}"/>
                  </a:ext>
                </a:extLst>
              </p:cNvPr>
              <p:cNvSpPr/>
              <p:nvPr/>
            </p:nvSpPr>
            <p:spPr>
              <a:xfrm>
                <a:off x="11813326" y="5394560"/>
                <a:ext cx="51314" cy="25516"/>
              </a:xfrm>
              <a:custGeom>
                <a:avLst/>
                <a:gdLst>
                  <a:gd name="connsiteX0" fmla="*/ 13467 w 51314"/>
                  <a:gd name="connsiteY0" fmla="*/ 25517 h 25516"/>
                  <a:gd name="connsiteX1" fmla="*/ 1796 w 51314"/>
                  <a:gd name="connsiteY1" fmla="*/ 23721 h 25516"/>
                  <a:gd name="connsiteX2" fmla="*/ 0 w 51314"/>
                  <a:gd name="connsiteY2" fmla="*/ 21027 h 25516"/>
                  <a:gd name="connsiteX3" fmla="*/ 2693 w 51314"/>
                  <a:gd name="connsiteY3" fmla="*/ 19231 h 25516"/>
                  <a:gd name="connsiteX4" fmla="*/ 46687 w 51314"/>
                  <a:gd name="connsiteY4" fmla="*/ 4862 h 25516"/>
                  <a:gd name="connsiteX5" fmla="*/ 50278 w 51314"/>
                  <a:gd name="connsiteY5" fmla="*/ 3964 h 25516"/>
                  <a:gd name="connsiteX6" fmla="*/ 50278 w 51314"/>
                  <a:gd name="connsiteY6" fmla="*/ 7556 h 25516"/>
                  <a:gd name="connsiteX7" fmla="*/ 12570 w 51314"/>
                  <a:gd name="connsiteY7" fmla="*/ 25517 h 25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314" h="25516">
                    <a:moveTo>
                      <a:pt x="13467" y="25517"/>
                    </a:moveTo>
                    <a:cubicBezTo>
                      <a:pt x="9876" y="25517"/>
                      <a:pt x="5387" y="25517"/>
                      <a:pt x="1796" y="23721"/>
                    </a:cubicBezTo>
                    <a:cubicBezTo>
                      <a:pt x="0" y="23721"/>
                      <a:pt x="0" y="21925"/>
                      <a:pt x="0" y="21027"/>
                    </a:cubicBezTo>
                    <a:cubicBezTo>
                      <a:pt x="0" y="19231"/>
                      <a:pt x="1796" y="19231"/>
                      <a:pt x="2693" y="19231"/>
                    </a:cubicBezTo>
                    <a:cubicBezTo>
                      <a:pt x="22446" y="23721"/>
                      <a:pt x="40402" y="14741"/>
                      <a:pt x="46687" y="4862"/>
                    </a:cubicBezTo>
                    <a:cubicBezTo>
                      <a:pt x="52972" y="-5016"/>
                      <a:pt x="49380" y="3066"/>
                      <a:pt x="50278" y="3964"/>
                    </a:cubicBezTo>
                    <a:cubicBezTo>
                      <a:pt x="51176" y="3964"/>
                      <a:pt x="52074" y="6659"/>
                      <a:pt x="50278" y="7556"/>
                    </a:cubicBezTo>
                    <a:cubicBezTo>
                      <a:pt x="43095" y="19231"/>
                      <a:pt x="28730" y="25517"/>
                      <a:pt x="12570" y="25517"/>
                    </a:cubicBezTo>
                  </a:path>
                </a:pathLst>
              </a:custGeom>
              <a:solidFill>
                <a:srgbClr val="1D1D1B"/>
              </a:solidFill>
              <a:ln w="8971" cap="flat">
                <a:noFill/>
                <a:prstDash val="solid"/>
                <a:miter/>
              </a:ln>
            </p:spPr>
            <p:txBody>
              <a:bodyPr rtlCol="0" anchor="ctr"/>
              <a:lstStyle/>
              <a:p>
                <a:endParaRPr lang="en-US"/>
              </a:p>
            </p:txBody>
          </p:sp>
          <p:sp>
            <p:nvSpPr>
              <p:cNvPr id="1603" name="Freeform 1602">
                <a:extLst>
                  <a:ext uri="{FF2B5EF4-FFF2-40B4-BE49-F238E27FC236}">
                    <a16:creationId xmlns:a16="http://schemas.microsoft.com/office/drawing/2014/main" id="{A578413D-1146-21C5-4D71-9CC7520593F2}"/>
                  </a:ext>
                </a:extLst>
              </p:cNvPr>
              <p:cNvSpPr/>
              <p:nvPr/>
            </p:nvSpPr>
            <p:spPr>
              <a:xfrm>
                <a:off x="11863604" y="5400320"/>
                <a:ext cx="27832" cy="22450"/>
              </a:xfrm>
              <a:custGeom>
                <a:avLst/>
                <a:gdLst>
                  <a:gd name="connsiteX0" fmla="*/ 2694 w 27832"/>
                  <a:gd name="connsiteY0" fmla="*/ 22451 h 22450"/>
                  <a:gd name="connsiteX1" fmla="*/ 0 w 27832"/>
                  <a:gd name="connsiteY1" fmla="*/ 19757 h 22450"/>
                  <a:gd name="connsiteX2" fmla="*/ 2694 w 27832"/>
                  <a:gd name="connsiteY2" fmla="*/ 17063 h 22450"/>
                  <a:gd name="connsiteX3" fmla="*/ 23344 w 27832"/>
                  <a:gd name="connsiteY3" fmla="*/ 1796 h 22450"/>
                  <a:gd name="connsiteX4" fmla="*/ 26037 w 27832"/>
                  <a:gd name="connsiteY4" fmla="*/ 0 h 22450"/>
                  <a:gd name="connsiteX5" fmla="*/ 27833 w 27832"/>
                  <a:gd name="connsiteY5" fmla="*/ 2694 h 22450"/>
                  <a:gd name="connsiteX6" fmla="*/ 1796 w 27832"/>
                  <a:gd name="connsiteY6" fmla="*/ 22451 h 2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832" h="22450">
                    <a:moveTo>
                      <a:pt x="2694" y="22451"/>
                    </a:moveTo>
                    <a:cubicBezTo>
                      <a:pt x="898" y="22451"/>
                      <a:pt x="0" y="21553"/>
                      <a:pt x="0" y="19757"/>
                    </a:cubicBezTo>
                    <a:cubicBezTo>
                      <a:pt x="0" y="17961"/>
                      <a:pt x="898" y="17063"/>
                      <a:pt x="2694" y="17063"/>
                    </a:cubicBezTo>
                    <a:cubicBezTo>
                      <a:pt x="13467" y="17063"/>
                      <a:pt x="21548" y="8082"/>
                      <a:pt x="23344" y="1796"/>
                    </a:cubicBezTo>
                    <a:cubicBezTo>
                      <a:pt x="23344" y="0"/>
                      <a:pt x="25140" y="0"/>
                      <a:pt x="26037" y="0"/>
                    </a:cubicBezTo>
                    <a:cubicBezTo>
                      <a:pt x="27833" y="0"/>
                      <a:pt x="27833" y="1796"/>
                      <a:pt x="27833" y="2694"/>
                    </a:cubicBezTo>
                    <a:cubicBezTo>
                      <a:pt x="26037" y="10776"/>
                      <a:pt x="16161" y="22451"/>
                      <a:pt x="1796" y="22451"/>
                    </a:cubicBezTo>
                  </a:path>
                </a:pathLst>
              </a:custGeom>
              <a:solidFill>
                <a:srgbClr val="1D1D1B"/>
              </a:solidFill>
              <a:ln w="8971" cap="flat">
                <a:noFill/>
                <a:prstDash val="solid"/>
                <a:miter/>
              </a:ln>
            </p:spPr>
            <p:txBody>
              <a:bodyPr rtlCol="0" anchor="ctr"/>
              <a:lstStyle/>
              <a:p>
                <a:endParaRPr lang="en-US"/>
              </a:p>
            </p:txBody>
          </p:sp>
          <p:sp>
            <p:nvSpPr>
              <p:cNvPr id="1604" name="Freeform 1603">
                <a:extLst>
                  <a:ext uri="{FF2B5EF4-FFF2-40B4-BE49-F238E27FC236}">
                    <a16:creationId xmlns:a16="http://schemas.microsoft.com/office/drawing/2014/main" id="{DC8AEE27-260E-4AEF-0878-AF6652EF86AC}"/>
                  </a:ext>
                </a:extLst>
              </p:cNvPr>
              <p:cNvSpPr/>
              <p:nvPr/>
            </p:nvSpPr>
            <p:spPr>
              <a:xfrm>
                <a:off x="11904225" y="5414317"/>
                <a:ext cx="15183" cy="35395"/>
              </a:xfrm>
              <a:custGeom>
                <a:avLst/>
                <a:gdLst>
                  <a:gd name="connsiteX0" fmla="*/ 13249 w 15183"/>
                  <a:gd name="connsiteY0" fmla="*/ 34497 h 35395"/>
                  <a:gd name="connsiteX1" fmla="*/ 11453 w 15183"/>
                  <a:gd name="connsiteY1" fmla="*/ 34497 h 35395"/>
                  <a:gd name="connsiteX2" fmla="*/ 2475 w 15183"/>
                  <a:gd name="connsiteY2" fmla="*/ 1270 h 35395"/>
                  <a:gd name="connsiteX3" fmla="*/ 6066 w 15183"/>
                  <a:gd name="connsiteY3" fmla="*/ 372 h 35395"/>
                  <a:gd name="connsiteX4" fmla="*/ 6964 w 15183"/>
                  <a:gd name="connsiteY4" fmla="*/ 3964 h 35395"/>
                  <a:gd name="connsiteX5" fmla="*/ 14147 w 15183"/>
                  <a:gd name="connsiteY5" fmla="*/ 30905 h 35395"/>
                  <a:gd name="connsiteX6" fmla="*/ 14147 w 15183"/>
                  <a:gd name="connsiteY6" fmla="*/ 34497 h 35395"/>
                  <a:gd name="connsiteX7" fmla="*/ 12351 w 15183"/>
                  <a:gd name="connsiteY7" fmla="*/ 35395 h 35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83" h="35395">
                    <a:moveTo>
                      <a:pt x="13249" y="34497"/>
                    </a:moveTo>
                    <a:cubicBezTo>
                      <a:pt x="13249" y="34497"/>
                      <a:pt x="12351" y="34497"/>
                      <a:pt x="11453" y="34497"/>
                    </a:cubicBezTo>
                    <a:cubicBezTo>
                      <a:pt x="679" y="26415"/>
                      <a:pt x="-2912" y="12944"/>
                      <a:pt x="2475" y="1270"/>
                    </a:cubicBezTo>
                    <a:cubicBezTo>
                      <a:pt x="2475" y="372"/>
                      <a:pt x="4270" y="-526"/>
                      <a:pt x="6066" y="372"/>
                    </a:cubicBezTo>
                    <a:cubicBezTo>
                      <a:pt x="7862" y="1270"/>
                      <a:pt x="7862" y="2168"/>
                      <a:pt x="6964" y="3964"/>
                    </a:cubicBezTo>
                    <a:cubicBezTo>
                      <a:pt x="2475" y="12944"/>
                      <a:pt x="5168" y="23721"/>
                      <a:pt x="14147" y="30905"/>
                    </a:cubicBezTo>
                    <a:cubicBezTo>
                      <a:pt x="15044" y="30905"/>
                      <a:pt x="15942" y="33599"/>
                      <a:pt x="14147" y="34497"/>
                    </a:cubicBezTo>
                    <a:cubicBezTo>
                      <a:pt x="14147" y="34497"/>
                      <a:pt x="13249" y="35395"/>
                      <a:pt x="12351" y="35395"/>
                    </a:cubicBezTo>
                  </a:path>
                </a:pathLst>
              </a:custGeom>
              <a:solidFill>
                <a:srgbClr val="1D1D1B"/>
              </a:solidFill>
              <a:ln w="8971" cap="flat">
                <a:noFill/>
                <a:prstDash val="solid"/>
                <a:miter/>
              </a:ln>
            </p:spPr>
            <p:txBody>
              <a:bodyPr rtlCol="0" anchor="ctr"/>
              <a:lstStyle/>
              <a:p>
                <a:endParaRPr lang="en-US"/>
              </a:p>
            </p:txBody>
          </p:sp>
          <p:sp>
            <p:nvSpPr>
              <p:cNvPr id="1605" name="Freeform 1604">
                <a:extLst>
                  <a:ext uri="{FF2B5EF4-FFF2-40B4-BE49-F238E27FC236}">
                    <a16:creationId xmlns:a16="http://schemas.microsoft.com/office/drawing/2014/main" id="{3DEBFB46-360C-A837-8E2B-8EF0C6186899}"/>
                  </a:ext>
                </a:extLst>
              </p:cNvPr>
              <p:cNvSpPr/>
              <p:nvPr/>
            </p:nvSpPr>
            <p:spPr>
              <a:xfrm>
                <a:off x="11799859" y="5426889"/>
                <a:ext cx="23715" cy="21924"/>
              </a:xfrm>
              <a:custGeom>
                <a:avLst/>
                <a:gdLst>
                  <a:gd name="connsiteX0" fmla="*/ 3592 w 23715"/>
                  <a:gd name="connsiteY0" fmla="*/ 21027 h 21924"/>
                  <a:gd name="connsiteX1" fmla="*/ 1796 w 23715"/>
                  <a:gd name="connsiteY1" fmla="*/ 21027 h 21924"/>
                  <a:gd name="connsiteX2" fmla="*/ 0 w 23715"/>
                  <a:gd name="connsiteY2" fmla="*/ 17435 h 21924"/>
                  <a:gd name="connsiteX3" fmla="*/ 3592 w 23715"/>
                  <a:gd name="connsiteY3" fmla="*/ 15638 h 21924"/>
                  <a:gd name="connsiteX4" fmla="*/ 18854 w 23715"/>
                  <a:gd name="connsiteY4" fmla="*/ 1270 h 21924"/>
                  <a:gd name="connsiteX5" fmla="*/ 22446 w 23715"/>
                  <a:gd name="connsiteY5" fmla="*/ 372 h 21924"/>
                  <a:gd name="connsiteX6" fmla="*/ 23343 w 23715"/>
                  <a:gd name="connsiteY6" fmla="*/ 3964 h 21924"/>
                  <a:gd name="connsiteX7" fmla="*/ 3592 w 23715"/>
                  <a:gd name="connsiteY7" fmla="*/ 21925 h 21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715" h="21924">
                    <a:moveTo>
                      <a:pt x="3592" y="21027"/>
                    </a:moveTo>
                    <a:cubicBezTo>
                      <a:pt x="2693" y="21027"/>
                      <a:pt x="1796" y="21027"/>
                      <a:pt x="1796" y="21027"/>
                    </a:cubicBezTo>
                    <a:cubicBezTo>
                      <a:pt x="0" y="21027"/>
                      <a:pt x="0" y="19231"/>
                      <a:pt x="0" y="17435"/>
                    </a:cubicBezTo>
                    <a:cubicBezTo>
                      <a:pt x="0" y="15638"/>
                      <a:pt x="1796" y="15638"/>
                      <a:pt x="3592" y="15638"/>
                    </a:cubicBezTo>
                    <a:cubicBezTo>
                      <a:pt x="3592" y="15638"/>
                      <a:pt x="11672" y="17435"/>
                      <a:pt x="18854" y="1270"/>
                    </a:cubicBezTo>
                    <a:cubicBezTo>
                      <a:pt x="18854" y="372"/>
                      <a:pt x="20650" y="-526"/>
                      <a:pt x="22446" y="372"/>
                    </a:cubicBezTo>
                    <a:cubicBezTo>
                      <a:pt x="23343" y="372"/>
                      <a:pt x="24241" y="2168"/>
                      <a:pt x="23343" y="3964"/>
                    </a:cubicBezTo>
                    <a:cubicBezTo>
                      <a:pt x="16161" y="20129"/>
                      <a:pt x="8081" y="21925"/>
                      <a:pt x="3592" y="21925"/>
                    </a:cubicBezTo>
                  </a:path>
                </a:pathLst>
              </a:custGeom>
              <a:solidFill>
                <a:srgbClr val="1D1D1B"/>
              </a:solidFill>
              <a:ln w="8971" cap="flat">
                <a:noFill/>
                <a:prstDash val="solid"/>
                <a:miter/>
              </a:ln>
            </p:spPr>
            <p:txBody>
              <a:bodyPr rtlCol="0" anchor="ctr"/>
              <a:lstStyle/>
              <a:p>
                <a:endParaRPr lang="en-US"/>
              </a:p>
            </p:txBody>
          </p:sp>
          <p:sp>
            <p:nvSpPr>
              <p:cNvPr id="1606" name="Freeform 1605">
                <a:extLst>
                  <a:ext uri="{FF2B5EF4-FFF2-40B4-BE49-F238E27FC236}">
                    <a16:creationId xmlns:a16="http://schemas.microsoft.com/office/drawing/2014/main" id="{7035AE4A-3E1E-5326-8396-ACBAFDC46E6B}"/>
                  </a:ext>
                </a:extLst>
              </p:cNvPr>
              <p:cNvSpPr/>
              <p:nvPr/>
            </p:nvSpPr>
            <p:spPr>
              <a:xfrm>
                <a:off x="12935606" y="5539515"/>
                <a:ext cx="50951" cy="97885"/>
              </a:xfrm>
              <a:custGeom>
                <a:avLst/>
                <a:gdLst>
                  <a:gd name="connsiteX0" fmla="*/ 49380 w 50951"/>
                  <a:gd name="connsiteY0" fmla="*/ 97885 h 97885"/>
                  <a:gd name="connsiteX1" fmla="*/ 47585 w 50951"/>
                  <a:gd name="connsiteY1" fmla="*/ 97885 h 97885"/>
                  <a:gd name="connsiteX2" fmla="*/ 0 w 50951"/>
                  <a:gd name="connsiteY2" fmla="*/ 2694 h 97885"/>
                  <a:gd name="connsiteX3" fmla="*/ 1796 w 50951"/>
                  <a:gd name="connsiteY3" fmla="*/ 0 h 97885"/>
                  <a:gd name="connsiteX4" fmla="*/ 4489 w 50951"/>
                  <a:gd name="connsiteY4" fmla="*/ 1796 h 97885"/>
                  <a:gd name="connsiteX5" fmla="*/ 50278 w 50951"/>
                  <a:gd name="connsiteY5" fmla="*/ 93395 h 97885"/>
                  <a:gd name="connsiteX6" fmla="*/ 50278 w 50951"/>
                  <a:gd name="connsiteY6" fmla="*/ 96987 h 97885"/>
                  <a:gd name="connsiteX7" fmla="*/ 48483 w 50951"/>
                  <a:gd name="connsiteY7" fmla="*/ 97885 h 97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951" h="97885">
                    <a:moveTo>
                      <a:pt x="49380" y="97885"/>
                    </a:moveTo>
                    <a:cubicBezTo>
                      <a:pt x="49380" y="97885"/>
                      <a:pt x="48483" y="97885"/>
                      <a:pt x="47585" y="97885"/>
                    </a:cubicBezTo>
                    <a:cubicBezTo>
                      <a:pt x="16161" y="71843"/>
                      <a:pt x="4489" y="27839"/>
                      <a:pt x="0" y="2694"/>
                    </a:cubicBezTo>
                    <a:cubicBezTo>
                      <a:pt x="0" y="898"/>
                      <a:pt x="0" y="0"/>
                      <a:pt x="1796" y="0"/>
                    </a:cubicBezTo>
                    <a:cubicBezTo>
                      <a:pt x="3592" y="0"/>
                      <a:pt x="4489" y="0"/>
                      <a:pt x="4489" y="1796"/>
                    </a:cubicBezTo>
                    <a:cubicBezTo>
                      <a:pt x="8978" y="25145"/>
                      <a:pt x="19752" y="69148"/>
                      <a:pt x="50278" y="93395"/>
                    </a:cubicBezTo>
                    <a:cubicBezTo>
                      <a:pt x="51176" y="94293"/>
                      <a:pt x="51176" y="96089"/>
                      <a:pt x="50278" y="96987"/>
                    </a:cubicBezTo>
                    <a:cubicBezTo>
                      <a:pt x="50278" y="96987"/>
                      <a:pt x="49380" y="97885"/>
                      <a:pt x="48483" y="97885"/>
                    </a:cubicBezTo>
                  </a:path>
                </a:pathLst>
              </a:custGeom>
              <a:solidFill>
                <a:srgbClr val="1D1D1B"/>
              </a:solidFill>
              <a:ln w="8971" cap="flat">
                <a:noFill/>
                <a:prstDash val="solid"/>
                <a:miter/>
              </a:ln>
            </p:spPr>
            <p:txBody>
              <a:bodyPr rtlCol="0" anchor="ctr"/>
              <a:lstStyle/>
              <a:p>
                <a:endParaRPr lang="en-US"/>
              </a:p>
            </p:txBody>
          </p:sp>
          <p:sp>
            <p:nvSpPr>
              <p:cNvPr id="1607" name="Freeform 1606">
                <a:extLst>
                  <a:ext uri="{FF2B5EF4-FFF2-40B4-BE49-F238E27FC236}">
                    <a16:creationId xmlns:a16="http://schemas.microsoft.com/office/drawing/2014/main" id="{5AEA0DEC-73A7-3676-BB0C-A3368A87313A}"/>
                  </a:ext>
                </a:extLst>
              </p:cNvPr>
              <p:cNvSpPr/>
              <p:nvPr/>
            </p:nvSpPr>
            <p:spPr>
              <a:xfrm>
                <a:off x="11988402" y="5957998"/>
                <a:ext cx="44989" cy="45799"/>
              </a:xfrm>
              <a:custGeom>
                <a:avLst/>
                <a:gdLst>
                  <a:gd name="connsiteX0" fmla="*/ 35913 w 44989"/>
                  <a:gd name="connsiteY0" fmla="*/ 45799 h 45799"/>
                  <a:gd name="connsiteX1" fmla="*/ 25139 w 44989"/>
                  <a:gd name="connsiteY1" fmla="*/ 41309 h 45799"/>
                  <a:gd name="connsiteX2" fmla="*/ 14365 w 44989"/>
                  <a:gd name="connsiteY2" fmla="*/ 35023 h 45799"/>
                  <a:gd name="connsiteX3" fmla="*/ 1796 w 44989"/>
                  <a:gd name="connsiteY3" fmla="*/ 25145 h 45799"/>
                  <a:gd name="connsiteX4" fmla="*/ 0 w 44989"/>
                  <a:gd name="connsiteY4" fmla="*/ 17961 h 45799"/>
                  <a:gd name="connsiteX5" fmla="*/ 13467 w 44989"/>
                  <a:gd name="connsiteY5" fmla="*/ 0 h 45799"/>
                  <a:gd name="connsiteX6" fmla="*/ 17059 w 44989"/>
                  <a:gd name="connsiteY6" fmla="*/ 1796 h 45799"/>
                  <a:gd name="connsiteX7" fmla="*/ 15263 w 44989"/>
                  <a:gd name="connsiteY7" fmla="*/ 5388 h 45799"/>
                  <a:gd name="connsiteX8" fmla="*/ 5387 w 44989"/>
                  <a:gd name="connsiteY8" fmla="*/ 18858 h 45799"/>
                  <a:gd name="connsiteX9" fmla="*/ 5387 w 44989"/>
                  <a:gd name="connsiteY9" fmla="*/ 23349 h 45799"/>
                  <a:gd name="connsiteX10" fmla="*/ 16161 w 44989"/>
                  <a:gd name="connsiteY10" fmla="*/ 31431 h 45799"/>
                  <a:gd name="connsiteX11" fmla="*/ 26935 w 44989"/>
                  <a:gd name="connsiteY11" fmla="*/ 37717 h 45799"/>
                  <a:gd name="connsiteX12" fmla="*/ 35913 w 44989"/>
                  <a:gd name="connsiteY12" fmla="*/ 41309 h 45799"/>
                  <a:gd name="connsiteX13" fmla="*/ 38606 w 44989"/>
                  <a:gd name="connsiteY13" fmla="*/ 37717 h 45799"/>
                  <a:gd name="connsiteX14" fmla="*/ 29628 w 44989"/>
                  <a:gd name="connsiteY14" fmla="*/ 24247 h 45799"/>
                  <a:gd name="connsiteX15" fmla="*/ 20650 w 44989"/>
                  <a:gd name="connsiteY15" fmla="*/ 17063 h 45799"/>
                  <a:gd name="connsiteX16" fmla="*/ 16161 w 44989"/>
                  <a:gd name="connsiteY16" fmla="*/ 13470 h 45799"/>
                  <a:gd name="connsiteX17" fmla="*/ 16161 w 44989"/>
                  <a:gd name="connsiteY17" fmla="*/ 9878 h 45799"/>
                  <a:gd name="connsiteX18" fmla="*/ 19752 w 44989"/>
                  <a:gd name="connsiteY18" fmla="*/ 9878 h 45799"/>
                  <a:gd name="connsiteX19" fmla="*/ 24241 w 44989"/>
                  <a:gd name="connsiteY19" fmla="*/ 12572 h 45799"/>
                  <a:gd name="connsiteX20" fmla="*/ 34117 w 44989"/>
                  <a:gd name="connsiteY20" fmla="*/ 19757 h 45799"/>
                  <a:gd name="connsiteX21" fmla="*/ 44891 w 44989"/>
                  <a:gd name="connsiteY21" fmla="*/ 37717 h 45799"/>
                  <a:gd name="connsiteX22" fmla="*/ 39504 w 44989"/>
                  <a:gd name="connsiteY22" fmla="*/ 44902 h 45799"/>
                  <a:gd name="connsiteX23" fmla="*/ 36811 w 44989"/>
                  <a:gd name="connsiteY23" fmla="*/ 44902 h 45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4989" h="45799">
                    <a:moveTo>
                      <a:pt x="35913" y="45799"/>
                    </a:moveTo>
                    <a:cubicBezTo>
                      <a:pt x="33220" y="45799"/>
                      <a:pt x="28730" y="44004"/>
                      <a:pt x="25139" y="41309"/>
                    </a:cubicBezTo>
                    <a:cubicBezTo>
                      <a:pt x="21548" y="38615"/>
                      <a:pt x="17956" y="36819"/>
                      <a:pt x="14365" y="35023"/>
                    </a:cubicBezTo>
                    <a:cubicBezTo>
                      <a:pt x="8978" y="32329"/>
                      <a:pt x="4489" y="29635"/>
                      <a:pt x="1796" y="25145"/>
                    </a:cubicBezTo>
                    <a:cubicBezTo>
                      <a:pt x="0" y="22451"/>
                      <a:pt x="0" y="19757"/>
                      <a:pt x="0" y="17961"/>
                    </a:cubicBezTo>
                    <a:cubicBezTo>
                      <a:pt x="0" y="5388"/>
                      <a:pt x="12570" y="0"/>
                      <a:pt x="13467" y="0"/>
                    </a:cubicBezTo>
                    <a:cubicBezTo>
                      <a:pt x="15263" y="0"/>
                      <a:pt x="16161" y="0"/>
                      <a:pt x="17059" y="1796"/>
                    </a:cubicBezTo>
                    <a:cubicBezTo>
                      <a:pt x="17059" y="2694"/>
                      <a:pt x="17059" y="4490"/>
                      <a:pt x="15263" y="5388"/>
                    </a:cubicBezTo>
                    <a:cubicBezTo>
                      <a:pt x="15263" y="5388"/>
                      <a:pt x="5387" y="8980"/>
                      <a:pt x="5387" y="18858"/>
                    </a:cubicBezTo>
                    <a:cubicBezTo>
                      <a:pt x="5387" y="20655"/>
                      <a:pt x="5387" y="22451"/>
                      <a:pt x="5387" y="23349"/>
                    </a:cubicBezTo>
                    <a:cubicBezTo>
                      <a:pt x="7182" y="26941"/>
                      <a:pt x="10774" y="28737"/>
                      <a:pt x="16161" y="31431"/>
                    </a:cubicBezTo>
                    <a:cubicBezTo>
                      <a:pt x="19752" y="33227"/>
                      <a:pt x="23343" y="35023"/>
                      <a:pt x="26935" y="37717"/>
                    </a:cubicBezTo>
                    <a:cubicBezTo>
                      <a:pt x="32321" y="41309"/>
                      <a:pt x="35015" y="41309"/>
                      <a:pt x="35913" y="41309"/>
                    </a:cubicBezTo>
                    <a:cubicBezTo>
                      <a:pt x="37709" y="41309"/>
                      <a:pt x="37709" y="38615"/>
                      <a:pt x="38606" y="37717"/>
                    </a:cubicBezTo>
                    <a:cubicBezTo>
                      <a:pt x="38606" y="34125"/>
                      <a:pt x="34117" y="28737"/>
                      <a:pt x="29628" y="24247"/>
                    </a:cubicBezTo>
                    <a:cubicBezTo>
                      <a:pt x="26037" y="20655"/>
                      <a:pt x="23343" y="18858"/>
                      <a:pt x="20650" y="17063"/>
                    </a:cubicBezTo>
                    <a:cubicBezTo>
                      <a:pt x="18854" y="16164"/>
                      <a:pt x="17956" y="15266"/>
                      <a:pt x="16161" y="13470"/>
                    </a:cubicBezTo>
                    <a:cubicBezTo>
                      <a:pt x="15263" y="13470"/>
                      <a:pt x="15263" y="10776"/>
                      <a:pt x="16161" y="9878"/>
                    </a:cubicBezTo>
                    <a:cubicBezTo>
                      <a:pt x="17059" y="8980"/>
                      <a:pt x="18854" y="8980"/>
                      <a:pt x="19752" y="9878"/>
                    </a:cubicBezTo>
                    <a:cubicBezTo>
                      <a:pt x="21548" y="10776"/>
                      <a:pt x="22446" y="11674"/>
                      <a:pt x="24241" y="12572"/>
                    </a:cubicBezTo>
                    <a:cubicBezTo>
                      <a:pt x="26935" y="14368"/>
                      <a:pt x="29628" y="16164"/>
                      <a:pt x="34117" y="19757"/>
                    </a:cubicBezTo>
                    <a:cubicBezTo>
                      <a:pt x="40402" y="25145"/>
                      <a:pt x="45789" y="31431"/>
                      <a:pt x="44891" y="37717"/>
                    </a:cubicBezTo>
                    <a:cubicBezTo>
                      <a:pt x="43994" y="42207"/>
                      <a:pt x="41300" y="44004"/>
                      <a:pt x="39504" y="44902"/>
                    </a:cubicBezTo>
                    <a:cubicBezTo>
                      <a:pt x="38606" y="44902"/>
                      <a:pt x="37709" y="44902"/>
                      <a:pt x="36811" y="44902"/>
                    </a:cubicBezTo>
                  </a:path>
                </a:pathLst>
              </a:custGeom>
              <a:solidFill>
                <a:srgbClr val="1D1D1B"/>
              </a:solidFill>
              <a:ln w="8971" cap="flat">
                <a:noFill/>
                <a:prstDash val="solid"/>
                <a:miter/>
              </a:ln>
            </p:spPr>
            <p:txBody>
              <a:bodyPr rtlCol="0" anchor="ctr"/>
              <a:lstStyle/>
              <a:p>
                <a:endParaRPr lang="en-US"/>
              </a:p>
            </p:txBody>
          </p:sp>
          <p:sp>
            <p:nvSpPr>
              <p:cNvPr id="1608" name="Freeform 1607">
                <a:extLst>
                  <a:ext uri="{FF2B5EF4-FFF2-40B4-BE49-F238E27FC236}">
                    <a16:creationId xmlns:a16="http://schemas.microsoft.com/office/drawing/2014/main" id="{851E7F77-BA74-5437-B34F-051F203D899A}"/>
                  </a:ext>
                </a:extLst>
              </p:cNvPr>
              <p:cNvSpPr/>
              <p:nvPr/>
            </p:nvSpPr>
            <p:spPr>
              <a:xfrm>
                <a:off x="11977628" y="5986735"/>
                <a:ext cx="61051" cy="33227"/>
              </a:xfrm>
              <a:custGeom>
                <a:avLst/>
                <a:gdLst>
                  <a:gd name="connsiteX0" fmla="*/ 46687 w 61051"/>
                  <a:gd name="connsiteY0" fmla="*/ 33227 h 33227"/>
                  <a:gd name="connsiteX1" fmla="*/ 40402 w 61051"/>
                  <a:gd name="connsiteY1" fmla="*/ 33227 h 33227"/>
                  <a:gd name="connsiteX2" fmla="*/ 36811 w 61051"/>
                  <a:gd name="connsiteY2" fmla="*/ 33227 h 33227"/>
                  <a:gd name="connsiteX3" fmla="*/ 29628 w 61051"/>
                  <a:gd name="connsiteY3" fmla="*/ 33227 h 33227"/>
                  <a:gd name="connsiteX4" fmla="*/ 7182 w 61051"/>
                  <a:gd name="connsiteY4" fmla="*/ 30533 h 33227"/>
                  <a:gd name="connsiteX5" fmla="*/ 0 w 61051"/>
                  <a:gd name="connsiteY5" fmla="*/ 19757 h 33227"/>
                  <a:gd name="connsiteX6" fmla="*/ 5387 w 61051"/>
                  <a:gd name="connsiteY6" fmla="*/ 8082 h 33227"/>
                  <a:gd name="connsiteX7" fmla="*/ 17956 w 61051"/>
                  <a:gd name="connsiteY7" fmla="*/ 0 h 33227"/>
                  <a:gd name="connsiteX8" fmla="*/ 21548 w 61051"/>
                  <a:gd name="connsiteY8" fmla="*/ 0 h 33227"/>
                  <a:gd name="connsiteX9" fmla="*/ 21548 w 61051"/>
                  <a:gd name="connsiteY9" fmla="*/ 3592 h 33227"/>
                  <a:gd name="connsiteX10" fmla="*/ 9876 w 61051"/>
                  <a:gd name="connsiteY10" fmla="*/ 11675 h 33227"/>
                  <a:gd name="connsiteX11" fmla="*/ 6285 w 61051"/>
                  <a:gd name="connsiteY11" fmla="*/ 18859 h 33227"/>
                  <a:gd name="connsiteX12" fmla="*/ 10774 w 61051"/>
                  <a:gd name="connsiteY12" fmla="*/ 25145 h 33227"/>
                  <a:gd name="connsiteX13" fmla="*/ 31424 w 61051"/>
                  <a:gd name="connsiteY13" fmla="*/ 27839 h 33227"/>
                  <a:gd name="connsiteX14" fmla="*/ 38606 w 61051"/>
                  <a:gd name="connsiteY14" fmla="*/ 27839 h 33227"/>
                  <a:gd name="connsiteX15" fmla="*/ 42198 w 61051"/>
                  <a:gd name="connsiteY15" fmla="*/ 27839 h 33227"/>
                  <a:gd name="connsiteX16" fmla="*/ 52074 w 61051"/>
                  <a:gd name="connsiteY16" fmla="*/ 27839 h 33227"/>
                  <a:gd name="connsiteX17" fmla="*/ 55665 w 61051"/>
                  <a:gd name="connsiteY17" fmla="*/ 24247 h 33227"/>
                  <a:gd name="connsiteX18" fmla="*/ 52074 w 61051"/>
                  <a:gd name="connsiteY18" fmla="*/ 19757 h 33227"/>
                  <a:gd name="connsiteX19" fmla="*/ 48483 w 61051"/>
                  <a:gd name="connsiteY19" fmla="*/ 17961 h 33227"/>
                  <a:gd name="connsiteX20" fmla="*/ 24241 w 61051"/>
                  <a:gd name="connsiteY20" fmla="*/ 12572 h 33227"/>
                  <a:gd name="connsiteX21" fmla="*/ 21548 w 61051"/>
                  <a:gd name="connsiteY21" fmla="*/ 9878 h 33227"/>
                  <a:gd name="connsiteX22" fmla="*/ 24241 w 61051"/>
                  <a:gd name="connsiteY22" fmla="*/ 7184 h 33227"/>
                  <a:gd name="connsiteX23" fmla="*/ 50278 w 61051"/>
                  <a:gd name="connsiteY23" fmla="*/ 12572 h 33227"/>
                  <a:gd name="connsiteX24" fmla="*/ 53869 w 61051"/>
                  <a:gd name="connsiteY24" fmla="*/ 14369 h 33227"/>
                  <a:gd name="connsiteX25" fmla="*/ 61052 w 61051"/>
                  <a:gd name="connsiteY25" fmla="*/ 24247 h 33227"/>
                  <a:gd name="connsiteX26" fmla="*/ 52972 w 61051"/>
                  <a:gd name="connsiteY26" fmla="*/ 32329 h 33227"/>
                  <a:gd name="connsiteX27" fmla="*/ 47585 w 61051"/>
                  <a:gd name="connsiteY27" fmla="*/ 32329 h 33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1051" h="33227">
                    <a:moveTo>
                      <a:pt x="46687" y="33227"/>
                    </a:moveTo>
                    <a:cubicBezTo>
                      <a:pt x="44891" y="33227"/>
                      <a:pt x="42198" y="33227"/>
                      <a:pt x="40402" y="33227"/>
                    </a:cubicBezTo>
                    <a:cubicBezTo>
                      <a:pt x="39504" y="33227"/>
                      <a:pt x="37709" y="33227"/>
                      <a:pt x="36811" y="33227"/>
                    </a:cubicBezTo>
                    <a:cubicBezTo>
                      <a:pt x="35015" y="33227"/>
                      <a:pt x="32322" y="33227"/>
                      <a:pt x="29628" y="33227"/>
                    </a:cubicBezTo>
                    <a:cubicBezTo>
                      <a:pt x="21548" y="33227"/>
                      <a:pt x="13467" y="33227"/>
                      <a:pt x="7182" y="30533"/>
                    </a:cubicBezTo>
                    <a:cubicBezTo>
                      <a:pt x="3592" y="28737"/>
                      <a:pt x="0" y="24247"/>
                      <a:pt x="0" y="19757"/>
                    </a:cubicBezTo>
                    <a:cubicBezTo>
                      <a:pt x="0" y="15267"/>
                      <a:pt x="1796" y="10776"/>
                      <a:pt x="5387" y="8082"/>
                    </a:cubicBezTo>
                    <a:cubicBezTo>
                      <a:pt x="9876" y="4490"/>
                      <a:pt x="14366" y="1796"/>
                      <a:pt x="17956" y="0"/>
                    </a:cubicBezTo>
                    <a:cubicBezTo>
                      <a:pt x="18855" y="0"/>
                      <a:pt x="20650" y="0"/>
                      <a:pt x="21548" y="0"/>
                    </a:cubicBezTo>
                    <a:cubicBezTo>
                      <a:pt x="21548" y="898"/>
                      <a:pt x="21548" y="2694"/>
                      <a:pt x="21548" y="3592"/>
                    </a:cubicBezTo>
                    <a:cubicBezTo>
                      <a:pt x="18855" y="5388"/>
                      <a:pt x="13467" y="8980"/>
                      <a:pt x="9876" y="11675"/>
                    </a:cubicBezTo>
                    <a:cubicBezTo>
                      <a:pt x="7182" y="13470"/>
                      <a:pt x="6285" y="16165"/>
                      <a:pt x="6285" y="18859"/>
                    </a:cubicBezTo>
                    <a:cubicBezTo>
                      <a:pt x="6285" y="21553"/>
                      <a:pt x="8081" y="24247"/>
                      <a:pt x="10774" y="25145"/>
                    </a:cubicBezTo>
                    <a:cubicBezTo>
                      <a:pt x="16161" y="27839"/>
                      <a:pt x="24241" y="27839"/>
                      <a:pt x="31424" y="27839"/>
                    </a:cubicBezTo>
                    <a:cubicBezTo>
                      <a:pt x="34117" y="27839"/>
                      <a:pt x="36811" y="27839"/>
                      <a:pt x="38606" y="27839"/>
                    </a:cubicBezTo>
                    <a:cubicBezTo>
                      <a:pt x="39504" y="27839"/>
                      <a:pt x="41300" y="27839"/>
                      <a:pt x="42198" y="27839"/>
                    </a:cubicBezTo>
                    <a:cubicBezTo>
                      <a:pt x="45789" y="27839"/>
                      <a:pt x="49380" y="27839"/>
                      <a:pt x="52074" y="27839"/>
                    </a:cubicBezTo>
                    <a:cubicBezTo>
                      <a:pt x="53869" y="27839"/>
                      <a:pt x="55665" y="26043"/>
                      <a:pt x="55665" y="24247"/>
                    </a:cubicBezTo>
                    <a:cubicBezTo>
                      <a:pt x="55665" y="22451"/>
                      <a:pt x="55665" y="20655"/>
                      <a:pt x="52074" y="19757"/>
                    </a:cubicBezTo>
                    <a:lnTo>
                      <a:pt x="48483" y="17961"/>
                    </a:lnTo>
                    <a:cubicBezTo>
                      <a:pt x="40402" y="15267"/>
                      <a:pt x="34117" y="12572"/>
                      <a:pt x="24241" y="12572"/>
                    </a:cubicBezTo>
                    <a:cubicBezTo>
                      <a:pt x="22446" y="12572"/>
                      <a:pt x="21548" y="11675"/>
                      <a:pt x="21548" y="9878"/>
                    </a:cubicBezTo>
                    <a:cubicBezTo>
                      <a:pt x="21548" y="8082"/>
                      <a:pt x="22446" y="7184"/>
                      <a:pt x="24241" y="7184"/>
                    </a:cubicBezTo>
                    <a:cubicBezTo>
                      <a:pt x="35015" y="7184"/>
                      <a:pt x="41300" y="9878"/>
                      <a:pt x="50278" y="12572"/>
                    </a:cubicBezTo>
                    <a:lnTo>
                      <a:pt x="53869" y="14369"/>
                    </a:lnTo>
                    <a:cubicBezTo>
                      <a:pt x="59257" y="16165"/>
                      <a:pt x="61052" y="20655"/>
                      <a:pt x="61052" y="24247"/>
                    </a:cubicBezTo>
                    <a:cubicBezTo>
                      <a:pt x="61052" y="28737"/>
                      <a:pt x="57461" y="31431"/>
                      <a:pt x="52972" y="32329"/>
                    </a:cubicBezTo>
                    <a:cubicBezTo>
                      <a:pt x="51176" y="32329"/>
                      <a:pt x="49380" y="32329"/>
                      <a:pt x="47585" y="32329"/>
                    </a:cubicBezTo>
                  </a:path>
                </a:pathLst>
              </a:custGeom>
              <a:solidFill>
                <a:srgbClr val="1D1D1B"/>
              </a:solidFill>
              <a:ln w="8971" cap="flat">
                <a:noFill/>
                <a:prstDash val="solid"/>
                <a:miter/>
              </a:ln>
            </p:spPr>
            <p:txBody>
              <a:bodyPr rtlCol="0" anchor="ctr"/>
              <a:lstStyle/>
              <a:p>
                <a:endParaRPr lang="en-US"/>
              </a:p>
            </p:txBody>
          </p:sp>
          <p:sp>
            <p:nvSpPr>
              <p:cNvPr id="1609" name="Freeform 1608">
                <a:extLst>
                  <a:ext uri="{FF2B5EF4-FFF2-40B4-BE49-F238E27FC236}">
                    <a16:creationId xmlns:a16="http://schemas.microsoft.com/office/drawing/2014/main" id="{4309CABB-3CF3-D37A-30BB-C63B5EEF6276}"/>
                  </a:ext>
                </a:extLst>
              </p:cNvPr>
              <p:cNvSpPr/>
              <p:nvPr/>
            </p:nvSpPr>
            <p:spPr>
              <a:xfrm>
                <a:off x="11980321" y="6012778"/>
                <a:ext cx="56563" cy="29635"/>
              </a:xfrm>
              <a:custGeom>
                <a:avLst/>
                <a:gdLst>
                  <a:gd name="connsiteX0" fmla="*/ 16161 w 56563"/>
                  <a:gd name="connsiteY0" fmla="*/ 29635 h 29635"/>
                  <a:gd name="connsiteX1" fmla="*/ 8081 w 56563"/>
                  <a:gd name="connsiteY1" fmla="*/ 27839 h 29635"/>
                  <a:gd name="connsiteX2" fmla="*/ 0 w 56563"/>
                  <a:gd name="connsiteY2" fmla="*/ 14369 h 29635"/>
                  <a:gd name="connsiteX3" fmla="*/ 6285 w 56563"/>
                  <a:gd name="connsiteY3" fmla="*/ 0 h 29635"/>
                  <a:gd name="connsiteX4" fmla="*/ 9876 w 56563"/>
                  <a:gd name="connsiteY4" fmla="*/ 0 h 29635"/>
                  <a:gd name="connsiteX5" fmla="*/ 9876 w 56563"/>
                  <a:gd name="connsiteY5" fmla="*/ 3592 h 29635"/>
                  <a:gd name="connsiteX6" fmla="*/ 5387 w 56563"/>
                  <a:gd name="connsiteY6" fmla="*/ 13470 h 29635"/>
                  <a:gd name="connsiteX7" fmla="*/ 10774 w 56563"/>
                  <a:gd name="connsiteY7" fmla="*/ 22451 h 29635"/>
                  <a:gd name="connsiteX8" fmla="*/ 26037 w 56563"/>
                  <a:gd name="connsiteY8" fmla="*/ 22451 h 29635"/>
                  <a:gd name="connsiteX9" fmla="*/ 29629 w 56563"/>
                  <a:gd name="connsiteY9" fmla="*/ 22451 h 29635"/>
                  <a:gd name="connsiteX10" fmla="*/ 35015 w 56563"/>
                  <a:gd name="connsiteY10" fmla="*/ 22451 h 29635"/>
                  <a:gd name="connsiteX11" fmla="*/ 48483 w 56563"/>
                  <a:gd name="connsiteY11" fmla="*/ 19757 h 29635"/>
                  <a:gd name="connsiteX12" fmla="*/ 51176 w 56563"/>
                  <a:gd name="connsiteY12" fmla="*/ 15267 h 29635"/>
                  <a:gd name="connsiteX13" fmla="*/ 39504 w 56563"/>
                  <a:gd name="connsiteY13" fmla="*/ 8980 h 29635"/>
                  <a:gd name="connsiteX14" fmla="*/ 25140 w 56563"/>
                  <a:gd name="connsiteY14" fmla="*/ 9878 h 29635"/>
                  <a:gd name="connsiteX15" fmla="*/ 19752 w 56563"/>
                  <a:gd name="connsiteY15" fmla="*/ 9878 h 29635"/>
                  <a:gd name="connsiteX16" fmla="*/ 17059 w 56563"/>
                  <a:gd name="connsiteY16" fmla="*/ 7184 h 29635"/>
                  <a:gd name="connsiteX17" fmla="*/ 19752 w 56563"/>
                  <a:gd name="connsiteY17" fmla="*/ 4490 h 29635"/>
                  <a:gd name="connsiteX18" fmla="*/ 24241 w 56563"/>
                  <a:gd name="connsiteY18" fmla="*/ 4490 h 29635"/>
                  <a:gd name="connsiteX19" fmla="*/ 40402 w 56563"/>
                  <a:gd name="connsiteY19" fmla="*/ 3592 h 29635"/>
                  <a:gd name="connsiteX20" fmla="*/ 56563 w 56563"/>
                  <a:gd name="connsiteY20" fmla="*/ 13470 h 29635"/>
                  <a:gd name="connsiteX21" fmla="*/ 51176 w 56563"/>
                  <a:gd name="connsiteY21" fmla="*/ 23349 h 29635"/>
                  <a:gd name="connsiteX22" fmla="*/ 35913 w 56563"/>
                  <a:gd name="connsiteY22" fmla="*/ 26941 h 29635"/>
                  <a:gd name="connsiteX23" fmla="*/ 30526 w 56563"/>
                  <a:gd name="connsiteY23" fmla="*/ 26941 h 29635"/>
                  <a:gd name="connsiteX24" fmla="*/ 26935 w 56563"/>
                  <a:gd name="connsiteY24" fmla="*/ 26941 h 29635"/>
                  <a:gd name="connsiteX25" fmla="*/ 16161 w 56563"/>
                  <a:gd name="connsiteY25" fmla="*/ 28737 h 29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563" h="29635">
                    <a:moveTo>
                      <a:pt x="16161" y="29635"/>
                    </a:moveTo>
                    <a:cubicBezTo>
                      <a:pt x="13467" y="29635"/>
                      <a:pt x="10774" y="29635"/>
                      <a:pt x="8081" y="27839"/>
                    </a:cubicBezTo>
                    <a:cubicBezTo>
                      <a:pt x="3592" y="26043"/>
                      <a:pt x="898" y="19757"/>
                      <a:pt x="0" y="14369"/>
                    </a:cubicBezTo>
                    <a:cubicBezTo>
                      <a:pt x="0" y="8980"/>
                      <a:pt x="1796" y="3592"/>
                      <a:pt x="6285" y="0"/>
                    </a:cubicBezTo>
                    <a:cubicBezTo>
                      <a:pt x="7183" y="0"/>
                      <a:pt x="8978" y="0"/>
                      <a:pt x="9876" y="0"/>
                    </a:cubicBezTo>
                    <a:cubicBezTo>
                      <a:pt x="9876" y="898"/>
                      <a:pt x="9876" y="2694"/>
                      <a:pt x="9876" y="3592"/>
                    </a:cubicBezTo>
                    <a:cubicBezTo>
                      <a:pt x="6285" y="6286"/>
                      <a:pt x="5387" y="10776"/>
                      <a:pt x="5387" y="13470"/>
                    </a:cubicBezTo>
                    <a:cubicBezTo>
                      <a:pt x="5387" y="17961"/>
                      <a:pt x="8081" y="21553"/>
                      <a:pt x="10774" y="22451"/>
                    </a:cubicBezTo>
                    <a:cubicBezTo>
                      <a:pt x="15263" y="24247"/>
                      <a:pt x="20650" y="23349"/>
                      <a:pt x="26037" y="22451"/>
                    </a:cubicBezTo>
                    <a:cubicBezTo>
                      <a:pt x="27833" y="22451"/>
                      <a:pt x="28730" y="22451"/>
                      <a:pt x="29629" y="22451"/>
                    </a:cubicBezTo>
                    <a:cubicBezTo>
                      <a:pt x="31424" y="22451"/>
                      <a:pt x="33220" y="22451"/>
                      <a:pt x="35015" y="22451"/>
                    </a:cubicBezTo>
                    <a:cubicBezTo>
                      <a:pt x="40402" y="22451"/>
                      <a:pt x="46687" y="20655"/>
                      <a:pt x="48483" y="19757"/>
                    </a:cubicBezTo>
                    <a:cubicBezTo>
                      <a:pt x="50278" y="19757"/>
                      <a:pt x="51176" y="17063"/>
                      <a:pt x="51176" y="15267"/>
                    </a:cubicBezTo>
                    <a:cubicBezTo>
                      <a:pt x="51176" y="12573"/>
                      <a:pt x="46687" y="9878"/>
                      <a:pt x="39504" y="8980"/>
                    </a:cubicBezTo>
                    <a:cubicBezTo>
                      <a:pt x="34118" y="8980"/>
                      <a:pt x="28730" y="8980"/>
                      <a:pt x="25140" y="9878"/>
                    </a:cubicBezTo>
                    <a:cubicBezTo>
                      <a:pt x="23344" y="9878"/>
                      <a:pt x="21548" y="9878"/>
                      <a:pt x="19752" y="9878"/>
                    </a:cubicBezTo>
                    <a:cubicBezTo>
                      <a:pt x="17956" y="9878"/>
                      <a:pt x="17059" y="9878"/>
                      <a:pt x="17059" y="7184"/>
                    </a:cubicBezTo>
                    <a:cubicBezTo>
                      <a:pt x="17059" y="4490"/>
                      <a:pt x="17059" y="4490"/>
                      <a:pt x="19752" y="4490"/>
                    </a:cubicBezTo>
                    <a:cubicBezTo>
                      <a:pt x="21548" y="4490"/>
                      <a:pt x="22446" y="4490"/>
                      <a:pt x="24241" y="4490"/>
                    </a:cubicBezTo>
                    <a:cubicBezTo>
                      <a:pt x="28730" y="4490"/>
                      <a:pt x="34118" y="2694"/>
                      <a:pt x="40402" y="3592"/>
                    </a:cubicBezTo>
                    <a:cubicBezTo>
                      <a:pt x="48483" y="3592"/>
                      <a:pt x="54768" y="8083"/>
                      <a:pt x="56563" y="13470"/>
                    </a:cubicBezTo>
                    <a:cubicBezTo>
                      <a:pt x="56563" y="17063"/>
                      <a:pt x="55665" y="20655"/>
                      <a:pt x="51176" y="23349"/>
                    </a:cubicBezTo>
                    <a:cubicBezTo>
                      <a:pt x="48483" y="25145"/>
                      <a:pt x="42198" y="26043"/>
                      <a:pt x="35913" y="26941"/>
                    </a:cubicBezTo>
                    <a:cubicBezTo>
                      <a:pt x="34118" y="26941"/>
                      <a:pt x="32322" y="26941"/>
                      <a:pt x="30526" y="26941"/>
                    </a:cubicBezTo>
                    <a:cubicBezTo>
                      <a:pt x="29629" y="26941"/>
                      <a:pt x="27833" y="26941"/>
                      <a:pt x="26935" y="26941"/>
                    </a:cubicBezTo>
                    <a:cubicBezTo>
                      <a:pt x="23344" y="26941"/>
                      <a:pt x="19752" y="28737"/>
                      <a:pt x="16161" y="28737"/>
                    </a:cubicBezTo>
                  </a:path>
                </a:pathLst>
              </a:custGeom>
              <a:solidFill>
                <a:srgbClr val="1D1D1B"/>
              </a:solidFill>
              <a:ln w="8971" cap="flat">
                <a:noFill/>
                <a:prstDash val="solid"/>
                <a:miter/>
              </a:ln>
            </p:spPr>
            <p:txBody>
              <a:bodyPr rtlCol="0" anchor="ctr"/>
              <a:lstStyle/>
              <a:p>
                <a:endParaRPr lang="en-US"/>
              </a:p>
            </p:txBody>
          </p:sp>
          <p:sp>
            <p:nvSpPr>
              <p:cNvPr id="1610" name="Freeform 1609">
                <a:extLst>
                  <a:ext uri="{FF2B5EF4-FFF2-40B4-BE49-F238E27FC236}">
                    <a16:creationId xmlns:a16="http://schemas.microsoft.com/office/drawing/2014/main" id="{8BA84C4D-E548-5313-F2E5-9197F8298FCC}"/>
                  </a:ext>
                </a:extLst>
              </p:cNvPr>
              <p:cNvSpPr/>
              <p:nvPr/>
            </p:nvSpPr>
            <p:spPr>
              <a:xfrm>
                <a:off x="11986307" y="6035882"/>
                <a:ext cx="48920" cy="22695"/>
              </a:xfrm>
              <a:custGeom>
                <a:avLst/>
                <a:gdLst>
                  <a:gd name="connsiteX0" fmla="*/ 12869 w 48920"/>
                  <a:gd name="connsiteY0" fmla="*/ 21797 h 22695"/>
                  <a:gd name="connsiteX1" fmla="*/ 6584 w 48920"/>
                  <a:gd name="connsiteY1" fmla="*/ 20900 h 22695"/>
                  <a:gd name="connsiteX2" fmla="*/ 1197 w 48920"/>
                  <a:gd name="connsiteY2" fmla="*/ 16410 h 22695"/>
                  <a:gd name="connsiteX3" fmla="*/ 1197 w 48920"/>
                  <a:gd name="connsiteY3" fmla="*/ 2939 h 22695"/>
                  <a:gd name="connsiteX4" fmla="*/ 4788 w 48920"/>
                  <a:gd name="connsiteY4" fmla="*/ 1143 h 22695"/>
                  <a:gd name="connsiteX5" fmla="*/ 6584 w 48920"/>
                  <a:gd name="connsiteY5" fmla="*/ 4735 h 22695"/>
                  <a:gd name="connsiteX6" fmla="*/ 6584 w 48920"/>
                  <a:gd name="connsiteY6" fmla="*/ 14613 h 22695"/>
                  <a:gd name="connsiteX7" fmla="*/ 8380 w 48920"/>
                  <a:gd name="connsiteY7" fmla="*/ 16410 h 22695"/>
                  <a:gd name="connsiteX8" fmla="*/ 20949 w 48920"/>
                  <a:gd name="connsiteY8" fmla="*/ 16410 h 22695"/>
                  <a:gd name="connsiteX9" fmla="*/ 28132 w 48920"/>
                  <a:gd name="connsiteY9" fmla="*/ 14613 h 22695"/>
                  <a:gd name="connsiteX10" fmla="*/ 32621 w 48920"/>
                  <a:gd name="connsiteY10" fmla="*/ 14613 h 22695"/>
                  <a:gd name="connsiteX11" fmla="*/ 44293 w 48920"/>
                  <a:gd name="connsiteY11" fmla="*/ 10123 h 22695"/>
                  <a:gd name="connsiteX12" fmla="*/ 44293 w 48920"/>
                  <a:gd name="connsiteY12" fmla="*/ 8327 h 22695"/>
                  <a:gd name="connsiteX13" fmla="*/ 38905 w 48920"/>
                  <a:gd name="connsiteY13" fmla="*/ 4735 h 22695"/>
                  <a:gd name="connsiteX14" fmla="*/ 37110 w 48920"/>
                  <a:gd name="connsiteY14" fmla="*/ 2041 h 22695"/>
                  <a:gd name="connsiteX15" fmla="*/ 39804 w 48920"/>
                  <a:gd name="connsiteY15" fmla="*/ 245 h 22695"/>
                  <a:gd name="connsiteX16" fmla="*/ 47884 w 48920"/>
                  <a:gd name="connsiteY16" fmla="*/ 5633 h 22695"/>
                  <a:gd name="connsiteX17" fmla="*/ 47884 w 48920"/>
                  <a:gd name="connsiteY17" fmla="*/ 11021 h 22695"/>
                  <a:gd name="connsiteX18" fmla="*/ 31723 w 48920"/>
                  <a:gd name="connsiteY18" fmla="*/ 19103 h 22695"/>
                  <a:gd name="connsiteX19" fmla="*/ 27234 w 48920"/>
                  <a:gd name="connsiteY19" fmla="*/ 19103 h 22695"/>
                  <a:gd name="connsiteX20" fmla="*/ 20949 w 48920"/>
                  <a:gd name="connsiteY20" fmla="*/ 20900 h 22695"/>
                  <a:gd name="connsiteX21" fmla="*/ 11971 w 48920"/>
                  <a:gd name="connsiteY21" fmla="*/ 22696 h 22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8920" h="22695">
                    <a:moveTo>
                      <a:pt x="12869" y="21797"/>
                    </a:moveTo>
                    <a:cubicBezTo>
                      <a:pt x="11073" y="21797"/>
                      <a:pt x="8380" y="21797"/>
                      <a:pt x="6584" y="20900"/>
                    </a:cubicBezTo>
                    <a:cubicBezTo>
                      <a:pt x="3891" y="20900"/>
                      <a:pt x="2095" y="18205"/>
                      <a:pt x="1197" y="16410"/>
                    </a:cubicBezTo>
                    <a:cubicBezTo>
                      <a:pt x="-1497" y="11021"/>
                      <a:pt x="1197" y="3837"/>
                      <a:pt x="1197" y="2939"/>
                    </a:cubicBezTo>
                    <a:cubicBezTo>
                      <a:pt x="1197" y="2041"/>
                      <a:pt x="2993" y="1143"/>
                      <a:pt x="4788" y="1143"/>
                    </a:cubicBezTo>
                    <a:cubicBezTo>
                      <a:pt x="6584" y="1143"/>
                      <a:pt x="6584" y="2939"/>
                      <a:pt x="6584" y="4735"/>
                    </a:cubicBezTo>
                    <a:cubicBezTo>
                      <a:pt x="6584" y="6531"/>
                      <a:pt x="4788" y="11919"/>
                      <a:pt x="6584" y="14613"/>
                    </a:cubicBezTo>
                    <a:cubicBezTo>
                      <a:pt x="6584" y="15511"/>
                      <a:pt x="7482" y="16410"/>
                      <a:pt x="8380" y="16410"/>
                    </a:cubicBezTo>
                    <a:cubicBezTo>
                      <a:pt x="12869" y="18205"/>
                      <a:pt x="16460" y="16410"/>
                      <a:pt x="20949" y="16410"/>
                    </a:cubicBezTo>
                    <a:cubicBezTo>
                      <a:pt x="22745" y="16410"/>
                      <a:pt x="25438" y="15511"/>
                      <a:pt x="28132" y="14613"/>
                    </a:cubicBezTo>
                    <a:cubicBezTo>
                      <a:pt x="29927" y="14613"/>
                      <a:pt x="30825" y="14613"/>
                      <a:pt x="32621" y="14613"/>
                    </a:cubicBezTo>
                    <a:cubicBezTo>
                      <a:pt x="39804" y="13715"/>
                      <a:pt x="43395" y="12817"/>
                      <a:pt x="44293" y="10123"/>
                    </a:cubicBezTo>
                    <a:cubicBezTo>
                      <a:pt x="44293" y="10123"/>
                      <a:pt x="44293" y="9225"/>
                      <a:pt x="44293" y="8327"/>
                    </a:cubicBezTo>
                    <a:cubicBezTo>
                      <a:pt x="43395" y="6531"/>
                      <a:pt x="40701" y="5633"/>
                      <a:pt x="38905" y="4735"/>
                    </a:cubicBezTo>
                    <a:cubicBezTo>
                      <a:pt x="37110" y="4735"/>
                      <a:pt x="36212" y="2939"/>
                      <a:pt x="37110" y="2041"/>
                    </a:cubicBezTo>
                    <a:cubicBezTo>
                      <a:pt x="38008" y="1143"/>
                      <a:pt x="38905" y="-653"/>
                      <a:pt x="39804" y="245"/>
                    </a:cubicBezTo>
                    <a:cubicBezTo>
                      <a:pt x="42497" y="245"/>
                      <a:pt x="46088" y="2939"/>
                      <a:pt x="47884" y="5633"/>
                    </a:cubicBezTo>
                    <a:cubicBezTo>
                      <a:pt x="48782" y="7429"/>
                      <a:pt x="49679" y="9225"/>
                      <a:pt x="47884" y="11021"/>
                    </a:cubicBezTo>
                    <a:cubicBezTo>
                      <a:pt x="46088" y="17307"/>
                      <a:pt x="39804" y="18205"/>
                      <a:pt x="31723" y="19103"/>
                    </a:cubicBezTo>
                    <a:cubicBezTo>
                      <a:pt x="29927" y="19103"/>
                      <a:pt x="29030" y="19103"/>
                      <a:pt x="27234" y="19103"/>
                    </a:cubicBezTo>
                    <a:cubicBezTo>
                      <a:pt x="24540" y="19103"/>
                      <a:pt x="22745" y="20002"/>
                      <a:pt x="20949" y="20900"/>
                    </a:cubicBezTo>
                    <a:cubicBezTo>
                      <a:pt x="18256" y="20900"/>
                      <a:pt x="14665" y="22696"/>
                      <a:pt x="11971" y="22696"/>
                    </a:cubicBezTo>
                  </a:path>
                </a:pathLst>
              </a:custGeom>
              <a:solidFill>
                <a:srgbClr val="1D1D1B"/>
              </a:solidFill>
              <a:ln w="8971" cap="flat">
                <a:noFill/>
                <a:prstDash val="solid"/>
                <a:miter/>
              </a:ln>
            </p:spPr>
            <p:txBody>
              <a:bodyPr rtlCol="0" anchor="ctr"/>
              <a:lstStyle/>
              <a:p>
                <a:endParaRPr lang="en-US"/>
              </a:p>
            </p:txBody>
          </p:sp>
          <p:sp>
            <p:nvSpPr>
              <p:cNvPr id="1611" name="Freeform 1610">
                <a:extLst>
                  <a:ext uri="{FF2B5EF4-FFF2-40B4-BE49-F238E27FC236}">
                    <a16:creationId xmlns:a16="http://schemas.microsoft.com/office/drawing/2014/main" id="{F82879E4-2910-48FB-478B-15FBB02720BC}"/>
                  </a:ext>
                </a:extLst>
              </p:cNvPr>
              <p:cNvSpPr/>
              <p:nvPr/>
            </p:nvSpPr>
            <p:spPr>
              <a:xfrm>
                <a:off x="11788946" y="5596850"/>
                <a:ext cx="69271" cy="23487"/>
              </a:xfrm>
              <a:custGeom>
                <a:avLst/>
                <a:gdLst>
                  <a:gd name="connsiteX0" fmla="*/ 48621 w 69271"/>
                  <a:gd name="connsiteY0" fmla="*/ 21692 h 23487"/>
                  <a:gd name="connsiteX1" fmla="*/ 1037 w 69271"/>
                  <a:gd name="connsiteY1" fmla="*/ 4629 h 23487"/>
                  <a:gd name="connsiteX2" fmla="*/ 1037 w 69271"/>
                  <a:gd name="connsiteY2" fmla="*/ 1037 h 23487"/>
                  <a:gd name="connsiteX3" fmla="*/ 4628 w 69271"/>
                  <a:gd name="connsiteY3" fmla="*/ 1037 h 23487"/>
                  <a:gd name="connsiteX4" fmla="*/ 65680 w 69271"/>
                  <a:gd name="connsiteY4" fmla="*/ 14507 h 23487"/>
                  <a:gd name="connsiteX5" fmla="*/ 69271 w 69271"/>
                  <a:gd name="connsiteY5" fmla="*/ 16303 h 23487"/>
                  <a:gd name="connsiteX6" fmla="*/ 67475 w 69271"/>
                  <a:gd name="connsiteY6" fmla="*/ 19896 h 23487"/>
                  <a:gd name="connsiteX7" fmla="*/ 49519 w 69271"/>
                  <a:gd name="connsiteY7" fmla="*/ 23488 h 23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9271" h="23487">
                    <a:moveTo>
                      <a:pt x="48621" y="21692"/>
                    </a:moveTo>
                    <a:cubicBezTo>
                      <a:pt x="33358" y="21692"/>
                      <a:pt x="16299" y="15406"/>
                      <a:pt x="1037" y="4629"/>
                    </a:cubicBezTo>
                    <a:cubicBezTo>
                      <a:pt x="139" y="4629"/>
                      <a:pt x="-759" y="1935"/>
                      <a:pt x="1037" y="1037"/>
                    </a:cubicBezTo>
                    <a:cubicBezTo>
                      <a:pt x="1037" y="139"/>
                      <a:pt x="3730" y="-759"/>
                      <a:pt x="4628" y="1037"/>
                    </a:cubicBezTo>
                    <a:cubicBezTo>
                      <a:pt x="25278" y="16303"/>
                      <a:pt x="48621" y="20794"/>
                      <a:pt x="65680" y="14507"/>
                    </a:cubicBezTo>
                    <a:cubicBezTo>
                      <a:pt x="66578" y="14507"/>
                      <a:pt x="68374" y="14507"/>
                      <a:pt x="69271" y="16303"/>
                    </a:cubicBezTo>
                    <a:cubicBezTo>
                      <a:pt x="69271" y="17201"/>
                      <a:pt x="69271" y="18998"/>
                      <a:pt x="67475" y="19896"/>
                    </a:cubicBezTo>
                    <a:cubicBezTo>
                      <a:pt x="62089" y="22590"/>
                      <a:pt x="55804" y="23488"/>
                      <a:pt x="49519" y="23488"/>
                    </a:cubicBezTo>
                  </a:path>
                </a:pathLst>
              </a:custGeom>
              <a:solidFill>
                <a:srgbClr val="1D1D1B"/>
              </a:solidFill>
              <a:ln w="8971" cap="flat">
                <a:noFill/>
                <a:prstDash val="solid"/>
                <a:miter/>
              </a:ln>
            </p:spPr>
            <p:txBody>
              <a:bodyPr rtlCol="0" anchor="ctr"/>
              <a:lstStyle/>
              <a:p>
                <a:endParaRPr lang="en-US"/>
              </a:p>
            </p:txBody>
          </p:sp>
          <p:sp>
            <p:nvSpPr>
              <p:cNvPr id="1612" name="Freeform 1611">
                <a:extLst>
                  <a:ext uri="{FF2B5EF4-FFF2-40B4-BE49-F238E27FC236}">
                    <a16:creationId xmlns:a16="http://schemas.microsoft.com/office/drawing/2014/main" id="{00B37239-5853-F84E-4865-0845B3C25585}"/>
                  </a:ext>
                </a:extLst>
              </p:cNvPr>
              <p:cNvSpPr/>
              <p:nvPr/>
            </p:nvSpPr>
            <p:spPr>
              <a:xfrm>
                <a:off x="11419785" y="5370910"/>
                <a:ext cx="77283" cy="18634"/>
              </a:xfrm>
              <a:custGeom>
                <a:avLst/>
                <a:gdLst>
                  <a:gd name="connsiteX0" fmla="*/ 39799 w 77283"/>
                  <a:gd name="connsiteY0" fmla="*/ 18634 h 18634"/>
                  <a:gd name="connsiteX1" fmla="*/ 6579 w 77283"/>
                  <a:gd name="connsiteY1" fmla="*/ 9654 h 18634"/>
                  <a:gd name="connsiteX2" fmla="*/ 295 w 77283"/>
                  <a:gd name="connsiteY2" fmla="*/ 2470 h 18634"/>
                  <a:gd name="connsiteX3" fmla="*/ 3886 w 77283"/>
                  <a:gd name="connsiteY3" fmla="*/ 674 h 18634"/>
                  <a:gd name="connsiteX4" fmla="*/ 5682 w 77283"/>
                  <a:gd name="connsiteY4" fmla="*/ 2470 h 18634"/>
                  <a:gd name="connsiteX5" fmla="*/ 34412 w 77283"/>
                  <a:gd name="connsiteY5" fmla="*/ 13246 h 18634"/>
                  <a:gd name="connsiteX6" fmla="*/ 73018 w 77283"/>
                  <a:gd name="connsiteY6" fmla="*/ 674 h 18634"/>
                  <a:gd name="connsiteX7" fmla="*/ 76610 w 77283"/>
                  <a:gd name="connsiteY7" fmla="*/ 674 h 18634"/>
                  <a:gd name="connsiteX8" fmla="*/ 76610 w 77283"/>
                  <a:gd name="connsiteY8" fmla="*/ 4266 h 18634"/>
                  <a:gd name="connsiteX9" fmla="*/ 40697 w 77283"/>
                  <a:gd name="connsiteY9" fmla="*/ 18634 h 18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283" h="18634">
                    <a:moveTo>
                      <a:pt x="39799" y="18634"/>
                    </a:moveTo>
                    <a:cubicBezTo>
                      <a:pt x="26332" y="18634"/>
                      <a:pt x="14660" y="14144"/>
                      <a:pt x="6579" y="9654"/>
                    </a:cubicBezTo>
                    <a:cubicBezTo>
                      <a:pt x="295" y="6062"/>
                      <a:pt x="-603" y="4266"/>
                      <a:pt x="295" y="2470"/>
                    </a:cubicBezTo>
                    <a:cubicBezTo>
                      <a:pt x="295" y="674"/>
                      <a:pt x="2090" y="674"/>
                      <a:pt x="3886" y="674"/>
                    </a:cubicBezTo>
                    <a:cubicBezTo>
                      <a:pt x="4784" y="674"/>
                      <a:pt x="5682" y="1572"/>
                      <a:pt x="5682" y="2470"/>
                    </a:cubicBezTo>
                    <a:cubicBezTo>
                      <a:pt x="7477" y="4266"/>
                      <a:pt x="19149" y="11450"/>
                      <a:pt x="34412" y="13246"/>
                    </a:cubicBezTo>
                    <a:cubicBezTo>
                      <a:pt x="49675" y="15042"/>
                      <a:pt x="62245" y="10552"/>
                      <a:pt x="73018" y="674"/>
                    </a:cubicBezTo>
                    <a:cubicBezTo>
                      <a:pt x="73916" y="-225"/>
                      <a:pt x="75712" y="-225"/>
                      <a:pt x="76610" y="674"/>
                    </a:cubicBezTo>
                    <a:cubicBezTo>
                      <a:pt x="77508" y="1572"/>
                      <a:pt x="77508" y="3368"/>
                      <a:pt x="76610" y="4266"/>
                    </a:cubicBezTo>
                    <a:cubicBezTo>
                      <a:pt x="64938" y="15042"/>
                      <a:pt x="52369" y="18634"/>
                      <a:pt x="40697" y="18634"/>
                    </a:cubicBezTo>
                  </a:path>
                </a:pathLst>
              </a:custGeom>
              <a:solidFill>
                <a:srgbClr val="1D1D1B"/>
              </a:solidFill>
              <a:ln w="8971" cap="flat">
                <a:noFill/>
                <a:prstDash val="solid"/>
                <a:miter/>
              </a:ln>
            </p:spPr>
            <p:txBody>
              <a:bodyPr rtlCol="0" anchor="ctr"/>
              <a:lstStyle/>
              <a:p>
                <a:endParaRPr lang="en-US"/>
              </a:p>
            </p:txBody>
          </p:sp>
          <p:sp>
            <p:nvSpPr>
              <p:cNvPr id="1613" name="Freeform 1612">
                <a:extLst>
                  <a:ext uri="{FF2B5EF4-FFF2-40B4-BE49-F238E27FC236}">
                    <a16:creationId xmlns:a16="http://schemas.microsoft.com/office/drawing/2014/main" id="{75FAE0BF-ECEB-F0FF-7E74-D6A6D1716210}"/>
                  </a:ext>
                </a:extLst>
              </p:cNvPr>
              <p:cNvSpPr/>
              <p:nvPr/>
            </p:nvSpPr>
            <p:spPr>
              <a:xfrm>
                <a:off x="11425691" y="5393360"/>
                <a:ext cx="48258" cy="17736"/>
              </a:xfrm>
              <a:custGeom>
                <a:avLst/>
                <a:gdLst>
                  <a:gd name="connsiteX0" fmla="*/ 36586 w 48258"/>
                  <a:gd name="connsiteY0" fmla="*/ 17736 h 17736"/>
                  <a:gd name="connsiteX1" fmla="*/ 673 w 48258"/>
                  <a:gd name="connsiteY1" fmla="*/ 4266 h 17736"/>
                  <a:gd name="connsiteX2" fmla="*/ 673 w 48258"/>
                  <a:gd name="connsiteY2" fmla="*/ 674 h 17736"/>
                  <a:gd name="connsiteX3" fmla="*/ 4265 w 48258"/>
                  <a:gd name="connsiteY3" fmla="*/ 674 h 17736"/>
                  <a:gd name="connsiteX4" fmla="*/ 45565 w 48258"/>
                  <a:gd name="connsiteY4" fmla="*/ 12348 h 17736"/>
                  <a:gd name="connsiteX5" fmla="*/ 48258 w 48258"/>
                  <a:gd name="connsiteY5" fmla="*/ 14144 h 17736"/>
                  <a:gd name="connsiteX6" fmla="*/ 46462 w 48258"/>
                  <a:gd name="connsiteY6" fmla="*/ 16838 h 17736"/>
                  <a:gd name="connsiteX7" fmla="*/ 37484 w 48258"/>
                  <a:gd name="connsiteY7" fmla="*/ 16838 h 17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258" h="17736">
                    <a:moveTo>
                      <a:pt x="36586" y="17736"/>
                    </a:moveTo>
                    <a:cubicBezTo>
                      <a:pt x="23119" y="17736"/>
                      <a:pt x="11447" y="13246"/>
                      <a:pt x="673" y="4266"/>
                    </a:cubicBezTo>
                    <a:cubicBezTo>
                      <a:pt x="-224" y="3368"/>
                      <a:pt x="-224" y="1572"/>
                      <a:pt x="673" y="674"/>
                    </a:cubicBezTo>
                    <a:cubicBezTo>
                      <a:pt x="1571" y="-225"/>
                      <a:pt x="3367" y="-225"/>
                      <a:pt x="4265" y="674"/>
                    </a:cubicBezTo>
                    <a:cubicBezTo>
                      <a:pt x="16834" y="10552"/>
                      <a:pt x="30302" y="15042"/>
                      <a:pt x="45565" y="12348"/>
                    </a:cubicBezTo>
                    <a:cubicBezTo>
                      <a:pt x="47360" y="12348"/>
                      <a:pt x="48258" y="12348"/>
                      <a:pt x="48258" y="14144"/>
                    </a:cubicBezTo>
                    <a:cubicBezTo>
                      <a:pt x="48258" y="15940"/>
                      <a:pt x="48258" y="16838"/>
                      <a:pt x="46462" y="16838"/>
                    </a:cubicBezTo>
                    <a:cubicBezTo>
                      <a:pt x="43769" y="16838"/>
                      <a:pt x="40178" y="16838"/>
                      <a:pt x="37484" y="16838"/>
                    </a:cubicBezTo>
                  </a:path>
                </a:pathLst>
              </a:custGeom>
              <a:solidFill>
                <a:srgbClr val="1D1D1B"/>
              </a:solidFill>
              <a:ln w="8971" cap="flat">
                <a:noFill/>
                <a:prstDash val="solid"/>
                <a:miter/>
              </a:ln>
            </p:spPr>
            <p:txBody>
              <a:bodyPr rtlCol="0" anchor="ctr"/>
              <a:lstStyle/>
              <a:p>
                <a:endParaRPr lang="en-US"/>
              </a:p>
            </p:txBody>
          </p:sp>
          <p:sp>
            <p:nvSpPr>
              <p:cNvPr id="1614" name="Freeform 1613">
                <a:extLst>
                  <a:ext uri="{FF2B5EF4-FFF2-40B4-BE49-F238E27FC236}">
                    <a16:creationId xmlns:a16="http://schemas.microsoft.com/office/drawing/2014/main" id="{46275A2E-C5CF-9257-B57A-DE73706523CE}"/>
                  </a:ext>
                </a:extLst>
              </p:cNvPr>
              <p:cNvSpPr/>
              <p:nvPr/>
            </p:nvSpPr>
            <p:spPr>
              <a:xfrm>
                <a:off x="11771128" y="5544903"/>
                <a:ext cx="46686" cy="67352"/>
              </a:xfrm>
              <a:custGeom>
                <a:avLst/>
                <a:gdLst>
                  <a:gd name="connsiteX0" fmla="*/ 44891 w 46686"/>
                  <a:gd name="connsiteY0" fmla="*/ 67352 h 67352"/>
                  <a:gd name="connsiteX1" fmla="*/ 42198 w 46686"/>
                  <a:gd name="connsiteY1" fmla="*/ 65556 h 67352"/>
                  <a:gd name="connsiteX2" fmla="*/ 28730 w 46686"/>
                  <a:gd name="connsiteY2" fmla="*/ 45799 h 67352"/>
                  <a:gd name="connsiteX3" fmla="*/ 26037 w 46686"/>
                  <a:gd name="connsiteY3" fmla="*/ 43105 h 67352"/>
                  <a:gd name="connsiteX4" fmla="*/ 0 w 46686"/>
                  <a:gd name="connsiteY4" fmla="*/ 2694 h 67352"/>
                  <a:gd name="connsiteX5" fmla="*/ 1796 w 46686"/>
                  <a:gd name="connsiteY5" fmla="*/ 0 h 67352"/>
                  <a:gd name="connsiteX6" fmla="*/ 4489 w 46686"/>
                  <a:gd name="connsiteY6" fmla="*/ 1796 h 67352"/>
                  <a:gd name="connsiteX7" fmla="*/ 28730 w 46686"/>
                  <a:gd name="connsiteY7" fmla="*/ 38615 h 67352"/>
                  <a:gd name="connsiteX8" fmla="*/ 31424 w 46686"/>
                  <a:gd name="connsiteY8" fmla="*/ 41309 h 67352"/>
                  <a:gd name="connsiteX9" fmla="*/ 46687 w 46686"/>
                  <a:gd name="connsiteY9" fmla="*/ 63760 h 67352"/>
                  <a:gd name="connsiteX10" fmla="*/ 44891 w 46686"/>
                  <a:gd name="connsiteY10" fmla="*/ 66454 h 67352"/>
                  <a:gd name="connsiteX11" fmla="*/ 44891 w 46686"/>
                  <a:gd name="connsiteY11" fmla="*/ 66454 h 67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686" h="67352">
                    <a:moveTo>
                      <a:pt x="44891" y="67352"/>
                    </a:moveTo>
                    <a:cubicBezTo>
                      <a:pt x="43994" y="67352"/>
                      <a:pt x="42198" y="67352"/>
                      <a:pt x="42198" y="65556"/>
                    </a:cubicBezTo>
                    <a:cubicBezTo>
                      <a:pt x="40402" y="57474"/>
                      <a:pt x="35913" y="52086"/>
                      <a:pt x="28730" y="45799"/>
                    </a:cubicBezTo>
                    <a:lnTo>
                      <a:pt x="26037" y="43105"/>
                    </a:lnTo>
                    <a:cubicBezTo>
                      <a:pt x="15263" y="34125"/>
                      <a:pt x="5387" y="25145"/>
                      <a:pt x="0" y="2694"/>
                    </a:cubicBezTo>
                    <a:cubicBezTo>
                      <a:pt x="0" y="898"/>
                      <a:pt x="0" y="0"/>
                      <a:pt x="1796" y="0"/>
                    </a:cubicBezTo>
                    <a:cubicBezTo>
                      <a:pt x="3592" y="0"/>
                      <a:pt x="4489" y="0"/>
                      <a:pt x="4489" y="1796"/>
                    </a:cubicBezTo>
                    <a:cubicBezTo>
                      <a:pt x="8978" y="22451"/>
                      <a:pt x="17956" y="29635"/>
                      <a:pt x="28730" y="38615"/>
                    </a:cubicBezTo>
                    <a:lnTo>
                      <a:pt x="31424" y="41309"/>
                    </a:lnTo>
                    <a:cubicBezTo>
                      <a:pt x="39504" y="48494"/>
                      <a:pt x="44891" y="53882"/>
                      <a:pt x="46687" y="63760"/>
                    </a:cubicBezTo>
                    <a:cubicBezTo>
                      <a:pt x="46687" y="65556"/>
                      <a:pt x="46687" y="66454"/>
                      <a:pt x="44891" y="66454"/>
                    </a:cubicBezTo>
                    <a:cubicBezTo>
                      <a:pt x="44891" y="66454"/>
                      <a:pt x="44891" y="66454"/>
                      <a:pt x="44891" y="66454"/>
                    </a:cubicBezTo>
                  </a:path>
                </a:pathLst>
              </a:custGeom>
              <a:solidFill>
                <a:srgbClr val="1D1D1B"/>
              </a:solidFill>
              <a:ln w="8971" cap="flat">
                <a:noFill/>
                <a:prstDash val="solid"/>
                <a:miter/>
              </a:ln>
            </p:spPr>
            <p:txBody>
              <a:bodyPr rtlCol="0" anchor="ctr"/>
              <a:lstStyle/>
              <a:p>
                <a:endParaRPr lang="en-US"/>
              </a:p>
            </p:txBody>
          </p:sp>
          <p:sp>
            <p:nvSpPr>
              <p:cNvPr id="1615" name="Freeform 1614">
                <a:extLst>
                  <a:ext uri="{FF2B5EF4-FFF2-40B4-BE49-F238E27FC236}">
                    <a16:creationId xmlns:a16="http://schemas.microsoft.com/office/drawing/2014/main" id="{5148FD92-70F5-FB47-571C-3D1A9F17CDD2}"/>
                  </a:ext>
                </a:extLst>
              </p:cNvPr>
              <p:cNvSpPr/>
              <p:nvPr/>
            </p:nvSpPr>
            <p:spPr>
              <a:xfrm>
                <a:off x="11751737" y="5540413"/>
                <a:ext cx="59568" cy="80822"/>
              </a:xfrm>
              <a:custGeom>
                <a:avLst/>
                <a:gdLst>
                  <a:gd name="connsiteX0" fmla="*/ 6822 w 59568"/>
                  <a:gd name="connsiteY0" fmla="*/ 80823 h 80822"/>
                  <a:gd name="connsiteX1" fmla="*/ 2333 w 59568"/>
                  <a:gd name="connsiteY1" fmla="*/ 79027 h 80822"/>
                  <a:gd name="connsiteX2" fmla="*/ 537 w 59568"/>
                  <a:gd name="connsiteY2" fmla="*/ 64658 h 80822"/>
                  <a:gd name="connsiteX3" fmla="*/ 2333 w 59568"/>
                  <a:gd name="connsiteY3" fmla="*/ 51188 h 80822"/>
                  <a:gd name="connsiteX4" fmla="*/ 2333 w 59568"/>
                  <a:gd name="connsiteY4" fmla="*/ 35023 h 80822"/>
                  <a:gd name="connsiteX5" fmla="*/ 11311 w 59568"/>
                  <a:gd name="connsiteY5" fmla="*/ 12572 h 80822"/>
                  <a:gd name="connsiteX6" fmla="*/ 19391 w 59568"/>
                  <a:gd name="connsiteY6" fmla="*/ 5388 h 80822"/>
                  <a:gd name="connsiteX7" fmla="*/ 27472 w 59568"/>
                  <a:gd name="connsiteY7" fmla="*/ 0 h 80822"/>
                  <a:gd name="connsiteX8" fmla="*/ 30165 w 59568"/>
                  <a:gd name="connsiteY8" fmla="*/ 2694 h 80822"/>
                  <a:gd name="connsiteX9" fmla="*/ 27472 w 59568"/>
                  <a:gd name="connsiteY9" fmla="*/ 5388 h 80822"/>
                  <a:gd name="connsiteX10" fmla="*/ 23880 w 59568"/>
                  <a:gd name="connsiteY10" fmla="*/ 8082 h 80822"/>
                  <a:gd name="connsiteX11" fmla="*/ 14005 w 59568"/>
                  <a:gd name="connsiteY11" fmla="*/ 17063 h 80822"/>
                  <a:gd name="connsiteX12" fmla="*/ 7720 w 59568"/>
                  <a:gd name="connsiteY12" fmla="*/ 34125 h 80822"/>
                  <a:gd name="connsiteX13" fmla="*/ 7720 w 59568"/>
                  <a:gd name="connsiteY13" fmla="*/ 52086 h 80822"/>
                  <a:gd name="connsiteX14" fmla="*/ 5924 w 59568"/>
                  <a:gd name="connsiteY14" fmla="*/ 65556 h 80822"/>
                  <a:gd name="connsiteX15" fmla="*/ 5924 w 59568"/>
                  <a:gd name="connsiteY15" fmla="*/ 75435 h 80822"/>
                  <a:gd name="connsiteX16" fmla="*/ 24779 w 59568"/>
                  <a:gd name="connsiteY16" fmla="*/ 64658 h 80822"/>
                  <a:gd name="connsiteX17" fmla="*/ 27472 w 59568"/>
                  <a:gd name="connsiteY17" fmla="*/ 62862 h 80822"/>
                  <a:gd name="connsiteX18" fmla="*/ 58896 w 59568"/>
                  <a:gd name="connsiteY18" fmla="*/ 53882 h 80822"/>
                  <a:gd name="connsiteX19" fmla="*/ 58896 w 59568"/>
                  <a:gd name="connsiteY19" fmla="*/ 57474 h 80822"/>
                  <a:gd name="connsiteX20" fmla="*/ 55304 w 59568"/>
                  <a:gd name="connsiteY20" fmla="*/ 57474 h 80822"/>
                  <a:gd name="connsiteX21" fmla="*/ 30165 w 59568"/>
                  <a:gd name="connsiteY21" fmla="*/ 66454 h 80822"/>
                  <a:gd name="connsiteX22" fmla="*/ 27472 w 59568"/>
                  <a:gd name="connsiteY22" fmla="*/ 68250 h 80822"/>
                  <a:gd name="connsiteX23" fmla="*/ 5924 w 59568"/>
                  <a:gd name="connsiteY23" fmla="*/ 79925 h 8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9568" h="80822">
                    <a:moveTo>
                      <a:pt x="6822" y="80823"/>
                    </a:moveTo>
                    <a:cubicBezTo>
                      <a:pt x="5026" y="80823"/>
                      <a:pt x="3231" y="80823"/>
                      <a:pt x="2333" y="79027"/>
                    </a:cubicBezTo>
                    <a:cubicBezTo>
                      <a:pt x="-361" y="76333"/>
                      <a:pt x="-361" y="72740"/>
                      <a:pt x="537" y="64658"/>
                    </a:cubicBezTo>
                    <a:cubicBezTo>
                      <a:pt x="537" y="61066"/>
                      <a:pt x="1435" y="56576"/>
                      <a:pt x="2333" y="51188"/>
                    </a:cubicBezTo>
                    <a:cubicBezTo>
                      <a:pt x="2333" y="44902"/>
                      <a:pt x="2333" y="39513"/>
                      <a:pt x="2333" y="35023"/>
                    </a:cubicBezTo>
                    <a:cubicBezTo>
                      <a:pt x="1435" y="26043"/>
                      <a:pt x="537" y="18858"/>
                      <a:pt x="11311" y="12572"/>
                    </a:cubicBezTo>
                    <a:cubicBezTo>
                      <a:pt x="15800" y="9878"/>
                      <a:pt x="17596" y="7184"/>
                      <a:pt x="19391" y="5388"/>
                    </a:cubicBezTo>
                    <a:cubicBezTo>
                      <a:pt x="21187" y="2694"/>
                      <a:pt x="22983" y="0"/>
                      <a:pt x="27472" y="0"/>
                    </a:cubicBezTo>
                    <a:cubicBezTo>
                      <a:pt x="29268" y="0"/>
                      <a:pt x="30165" y="1796"/>
                      <a:pt x="30165" y="2694"/>
                    </a:cubicBezTo>
                    <a:cubicBezTo>
                      <a:pt x="30165" y="3592"/>
                      <a:pt x="29268" y="5388"/>
                      <a:pt x="27472" y="5388"/>
                    </a:cubicBezTo>
                    <a:cubicBezTo>
                      <a:pt x="25676" y="5388"/>
                      <a:pt x="25676" y="5388"/>
                      <a:pt x="23880" y="8082"/>
                    </a:cubicBezTo>
                    <a:cubicBezTo>
                      <a:pt x="22085" y="10776"/>
                      <a:pt x="19391" y="14368"/>
                      <a:pt x="14005" y="17063"/>
                    </a:cubicBezTo>
                    <a:cubicBezTo>
                      <a:pt x="6822" y="21553"/>
                      <a:pt x="6822" y="25145"/>
                      <a:pt x="7720" y="34125"/>
                    </a:cubicBezTo>
                    <a:cubicBezTo>
                      <a:pt x="7720" y="38615"/>
                      <a:pt x="8617" y="44902"/>
                      <a:pt x="7720" y="52086"/>
                    </a:cubicBezTo>
                    <a:cubicBezTo>
                      <a:pt x="7720" y="57474"/>
                      <a:pt x="6822" y="61964"/>
                      <a:pt x="5924" y="65556"/>
                    </a:cubicBezTo>
                    <a:cubicBezTo>
                      <a:pt x="5924" y="71843"/>
                      <a:pt x="5026" y="74537"/>
                      <a:pt x="5924" y="75435"/>
                    </a:cubicBezTo>
                    <a:cubicBezTo>
                      <a:pt x="5924" y="75435"/>
                      <a:pt x="9515" y="77231"/>
                      <a:pt x="24779" y="64658"/>
                    </a:cubicBezTo>
                    <a:lnTo>
                      <a:pt x="27472" y="62862"/>
                    </a:lnTo>
                    <a:cubicBezTo>
                      <a:pt x="39143" y="53882"/>
                      <a:pt x="49019" y="45799"/>
                      <a:pt x="58896" y="53882"/>
                    </a:cubicBezTo>
                    <a:cubicBezTo>
                      <a:pt x="59793" y="53882"/>
                      <a:pt x="59793" y="56576"/>
                      <a:pt x="58896" y="57474"/>
                    </a:cubicBezTo>
                    <a:cubicBezTo>
                      <a:pt x="58896" y="58372"/>
                      <a:pt x="56202" y="58372"/>
                      <a:pt x="55304" y="57474"/>
                    </a:cubicBezTo>
                    <a:cubicBezTo>
                      <a:pt x="49019" y="52086"/>
                      <a:pt x="41837" y="57474"/>
                      <a:pt x="30165" y="66454"/>
                    </a:cubicBezTo>
                    <a:lnTo>
                      <a:pt x="27472" y="68250"/>
                    </a:lnTo>
                    <a:cubicBezTo>
                      <a:pt x="16698" y="76333"/>
                      <a:pt x="10413" y="79925"/>
                      <a:pt x="5924" y="79925"/>
                    </a:cubicBezTo>
                  </a:path>
                </a:pathLst>
              </a:custGeom>
              <a:solidFill>
                <a:srgbClr val="1D1D1B"/>
              </a:solidFill>
              <a:ln w="8971" cap="flat">
                <a:noFill/>
                <a:prstDash val="solid"/>
                <a:miter/>
              </a:ln>
            </p:spPr>
            <p:txBody>
              <a:bodyPr rtlCol="0" anchor="ctr"/>
              <a:lstStyle/>
              <a:p>
                <a:endParaRPr lang="en-US"/>
              </a:p>
            </p:txBody>
          </p:sp>
          <p:sp>
            <p:nvSpPr>
              <p:cNvPr id="1616" name="Freeform 1615">
                <a:extLst>
                  <a:ext uri="{FF2B5EF4-FFF2-40B4-BE49-F238E27FC236}">
                    <a16:creationId xmlns:a16="http://schemas.microsoft.com/office/drawing/2014/main" id="{31762C95-8B68-3DAE-59CD-B242F6791E9C}"/>
                  </a:ext>
                </a:extLst>
              </p:cNvPr>
              <p:cNvSpPr/>
              <p:nvPr/>
            </p:nvSpPr>
            <p:spPr>
              <a:xfrm>
                <a:off x="11829487" y="5577758"/>
                <a:ext cx="46161" cy="38987"/>
              </a:xfrm>
              <a:custGeom>
                <a:avLst/>
                <a:gdLst>
                  <a:gd name="connsiteX0" fmla="*/ 2693 w 46161"/>
                  <a:gd name="connsiteY0" fmla="*/ 38988 h 38987"/>
                  <a:gd name="connsiteX1" fmla="*/ 1796 w 46161"/>
                  <a:gd name="connsiteY1" fmla="*/ 38988 h 38987"/>
                  <a:gd name="connsiteX2" fmla="*/ 0 w 46161"/>
                  <a:gd name="connsiteY2" fmla="*/ 35395 h 38987"/>
                  <a:gd name="connsiteX3" fmla="*/ 17059 w 46161"/>
                  <a:gd name="connsiteY3" fmla="*/ 21027 h 38987"/>
                  <a:gd name="connsiteX4" fmla="*/ 41300 w 46161"/>
                  <a:gd name="connsiteY4" fmla="*/ 1270 h 38987"/>
                  <a:gd name="connsiteX5" fmla="*/ 44891 w 46161"/>
                  <a:gd name="connsiteY5" fmla="*/ 372 h 38987"/>
                  <a:gd name="connsiteX6" fmla="*/ 45789 w 46161"/>
                  <a:gd name="connsiteY6" fmla="*/ 3964 h 38987"/>
                  <a:gd name="connsiteX7" fmla="*/ 19752 w 46161"/>
                  <a:gd name="connsiteY7" fmla="*/ 25517 h 38987"/>
                  <a:gd name="connsiteX8" fmla="*/ 5387 w 46161"/>
                  <a:gd name="connsiteY8" fmla="*/ 37191 h 38987"/>
                  <a:gd name="connsiteX9" fmla="*/ 2693 w 46161"/>
                  <a:gd name="connsiteY9" fmla="*/ 38988 h 38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161" h="38987">
                    <a:moveTo>
                      <a:pt x="2693" y="38988"/>
                    </a:moveTo>
                    <a:cubicBezTo>
                      <a:pt x="2693" y="38988"/>
                      <a:pt x="2693" y="38988"/>
                      <a:pt x="1796" y="38988"/>
                    </a:cubicBezTo>
                    <a:cubicBezTo>
                      <a:pt x="898" y="38988"/>
                      <a:pt x="0" y="37191"/>
                      <a:pt x="0" y="35395"/>
                    </a:cubicBezTo>
                    <a:cubicBezTo>
                      <a:pt x="2693" y="28211"/>
                      <a:pt x="9876" y="24619"/>
                      <a:pt x="17059" y="21027"/>
                    </a:cubicBezTo>
                    <a:cubicBezTo>
                      <a:pt x="25139" y="16537"/>
                      <a:pt x="35015" y="12047"/>
                      <a:pt x="41300" y="1270"/>
                    </a:cubicBezTo>
                    <a:cubicBezTo>
                      <a:pt x="41300" y="372"/>
                      <a:pt x="43994" y="-526"/>
                      <a:pt x="44891" y="372"/>
                    </a:cubicBezTo>
                    <a:cubicBezTo>
                      <a:pt x="45789" y="372"/>
                      <a:pt x="46687" y="3066"/>
                      <a:pt x="45789" y="3964"/>
                    </a:cubicBezTo>
                    <a:cubicBezTo>
                      <a:pt x="38606" y="16537"/>
                      <a:pt x="27833" y="21925"/>
                      <a:pt x="19752" y="25517"/>
                    </a:cubicBezTo>
                    <a:cubicBezTo>
                      <a:pt x="12570" y="29109"/>
                      <a:pt x="7182" y="31803"/>
                      <a:pt x="5387" y="37191"/>
                    </a:cubicBezTo>
                    <a:cubicBezTo>
                      <a:pt x="5387" y="38089"/>
                      <a:pt x="3592" y="38988"/>
                      <a:pt x="2693" y="38988"/>
                    </a:cubicBezTo>
                  </a:path>
                </a:pathLst>
              </a:custGeom>
              <a:solidFill>
                <a:srgbClr val="1D1D1B"/>
              </a:solidFill>
              <a:ln w="8971" cap="flat">
                <a:noFill/>
                <a:prstDash val="solid"/>
                <a:miter/>
              </a:ln>
            </p:spPr>
            <p:txBody>
              <a:bodyPr rtlCol="0" anchor="ctr"/>
              <a:lstStyle/>
              <a:p>
                <a:endParaRPr lang="en-US"/>
              </a:p>
            </p:txBody>
          </p:sp>
          <p:sp>
            <p:nvSpPr>
              <p:cNvPr id="1617" name="Freeform 1616">
                <a:extLst>
                  <a:ext uri="{FF2B5EF4-FFF2-40B4-BE49-F238E27FC236}">
                    <a16:creationId xmlns:a16="http://schemas.microsoft.com/office/drawing/2014/main" id="{625EFBE7-A2FB-C32B-D201-57583A301125}"/>
                  </a:ext>
                </a:extLst>
              </p:cNvPr>
              <p:cNvSpPr/>
              <p:nvPr/>
            </p:nvSpPr>
            <p:spPr>
              <a:xfrm>
                <a:off x="11834475" y="5576335"/>
                <a:ext cx="50581" cy="61066"/>
              </a:xfrm>
              <a:custGeom>
                <a:avLst/>
                <a:gdLst>
                  <a:gd name="connsiteX0" fmla="*/ 45290 w 50581"/>
                  <a:gd name="connsiteY0" fmla="*/ 60168 h 61066"/>
                  <a:gd name="connsiteX1" fmla="*/ 44392 w 50581"/>
                  <a:gd name="connsiteY1" fmla="*/ 60168 h 61066"/>
                  <a:gd name="connsiteX2" fmla="*/ 26436 w 50581"/>
                  <a:gd name="connsiteY2" fmla="*/ 44004 h 61066"/>
                  <a:gd name="connsiteX3" fmla="*/ 10275 w 50581"/>
                  <a:gd name="connsiteY3" fmla="*/ 31431 h 61066"/>
                  <a:gd name="connsiteX4" fmla="*/ 3990 w 50581"/>
                  <a:gd name="connsiteY4" fmla="*/ 33227 h 61066"/>
                  <a:gd name="connsiteX5" fmla="*/ 399 w 50581"/>
                  <a:gd name="connsiteY5" fmla="*/ 33227 h 61066"/>
                  <a:gd name="connsiteX6" fmla="*/ 399 w 50581"/>
                  <a:gd name="connsiteY6" fmla="*/ 29635 h 61066"/>
                  <a:gd name="connsiteX7" fmla="*/ 10275 w 50581"/>
                  <a:gd name="connsiteY7" fmla="*/ 26941 h 61066"/>
                  <a:gd name="connsiteX8" fmla="*/ 30027 w 50581"/>
                  <a:gd name="connsiteY8" fmla="*/ 42207 h 61066"/>
                  <a:gd name="connsiteX9" fmla="*/ 44392 w 50581"/>
                  <a:gd name="connsiteY9" fmla="*/ 55678 h 61066"/>
                  <a:gd name="connsiteX10" fmla="*/ 45290 w 50581"/>
                  <a:gd name="connsiteY10" fmla="*/ 55678 h 61066"/>
                  <a:gd name="connsiteX11" fmla="*/ 44392 w 50581"/>
                  <a:gd name="connsiteY11" fmla="*/ 38615 h 61066"/>
                  <a:gd name="connsiteX12" fmla="*/ 42596 w 50581"/>
                  <a:gd name="connsiteY12" fmla="*/ 27839 h 61066"/>
                  <a:gd name="connsiteX13" fmla="*/ 37210 w 50581"/>
                  <a:gd name="connsiteY13" fmla="*/ 8980 h 61066"/>
                  <a:gd name="connsiteX14" fmla="*/ 34516 w 50581"/>
                  <a:gd name="connsiteY14" fmla="*/ 2694 h 61066"/>
                  <a:gd name="connsiteX15" fmla="*/ 36312 w 50581"/>
                  <a:gd name="connsiteY15" fmla="*/ 0 h 61066"/>
                  <a:gd name="connsiteX16" fmla="*/ 39005 w 50581"/>
                  <a:gd name="connsiteY16" fmla="*/ 1796 h 61066"/>
                  <a:gd name="connsiteX17" fmla="*/ 40801 w 50581"/>
                  <a:gd name="connsiteY17" fmla="*/ 6286 h 61066"/>
                  <a:gd name="connsiteX18" fmla="*/ 47086 w 50581"/>
                  <a:gd name="connsiteY18" fmla="*/ 26941 h 61066"/>
                  <a:gd name="connsiteX19" fmla="*/ 48881 w 50581"/>
                  <a:gd name="connsiteY19" fmla="*/ 37717 h 61066"/>
                  <a:gd name="connsiteX20" fmla="*/ 48881 w 50581"/>
                  <a:gd name="connsiteY20" fmla="*/ 59270 h 61066"/>
                  <a:gd name="connsiteX21" fmla="*/ 45290 w 50581"/>
                  <a:gd name="connsiteY21" fmla="*/ 61066 h 6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581" h="61066">
                    <a:moveTo>
                      <a:pt x="45290" y="60168"/>
                    </a:moveTo>
                    <a:cubicBezTo>
                      <a:pt x="45290" y="60168"/>
                      <a:pt x="45290" y="60168"/>
                      <a:pt x="44392" y="60168"/>
                    </a:cubicBezTo>
                    <a:cubicBezTo>
                      <a:pt x="39005" y="60168"/>
                      <a:pt x="32721" y="52984"/>
                      <a:pt x="26436" y="44004"/>
                    </a:cubicBezTo>
                    <a:cubicBezTo>
                      <a:pt x="21947" y="36819"/>
                      <a:pt x="15662" y="31431"/>
                      <a:pt x="10275" y="31431"/>
                    </a:cubicBezTo>
                    <a:cubicBezTo>
                      <a:pt x="7582" y="31431"/>
                      <a:pt x="5786" y="31431"/>
                      <a:pt x="3990" y="33227"/>
                    </a:cubicBezTo>
                    <a:cubicBezTo>
                      <a:pt x="3093" y="33227"/>
                      <a:pt x="1297" y="33227"/>
                      <a:pt x="399" y="33227"/>
                    </a:cubicBezTo>
                    <a:cubicBezTo>
                      <a:pt x="-499" y="33227"/>
                      <a:pt x="399" y="30533"/>
                      <a:pt x="399" y="29635"/>
                    </a:cubicBezTo>
                    <a:cubicBezTo>
                      <a:pt x="3093" y="27839"/>
                      <a:pt x="6684" y="26941"/>
                      <a:pt x="10275" y="26941"/>
                    </a:cubicBezTo>
                    <a:cubicBezTo>
                      <a:pt x="16560" y="27839"/>
                      <a:pt x="24640" y="34125"/>
                      <a:pt x="30027" y="42207"/>
                    </a:cubicBezTo>
                    <a:cubicBezTo>
                      <a:pt x="35414" y="50290"/>
                      <a:pt x="40801" y="55678"/>
                      <a:pt x="44392" y="55678"/>
                    </a:cubicBezTo>
                    <a:cubicBezTo>
                      <a:pt x="44392" y="55678"/>
                      <a:pt x="44392" y="55678"/>
                      <a:pt x="45290" y="55678"/>
                    </a:cubicBezTo>
                    <a:cubicBezTo>
                      <a:pt x="46188" y="53882"/>
                      <a:pt x="45290" y="44004"/>
                      <a:pt x="44392" y="38615"/>
                    </a:cubicBezTo>
                    <a:cubicBezTo>
                      <a:pt x="44392" y="34125"/>
                      <a:pt x="43495" y="30533"/>
                      <a:pt x="42596" y="27839"/>
                    </a:cubicBezTo>
                    <a:cubicBezTo>
                      <a:pt x="42596" y="19757"/>
                      <a:pt x="39005" y="13470"/>
                      <a:pt x="37210" y="8980"/>
                    </a:cubicBezTo>
                    <a:cubicBezTo>
                      <a:pt x="36312" y="6286"/>
                      <a:pt x="35414" y="4490"/>
                      <a:pt x="34516" y="2694"/>
                    </a:cubicBezTo>
                    <a:cubicBezTo>
                      <a:pt x="34516" y="898"/>
                      <a:pt x="34516" y="0"/>
                      <a:pt x="36312" y="0"/>
                    </a:cubicBezTo>
                    <a:cubicBezTo>
                      <a:pt x="38107" y="0"/>
                      <a:pt x="39005" y="0"/>
                      <a:pt x="39005" y="1796"/>
                    </a:cubicBezTo>
                    <a:cubicBezTo>
                      <a:pt x="39005" y="2694"/>
                      <a:pt x="39903" y="4490"/>
                      <a:pt x="40801" y="6286"/>
                    </a:cubicBezTo>
                    <a:cubicBezTo>
                      <a:pt x="43495" y="10776"/>
                      <a:pt x="46188" y="17961"/>
                      <a:pt x="47086" y="26941"/>
                    </a:cubicBezTo>
                    <a:cubicBezTo>
                      <a:pt x="47086" y="29635"/>
                      <a:pt x="47086" y="33227"/>
                      <a:pt x="48881" y="37717"/>
                    </a:cubicBezTo>
                    <a:cubicBezTo>
                      <a:pt x="50677" y="49392"/>
                      <a:pt x="51575" y="56576"/>
                      <a:pt x="48881" y="59270"/>
                    </a:cubicBezTo>
                    <a:cubicBezTo>
                      <a:pt x="48881" y="59270"/>
                      <a:pt x="47086" y="61066"/>
                      <a:pt x="45290" y="61066"/>
                    </a:cubicBezTo>
                  </a:path>
                </a:pathLst>
              </a:custGeom>
              <a:solidFill>
                <a:srgbClr val="1D1D1B"/>
              </a:solidFill>
              <a:ln w="8971" cap="flat">
                <a:noFill/>
                <a:prstDash val="solid"/>
                <a:miter/>
              </a:ln>
            </p:spPr>
            <p:txBody>
              <a:bodyPr rtlCol="0" anchor="ctr"/>
              <a:lstStyle/>
              <a:p>
                <a:endParaRPr lang="en-US"/>
              </a:p>
            </p:txBody>
          </p:sp>
          <p:sp>
            <p:nvSpPr>
              <p:cNvPr id="1618" name="Freeform 1617">
                <a:extLst>
                  <a:ext uri="{FF2B5EF4-FFF2-40B4-BE49-F238E27FC236}">
                    <a16:creationId xmlns:a16="http://schemas.microsoft.com/office/drawing/2014/main" id="{12FA7D2C-52A0-69F6-747F-9446C5F2B039}"/>
                  </a:ext>
                </a:extLst>
              </p:cNvPr>
              <p:cNvSpPr/>
              <p:nvPr/>
            </p:nvSpPr>
            <p:spPr>
              <a:xfrm>
                <a:off x="11768530" y="6135808"/>
                <a:ext cx="7985" cy="66454"/>
              </a:xfrm>
              <a:custGeom>
                <a:avLst/>
                <a:gdLst>
                  <a:gd name="connsiteX0" fmla="*/ 3497 w 7985"/>
                  <a:gd name="connsiteY0" fmla="*/ 65556 h 66454"/>
                  <a:gd name="connsiteX1" fmla="*/ 3497 w 7985"/>
                  <a:gd name="connsiteY1" fmla="*/ 65556 h 66454"/>
                  <a:gd name="connsiteX2" fmla="*/ 803 w 7985"/>
                  <a:gd name="connsiteY2" fmla="*/ 62862 h 66454"/>
                  <a:gd name="connsiteX3" fmla="*/ 803 w 7985"/>
                  <a:gd name="connsiteY3" fmla="*/ 37717 h 66454"/>
                  <a:gd name="connsiteX4" fmla="*/ 2599 w 7985"/>
                  <a:gd name="connsiteY4" fmla="*/ 1796 h 66454"/>
                  <a:gd name="connsiteX5" fmla="*/ 6190 w 7985"/>
                  <a:gd name="connsiteY5" fmla="*/ 0 h 66454"/>
                  <a:gd name="connsiteX6" fmla="*/ 7986 w 7985"/>
                  <a:gd name="connsiteY6" fmla="*/ 3592 h 66454"/>
                  <a:gd name="connsiteX7" fmla="*/ 6190 w 7985"/>
                  <a:gd name="connsiteY7" fmla="*/ 37717 h 66454"/>
                  <a:gd name="connsiteX8" fmla="*/ 6190 w 7985"/>
                  <a:gd name="connsiteY8" fmla="*/ 63760 h 66454"/>
                  <a:gd name="connsiteX9" fmla="*/ 3497 w 7985"/>
                  <a:gd name="connsiteY9" fmla="*/ 66455 h 66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85" h="66454">
                    <a:moveTo>
                      <a:pt x="3497" y="65556"/>
                    </a:moveTo>
                    <a:cubicBezTo>
                      <a:pt x="3497" y="65556"/>
                      <a:pt x="3497" y="65556"/>
                      <a:pt x="3497" y="65556"/>
                    </a:cubicBezTo>
                    <a:cubicBezTo>
                      <a:pt x="1701" y="65556"/>
                      <a:pt x="803" y="63760"/>
                      <a:pt x="803" y="62862"/>
                    </a:cubicBezTo>
                    <a:cubicBezTo>
                      <a:pt x="803" y="54780"/>
                      <a:pt x="803" y="45799"/>
                      <a:pt x="803" y="37717"/>
                    </a:cubicBezTo>
                    <a:cubicBezTo>
                      <a:pt x="-95" y="25145"/>
                      <a:pt x="-992" y="13470"/>
                      <a:pt x="2599" y="1796"/>
                    </a:cubicBezTo>
                    <a:cubicBezTo>
                      <a:pt x="2599" y="0"/>
                      <a:pt x="4394" y="0"/>
                      <a:pt x="6190" y="0"/>
                    </a:cubicBezTo>
                    <a:cubicBezTo>
                      <a:pt x="7986" y="0"/>
                      <a:pt x="7986" y="1796"/>
                      <a:pt x="7986" y="3592"/>
                    </a:cubicBezTo>
                    <a:cubicBezTo>
                      <a:pt x="4394" y="14369"/>
                      <a:pt x="5292" y="25145"/>
                      <a:pt x="6190" y="37717"/>
                    </a:cubicBezTo>
                    <a:cubicBezTo>
                      <a:pt x="6190" y="45799"/>
                      <a:pt x="7088" y="54780"/>
                      <a:pt x="6190" y="63760"/>
                    </a:cubicBezTo>
                    <a:cubicBezTo>
                      <a:pt x="6190" y="64658"/>
                      <a:pt x="5292" y="66455"/>
                      <a:pt x="3497" y="66455"/>
                    </a:cubicBezTo>
                  </a:path>
                </a:pathLst>
              </a:custGeom>
              <a:solidFill>
                <a:srgbClr val="1D1D1B"/>
              </a:solidFill>
              <a:ln w="8971" cap="flat">
                <a:noFill/>
                <a:prstDash val="solid"/>
                <a:miter/>
              </a:ln>
            </p:spPr>
            <p:txBody>
              <a:bodyPr rtlCol="0" anchor="ctr"/>
              <a:lstStyle/>
              <a:p>
                <a:endParaRPr lang="en-US"/>
              </a:p>
            </p:txBody>
          </p:sp>
          <p:sp>
            <p:nvSpPr>
              <p:cNvPr id="1619" name="Freeform 1618">
                <a:extLst>
                  <a:ext uri="{FF2B5EF4-FFF2-40B4-BE49-F238E27FC236}">
                    <a16:creationId xmlns:a16="http://schemas.microsoft.com/office/drawing/2014/main" id="{E3CCA398-F184-E21E-0948-0E1957064075}"/>
                  </a:ext>
                </a:extLst>
              </p:cNvPr>
              <p:cNvSpPr/>
              <p:nvPr/>
            </p:nvSpPr>
            <p:spPr>
              <a:xfrm>
                <a:off x="11639009" y="6127587"/>
                <a:ext cx="112765" cy="46836"/>
              </a:xfrm>
              <a:custGeom>
                <a:avLst/>
                <a:gdLst>
                  <a:gd name="connsiteX0" fmla="*/ 79148 w 112765"/>
                  <a:gd name="connsiteY0" fmla="*/ 45939 h 46836"/>
                  <a:gd name="connsiteX1" fmla="*/ 1037 w 112765"/>
                  <a:gd name="connsiteY1" fmla="*/ 4629 h 46836"/>
                  <a:gd name="connsiteX2" fmla="*/ 1037 w 112765"/>
                  <a:gd name="connsiteY2" fmla="*/ 1037 h 46836"/>
                  <a:gd name="connsiteX3" fmla="*/ 4628 w 112765"/>
                  <a:gd name="connsiteY3" fmla="*/ 1037 h 46836"/>
                  <a:gd name="connsiteX4" fmla="*/ 82739 w 112765"/>
                  <a:gd name="connsiteY4" fmla="*/ 41448 h 46836"/>
                  <a:gd name="connsiteX5" fmla="*/ 94410 w 112765"/>
                  <a:gd name="connsiteY5" fmla="*/ 30672 h 46836"/>
                  <a:gd name="connsiteX6" fmla="*/ 108776 w 112765"/>
                  <a:gd name="connsiteY6" fmla="*/ 12711 h 46836"/>
                  <a:gd name="connsiteX7" fmla="*/ 112367 w 112765"/>
                  <a:gd name="connsiteY7" fmla="*/ 12711 h 46836"/>
                  <a:gd name="connsiteX8" fmla="*/ 112367 w 112765"/>
                  <a:gd name="connsiteY8" fmla="*/ 16303 h 46836"/>
                  <a:gd name="connsiteX9" fmla="*/ 98899 w 112765"/>
                  <a:gd name="connsiteY9" fmla="*/ 33366 h 46836"/>
                  <a:gd name="connsiteX10" fmla="*/ 83637 w 112765"/>
                  <a:gd name="connsiteY10" fmla="*/ 46836 h 46836"/>
                  <a:gd name="connsiteX11" fmla="*/ 80045 w 112765"/>
                  <a:gd name="connsiteY11" fmla="*/ 46836 h 46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2765" h="46836">
                    <a:moveTo>
                      <a:pt x="79148" y="45939"/>
                    </a:moveTo>
                    <a:cubicBezTo>
                      <a:pt x="56702" y="45939"/>
                      <a:pt x="6424" y="9119"/>
                      <a:pt x="1037" y="4629"/>
                    </a:cubicBezTo>
                    <a:cubicBezTo>
                      <a:pt x="139" y="4629"/>
                      <a:pt x="-759" y="1935"/>
                      <a:pt x="1037" y="1037"/>
                    </a:cubicBezTo>
                    <a:cubicBezTo>
                      <a:pt x="2833" y="139"/>
                      <a:pt x="3730" y="-759"/>
                      <a:pt x="4628" y="1037"/>
                    </a:cubicBezTo>
                    <a:cubicBezTo>
                      <a:pt x="28869" y="18998"/>
                      <a:pt x="69271" y="44142"/>
                      <a:pt x="82739" y="41448"/>
                    </a:cubicBezTo>
                    <a:cubicBezTo>
                      <a:pt x="89023" y="39652"/>
                      <a:pt x="91717" y="36060"/>
                      <a:pt x="94410" y="30672"/>
                    </a:cubicBezTo>
                    <a:cubicBezTo>
                      <a:pt x="97104" y="25284"/>
                      <a:pt x="100695" y="18998"/>
                      <a:pt x="108776" y="12711"/>
                    </a:cubicBezTo>
                    <a:cubicBezTo>
                      <a:pt x="109673" y="11813"/>
                      <a:pt x="111469" y="12711"/>
                      <a:pt x="112367" y="12711"/>
                    </a:cubicBezTo>
                    <a:cubicBezTo>
                      <a:pt x="113265" y="13609"/>
                      <a:pt x="112367" y="15405"/>
                      <a:pt x="112367" y="16303"/>
                    </a:cubicBezTo>
                    <a:cubicBezTo>
                      <a:pt x="105184" y="22590"/>
                      <a:pt x="101593" y="28876"/>
                      <a:pt x="98899" y="33366"/>
                    </a:cubicBezTo>
                    <a:cubicBezTo>
                      <a:pt x="95308" y="39652"/>
                      <a:pt x="92615" y="44142"/>
                      <a:pt x="83637" y="46836"/>
                    </a:cubicBezTo>
                    <a:cubicBezTo>
                      <a:pt x="82739" y="46836"/>
                      <a:pt x="80943" y="46836"/>
                      <a:pt x="80045" y="46836"/>
                    </a:cubicBezTo>
                  </a:path>
                </a:pathLst>
              </a:custGeom>
              <a:solidFill>
                <a:srgbClr val="1D1D1B"/>
              </a:solidFill>
              <a:ln w="8971" cap="flat">
                <a:noFill/>
                <a:prstDash val="solid"/>
                <a:miter/>
              </a:ln>
            </p:spPr>
            <p:txBody>
              <a:bodyPr rtlCol="0" anchor="ctr"/>
              <a:lstStyle/>
              <a:p>
                <a:endParaRPr lang="en-US"/>
              </a:p>
            </p:txBody>
          </p:sp>
          <p:sp>
            <p:nvSpPr>
              <p:cNvPr id="1620" name="Freeform 1619">
                <a:extLst>
                  <a:ext uri="{FF2B5EF4-FFF2-40B4-BE49-F238E27FC236}">
                    <a16:creationId xmlns:a16="http://schemas.microsoft.com/office/drawing/2014/main" id="{67075B44-866A-7AC4-C57F-CC64EC260F5B}"/>
                  </a:ext>
                </a:extLst>
              </p:cNvPr>
              <p:cNvSpPr/>
              <p:nvPr/>
            </p:nvSpPr>
            <p:spPr>
              <a:xfrm>
                <a:off x="11786917" y="6131543"/>
                <a:ext cx="91725" cy="39289"/>
              </a:xfrm>
              <a:custGeom>
                <a:avLst/>
                <a:gdLst>
                  <a:gd name="connsiteX0" fmla="*/ 34490 w 91725"/>
                  <a:gd name="connsiteY0" fmla="*/ 39289 h 39289"/>
                  <a:gd name="connsiteX1" fmla="*/ 12942 w 91725"/>
                  <a:gd name="connsiteY1" fmla="*/ 20430 h 39289"/>
                  <a:gd name="connsiteX2" fmla="*/ 1270 w 91725"/>
                  <a:gd name="connsiteY2" fmla="*/ 6960 h 39289"/>
                  <a:gd name="connsiteX3" fmla="*/ 372 w 91725"/>
                  <a:gd name="connsiteY3" fmla="*/ 3368 h 39289"/>
                  <a:gd name="connsiteX4" fmla="*/ 3963 w 91725"/>
                  <a:gd name="connsiteY4" fmla="*/ 2469 h 39289"/>
                  <a:gd name="connsiteX5" fmla="*/ 17431 w 91725"/>
                  <a:gd name="connsiteY5" fmla="*/ 17736 h 39289"/>
                  <a:gd name="connsiteX6" fmla="*/ 35387 w 91725"/>
                  <a:gd name="connsiteY6" fmla="*/ 33901 h 39289"/>
                  <a:gd name="connsiteX7" fmla="*/ 87461 w 91725"/>
                  <a:gd name="connsiteY7" fmla="*/ 674 h 39289"/>
                  <a:gd name="connsiteX8" fmla="*/ 91052 w 91725"/>
                  <a:gd name="connsiteY8" fmla="*/ 674 h 39289"/>
                  <a:gd name="connsiteX9" fmla="*/ 91052 w 91725"/>
                  <a:gd name="connsiteY9" fmla="*/ 4266 h 39289"/>
                  <a:gd name="connsiteX10" fmla="*/ 35387 w 91725"/>
                  <a:gd name="connsiteY10" fmla="*/ 38391 h 39289"/>
                  <a:gd name="connsiteX11" fmla="*/ 33591 w 91725"/>
                  <a:gd name="connsiteY11" fmla="*/ 38391 h 39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1725" h="39289">
                    <a:moveTo>
                      <a:pt x="34490" y="39289"/>
                    </a:moveTo>
                    <a:cubicBezTo>
                      <a:pt x="26409" y="39289"/>
                      <a:pt x="20124" y="29410"/>
                      <a:pt x="12942" y="20430"/>
                    </a:cubicBezTo>
                    <a:cubicBezTo>
                      <a:pt x="9350" y="15042"/>
                      <a:pt x="4861" y="8756"/>
                      <a:pt x="1270" y="6960"/>
                    </a:cubicBezTo>
                    <a:cubicBezTo>
                      <a:pt x="372" y="6960"/>
                      <a:pt x="-526" y="4266"/>
                      <a:pt x="372" y="3368"/>
                    </a:cubicBezTo>
                    <a:cubicBezTo>
                      <a:pt x="1270" y="2469"/>
                      <a:pt x="3066" y="1572"/>
                      <a:pt x="3963" y="2469"/>
                    </a:cubicBezTo>
                    <a:cubicBezTo>
                      <a:pt x="8452" y="5164"/>
                      <a:pt x="12942" y="11450"/>
                      <a:pt x="17431" y="17736"/>
                    </a:cubicBezTo>
                    <a:cubicBezTo>
                      <a:pt x="22817" y="25818"/>
                      <a:pt x="30000" y="35697"/>
                      <a:pt x="35387" y="33901"/>
                    </a:cubicBezTo>
                    <a:cubicBezTo>
                      <a:pt x="46161" y="31207"/>
                      <a:pt x="80278" y="8756"/>
                      <a:pt x="87461" y="674"/>
                    </a:cubicBezTo>
                    <a:cubicBezTo>
                      <a:pt x="88359" y="-225"/>
                      <a:pt x="90154" y="-225"/>
                      <a:pt x="91052" y="674"/>
                    </a:cubicBezTo>
                    <a:cubicBezTo>
                      <a:pt x="91950" y="1572"/>
                      <a:pt x="91950" y="3368"/>
                      <a:pt x="91052" y="4266"/>
                    </a:cubicBezTo>
                    <a:cubicBezTo>
                      <a:pt x="83870" y="11450"/>
                      <a:pt x="48854" y="35697"/>
                      <a:pt x="35387" y="38391"/>
                    </a:cubicBezTo>
                    <a:cubicBezTo>
                      <a:pt x="35387" y="38391"/>
                      <a:pt x="33591" y="38391"/>
                      <a:pt x="33591" y="38391"/>
                    </a:cubicBezTo>
                  </a:path>
                </a:pathLst>
              </a:custGeom>
              <a:solidFill>
                <a:srgbClr val="1D1D1B"/>
              </a:solidFill>
              <a:ln w="8971" cap="flat">
                <a:noFill/>
                <a:prstDash val="solid"/>
                <a:miter/>
              </a:ln>
            </p:spPr>
            <p:txBody>
              <a:bodyPr rtlCol="0" anchor="ctr"/>
              <a:lstStyle/>
              <a:p>
                <a:endParaRPr lang="en-US"/>
              </a:p>
            </p:txBody>
          </p:sp>
          <p:sp>
            <p:nvSpPr>
              <p:cNvPr id="1621" name="Freeform 1620">
                <a:extLst>
                  <a:ext uri="{FF2B5EF4-FFF2-40B4-BE49-F238E27FC236}">
                    <a16:creationId xmlns:a16="http://schemas.microsoft.com/office/drawing/2014/main" id="{482447CF-49B7-9638-8183-7982D0E1B4F9}"/>
                  </a:ext>
                </a:extLst>
              </p:cNvPr>
              <p:cNvSpPr/>
              <p:nvPr/>
            </p:nvSpPr>
            <p:spPr>
              <a:xfrm>
                <a:off x="11422997" y="5344867"/>
                <a:ext cx="69581" cy="15042"/>
              </a:xfrm>
              <a:custGeom>
                <a:avLst/>
                <a:gdLst>
                  <a:gd name="connsiteX0" fmla="*/ 36586 w 69581"/>
                  <a:gd name="connsiteY0" fmla="*/ 15042 h 15042"/>
                  <a:gd name="connsiteX1" fmla="*/ 673 w 69581"/>
                  <a:gd name="connsiteY1" fmla="*/ 4266 h 15042"/>
                  <a:gd name="connsiteX2" fmla="*/ 673 w 69581"/>
                  <a:gd name="connsiteY2" fmla="*/ 674 h 15042"/>
                  <a:gd name="connsiteX3" fmla="*/ 4265 w 69581"/>
                  <a:gd name="connsiteY3" fmla="*/ 674 h 15042"/>
                  <a:gd name="connsiteX4" fmla="*/ 65317 w 69581"/>
                  <a:gd name="connsiteY4" fmla="*/ 674 h 15042"/>
                  <a:gd name="connsiteX5" fmla="*/ 68908 w 69581"/>
                  <a:gd name="connsiteY5" fmla="*/ 674 h 15042"/>
                  <a:gd name="connsiteX6" fmla="*/ 68908 w 69581"/>
                  <a:gd name="connsiteY6" fmla="*/ 4266 h 15042"/>
                  <a:gd name="connsiteX7" fmla="*/ 36586 w 69581"/>
                  <a:gd name="connsiteY7" fmla="*/ 15042 h 15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9581" h="15042">
                    <a:moveTo>
                      <a:pt x="36586" y="15042"/>
                    </a:moveTo>
                    <a:cubicBezTo>
                      <a:pt x="22221" y="15042"/>
                      <a:pt x="7856" y="10552"/>
                      <a:pt x="673" y="4266"/>
                    </a:cubicBezTo>
                    <a:cubicBezTo>
                      <a:pt x="-224" y="3368"/>
                      <a:pt x="-224" y="1572"/>
                      <a:pt x="673" y="674"/>
                    </a:cubicBezTo>
                    <a:cubicBezTo>
                      <a:pt x="1571" y="-225"/>
                      <a:pt x="3367" y="-225"/>
                      <a:pt x="4265" y="674"/>
                    </a:cubicBezTo>
                    <a:cubicBezTo>
                      <a:pt x="15936" y="12348"/>
                      <a:pt x="50952" y="15042"/>
                      <a:pt x="65317" y="674"/>
                    </a:cubicBezTo>
                    <a:cubicBezTo>
                      <a:pt x="66214" y="-225"/>
                      <a:pt x="68010" y="-225"/>
                      <a:pt x="68908" y="674"/>
                    </a:cubicBezTo>
                    <a:cubicBezTo>
                      <a:pt x="69806" y="1572"/>
                      <a:pt x="69806" y="3368"/>
                      <a:pt x="68908" y="4266"/>
                    </a:cubicBezTo>
                    <a:cubicBezTo>
                      <a:pt x="61725" y="11450"/>
                      <a:pt x="49156" y="15042"/>
                      <a:pt x="36586" y="15042"/>
                    </a:cubicBezTo>
                  </a:path>
                </a:pathLst>
              </a:custGeom>
              <a:solidFill>
                <a:srgbClr val="1D1D1B"/>
              </a:solidFill>
              <a:ln w="8971" cap="flat">
                <a:noFill/>
                <a:prstDash val="solid"/>
                <a:miter/>
              </a:ln>
            </p:spPr>
            <p:txBody>
              <a:bodyPr rtlCol="0" anchor="ctr"/>
              <a:lstStyle/>
              <a:p>
                <a:endParaRPr lang="en-US"/>
              </a:p>
            </p:txBody>
          </p:sp>
          <p:sp>
            <p:nvSpPr>
              <p:cNvPr id="1622" name="Freeform 1621">
                <a:extLst>
                  <a:ext uri="{FF2B5EF4-FFF2-40B4-BE49-F238E27FC236}">
                    <a16:creationId xmlns:a16="http://schemas.microsoft.com/office/drawing/2014/main" id="{182B3806-0EDD-4174-C673-1B231C601D32}"/>
                  </a:ext>
                </a:extLst>
              </p:cNvPr>
              <p:cNvSpPr/>
              <p:nvPr/>
            </p:nvSpPr>
            <p:spPr>
              <a:xfrm>
                <a:off x="11810260" y="5458340"/>
                <a:ext cx="45263" cy="33579"/>
              </a:xfrm>
              <a:custGeom>
                <a:avLst/>
                <a:gdLst>
                  <a:gd name="connsiteX0" fmla="*/ 23716 w 45263"/>
                  <a:gd name="connsiteY0" fmla="*/ 33579 h 33579"/>
                  <a:gd name="connsiteX1" fmla="*/ 18329 w 45263"/>
                  <a:gd name="connsiteY1" fmla="*/ 33579 h 33579"/>
                  <a:gd name="connsiteX2" fmla="*/ 373 w 45263"/>
                  <a:gd name="connsiteY2" fmla="*/ 2148 h 33579"/>
                  <a:gd name="connsiteX3" fmla="*/ 3066 w 45263"/>
                  <a:gd name="connsiteY3" fmla="*/ 352 h 33579"/>
                  <a:gd name="connsiteX4" fmla="*/ 4862 w 45263"/>
                  <a:gd name="connsiteY4" fmla="*/ 3046 h 33579"/>
                  <a:gd name="connsiteX5" fmla="*/ 19227 w 45263"/>
                  <a:gd name="connsiteY5" fmla="*/ 28191 h 33579"/>
                  <a:gd name="connsiteX6" fmla="*/ 39877 w 45263"/>
                  <a:gd name="connsiteY6" fmla="*/ 12925 h 33579"/>
                  <a:gd name="connsiteX7" fmla="*/ 43468 w 45263"/>
                  <a:gd name="connsiteY7" fmla="*/ 11129 h 33579"/>
                  <a:gd name="connsiteX8" fmla="*/ 45264 w 45263"/>
                  <a:gd name="connsiteY8" fmla="*/ 14721 h 33579"/>
                  <a:gd name="connsiteX9" fmla="*/ 24614 w 45263"/>
                  <a:gd name="connsiteY9" fmla="*/ 33579 h 33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263" h="33579">
                    <a:moveTo>
                      <a:pt x="23716" y="33579"/>
                    </a:moveTo>
                    <a:cubicBezTo>
                      <a:pt x="21920" y="33579"/>
                      <a:pt x="20125" y="33579"/>
                      <a:pt x="18329" y="33579"/>
                    </a:cubicBezTo>
                    <a:cubicBezTo>
                      <a:pt x="3066" y="29987"/>
                      <a:pt x="-1423" y="12925"/>
                      <a:pt x="373" y="2148"/>
                    </a:cubicBezTo>
                    <a:cubicBezTo>
                      <a:pt x="373" y="352"/>
                      <a:pt x="2168" y="-546"/>
                      <a:pt x="3066" y="352"/>
                    </a:cubicBezTo>
                    <a:cubicBezTo>
                      <a:pt x="4862" y="352"/>
                      <a:pt x="5759" y="2148"/>
                      <a:pt x="4862" y="3046"/>
                    </a:cubicBezTo>
                    <a:cubicBezTo>
                      <a:pt x="3066" y="11129"/>
                      <a:pt x="6658" y="25497"/>
                      <a:pt x="19227" y="28191"/>
                    </a:cubicBezTo>
                    <a:cubicBezTo>
                      <a:pt x="28205" y="30885"/>
                      <a:pt x="35387" y="25497"/>
                      <a:pt x="39877" y="12925"/>
                    </a:cubicBezTo>
                    <a:cubicBezTo>
                      <a:pt x="39877" y="12027"/>
                      <a:pt x="41672" y="11129"/>
                      <a:pt x="43468" y="11129"/>
                    </a:cubicBezTo>
                    <a:cubicBezTo>
                      <a:pt x="45264" y="11129"/>
                      <a:pt x="45264" y="12925"/>
                      <a:pt x="45264" y="14721"/>
                    </a:cubicBezTo>
                    <a:cubicBezTo>
                      <a:pt x="39877" y="29987"/>
                      <a:pt x="31796" y="33579"/>
                      <a:pt x="24614" y="33579"/>
                    </a:cubicBezTo>
                  </a:path>
                </a:pathLst>
              </a:custGeom>
              <a:solidFill>
                <a:srgbClr val="1D1D1B"/>
              </a:solidFill>
              <a:ln w="8971" cap="flat">
                <a:noFill/>
                <a:prstDash val="solid"/>
                <a:miter/>
              </a:ln>
            </p:spPr>
            <p:txBody>
              <a:bodyPr rtlCol="0" anchor="ctr"/>
              <a:lstStyle/>
              <a:p>
                <a:endParaRPr lang="en-US"/>
              </a:p>
            </p:txBody>
          </p:sp>
          <p:sp>
            <p:nvSpPr>
              <p:cNvPr id="1623" name="Freeform 1622">
                <a:extLst>
                  <a:ext uri="{FF2B5EF4-FFF2-40B4-BE49-F238E27FC236}">
                    <a16:creationId xmlns:a16="http://schemas.microsoft.com/office/drawing/2014/main" id="{6C5D6D16-6749-0715-F028-94E72A92410F}"/>
                  </a:ext>
                </a:extLst>
              </p:cNvPr>
              <p:cNvSpPr/>
              <p:nvPr/>
            </p:nvSpPr>
            <p:spPr>
              <a:xfrm>
                <a:off x="11866301" y="5474857"/>
                <a:ext cx="45785" cy="33227"/>
              </a:xfrm>
              <a:custGeom>
                <a:avLst/>
                <a:gdLst>
                  <a:gd name="connsiteX0" fmla="*/ 21544 w 45785"/>
                  <a:gd name="connsiteY0" fmla="*/ 33227 h 33227"/>
                  <a:gd name="connsiteX1" fmla="*/ 8975 w 45785"/>
                  <a:gd name="connsiteY1" fmla="*/ 29635 h 33227"/>
                  <a:gd name="connsiteX2" fmla="*/ 894 w 45785"/>
                  <a:gd name="connsiteY2" fmla="*/ 1796 h 33227"/>
                  <a:gd name="connsiteX3" fmla="*/ 4486 w 45785"/>
                  <a:gd name="connsiteY3" fmla="*/ 0 h 33227"/>
                  <a:gd name="connsiteX4" fmla="*/ 6281 w 45785"/>
                  <a:gd name="connsiteY4" fmla="*/ 2694 h 33227"/>
                  <a:gd name="connsiteX5" fmla="*/ 12566 w 45785"/>
                  <a:gd name="connsiteY5" fmla="*/ 24247 h 33227"/>
                  <a:gd name="connsiteX6" fmla="*/ 26931 w 45785"/>
                  <a:gd name="connsiteY6" fmla="*/ 26043 h 33227"/>
                  <a:gd name="connsiteX7" fmla="*/ 40399 w 45785"/>
                  <a:gd name="connsiteY7" fmla="*/ 10776 h 33227"/>
                  <a:gd name="connsiteX8" fmla="*/ 43990 w 45785"/>
                  <a:gd name="connsiteY8" fmla="*/ 8980 h 33227"/>
                  <a:gd name="connsiteX9" fmla="*/ 45785 w 45785"/>
                  <a:gd name="connsiteY9" fmla="*/ 12572 h 33227"/>
                  <a:gd name="connsiteX10" fmla="*/ 28727 w 45785"/>
                  <a:gd name="connsiteY10" fmla="*/ 30533 h 33227"/>
                  <a:gd name="connsiteX11" fmla="*/ 22442 w 45785"/>
                  <a:gd name="connsiteY11" fmla="*/ 31431 h 33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5785" h="33227">
                    <a:moveTo>
                      <a:pt x="21544" y="33227"/>
                    </a:moveTo>
                    <a:cubicBezTo>
                      <a:pt x="17055" y="33227"/>
                      <a:pt x="12566" y="32329"/>
                      <a:pt x="8975" y="29635"/>
                    </a:cubicBezTo>
                    <a:cubicBezTo>
                      <a:pt x="1792" y="24247"/>
                      <a:pt x="-1799" y="13470"/>
                      <a:pt x="894" y="1796"/>
                    </a:cubicBezTo>
                    <a:cubicBezTo>
                      <a:pt x="894" y="0"/>
                      <a:pt x="2690" y="0"/>
                      <a:pt x="4486" y="0"/>
                    </a:cubicBezTo>
                    <a:cubicBezTo>
                      <a:pt x="6281" y="0"/>
                      <a:pt x="6281" y="1796"/>
                      <a:pt x="6281" y="2694"/>
                    </a:cubicBezTo>
                    <a:cubicBezTo>
                      <a:pt x="3588" y="11675"/>
                      <a:pt x="6281" y="20655"/>
                      <a:pt x="12566" y="24247"/>
                    </a:cubicBezTo>
                    <a:cubicBezTo>
                      <a:pt x="16157" y="26043"/>
                      <a:pt x="21544" y="27839"/>
                      <a:pt x="26931" y="26043"/>
                    </a:cubicBezTo>
                    <a:cubicBezTo>
                      <a:pt x="32318" y="24247"/>
                      <a:pt x="37705" y="18859"/>
                      <a:pt x="40399" y="10776"/>
                    </a:cubicBezTo>
                    <a:cubicBezTo>
                      <a:pt x="40399" y="9878"/>
                      <a:pt x="42194" y="8980"/>
                      <a:pt x="43990" y="8980"/>
                    </a:cubicBezTo>
                    <a:cubicBezTo>
                      <a:pt x="45785" y="8980"/>
                      <a:pt x="45785" y="10776"/>
                      <a:pt x="45785" y="12572"/>
                    </a:cubicBezTo>
                    <a:cubicBezTo>
                      <a:pt x="41296" y="25145"/>
                      <a:pt x="34114" y="29635"/>
                      <a:pt x="28727" y="30533"/>
                    </a:cubicBezTo>
                    <a:cubicBezTo>
                      <a:pt x="26931" y="30533"/>
                      <a:pt x="24237" y="31431"/>
                      <a:pt x="22442" y="31431"/>
                    </a:cubicBezTo>
                  </a:path>
                </a:pathLst>
              </a:custGeom>
              <a:solidFill>
                <a:srgbClr val="1D1D1B"/>
              </a:solidFill>
              <a:ln w="8971" cap="flat">
                <a:noFill/>
                <a:prstDash val="solid"/>
                <a:miter/>
              </a:ln>
            </p:spPr>
            <p:txBody>
              <a:bodyPr rtlCol="0" anchor="ctr"/>
              <a:lstStyle/>
              <a:p>
                <a:endParaRPr lang="en-US"/>
              </a:p>
            </p:txBody>
          </p:sp>
          <p:sp>
            <p:nvSpPr>
              <p:cNvPr id="1624" name="Freeform 1623">
                <a:extLst>
                  <a:ext uri="{FF2B5EF4-FFF2-40B4-BE49-F238E27FC236}">
                    <a16:creationId xmlns:a16="http://schemas.microsoft.com/office/drawing/2014/main" id="{51BDE307-551A-80BF-ADAE-7AA96BFC11DD}"/>
                  </a:ext>
                </a:extLst>
              </p:cNvPr>
              <p:cNvSpPr/>
              <p:nvPr/>
            </p:nvSpPr>
            <p:spPr>
              <a:xfrm>
                <a:off x="11849239" y="5474303"/>
                <a:ext cx="21547" cy="10432"/>
              </a:xfrm>
              <a:custGeom>
                <a:avLst/>
                <a:gdLst>
                  <a:gd name="connsiteX0" fmla="*/ 18854 w 21547"/>
                  <a:gd name="connsiteY0" fmla="*/ 10432 h 10432"/>
                  <a:gd name="connsiteX1" fmla="*/ 17059 w 21547"/>
                  <a:gd name="connsiteY1" fmla="*/ 9534 h 10432"/>
                  <a:gd name="connsiteX2" fmla="*/ 2693 w 21547"/>
                  <a:gd name="connsiteY2" fmla="*/ 5044 h 10432"/>
                  <a:gd name="connsiteX3" fmla="*/ 0 w 21547"/>
                  <a:gd name="connsiteY3" fmla="*/ 3248 h 10432"/>
                  <a:gd name="connsiteX4" fmla="*/ 1796 w 21547"/>
                  <a:gd name="connsiteY4" fmla="*/ 554 h 10432"/>
                  <a:gd name="connsiteX5" fmla="*/ 21548 w 21547"/>
                  <a:gd name="connsiteY5" fmla="*/ 6840 h 10432"/>
                  <a:gd name="connsiteX6" fmla="*/ 21548 w 21547"/>
                  <a:gd name="connsiteY6" fmla="*/ 10432 h 10432"/>
                  <a:gd name="connsiteX7" fmla="*/ 19752 w 21547"/>
                  <a:gd name="connsiteY7" fmla="*/ 10432 h 10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47" h="10432">
                    <a:moveTo>
                      <a:pt x="18854" y="10432"/>
                    </a:moveTo>
                    <a:cubicBezTo>
                      <a:pt x="18854" y="10432"/>
                      <a:pt x="17059" y="10432"/>
                      <a:pt x="17059" y="9534"/>
                    </a:cubicBezTo>
                    <a:cubicBezTo>
                      <a:pt x="14365" y="5942"/>
                      <a:pt x="9876" y="4146"/>
                      <a:pt x="2693" y="5044"/>
                    </a:cubicBezTo>
                    <a:cubicBezTo>
                      <a:pt x="898" y="5044"/>
                      <a:pt x="0" y="5044"/>
                      <a:pt x="0" y="3248"/>
                    </a:cubicBezTo>
                    <a:cubicBezTo>
                      <a:pt x="0" y="1452"/>
                      <a:pt x="0" y="554"/>
                      <a:pt x="1796" y="554"/>
                    </a:cubicBezTo>
                    <a:cubicBezTo>
                      <a:pt x="10774" y="-1242"/>
                      <a:pt x="17956" y="1452"/>
                      <a:pt x="21548" y="6840"/>
                    </a:cubicBezTo>
                    <a:cubicBezTo>
                      <a:pt x="21548" y="7738"/>
                      <a:pt x="21548" y="9534"/>
                      <a:pt x="21548" y="10432"/>
                    </a:cubicBezTo>
                    <a:cubicBezTo>
                      <a:pt x="21548" y="10432"/>
                      <a:pt x="20650" y="10432"/>
                      <a:pt x="19752" y="10432"/>
                    </a:cubicBezTo>
                  </a:path>
                </a:pathLst>
              </a:custGeom>
              <a:solidFill>
                <a:srgbClr val="1D1D1B"/>
              </a:solidFill>
              <a:ln w="8971" cap="flat">
                <a:noFill/>
                <a:prstDash val="solid"/>
                <a:miter/>
              </a:ln>
            </p:spPr>
            <p:txBody>
              <a:bodyPr rtlCol="0" anchor="ctr"/>
              <a:lstStyle/>
              <a:p>
                <a:endParaRPr lang="en-US"/>
              </a:p>
            </p:txBody>
          </p:sp>
          <p:sp>
            <p:nvSpPr>
              <p:cNvPr id="1625" name="Freeform 1624">
                <a:extLst>
                  <a:ext uri="{FF2B5EF4-FFF2-40B4-BE49-F238E27FC236}">
                    <a16:creationId xmlns:a16="http://schemas.microsoft.com/office/drawing/2014/main" id="{1562B4EF-A74F-A647-7854-4223C1298A6E}"/>
                  </a:ext>
                </a:extLst>
              </p:cNvPr>
              <p:cNvSpPr/>
              <p:nvPr/>
            </p:nvSpPr>
            <p:spPr>
              <a:xfrm>
                <a:off x="11797026" y="5453165"/>
                <a:ext cx="16438" cy="12711"/>
              </a:xfrm>
              <a:custGeom>
                <a:avLst/>
                <a:gdLst>
                  <a:gd name="connsiteX0" fmla="*/ 13606 w 16438"/>
                  <a:gd name="connsiteY0" fmla="*/ 11813 h 12711"/>
                  <a:gd name="connsiteX1" fmla="*/ 11811 w 16438"/>
                  <a:gd name="connsiteY1" fmla="*/ 11813 h 12711"/>
                  <a:gd name="connsiteX2" fmla="*/ 1037 w 16438"/>
                  <a:gd name="connsiteY2" fmla="*/ 4629 h 12711"/>
                  <a:gd name="connsiteX3" fmla="*/ 1037 w 16438"/>
                  <a:gd name="connsiteY3" fmla="*/ 1037 h 12711"/>
                  <a:gd name="connsiteX4" fmla="*/ 4628 w 16438"/>
                  <a:gd name="connsiteY4" fmla="*/ 1037 h 12711"/>
                  <a:gd name="connsiteX5" fmla="*/ 15402 w 16438"/>
                  <a:gd name="connsiteY5" fmla="*/ 8221 h 12711"/>
                  <a:gd name="connsiteX6" fmla="*/ 15402 w 16438"/>
                  <a:gd name="connsiteY6" fmla="*/ 11813 h 12711"/>
                  <a:gd name="connsiteX7" fmla="*/ 13606 w 16438"/>
                  <a:gd name="connsiteY7" fmla="*/ 12711 h 12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438" h="12711">
                    <a:moveTo>
                      <a:pt x="13606" y="11813"/>
                    </a:moveTo>
                    <a:cubicBezTo>
                      <a:pt x="13606" y="11813"/>
                      <a:pt x="12708" y="11813"/>
                      <a:pt x="11811" y="11813"/>
                    </a:cubicBezTo>
                    <a:lnTo>
                      <a:pt x="1037" y="4629"/>
                    </a:lnTo>
                    <a:cubicBezTo>
                      <a:pt x="139" y="4629"/>
                      <a:pt x="-759" y="1935"/>
                      <a:pt x="1037" y="1037"/>
                    </a:cubicBezTo>
                    <a:cubicBezTo>
                      <a:pt x="1037" y="139"/>
                      <a:pt x="3730" y="-759"/>
                      <a:pt x="4628" y="1037"/>
                    </a:cubicBezTo>
                    <a:lnTo>
                      <a:pt x="15402" y="8221"/>
                    </a:lnTo>
                    <a:cubicBezTo>
                      <a:pt x="16300" y="8221"/>
                      <a:pt x="17197" y="10915"/>
                      <a:pt x="15402" y="11813"/>
                    </a:cubicBezTo>
                    <a:cubicBezTo>
                      <a:pt x="15402" y="11813"/>
                      <a:pt x="14504" y="12711"/>
                      <a:pt x="13606" y="12711"/>
                    </a:cubicBezTo>
                  </a:path>
                </a:pathLst>
              </a:custGeom>
              <a:solidFill>
                <a:srgbClr val="1D1D1B"/>
              </a:solidFill>
              <a:ln w="8971" cap="flat">
                <a:noFill/>
                <a:prstDash val="solid"/>
                <a:miter/>
              </a:ln>
            </p:spPr>
            <p:txBody>
              <a:bodyPr rtlCol="0" anchor="ctr"/>
              <a:lstStyle/>
              <a:p>
                <a:endParaRPr lang="en-US"/>
              </a:p>
            </p:txBody>
          </p:sp>
          <p:sp>
            <p:nvSpPr>
              <p:cNvPr id="1626" name="Freeform 1625">
                <a:extLst>
                  <a:ext uri="{FF2B5EF4-FFF2-40B4-BE49-F238E27FC236}">
                    <a16:creationId xmlns:a16="http://schemas.microsoft.com/office/drawing/2014/main" id="{5F316350-DA2E-BE09-97EF-2C2FA2579C9F}"/>
                  </a:ext>
                </a:extLst>
              </p:cNvPr>
              <p:cNvSpPr/>
              <p:nvPr/>
            </p:nvSpPr>
            <p:spPr>
              <a:xfrm>
                <a:off x="12717435" y="5494614"/>
                <a:ext cx="120308" cy="73638"/>
              </a:xfrm>
              <a:custGeom>
                <a:avLst/>
                <a:gdLst>
                  <a:gd name="connsiteX0" fmla="*/ 59256 w 120308"/>
                  <a:gd name="connsiteY0" fmla="*/ 73638 h 73638"/>
                  <a:gd name="connsiteX1" fmla="*/ 0 w 120308"/>
                  <a:gd name="connsiteY1" fmla="*/ 2694 h 73638"/>
                  <a:gd name="connsiteX2" fmla="*/ 1796 w 120308"/>
                  <a:gd name="connsiteY2" fmla="*/ 0 h 73638"/>
                  <a:gd name="connsiteX3" fmla="*/ 4489 w 120308"/>
                  <a:gd name="connsiteY3" fmla="*/ 1796 h 73638"/>
                  <a:gd name="connsiteX4" fmla="*/ 59256 w 120308"/>
                  <a:gd name="connsiteY4" fmla="*/ 68250 h 73638"/>
                  <a:gd name="connsiteX5" fmla="*/ 59256 w 120308"/>
                  <a:gd name="connsiteY5" fmla="*/ 68250 h 73638"/>
                  <a:gd name="connsiteX6" fmla="*/ 114921 w 120308"/>
                  <a:gd name="connsiteY6" fmla="*/ 18859 h 73638"/>
                  <a:gd name="connsiteX7" fmla="*/ 118513 w 120308"/>
                  <a:gd name="connsiteY7" fmla="*/ 17063 h 73638"/>
                  <a:gd name="connsiteX8" fmla="*/ 120308 w 120308"/>
                  <a:gd name="connsiteY8" fmla="*/ 20655 h 73638"/>
                  <a:gd name="connsiteX9" fmla="*/ 60154 w 120308"/>
                  <a:gd name="connsiteY9" fmla="*/ 73638 h 73638"/>
                  <a:gd name="connsiteX10" fmla="*/ 60154 w 120308"/>
                  <a:gd name="connsiteY10" fmla="*/ 73638 h 7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0308" h="73638">
                    <a:moveTo>
                      <a:pt x="59256" y="73638"/>
                    </a:moveTo>
                    <a:cubicBezTo>
                      <a:pt x="20650" y="73638"/>
                      <a:pt x="3591" y="29635"/>
                      <a:pt x="0" y="2694"/>
                    </a:cubicBezTo>
                    <a:cubicBezTo>
                      <a:pt x="0" y="898"/>
                      <a:pt x="0" y="0"/>
                      <a:pt x="1796" y="0"/>
                    </a:cubicBezTo>
                    <a:cubicBezTo>
                      <a:pt x="3591" y="0"/>
                      <a:pt x="4489" y="0"/>
                      <a:pt x="4489" y="1796"/>
                    </a:cubicBezTo>
                    <a:cubicBezTo>
                      <a:pt x="8080" y="26941"/>
                      <a:pt x="23343" y="68250"/>
                      <a:pt x="59256" y="68250"/>
                    </a:cubicBezTo>
                    <a:lnTo>
                      <a:pt x="59256" y="68250"/>
                    </a:lnTo>
                    <a:cubicBezTo>
                      <a:pt x="79906" y="68250"/>
                      <a:pt x="105943" y="44902"/>
                      <a:pt x="114921" y="18859"/>
                    </a:cubicBezTo>
                    <a:cubicBezTo>
                      <a:pt x="114921" y="17961"/>
                      <a:pt x="116717" y="17063"/>
                      <a:pt x="118513" y="17063"/>
                    </a:cubicBezTo>
                    <a:cubicBezTo>
                      <a:pt x="120308" y="17063"/>
                      <a:pt x="120308" y="18859"/>
                      <a:pt x="120308" y="20655"/>
                    </a:cubicBezTo>
                    <a:cubicBezTo>
                      <a:pt x="110432" y="49392"/>
                      <a:pt x="83497" y="73638"/>
                      <a:pt x="60154" y="73638"/>
                    </a:cubicBezTo>
                    <a:lnTo>
                      <a:pt x="60154" y="73638"/>
                    </a:lnTo>
                  </a:path>
                </a:pathLst>
              </a:custGeom>
              <a:solidFill>
                <a:srgbClr val="1D1D1B"/>
              </a:solidFill>
              <a:ln w="8971" cap="flat">
                <a:noFill/>
                <a:prstDash val="solid"/>
                <a:miter/>
              </a:ln>
            </p:spPr>
            <p:txBody>
              <a:bodyPr rtlCol="0" anchor="ctr"/>
              <a:lstStyle/>
              <a:p>
                <a:endParaRPr lang="en-US"/>
              </a:p>
            </p:txBody>
          </p:sp>
          <p:sp>
            <p:nvSpPr>
              <p:cNvPr id="1627" name="Freeform 1626">
                <a:extLst>
                  <a:ext uri="{FF2B5EF4-FFF2-40B4-BE49-F238E27FC236}">
                    <a16:creationId xmlns:a16="http://schemas.microsoft.com/office/drawing/2014/main" id="{7A2051D9-5B20-8B55-BB21-FC8A87B90CC7}"/>
                  </a:ext>
                </a:extLst>
              </p:cNvPr>
              <p:cNvSpPr/>
              <p:nvPr/>
            </p:nvSpPr>
            <p:spPr>
              <a:xfrm>
                <a:off x="12838641" y="5458692"/>
                <a:ext cx="24241" cy="44003"/>
              </a:xfrm>
              <a:custGeom>
                <a:avLst/>
                <a:gdLst>
                  <a:gd name="connsiteX0" fmla="*/ 6285 w 24241"/>
                  <a:gd name="connsiteY0" fmla="*/ 42207 h 44003"/>
                  <a:gd name="connsiteX1" fmla="*/ 3591 w 24241"/>
                  <a:gd name="connsiteY1" fmla="*/ 42207 h 44003"/>
                  <a:gd name="connsiteX2" fmla="*/ 1796 w 24241"/>
                  <a:gd name="connsiteY2" fmla="*/ 39513 h 44003"/>
                  <a:gd name="connsiteX3" fmla="*/ 4489 w 24241"/>
                  <a:gd name="connsiteY3" fmla="*/ 37717 h 44003"/>
                  <a:gd name="connsiteX4" fmla="*/ 13467 w 24241"/>
                  <a:gd name="connsiteY4" fmla="*/ 35023 h 44003"/>
                  <a:gd name="connsiteX5" fmla="*/ 20650 w 24241"/>
                  <a:gd name="connsiteY5" fmla="*/ 17961 h 44003"/>
                  <a:gd name="connsiteX6" fmla="*/ 14365 w 24241"/>
                  <a:gd name="connsiteY6" fmla="*/ 5388 h 44003"/>
                  <a:gd name="connsiteX7" fmla="*/ 3591 w 24241"/>
                  <a:gd name="connsiteY7" fmla="*/ 7184 h 44003"/>
                  <a:gd name="connsiteX8" fmla="*/ 0 w 24241"/>
                  <a:gd name="connsiteY8" fmla="*/ 7184 h 44003"/>
                  <a:gd name="connsiteX9" fmla="*/ 0 w 24241"/>
                  <a:gd name="connsiteY9" fmla="*/ 3592 h 44003"/>
                  <a:gd name="connsiteX10" fmla="*/ 15263 w 24241"/>
                  <a:gd name="connsiteY10" fmla="*/ 898 h 44003"/>
                  <a:gd name="connsiteX11" fmla="*/ 24241 w 24241"/>
                  <a:gd name="connsiteY11" fmla="*/ 17961 h 44003"/>
                  <a:gd name="connsiteX12" fmla="*/ 14365 w 24241"/>
                  <a:gd name="connsiteY12" fmla="*/ 39513 h 44003"/>
                  <a:gd name="connsiteX13" fmla="*/ 3591 w 24241"/>
                  <a:gd name="connsiteY13" fmla="*/ 44004 h 44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241" h="44003">
                    <a:moveTo>
                      <a:pt x="6285" y="42207"/>
                    </a:moveTo>
                    <a:cubicBezTo>
                      <a:pt x="6285" y="42207"/>
                      <a:pt x="4489" y="42207"/>
                      <a:pt x="3591" y="42207"/>
                    </a:cubicBezTo>
                    <a:cubicBezTo>
                      <a:pt x="1796" y="42207"/>
                      <a:pt x="898" y="40411"/>
                      <a:pt x="1796" y="39513"/>
                    </a:cubicBezTo>
                    <a:cubicBezTo>
                      <a:pt x="1796" y="37717"/>
                      <a:pt x="3591" y="36819"/>
                      <a:pt x="4489" y="37717"/>
                    </a:cubicBezTo>
                    <a:cubicBezTo>
                      <a:pt x="7182" y="37717"/>
                      <a:pt x="9876" y="37717"/>
                      <a:pt x="13467" y="35023"/>
                    </a:cubicBezTo>
                    <a:cubicBezTo>
                      <a:pt x="17058" y="31431"/>
                      <a:pt x="21547" y="25145"/>
                      <a:pt x="20650" y="17961"/>
                    </a:cubicBezTo>
                    <a:cubicBezTo>
                      <a:pt x="20650" y="11674"/>
                      <a:pt x="17956" y="7184"/>
                      <a:pt x="14365" y="5388"/>
                    </a:cubicBezTo>
                    <a:cubicBezTo>
                      <a:pt x="11672" y="3592"/>
                      <a:pt x="8080" y="5388"/>
                      <a:pt x="3591" y="7184"/>
                    </a:cubicBezTo>
                    <a:cubicBezTo>
                      <a:pt x="2693" y="7184"/>
                      <a:pt x="898" y="7184"/>
                      <a:pt x="0" y="7184"/>
                    </a:cubicBezTo>
                    <a:cubicBezTo>
                      <a:pt x="0" y="6286"/>
                      <a:pt x="0" y="4490"/>
                      <a:pt x="0" y="3592"/>
                    </a:cubicBezTo>
                    <a:cubicBezTo>
                      <a:pt x="5387" y="0"/>
                      <a:pt x="10774" y="-898"/>
                      <a:pt x="15263" y="898"/>
                    </a:cubicBezTo>
                    <a:cubicBezTo>
                      <a:pt x="20650" y="3592"/>
                      <a:pt x="24241" y="9878"/>
                      <a:pt x="24241" y="17961"/>
                    </a:cubicBezTo>
                    <a:cubicBezTo>
                      <a:pt x="24241" y="26043"/>
                      <a:pt x="20650" y="34125"/>
                      <a:pt x="14365" y="39513"/>
                    </a:cubicBezTo>
                    <a:cubicBezTo>
                      <a:pt x="10774" y="42207"/>
                      <a:pt x="7182" y="44004"/>
                      <a:pt x="3591" y="44004"/>
                    </a:cubicBezTo>
                  </a:path>
                </a:pathLst>
              </a:custGeom>
              <a:solidFill>
                <a:srgbClr val="1D1D1B"/>
              </a:solidFill>
              <a:ln w="8971" cap="flat">
                <a:noFill/>
                <a:prstDash val="solid"/>
                <a:miter/>
              </a:ln>
            </p:spPr>
            <p:txBody>
              <a:bodyPr rtlCol="0" anchor="ctr"/>
              <a:lstStyle/>
              <a:p>
                <a:endParaRPr lang="en-US"/>
              </a:p>
            </p:txBody>
          </p:sp>
          <p:sp>
            <p:nvSpPr>
              <p:cNvPr id="1628" name="Freeform 1627">
                <a:extLst>
                  <a:ext uri="{FF2B5EF4-FFF2-40B4-BE49-F238E27FC236}">
                    <a16:creationId xmlns:a16="http://schemas.microsoft.com/office/drawing/2014/main" id="{56F6CE1D-1A48-60C9-2A55-898CF64700D7}"/>
                  </a:ext>
                </a:extLst>
              </p:cNvPr>
              <p:cNvSpPr/>
              <p:nvPr/>
            </p:nvSpPr>
            <p:spPr>
              <a:xfrm>
                <a:off x="12758618" y="5469469"/>
                <a:ext cx="10666" cy="32329"/>
              </a:xfrm>
              <a:custGeom>
                <a:avLst/>
                <a:gdLst>
                  <a:gd name="connsiteX0" fmla="*/ 8197 w 10666"/>
                  <a:gd name="connsiteY0" fmla="*/ 31431 h 32329"/>
                  <a:gd name="connsiteX1" fmla="*/ 6402 w 10666"/>
                  <a:gd name="connsiteY1" fmla="*/ 31431 h 32329"/>
                  <a:gd name="connsiteX2" fmla="*/ 1912 w 10666"/>
                  <a:gd name="connsiteY2" fmla="*/ 17063 h 32329"/>
                  <a:gd name="connsiteX3" fmla="*/ 2810 w 10666"/>
                  <a:gd name="connsiteY3" fmla="*/ 3592 h 32329"/>
                  <a:gd name="connsiteX4" fmla="*/ 4606 w 10666"/>
                  <a:gd name="connsiteY4" fmla="*/ 0 h 32329"/>
                  <a:gd name="connsiteX5" fmla="*/ 8197 w 10666"/>
                  <a:gd name="connsiteY5" fmla="*/ 1796 h 32329"/>
                  <a:gd name="connsiteX6" fmla="*/ 6402 w 10666"/>
                  <a:gd name="connsiteY6" fmla="*/ 20655 h 32329"/>
                  <a:gd name="connsiteX7" fmla="*/ 9993 w 10666"/>
                  <a:gd name="connsiteY7" fmla="*/ 27839 h 32329"/>
                  <a:gd name="connsiteX8" fmla="*/ 9993 w 10666"/>
                  <a:gd name="connsiteY8" fmla="*/ 31431 h 32329"/>
                  <a:gd name="connsiteX9" fmla="*/ 8197 w 10666"/>
                  <a:gd name="connsiteY9" fmla="*/ 32329 h 32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66" h="32329">
                    <a:moveTo>
                      <a:pt x="8197" y="31431"/>
                    </a:moveTo>
                    <a:cubicBezTo>
                      <a:pt x="8197" y="31431"/>
                      <a:pt x="7299" y="31431"/>
                      <a:pt x="6402" y="31431"/>
                    </a:cubicBezTo>
                    <a:cubicBezTo>
                      <a:pt x="-1679" y="25145"/>
                      <a:pt x="-781" y="21553"/>
                      <a:pt x="1912" y="17063"/>
                    </a:cubicBezTo>
                    <a:cubicBezTo>
                      <a:pt x="3708" y="14369"/>
                      <a:pt x="5504" y="10776"/>
                      <a:pt x="2810" y="3592"/>
                    </a:cubicBezTo>
                    <a:cubicBezTo>
                      <a:pt x="2810" y="2694"/>
                      <a:pt x="2810" y="898"/>
                      <a:pt x="4606" y="0"/>
                    </a:cubicBezTo>
                    <a:cubicBezTo>
                      <a:pt x="6402" y="0"/>
                      <a:pt x="7299" y="0"/>
                      <a:pt x="8197" y="1796"/>
                    </a:cubicBezTo>
                    <a:cubicBezTo>
                      <a:pt x="11788" y="11675"/>
                      <a:pt x="8197" y="17063"/>
                      <a:pt x="6402" y="20655"/>
                    </a:cubicBezTo>
                    <a:cubicBezTo>
                      <a:pt x="4606" y="23349"/>
                      <a:pt x="4606" y="24247"/>
                      <a:pt x="9993" y="27839"/>
                    </a:cubicBezTo>
                    <a:cubicBezTo>
                      <a:pt x="10891" y="27839"/>
                      <a:pt x="10891" y="30533"/>
                      <a:pt x="9993" y="31431"/>
                    </a:cubicBezTo>
                    <a:cubicBezTo>
                      <a:pt x="9993" y="31431"/>
                      <a:pt x="9095" y="32329"/>
                      <a:pt x="8197" y="32329"/>
                    </a:cubicBezTo>
                  </a:path>
                </a:pathLst>
              </a:custGeom>
              <a:solidFill>
                <a:srgbClr val="1D1D1B"/>
              </a:solidFill>
              <a:ln w="8971" cap="flat">
                <a:noFill/>
                <a:prstDash val="solid"/>
                <a:miter/>
              </a:ln>
            </p:spPr>
            <p:txBody>
              <a:bodyPr rtlCol="0" anchor="ctr"/>
              <a:lstStyle/>
              <a:p>
                <a:endParaRPr lang="en-US"/>
              </a:p>
            </p:txBody>
          </p:sp>
          <p:sp>
            <p:nvSpPr>
              <p:cNvPr id="1629" name="Freeform 1628">
                <a:extLst>
                  <a:ext uri="{FF2B5EF4-FFF2-40B4-BE49-F238E27FC236}">
                    <a16:creationId xmlns:a16="http://schemas.microsoft.com/office/drawing/2014/main" id="{9EA3DC16-9591-EF9F-225C-D8372112B38F}"/>
                  </a:ext>
                </a:extLst>
              </p:cNvPr>
              <p:cNvSpPr/>
              <p:nvPr/>
            </p:nvSpPr>
            <p:spPr>
              <a:xfrm>
                <a:off x="12780282" y="5446223"/>
                <a:ext cx="27306" cy="7979"/>
              </a:xfrm>
              <a:custGeom>
                <a:avLst/>
                <a:gdLst>
                  <a:gd name="connsiteX0" fmla="*/ 1796 w 27306"/>
                  <a:gd name="connsiteY0" fmla="*/ 7979 h 7979"/>
                  <a:gd name="connsiteX1" fmla="*/ 0 w 27306"/>
                  <a:gd name="connsiteY1" fmla="*/ 7081 h 7979"/>
                  <a:gd name="connsiteX2" fmla="*/ 0 w 27306"/>
                  <a:gd name="connsiteY2" fmla="*/ 3489 h 7979"/>
                  <a:gd name="connsiteX3" fmla="*/ 26037 w 27306"/>
                  <a:gd name="connsiteY3" fmla="*/ 2591 h 7979"/>
                  <a:gd name="connsiteX4" fmla="*/ 26935 w 27306"/>
                  <a:gd name="connsiteY4" fmla="*/ 6183 h 7979"/>
                  <a:gd name="connsiteX5" fmla="*/ 23343 w 27306"/>
                  <a:gd name="connsiteY5" fmla="*/ 7081 h 7979"/>
                  <a:gd name="connsiteX6" fmla="*/ 2693 w 27306"/>
                  <a:gd name="connsiteY6" fmla="*/ 7081 h 7979"/>
                  <a:gd name="connsiteX7" fmla="*/ 898 w 27306"/>
                  <a:gd name="connsiteY7" fmla="*/ 7081 h 7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06" h="7979">
                    <a:moveTo>
                      <a:pt x="1796" y="7979"/>
                    </a:moveTo>
                    <a:cubicBezTo>
                      <a:pt x="1796" y="7979"/>
                      <a:pt x="0" y="7979"/>
                      <a:pt x="0" y="7081"/>
                    </a:cubicBezTo>
                    <a:cubicBezTo>
                      <a:pt x="0" y="6183"/>
                      <a:pt x="0" y="4387"/>
                      <a:pt x="0" y="3489"/>
                    </a:cubicBezTo>
                    <a:cubicBezTo>
                      <a:pt x="8978" y="-1899"/>
                      <a:pt x="20650" y="-103"/>
                      <a:pt x="26037" y="2591"/>
                    </a:cubicBezTo>
                    <a:cubicBezTo>
                      <a:pt x="26935" y="2591"/>
                      <a:pt x="27832" y="4387"/>
                      <a:pt x="26935" y="6183"/>
                    </a:cubicBezTo>
                    <a:cubicBezTo>
                      <a:pt x="26935" y="7081"/>
                      <a:pt x="25139" y="7979"/>
                      <a:pt x="23343" y="7081"/>
                    </a:cubicBezTo>
                    <a:cubicBezTo>
                      <a:pt x="18854" y="4387"/>
                      <a:pt x="8978" y="3489"/>
                      <a:pt x="2693" y="7081"/>
                    </a:cubicBezTo>
                    <a:cubicBezTo>
                      <a:pt x="2693" y="7081"/>
                      <a:pt x="1796" y="7081"/>
                      <a:pt x="898" y="7081"/>
                    </a:cubicBezTo>
                  </a:path>
                </a:pathLst>
              </a:custGeom>
              <a:solidFill>
                <a:srgbClr val="1D1D1B"/>
              </a:solidFill>
              <a:ln w="8971" cap="flat">
                <a:noFill/>
                <a:prstDash val="solid"/>
                <a:miter/>
              </a:ln>
            </p:spPr>
            <p:txBody>
              <a:bodyPr rtlCol="0" anchor="ctr"/>
              <a:lstStyle/>
              <a:p>
                <a:endParaRPr lang="en-US"/>
              </a:p>
            </p:txBody>
          </p:sp>
          <p:sp>
            <p:nvSpPr>
              <p:cNvPr id="1630" name="Freeform 1629">
                <a:extLst>
                  <a:ext uri="{FF2B5EF4-FFF2-40B4-BE49-F238E27FC236}">
                    <a16:creationId xmlns:a16="http://schemas.microsoft.com/office/drawing/2014/main" id="{2AB27DA8-A60B-0BD5-0ED1-03AEDF1723E5}"/>
                  </a:ext>
                </a:extLst>
              </p:cNvPr>
              <p:cNvSpPr/>
              <p:nvPr/>
            </p:nvSpPr>
            <p:spPr>
              <a:xfrm>
                <a:off x="12724842" y="5452714"/>
                <a:ext cx="24914" cy="9570"/>
              </a:xfrm>
              <a:custGeom>
                <a:avLst/>
                <a:gdLst>
                  <a:gd name="connsiteX0" fmla="*/ 2469 w 24914"/>
                  <a:gd name="connsiteY0" fmla="*/ 8672 h 9570"/>
                  <a:gd name="connsiteX1" fmla="*/ 673 w 24914"/>
                  <a:gd name="connsiteY1" fmla="*/ 8672 h 9570"/>
                  <a:gd name="connsiteX2" fmla="*/ 673 w 24914"/>
                  <a:gd name="connsiteY2" fmla="*/ 5080 h 9570"/>
                  <a:gd name="connsiteX3" fmla="*/ 23119 w 24914"/>
                  <a:gd name="connsiteY3" fmla="*/ 1488 h 9570"/>
                  <a:gd name="connsiteX4" fmla="*/ 24915 w 24914"/>
                  <a:gd name="connsiteY4" fmla="*/ 5080 h 9570"/>
                  <a:gd name="connsiteX5" fmla="*/ 21324 w 24914"/>
                  <a:gd name="connsiteY5" fmla="*/ 6876 h 9570"/>
                  <a:gd name="connsiteX6" fmla="*/ 4265 w 24914"/>
                  <a:gd name="connsiteY6" fmla="*/ 9570 h 9570"/>
                  <a:gd name="connsiteX7" fmla="*/ 2469 w 24914"/>
                  <a:gd name="connsiteY7" fmla="*/ 9570 h 9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914" h="9570">
                    <a:moveTo>
                      <a:pt x="2469" y="8672"/>
                    </a:moveTo>
                    <a:cubicBezTo>
                      <a:pt x="2469" y="8672"/>
                      <a:pt x="1571" y="8672"/>
                      <a:pt x="673" y="8672"/>
                    </a:cubicBezTo>
                    <a:cubicBezTo>
                      <a:pt x="-224" y="7774"/>
                      <a:pt x="-224" y="5978"/>
                      <a:pt x="673" y="5080"/>
                    </a:cubicBezTo>
                    <a:cubicBezTo>
                      <a:pt x="4265" y="1488"/>
                      <a:pt x="14141" y="-2104"/>
                      <a:pt x="23119" y="1488"/>
                    </a:cubicBezTo>
                    <a:cubicBezTo>
                      <a:pt x="24017" y="1488"/>
                      <a:pt x="24915" y="3284"/>
                      <a:pt x="24915" y="5080"/>
                    </a:cubicBezTo>
                    <a:cubicBezTo>
                      <a:pt x="24915" y="5978"/>
                      <a:pt x="23119" y="6876"/>
                      <a:pt x="21324" y="6876"/>
                    </a:cubicBezTo>
                    <a:cubicBezTo>
                      <a:pt x="14141" y="4182"/>
                      <a:pt x="6060" y="6876"/>
                      <a:pt x="4265" y="9570"/>
                    </a:cubicBezTo>
                    <a:cubicBezTo>
                      <a:pt x="4265" y="9570"/>
                      <a:pt x="3367" y="9570"/>
                      <a:pt x="2469" y="9570"/>
                    </a:cubicBezTo>
                  </a:path>
                </a:pathLst>
              </a:custGeom>
              <a:solidFill>
                <a:srgbClr val="1D1D1B"/>
              </a:solidFill>
              <a:ln w="8971" cap="flat">
                <a:noFill/>
                <a:prstDash val="solid"/>
                <a:miter/>
              </a:ln>
            </p:spPr>
            <p:txBody>
              <a:bodyPr rtlCol="0" anchor="ctr"/>
              <a:lstStyle/>
              <a:p>
                <a:endParaRPr lang="en-US"/>
              </a:p>
            </p:txBody>
          </p:sp>
          <p:sp>
            <p:nvSpPr>
              <p:cNvPr id="1631" name="Freeform 1630">
                <a:extLst>
                  <a:ext uri="{FF2B5EF4-FFF2-40B4-BE49-F238E27FC236}">
                    <a16:creationId xmlns:a16="http://schemas.microsoft.com/office/drawing/2014/main" id="{24AE3341-A8A3-94F3-A235-DB53B8EA639C}"/>
                  </a:ext>
                </a:extLst>
              </p:cNvPr>
              <p:cNvSpPr/>
              <p:nvPr/>
            </p:nvSpPr>
            <p:spPr>
              <a:xfrm>
                <a:off x="12841365" y="5504492"/>
                <a:ext cx="9845" cy="51187"/>
              </a:xfrm>
              <a:custGeom>
                <a:avLst/>
                <a:gdLst>
                  <a:gd name="connsiteX0" fmla="*/ 7152 w 9845"/>
                  <a:gd name="connsiteY0" fmla="*/ 51188 h 51187"/>
                  <a:gd name="connsiteX1" fmla="*/ 4458 w 9845"/>
                  <a:gd name="connsiteY1" fmla="*/ 49392 h 51187"/>
                  <a:gd name="connsiteX2" fmla="*/ 867 w 9845"/>
                  <a:gd name="connsiteY2" fmla="*/ 2694 h 51187"/>
                  <a:gd name="connsiteX3" fmla="*/ 3561 w 9845"/>
                  <a:gd name="connsiteY3" fmla="*/ 0 h 51187"/>
                  <a:gd name="connsiteX4" fmla="*/ 6254 w 9845"/>
                  <a:gd name="connsiteY4" fmla="*/ 2694 h 51187"/>
                  <a:gd name="connsiteX5" fmla="*/ 9845 w 9845"/>
                  <a:gd name="connsiteY5" fmla="*/ 47596 h 51187"/>
                  <a:gd name="connsiteX6" fmla="*/ 8050 w 9845"/>
                  <a:gd name="connsiteY6" fmla="*/ 50290 h 51187"/>
                  <a:gd name="connsiteX7" fmla="*/ 8050 w 9845"/>
                  <a:gd name="connsiteY7" fmla="*/ 50290 h 51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45" h="51187">
                    <a:moveTo>
                      <a:pt x="7152" y="51188"/>
                    </a:moveTo>
                    <a:cubicBezTo>
                      <a:pt x="6254" y="51188"/>
                      <a:pt x="5356" y="51188"/>
                      <a:pt x="4458" y="49392"/>
                    </a:cubicBezTo>
                    <a:cubicBezTo>
                      <a:pt x="-31" y="29635"/>
                      <a:pt x="-928" y="15266"/>
                      <a:pt x="867" y="2694"/>
                    </a:cubicBezTo>
                    <a:cubicBezTo>
                      <a:pt x="867" y="898"/>
                      <a:pt x="2663" y="0"/>
                      <a:pt x="3561" y="0"/>
                    </a:cubicBezTo>
                    <a:cubicBezTo>
                      <a:pt x="5356" y="0"/>
                      <a:pt x="6254" y="1796"/>
                      <a:pt x="6254" y="2694"/>
                    </a:cubicBezTo>
                    <a:cubicBezTo>
                      <a:pt x="4458" y="14368"/>
                      <a:pt x="6254" y="28737"/>
                      <a:pt x="9845" y="47596"/>
                    </a:cubicBezTo>
                    <a:cubicBezTo>
                      <a:pt x="9845" y="49392"/>
                      <a:pt x="9845" y="50290"/>
                      <a:pt x="8050" y="50290"/>
                    </a:cubicBezTo>
                    <a:cubicBezTo>
                      <a:pt x="8050" y="50290"/>
                      <a:pt x="8050" y="50290"/>
                      <a:pt x="8050" y="50290"/>
                    </a:cubicBezTo>
                  </a:path>
                </a:pathLst>
              </a:custGeom>
              <a:solidFill>
                <a:srgbClr val="1D1D1B"/>
              </a:solidFill>
              <a:ln w="8971" cap="flat">
                <a:noFill/>
                <a:prstDash val="solid"/>
                <a:miter/>
              </a:ln>
            </p:spPr>
            <p:txBody>
              <a:bodyPr rtlCol="0" anchor="ctr"/>
              <a:lstStyle/>
              <a:p>
                <a:endParaRPr lang="en-US"/>
              </a:p>
            </p:txBody>
          </p:sp>
          <p:sp>
            <p:nvSpPr>
              <p:cNvPr id="1632" name="Freeform 1631">
                <a:extLst>
                  <a:ext uri="{FF2B5EF4-FFF2-40B4-BE49-F238E27FC236}">
                    <a16:creationId xmlns:a16="http://schemas.microsoft.com/office/drawing/2014/main" id="{09D9C230-AAC0-FCDB-6071-65B368D45A13}"/>
                  </a:ext>
                </a:extLst>
              </p:cNvPr>
              <p:cNvSpPr/>
              <p:nvPr/>
            </p:nvSpPr>
            <p:spPr>
              <a:xfrm>
                <a:off x="12842758" y="5471265"/>
                <a:ext cx="11146" cy="13470"/>
              </a:xfrm>
              <a:custGeom>
                <a:avLst/>
                <a:gdLst>
                  <a:gd name="connsiteX0" fmla="*/ 2168 w 11146"/>
                  <a:gd name="connsiteY0" fmla="*/ 13470 h 13470"/>
                  <a:gd name="connsiteX1" fmla="*/ 1270 w 11146"/>
                  <a:gd name="connsiteY1" fmla="*/ 13470 h 13470"/>
                  <a:gd name="connsiteX2" fmla="*/ 372 w 11146"/>
                  <a:gd name="connsiteY2" fmla="*/ 9878 h 13470"/>
                  <a:gd name="connsiteX3" fmla="*/ 7555 w 11146"/>
                  <a:gd name="connsiteY3" fmla="*/ 0 h 13470"/>
                  <a:gd name="connsiteX4" fmla="*/ 11146 w 11146"/>
                  <a:gd name="connsiteY4" fmla="*/ 0 h 13470"/>
                  <a:gd name="connsiteX5" fmla="*/ 11146 w 11146"/>
                  <a:gd name="connsiteY5" fmla="*/ 3592 h 13470"/>
                  <a:gd name="connsiteX6" fmla="*/ 5759 w 11146"/>
                  <a:gd name="connsiteY6" fmla="*/ 10776 h 13470"/>
                  <a:gd name="connsiteX7" fmla="*/ 3065 w 11146"/>
                  <a:gd name="connsiteY7" fmla="*/ 12572 h 134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146" h="13470">
                    <a:moveTo>
                      <a:pt x="2168" y="13470"/>
                    </a:moveTo>
                    <a:cubicBezTo>
                      <a:pt x="2168" y="13470"/>
                      <a:pt x="2168" y="13470"/>
                      <a:pt x="1270" y="13470"/>
                    </a:cubicBezTo>
                    <a:cubicBezTo>
                      <a:pt x="372" y="13470"/>
                      <a:pt x="-526" y="11674"/>
                      <a:pt x="372" y="9878"/>
                    </a:cubicBezTo>
                    <a:cubicBezTo>
                      <a:pt x="3065" y="2694"/>
                      <a:pt x="6657" y="898"/>
                      <a:pt x="7555" y="0"/>
                    </a:cubicBezTo>
                    <a:cubicBezTo>
                      <a:pt x="8452" y="0"/>
                      <a:pt x="10248" y="0"/>
                      <a:pt x="11146" y="0"/>
                    </a:cubicBezTo>
                    <a:cubicBezTo>
                      <a:pt x="11146" y="898"/>
                      <a:pt x="11146" y="2694"/>
                      <a:pt x="11146" y="3592"/>
                    </a:cubicBezTo>
                    <a:cubicBezTo>
                      <a:pt x="11146" y="3592"/>
                      <a:pt x="8452" y="5388"/>
                      <a:pt x="5759" y="10776"/>
                    </a:cubicBezTo>
                    <a:cubicBezTo>
                      <a:pt x="5759" y="11674"/>
                      <a:pt x="3963" y="12572"/>
                      <a:pt x="3065" y="12572"/>
                    </a:cubicBezTo>
                  </a:path>
                </a:pathLst>
              </a:custGeom>
              <a:solidFill>
                <a:srgbClr val="1D1D1B"/>
              </a:solidFill>
              <a:ln w="8971" cap="flat">
                <a:noFill/>
                <a:prstDash val="solid"/>
                <a:miter/>
              </a:ln>
            </p:spPr>
            <p:txBody>
              <a:bodyPr rtlCol="0" anchor="ctr"/>
              <a:lstStyle/>
              <a:p>
                <a:endParaRPr lang="en-US"/>
              </a:p>
            </p:txBody>
          </p:sp>
          <p:sp>
            <p:nvSpPr>
              <p:cNvPr id="1633" name="Freeform 1632">
                <a:extLst>
                  <a:ext uri="{FF2B5EF4-FFF2-40B4-BE49-F238E27FC236}">
                    <a16:creationId xmlns:a16="http://schemas.microsoft.com/office/drawing/2014/main" id="{EEEA01E1-1B55-2B99-C5E2-F62EE48A5923}"/>
                  </a:ext>
                </a:extLst>
              </p:cNvPr>
              <p:cNvSpPr/>
              <p:nvPr/>
            </p:nvSpPr>
            <p:spPr>
              <a:xfrm>
                <a:off x="12710252" y="5443426"/>
                <a:ext cx="8080" cy="35921"/>
              </a:xfrm>
              <a:custGeom>
                <a:avLst/>
                <a:gdLst>
                  <a:gd name="connsiteX0" fmla="*/ 6284 w 8080"/>
                  <a:gd name="connsiteY0" fmla="*/ 35921 h 35921"/>
                  <a:gd name="connsiteX1" fmla="*/ 3591 w 8080"/>
                  <a:gd name="connsiteY1" fmla="*/ 34125 h 35921"/>
                  <a:gd name="connsiteX2" fmla="*/ 0 w 8080"/>
                  <a:gd name="connsiteY2" fmla="*/ 2694 h 35921"/>
                  <a:gd name="connsiteX3" fmla="*/ 2693 w 8080"/>
                  <a:gd name="connsiteY3" fmla="*/ 0 h 35921"/>
                  <a:gd name="connsiteX4" fmla="*/ 5387 w 8080"/>
                  <a:gd name="connsiteY4" fmla="*/ 2694 h 35921"/>
                  <a:gd name="connsiteX5" fmla="*/ 8080 w 8080"/>
                  <a:gd name="connsiteY5" fmla="*/ 33227 h 35921"/>
                  <a:gd name="connsiteX6" fmla="*/ 6284 w 8080"/>
                  <a:gd name="connsiteY6" fmla="*/ 35921 h 35921"/>
                  <a:gd name="connsiteX7" fmla="*/ 6284 w 8080"/>
                  <a:gd name="connsiteY7" fmla="*/ 35921 h 35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80" h="35921">
                    <a:moveTo>
                      <a:pt x="6284" y="35921"/>
                    </a:moveTo>
                    <a:cubicBezTo>
                      <a:pt x="5387" y="35921"/>
                      <a:pt x="3591" y="35921"/>
                      <a:pt x="3591" y="34125"/>
                    </a:cubicBezTo>
                    <a:cubicBezTo>
                      <a:pt x="3591" y="28737"/>
                      <a:pt x="898" y="15267"/>
                      <a:pt x="0" y="2694"/>
                    </a:cubicBezTo>
                    <a:cubicBezTo>
                      <a:pt x="0" y="898"/>
                      <a:pt x="898" y="0"/>
                      <a:pt x="2693" y="0"/>
                    </a:cubicBezTo>
                    <a:cubicBezTo>
                      <a:pt x="4489" y="0"/>
                      <a:pt x="5387" y="898"/>
                      <a:pt x="5387" y="2694"/>
                    </a:cubicBezTo>
                    <a:cubicBezTo>
                      <a:pt x="5387" y="14369"/>
                      <a:pt x="7182" y="27839"/>
                      <a:pt x="8080" y="33227"/>
                    </a:cubicBezTo>
                    <a:cubicBezTo>
                      <a:pt x="8080" y="35023"/>
                      <a:pt x="8080" y="35921"/>
                      <a:pt x="6284" y="35921"/>
                    </a:cubicBezTo>
                    <a:cubicBezTo>
                      <a:pt x="6284" y="35921"/>
                      <a:pt x="6284" y="35921"/>
                      <a:pt x="6284" y="35921"/>
                    </a:cubicBezTo>
                  </a:path>
                </a:pathLst>
              </a:custGeom>
              <a:solidFill>
                <a:srgbClr val="1D1D1B"/>
              </a:solidFill>
              <a:ln w="8971" cap="flat">
                <a:noFill/>
                <a:prstDash val="solid"/>
                <a:miter/>
              </a:ln>
            </p:spPr>
            <p:txBody>
              <a:bodyPr rtlCol="0" anchor="ctr"/>
              <a:lstStyle/>
              <a:p>
                <a:endParaRPr lang="en-US"/>
              </a:p>
            </p:txBody>
          </p:sp>
          <p:sp>
            <p:nvSpPr>
              <p:cNvPr id="1634" name="Freeform 1633">
                <a:extLst>
                  <a:ext uri="{FF2B5EF4-FFF2-40B4-BE49-F238E27FC236}">
                    <a16:creationId xmlns:a16="http://schemas.microsoft.com/office/drawing/2014/main" id="{86F4033A-C2EB-10B9-2DB7-618594E6A0FA}"/>
                  </a:ext>
                </a:extLst>
              </p:cNvPr>
              <p:cNvSpPr/>
              <p:nvPr/>
            </p:nvSpPr>
            <p:spPr>
              <a:xfrm>
                <a:off x="12756041" y="5560170"/>
                <a:ext cx="14364" cy="50289"/>
              </a:xfrm>
              <a:custGeom>
                <a:avLst/>
                <a:gdLst>
                  <a:gd name="connsiteX0" fmla="*/ 12570 w 14364"/>
                  <a:gd name="connsiteY0" fmla="*/ 50290 h 50289"/>
                  <a:gd name="connsiteX1" fmla="*/ 9876 w 14364"/>
                  <a:gd name="connsiteY1" fmla="*/ 48494 h 50289"/>
                  <a:gd name="connsiteX2" fmla="*/ 0 w 14364"/>
                  <a:gd name="connsiteY2" fmla="*/ 4490 h 50289"/>
                  <a:gd name="connsiteX3" fmla="*/ 0 w 14364"/>
                  <a:gd name="connsiteY3" fmla="*/ 4490 h 50289"/>
                  <a:gd name="connsiteX4" fmla="*/ 1796 w 14364"/>
                  <a:gd name="connsiteY4" fmla="*/ 0 h 50289"/>
                  <a:gd name="connsiteX5" fmla="*/ 4489 w 14364"/>
                  <a:gd name="connsiteY5" fmla="*/ 1796 h 50289"/>
                  <a:gd name="connsiteX6" fmla="*/ 4489 w 14364"/>
                  <a:gd name="connsiteY6" fmla="*/ 1796 h 50289"/>
                  <a:gd name="connsiteX7" fmla="*/ 14365 w 14364"/>
                  <a:gd name="connsiteY7" fmla="*/ 45800 h 50289"/>
                  <a:gd name="connsiteX8" fmla="*/ 12570 w 14364"/>
                  <a:gd name="connsiteY8" fmla="*/ 49392 h 50289"/>
                  <a:gd name="connsiteX9" fmla="*/ 12570 w 14364"/>
                  <a:gd name="connsiteY9" fmla="*/ 49392 h 5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364" h="50289">
                    <a:moveTo>
                      <a:pt x="12570" y="50290"/>
                    </a:moveTo>
                    <a:cubicBezTo>
                      <a:pt x="11672" y="50290"/>
                      <a:pt x="10774" y="50290"/>
                      <a:pt x="9876" y="48494"/>
                    </a:cubicBezTo>
                    <a:cubicBezTo>
                      <a:pt x="4489" y="29635"/>
                      <a:pt x="1796" y="12572"/>
                      <a:pt x="0" y="4490"/>
                    </a:cubicBezTo>
                    <a:lnTo>
                      <a:pt x="0" y="4490"/>
                    </a:lnTo>
                    <a:cubicBezTo>
                      <a:pt x="0" y="1796"/>
                      <a:pt x="0" y="898"/>
                      <a:pt x="1796" y="0"/>
                    </a:cubicBezTo>
                    <a:cubicBezTo>
                      <a:pt x="3592" y="0"/>
                      <a:pt x="4489" y="0"/>
                      <a:pt x="4489" y="1796"/>
                    </a:cubicBezTo>
                    <a:lnTo>
                      <a:pt x="4489" y="1796"/>
                    </a:lnTo>
                    <a:cubicBezTo>
                      <a:pt x="5387" y="10776"/>
                      <a:pt x="8978" y="27839"/>
                      <a:pt x="14365" y="45800"/>
                    </a:cubicBezTo>
                    <a:cubicBezTo>
                      <a:pt x="14365" y="47596"/>
                      <a:pt x="14365" y="48494"/>
                      <a:pt x="12570" y="49392"/>
                    </a:cubicBezTo>
                    <a:cubicBezTo>
                      <a:pt x="12570" y="49392"/>
                      <a:pt x="12570" y="49392"/>
                      <a:pt x="12570" y="49392"/>
                    </a:cubicBezTo>
                  </a:path>
                </a:pathLst>
              </a:custGeom>
              <a:solidFill>
                <a:srgbClr val="1D1D1B"/>
              </a:solidFill>
              <a:ln w="8971" cap="flat">
                <a:noFill/>
                <a:prstDash val="solid"/>
                <a:miter/>
              </a:ln>
            </p:spPr>
            <p:txBody>
              <a:bodyPr rtlCol="0" anchor="ctr"/>
              <a:lstStyle/>
              <a:p>
                <a:endParaRPr lang="en-US"/>
              </a:p>
            </p:txBody>
          </p:sp>
          <p:sp>
            <p:nvSpPr>
              <p:cNvPr id="1635" name="Freeform 1634">
                <a:extLst>
                  <a:ext uri="{FF2B5EF4-FFF2-40B4-BE49-F238E27FC236}">
                    <a16:creationId xmlns:a16="http://schemas.microsoft.com/office/drawing/2014/main" id="{2BCF45FF-ED6F-B97D-43F4-33395106FA17}"/>
                  </a:ext>
                </a:extLst>
              </p:cNvPr>
              <p:cNvSpPr/>
              <p:nvPr/>
            </p:nvSpPr>
            <p:spPr>
              <a:xfrm>
                <a:off x="12751552" y="5514370"/>
                <a:ext cx="40402" cy="21584"/>
              </a:xfrm>
              <a:custGeom>
                <a:avLst/>
                <a:gdLst>
                  <a:gd name="connsiteX0" fmla="*/ 898 w 40402"/>
                  <a:gd name="connsiteY0" fmla="*/ 3592 h 21584"/>
                  <a:gd name="connsiteX1" fmla="*/ 21548 w 40402"/>
                  <a:gd name="connsiteY1" fmla="*/ 21553 h 21584"/>
                  <a:gd name="connsiteX2" fmla="*/ 40402 w 40402"/>
                  <a:gd name="connsiteY2" fmla="*/ 0 h 21584"/>
                  <a:gd name="connsiteX3" fmla="*/ 19752 w 40402"/>
                  <a:gd name="connsiteY3" fmla="*/ 3592 h 21584"/>
                  <a:gd name="connsiteX4" fmla="*/ 0 w 40402"/>
                  <a:gd name="connsiteY4" fmla="*/ 3592 h 21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02" h="21584">
                    <a:moveTo>
                      <a:pt x="898" y="3592"/>
                    </a:moveTo>
                    <a:cubicBezTo>
                      <a:pt x="898" y="3592"/>
                      <a:pt x="7182" y="22451"/>
                      <a:pt x="21548" y="21553"/>
                    </a:cubicBezTo>
                    <a:cubicBezTo>
                      <a:pt x="38606" y="20655"/>
                      <a:pt x="40402" y="0"/>
                      <a:pt x="40402" y="0"/>
                    </a:cubicBezTo>
                    <a:cubicBezTo>
                      <a:pt x="40402" y="0"/>
                      <a:pt x="31424" y="1796"/>
                      <a:pt x="19752" y="3592"/>
                    </a:cubicBezTo>
                    <a:cubicBezTo>
                      <a:pt x="8978" y="4490"/>
                      <a:pt x="0" y="3592"/>
                      <a:pt x="0" y="3592"/>
                    </a:cubicBezTo>
                  </a:path>
                </a:pathLst>
              </a:custGeom>
              <a:solidFill>
                <a:srgbClr val="FFFFFF"/>
              </a:solidFill>
              <a:ln w="8971" cap="flat">
                <a:noFill/>
                <a:prstDash val="solid"/>
                <a:miter/>
              </a:ln>
            </p:spPr>
            <p:txBody>
              <a:bodyPr rtlCol="0" anchor="ctr"/>
              <a:lstStyle/>
              <a:p>
                <a:endParaRPr lang="en-US"/>
              </a:p>
            </p:txBody>
          </p:sp>
          <p:sp>
            <p:nvSpPr>
              <p:cNvPr id="1636" name="Freeform 1635">
                <a:extLst>
                  <a:ext uri="{FF2B5EF4-FFF2-40B4-BE49-F238E27FC236}">
                    <a16:creationId xmlns:a16="http://schemas.microsoft.com/office/drawing/2014/main" id="{3DE1D2DD-953E-36A8-228E-60A8BAFA21C8}"/>
                  </a:ext>
                </a:extLst>
              </p:cNvPr>
              <p:cNvSpPr/>
              <p:nvPr/>
            </p:nvSpPr>
            <p:spPr>
              <a:xfrm>
                <a:off x="12749756" y="5511676"/>
                <a:ext cx="43494" cy="26940"/>
              </a:xfrm>
              <a:custGeom>
                <a:avLst/>
                <a:gdLst>
                  <a:gd name="connsiteX0" fmla="*/ 7182 w 43494"/>
                  <a:gd name="connsiteY0" fmla="*/ 8980 h 26940"/>
                  <a:gd name="connsiteX1" fmla="*/ 24241 w 43494"/>
                  <a:gd name="connsiteY1" fmla="*/ 21553 h 26940"/>
                  <a:gd name="connsiteX2" fmla="*/ 40402 w 43494"/>
                  <a:gd name="connsiteY2" fmla="*/ 5388 h 26940"/>
                  <a:gd name="connsiteX3" fmla="*/ 23344 w 43494"/>
                  <a:gd name="connsiteY3" fmla="*/ 8082 h 26940"/>
                  <a:gd name="connsiteX4" fmla="*/ 7182 w 43494"/>
                  <a:gd name="connsiteY4" fmla="*/ 8082 h 26940"/>
                  <a:gd name="connsiteX5" fmla="*/ 22446 w 43494"/>
                  <a:gd name="connsiteY5" fmla="*/ 26941 h 26940"/>
                  <a:gd name="connsiteX6" fmla="*/ 0 w 43494"/>
                  <a:gd name="connsiteY6" fmla="*/ 7184 h 26940"/>
                  <a:gd name="connsiteX7" fmla="*/ 0 w 43494"/>
                  <a:gd name="connsiteY7" fmla="*/ 4490 h 26940"/>
                  <a:gd name="connsiteX8" fmla="*/ 1796 w 43494"/>
                  <a:gd name="connsiteY8" fmla="*/ 3592 h 26940"/>
                  <a:gd name="connsiteX9" fmla="*/ 20650 w 43494"/>
                  <a:gd name="connsiteY9" fmla="*/ 3592 h 26940"/>
                  <a:gd name="connsiteX10" fmla="*/ 40402 w 43494"/>
                  <a:gd name="connsiteY10" fmla="*/ 0 h 26940"/>
                  <a:gd name="connsiteX11" fmla="*/ 43095 w 43494"/>
                  <a:gd name="connsiteY11" fmla="*/ 0 h 26940"/>
                  <a:gd name="connsiteX12" fmla="*/ 43095 w 43494"/>
                  <a:gd name="connsiteY12" fmla="*/ 1796 h 26940"/>
                  <a:gd name="connsiteX13" fmla="*/ 21548 w 43494"/>
                  <a:gd name="connsiteY13" fmla="*/ 26043 h 26940"/>
                  <a:gd name="connsiteX14" fmla="*/ 19752 w 43494"/>
                  <a:gd name="connsiteY14" fmla="*/ 26043 h 26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3494" h="26940">
                    <a:moveTo>
                      <a:pt x="7182" y="8980"/>
                    </a:moveTo>
                    <a:cubicBezTo>
                      <a:pt x="9876" y="14369"/>
                      <a:pt x="15263" y="22451"/>
                      <a:pt x="24241" y="21553"/>
                    </a:cubicBezTo>
                    <a:cubicBezTo>
                      <a:pt x="35015" y="21553"/>
                      <a:pt x="38606" y="10776"/>
                      <a:pt x="40402" y="5388"/>
                    </a:cubicBezTo>
                    <a:cubicBezTo>
                      <a:pt x="36811" y="5388"/>
                      <a:pt x="30526" y="7184"/>
                      <a:pt x="23344" y="8082"/>
                    </a:cubicBezTo>
                    <a:cubicBezTo>
                      <a:pt x="17059" y="8082"/>
                      <a:pt x="10774" y="8082"/>
                      <a:pt x="7182" y="8082"/>
                    </a:cubicBezTo>
                    <a:close/>
                    <a:moveTo>
                      <a:pt x="22446" y="26941"/>
                    </a:moveTo>
                    <a:cubicBezTo>
                      <a:pt x="7182" y="26941"/>
                      <a:pt x="898" y="8082"/>
                      <a:pt x="0" y="7184"/>
                    </a:cubicBezTo>
                    <a:cubicBezTo>
                      <a:pt x="0" y="7184"/>
                      <a:pt x="0" y="5388"/>
                      <a:pt x="0" y="4490"/>
                    </a:cubicBezTo>
                    <a:cubicBezTo>
                      <a:pt x="0" y="4490"/>
                      <a:pt x="1796" y="3592"/>
                      <a:pt x="1796" y="3592"/>
                    </a:cubicBezTo>
                    <a:cubicBezTo>
                      <a:pt x="1796" y="3592"/>
                      <a:pt x="9876" y="3592"/>
                      <a:pt x="20650" y="3592"/>
                    </a:cubicBezTo>
                    <a:cubicBezTo>
                      <a:pt x="31424" y="2694"/>
                      <a:pt x="40402" y="0"/>
                      <a:pt x="40402" y="0"/>
                    </a:cubicBezTo>
                    <a:cubicBezTo>
                      <a:pt x="40402" y="0"/>
                      <a:pt x="42198" y="0"/>
                      <a:pt x="43095" y="0"/>
                    </a:cubicBezTo>
                    <a:cubicBezTo>
                      <a:pt x="43095" y="0"/>
                      <a:pt x="43994" y="898"/>
                      <a:pt x="43095" y="1796"/>
                    </a:cubicBezTo>
                    <a:cubicBezTo>
                      <a:pt x="43095" y="9878"/>
                      <a:pt x="36811" y="25145"/>
                      <a:pt x="21548" y="26043"/>
                    </a:cubicBezTo>
                    <a:cubicBezTo>
                      <a:pt x="21548" y="26043"/>
                      <a:pt x="20650" y="26043"/>
                      <a:pt x="19752" y="26043"/>
                    </a:cubicBezTo>
                  </a:path>
                </a:pathLst>
              </a:custGeom>
              <a:solidFill>
                <a:srgbClr val="1D1D1B"/>
              </a:solidFill>
              <a:ln w="8971" cap="flat">
                <a:noFill/>
                <a:prstDash val="solid"/>
                <a:miter/>
              </a:ln>
            </p:spPr>
            <p:txBody>
              <a:bodyPr rtlCol="0" anchor="ctr"/>
              <a:lstStyle/>
              <a:p>
                <a:endParaRPr lang="en-US"/>
              </a:p>
            </p:txBody>
          </p:sp>
          <p:sp>
            <p:nvSpPr>
              <p:cNvPr id="1637" name="Freeform 1636">
                <a:extLst>
                  <a:ext uri="{FF2B5EF4-FFF2-40B4-BE49-F238E27FC236}">
                    <a16:creationId xmlns:a16="http://schemas.microsoft.com/office/drawing/2014/main" id="{BABE6BC1-748B-483D-7CFB-2DE37B806BB1}"/>
                  </a:ext>
                </a:extLst>
              </p:cNvPr>
              <p:cNvSpPr/>
              <p:nvPr/>
            </p:nvSpPr>
            <p:spPr>
              <a:xfrm>
                <a:off x="12703069" y="5472163"/>
                <a:ext cx="20650" cy="37717"/>
              </a:xfrm>
              <a:custGeom>
                <a:avLst/>
                <a:gdLst>
                  <a:gd name="connsiteX0" fmla="*/ 17059 w 20650"/>
                  <a:gd name="connsiteY0" fmla="*/ 37717 h 37717"/>
                  <a:gd name="connsiteX1" fmla="*/ 17059 w 20650"/>
                  <a:gd name="connsiteY1" fmla="*/ 37717 h 37717"/>
                  <a:gd name="connsiteX2" fmla="*/ 0 w 20650"/>
                  <a:gd name="connsiteY2" fmla="*/ 13470 h 37717"/>
                  <a:gd name="connsiteX3" fmla="*/ 12570 w 20650"/>
                  <a:gd name="connsiteY3" fmla="*/ 0 h 37717"/>
                  <a:gd name="connsiteX4" fmla="*/ 15263 w 20650"/>
                  <a:gd name="connsiteY4" fmla="*/ 2694 h 37717"/>
                  <a:gd name="connsiteX5" fmla="*/ 12570 w 20650"/>
                  <a:gd name="connsiteY5" fmla="*/ 5388 h 37717"/>
                  <a:gd name="connsiteX6" fmla="*/ 5387 w 20650"/>
                  <a:gd name="connsiteY6" fmla="*/ 13470 h 37717"/>
                  <a:gd name="connsiteX7" fmla="*/ 17956 w 20650"/>
                  <a:gd name="connsiteY7" fmla="*/ 32329 h 37717"/>
                  <a:gd name="connsiteX8" fmla="*/ 20650 w 20650"/>
                  <a:gd name="connsiteY8" fmla="*/ 35023 h 37717"/>
                  <a:gd name="connsiteX9" fmla="*/ 17956 w 20650"/>
                  <a:gd name="connsiteY9" fmla="*/ 37717 h 3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50" h="37717">
                    <a:moveTo>
                      <a:pt x="17059" y="37717"/>
                    </a:moveTo>
                    <a:lnTo>
                      <a:pt x="17059" y="37717"/>
                    </a:lnTo>
                    <a:cubicBezTo>
                      <a:pt x="7183" y="36819"/>
                      <a:pt x="0" y="24247"/>
                      <a:pt x="0" y="13470"/>
                    </a:cubicBezTo>
                    <a:cubicBezTo>
                      <a:pt x="0" y="5388"/>
                      <a:pt x="5387" y="0"/>
                      <a:pt x="12570" y="0"/>
                    </a:cubicBezTo>
                    <a:cubicBezTo>
                      <a:pt x="14366" y="0"/>
                      <a:pt x="15263" y="898"/>
                      <a:pt x="15263" y="2694"/>
                    </a:cubicBezTo>
                    <a:cubicBezTo>
                      <a:pt x="15263" y="4490"/>
                      <a:pt x="14366" y="5388"/>
                      <a:pt x="12570" y="5388"/>
                    </a:cubicBezTo>
                    <a:cubicBezTo>
                      <a:pt x="6285" y="5388"/>
                      <a:pt x="5387" y="9878"/>
                      <a:pt x="5387" y="13470"/>
                    </a:cubicBezTo>
                    <a:cubicBezTo>
                      <a:pt x="5387" y="21553"/>
                      <a:pt x="10774" y="31431"/>
                      <a:pt x="17956" y="32329"/>
                    </a:cubicBezTo>
                    <a:cubicBezTo>
                      <a:pt x="19752" y="32329"/>
                      <a:pt x="20650" y="34125"/>
                      <a:pt x="20650" y="35023"/>
                    </a:cubicBezTo>
                    <a:cubicBezTo>
                      <a:pt x="20650" y="36819"/>
                      <a:pt x="19752" y="37717"/>
                      <a:pt x="17956" y="37717"/>
                    </a:cubicBezTo>
                  </a:path>
                </a:pathLst>
              </a:custGeom>
              <a:solidFill>
                <a:srgbClr val="1D1D1B"/>
              </a:solidFill>
              <a:ln w="8971" cap="flat">
                <a:noFill/>
                <a:prstDash val="solid"/>
                <a:miter/>
              </a:ln>
            </p:spPr>
            <p:txBody>
              <a:bodyPr rtlCol="0" anchor="ctr"/>
              <a:lstStyle/>
              <a:p>
                <a:endParaRPr lang="en-US"/>
              </a:p>
            </p:txBody>
          </p:sp>
          <p:sp>
            <p:nvSpPr>
              <p:cNvPr id="1638" name="Freeform 1637">
                <a:extLst>
                  <a:ext uri="{FF2B5EF4-FFF2-40B4-BE49-F238E27FC236}">
                    <a16:creationId xmlns:a16="http://schemas.microsoft.com/office/drawing/2014/main" id="{110A33F2-FF9D-9005-7ADE-F581C0DEF6E4}"/>
                  </a:ext>
                </a:extLst>
              </p:cNvPr>
              <p:cNvSpPr/>
              <p:nvPr/>
            </p:nvSpPr>
            <p:spPr>
              <a:xfrm>
                <a:off x="13038133" y="5243165"/>
                <a:ext cx="11730" cy="110457"/>
              </a:xfrm>
              <a:custGeom>
                <a:avLst/>
                <a:gdLst>
                  <a:gd name="connsiteX0" fmla="*/ 3416 w 11730"/>
                  <a:gd name="connsiteY0" fmla="*/ 109560 h 110457"/>
                  <a:gd name="connsiteX1" fmla="*/ 723 w 11730"/>
                  <a:gd name="connsiteY1" fmla="*/ 107764 h 110457"/>
                  <a:gd name="connsiteX2" fmla="*/ 3416 w 11730"/>
                  <a:gd name="connsiteY2" fmla="*/ 55678 h 110457"/>
                  <a:gd name="connsiteX3" fmla="*/ 6110 w 11730"/>
                  <a:gd name="connsiteY3" fmla="*/ 2694 h 110457"/>
                  <a:gd name="connsiteX4" fmla="*/ 8803 w 11730"/>
                  <a:gd name="connsiteY4" fmla="*/ 0 h 110457"/>
                  <a:gd name="connsiteX5" fmla="*/ 11497 w 11730"/>
                  <a:gd name="connsiteY5" fmla="*/ 2694 h 110457"/>
                  <a:gd name="connsiteX6" fmla="*/ 7905 w 11730"/>
                  <a:gd name="connsiteY6" fmla="*/ 56576 h 110457"/>
                  <a:gd name="connsiteX7" fmla="*/ 5212 w 11730"/>
                  <a:gd name="connsiteY7" fmla="*/ 107764 h 110457"/>
                  <a:gd name="connsiteX8" fmla="*/ 3416 w 11730"/>
                  <a:gd name="connsiteY8" fmla="*/ 110458 h 110457"/>
                  <a:gd name="connsiteX9" fmla="*/ 3416 w 11730"/>
                  <a:gd name="connsiteY9" fmla="*/ 110458 h 11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30" h="110457">
                    <a:moveTo>
                      <a:pt x="3416" y="109560"/>
                    </a:moveTo>
                    <a:cubicBezTo>
                      <a:pt x="2519" y="109560"/>
                      <a:pt x="723" y="108662"/>
                      <a:pt x="723" y="107764"/>
                    </a:cubicBezTo>
                    <a:cubicBezTo>
                      <a:pt x="-1073" y="96089"/>
                      <a:pt x="723" y="76333"/>
                      <a:pt x="3416" y="55678"/>
                    </a:cubicBezTo>
                    <a:cubicBezTo>
                      <a:pt x="5212" y="35921"/>
                      <a:pt x="7905" y="16164"/>
                      <a:pt x="6110" y="2694"/>
                    </a:cubicBezTo>
                    <a:cubicBezTo>
                      <a:pt x="6110" y="898"/>
                      <a:pt x="7008" y="0"/>
                      <a:pt x="8803" y="0"/>
                    </a:cubicBezTo>
                    <a:cubicBezTo>
                      <a:pt x="10599" y="0"/>
                      <a:pt x="11497" y="898"/>
                      <a:pt x="11497" y="2694"/>
                    </a:cubicBezTo>
                    <a:cubicBezTo>
                      <a:pt x="12394" y="16164"/>
                      <a:pt x="10599" y="36819"/>
                      <a:pt x="7905" y="56576"/>
                    </a:cubicBezTo>
                    <a:cubicBezTo>
                      <a:pt x="6110" y="77231"/>
                      <a:pt x="3416" y="96089"/>
                      <a:pt x="5212" y="107764"/>
                    </a:cubicBezTo>
                    <a:cubicBezTo>
                      <a:pt x="5212" y="109560"/>
                      <a:pt x="5212" y="110458"/>
                      <a:pt x="3416" y="110458"/>
                    </a:cubicBezTo>
                    <a:cubicBezTo>
                      <a:pt x="3416" y="110458"/>
                      <a:pt x="3416" y="110458"/>
                      <a:pt x="3416" y="110458"/>
                    </a:cubicBezTo>
                  </a:path>
                </a:pathLst>
              </a:custGeom>
              <a:solidFill>
                <a:srgbClr val="1D1D1B"/>
              </a:solidFill>
              <a:ln w="8971" cap="flat">
                <a:noFill/>
                <a:prstDash val="solid"/>
                <a:miter/>
              </a:ln>
            </p:spPr>
            <p:txBody>
              <a:bodyPr rtlCol="0" anchor="ctr"/>
              <a:lstStyle/>
              <a:p>
                <a:endParaRPr lang="en-US"/>
              </a:p>
            </p:txBody>
          </p:sp>
          <p:sp>
            <p:nvSpPr>
              <p:cNvPr id="1639" name="Freeform 1638">
                <a:extLst>
                  <a:ext uri="{FF2B5EF4-FFF2-40B4-BE49-F238E27FC236}">
                    <a16:creationId xmlns:a16="http://schemas.microsoft.com/office/drawing/2014/main" id="{484F80E3-F8F4-8C66-61DC-6032B3718747}"/>
                  </a:ext>
                </a:extLst>
              </p:cNvPr>
              <p:cNvSpPr/>
              <p:nvPr/>
            </p:nvSpPr>
            <p:spPr>
              <a:xfrm>
                <a:off x="13001236" y="5031888"/>
                <a:ext cx="57371" cy="173558"/>
              </a:xfrm>
              <a:custGeom>
                <a:avLst/>
                <a:gdLst>
                  <a:gd name="connsiteX0" fmla="*/ 48393 w 57371"/>
                  <a:gd name="connsiteY0" fmla="*/ 173559 h 173558"/>
                  <a:gd name="connsiteX1" fmla="*/ 48393 w 57371"/>
                  <a:gd name="connsiteY1" fmla="*/ 173559 h 173558"/>
                  <a:gd name="connsiteX2" fmla="*/ 45700 w 57371"/>
                  <a:gd name="connsiteY2" fmla="*/ 170865 h 173558"/>
                  <a:gd name="connsiteX3" fmla="*/ 42108 w 57371"/>
                  <a:gd name="connsiteY3" fmla="*/ 116983 h 173558"/>
                  <a:gd name="connsiteX4" fmla="*/ 22356 w 57371"/>
                  <a:gd name="connsiteY4" fmla="*/ 81960 h 173558"/>
                  <a:gd name="connsiteX5" fmla="*/ 14276 w 57371"/>
                  <a:gd name="connsiteY5" fmla="*/ 71183 h 173558"/>
                  <a:gd name="connsiteX6" fmla="*/ 10684 w 57371"/>
                  <a:gd name="connsiteY6" fmla="*/ 52325 h 173558"/>
                  <a:gd name="connsiteX7" fmla="*/ 7991 w 57371"/>
                  <a:gd name="connsiteY7" fmla="*/ 37956 h 173558"/>
                  <a:gd name="connsiteX8" fmla="*/ 6195 w 57371"/>
                  <a:gd name="connsiteY8" fmla="*/ 32568 h 173558"/>
                  <a:gd name="connsiteX9" fmla="*/ 1706 w 57371"/>
                  <a:gd name="connsiteY9" fmla="*/ 2933 h 173558"/>
                  <a:gd name="connsiteX10" fmla="*/ 7991 w 57371"/>
                  <a:gd name="connsiteY10" fmla="*/ 239 h 173558"/>
                  <a:gd name="connsiteX11" fmla="*/ 20560 w 57371"/>
                  <a:gd name="connsiteY11" fmla="*/ 9219 h 173558"/>
                  <a:gd name="connsiteX12" fmla="*/ 26845 w 57371"/>
                  <a:gd name="connsiteY12" fmla="*/ 22690 h 173558"/>
                  <a:gd name="connsiteX13" fmla="*/ 33130 w 57371"/>
                  <a:gd name="connsiteY13" fmla="*/ 36160 h 173558"/>
                  <a:gd name="connsiteX14" fmla="*/ 42108 w 57371"/>
                  <a:gd name="connsiteY14" fmla="*/ 46039 h 173558"/>
                  <a:gd name="connsiteX15" fmla="*/ 57371 w 57371"/>
                  <a:gd name="connsiteY15" fmla="*/ 63999 h 173558"/>
                  <a:gd name="connsiteX16" fmla="*/ 56473 w 57371"/>
                  <a:gd name="connsiteY16" fmla="*/ 67591 h 173558"/>
                  <a:gd name="connsiteX17" fmla="*/ 52882 w 57371"/>
                  <a:gd name="connsiteY17" fmla="*/ 66693 h 173558"/>
                  <a:gd name="connsiteX18" fmla="*/ 39415 w 57371"/>
                  <a:gd name="connsiteY18" fmla="*/ 50529 h 173558"/>
                  <a:gd name="connsiteX19" fmla="*/ 28641 w 57371"/>
                  <a:gd name="connsiteY19" fmla="*/ 38854 h 173558"/>
                  <a:gd name="connsiteX20" fmla="*/ 22356 w 57371"/>
                  <a:gd name="connsiteY20" fmla="*/ 24486 h 173558"/>
                  <a:gd name="connsiteX21" fmla="*/ 16969 w 57371"/>
                  <a:gd name="connsiteY21" fmla="*/ 11913 h 173558"/>
                  <a:gd name="connsiteX22" fmla="*/ 7991 w 57371"/>
                  <a:gd name="connsiteY22" fmla="*/ 5627 h 173558"/>
                  <a:gd name="connsiteX23" fmla="*/ 6195 w 57371"/>
                  <a:gd name="connsiteY23" fmla="*/ 6525 h 173558"/>
                  <a:gd name="connsiteX24" fmla="*/ 10684 w 57371"/>
                  <a:gd name="connsiteY24" fmla="*/ 30772 h 173558"/>
                  <a:gd name="connsiteX25" fmla="*/ 12480 w 57371"/>
                  <a:gd name="connsiteY25" fmla="*/ 36160 h 173558"/>
                  <a:gd name="connsiteX26" fmla="*/ 15173 w 57371"/>
                  <a:gd name="connsiteY26" fmla="*/ 52325 h 173558"/>
                  <a:gd name="connsiteX27" fmla="*/ 18765 w 57371"/>
                  <a:gd name="connsiteY27" fmla="*/ 69387 h 173558"/>
                  <a:gd name="connsiteX28" fmla="*/ 25947 w 57371"/>
                  <a:gd name="connsiteY28" fmla="*/ 78367 h 173558"/>
                  <a:gd name="connsiteX29" fmla="*/ 46597 w 57371"/>
                  <a:gd name="connsiteY29" fmla="*/ 115187 h 173558"/>
                  <a:gd name="connsiteX30" fmla="*/ 50189 w 57371"/>
                  <a:gd name="connsiteY30" fmla="*/ 170865 h 173558"/>
                  <a:gd name="connsiteX31" fmla="*/ 47495 w 57371"/>
                  <a:gd name="connsiteY31" fmla="*/ 173559 h 173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57371" h="173558">
                    <a:moveTo>
                      <a:pt x="48393" y="173559"/>
                    </a:moveTo>
                    <a:lnTo>
                      <a:pt x="48393" y="173559"/>
                    </a:lnTo>
                    <a:cubicBezTo>
                      <a:pt x="46597" y="173559"/>
                      <a:pt x="45700" y="172661"/>
                      <a:pt x="45700" y="170865"/>
                    </a:cubicBezTo>
                    <a:cubicBezTo>
                      <a:pt x="45700" y="144822"/>
                      <a:pt x="44801" y="126861"/>
                      <a:pt x="42108" y="116983"/>
                    </a:cubicBezTo>
                    <a:cubicBezTo>
                      <a:pt x="37619" y="99920"/>
                      <a:pt x="28641" y="90042"/>
                      <a:pt x="22356" y="81960"/>
                    </a:cubicBezTo>
                    <a:cubicBezTo>
                      <a:pt x="18765" y="78367"/>
                      <a:pt x="16071" y="74775"/>
                      <a:pt x="14276" y="71183"/>
                    </a:cubicBezTo>
                    <a:cubicBezTo>
                      <a:pt x="10684" y="63101"/>
                      <a:pt x="10684" y="57713"/>
                      <a:pt x="10684" y="52325"/>
                    </a:cubicBezTo>
                    <a:cubicBezTo>
                      <a:pt x="10684" y="47834"/>
                      <a:pt x="10684" y="43344"/>
                      <a:pt x="7991" y="37956"/>
                    </a:cubicBezTo>
                    <a:cubicBezTo>
                      <a:pt x="7991" y="36160"/>
                      <a:pt x="7093" y="34364"/>
                      <a:pt x="6195" y="32568"/>
                    </a:cubicBezTo>
                    <a:cubicBezTo>
                      <a:pt x="2604" y="22690"/>
                      <a:pt x="-2783" y="10117"/>
                      <a:pt x="1706" y="2933"/>
                    </a:cubicBezTo>
                    <a:cubicBezTo>
                      <a:pt x="3502" y="1137"/>
                      <a:pt x="5298" y="-659"/>
                      <a:pt x="7991" y="239"/>
                    </a:cubicBezTo>
                    <a:cubicBezTo>
                      <a:pt x="13378" y="239"/>
                      <a:pt x="18765" y="5627"/>
                      <a:pt x="20560" y="9219"/>
                    </a:cubicBezTo>
                    <a:cubicBezTo>
                      <a:pt x="23254" y="14607"/>
                      <a:pt x="25049" y="18200"/>
                      <a:pt x="26845" y="22690"/>
                    </a:cubicBezTo>
                    <a:cubicBezTo>
                      <a:pt x="28641" y="27180"/>
                      <a:pt x="30437" y="31670"/>
                      <a:pt x="33130" y="36160"/>
                    </a:cubicBezTo>
                    <a:cubicBezTo>
                      <a:pt x="34926" y="38854"/>
                      <a:pt x="39415" y="44242"/>
                      <a:pt x="42108" y="46039"/>
                    </a:cubicBezTo>
                    <a:cubicBezTo>
                      <a:pt x="48393" y="49631"/>
                      <a:pt x="54678" y="57713"/>
                      <a:pt x="57371" y="63999"/>
                    </a:cubicBezTo>
                    <a:cubicBezTo>
                      <a:pt x="57371" y="64897"/>
                      <a:pt x="57371" y="66693"/>
                      <a:pt x="56473" y="67591"/>
                    </a:cubicBezTo>
                    <a:cubicBezTo>
                      <a:pt x="55575" y="68489"/>
                      <a:pt x="53780" y="67591"/>
                      <a:pt x="52882" y="66693"/>
                    </a:cubicBezTo>
                    <a:cubicBezTo>
                      <a:pt x="50189" y="61305"/>
                      <a:pt x="44801" y="54121"/>
                      <a:pt x="39415" y="50529"/>
                    </a:cubicBezTo>
                    <a:cubicBezTo>
                      <a:pt x="36721" y="48733"/>
                      <a:pt x="30437" y="42446"/>
                      <a:pt x="28641" y="38854"/>
                    </a:cubicBezTo>
                    <a:cubicBezTo>
                      <a:pt x="25947" y="33466"/>
                      <a:pt x="24152" y="28976"/>
                      <a:pt x="22356" y="24486"/>
                    </a:cubicBezTo>
                    <a:cubicBezTo>
                      <a:pt x="20560" y="19995"/>
                      <a:pt x="18765" y="16403"/>
                      <a:pt x="16969" y="11913"/>
                    </a:cubicBezTo>
                    <a:cubicBezTo>
                      <a:pt x="16071" y="10117"/>
                      <a:pt x="11582" y="5627"/>
                      <a:pt x="7991" y="5627"/>
                    </a:cubicBezTo>
                    <a:cubicBezTo>
                      <a:pt x="7991" y="5627"/>
                      <a:pt x="6195" y="5627"/>
                      <a:pt x="6195" y="6525"/>
                    </a:cubicBezTo>
                    <a:cubicBezTo>
                      <a:pt x="2604" y="11015"/>
                      <a:pt x="7991" y="23588"/>
                      <a:pt x="10684" y="30772"/>
                    </a:cubicBezTo>
                    <a:cubicBezTo>
                      <a:pt x="11582" y="32568"/>
                      <a:pt x="12480" y="34364"/>
                      <a:pt x="12480" y="36160"/>
                    </a:cubicBezTo>
                    <a:cubicBezTo>
                      <a:pt x="14276" y="42446"/>
                      <a:pt x="15173" y="47834"/>
                      <a:pt x="15173" y="52325"/>
                    </a:cubicBezTo>
                    <a:cubicBezTo>
                      <a:pt x="15173" y="57713"/>
                      <a:pt x="15173" y="62203"/>
                      <a:pt x="18765" y="69387"/>
                    </a:cubicBezTo>
                    <a:cubicBezTo>
                      <a:pt x="19663" y="72081"/>
                      <a:pt x="22356" y="74775"/>
                      <a:pt x="25947" y="78367"/>
                    </a:cubicBezTo>
                    <a:cubicBezTo>
                      <a:pt x="32232" y="86450"/>
                      <a:pt x="42108" y="96328"/>
                      <a:pt x="46597" y="115187"/>
                    </a:cubicBezTo>
                    <a:cubicBezTo>
                      <a:pt x="49291" y="125065"/>
                      <a:pt x="51086" y="143924"/>
                      <a:pt x="50189" y="170865"/>
                    </a:cubicBezTo>
                    <a:cubicBezTo>
                      <a:pt x="50189" y="172661"/>
                      <a:pt x="49291" y="173559"/>
                      <a:pt x="47495" y="173559"/>
                    </a:cubicBezTo>
                  </a:path>
                </a:pathLst>
              </a:custGeom>
              <a:solidFill>
                <a:srgbClr val="1D1D1B"/>
              </a:solidFill>
              <a:ln w="8971" cap="flat">
                <a:noFill/>
                <a:prstDash val="solid"/>
                <a:miter/>
              </a:ln>
            </p:spPr>
            <p:txBody>
              <a:bodyPr rtlCol="0" anchor="ctr"/>
              <a:lstStyle/>
              <a:p>
                <a:endParaRPr lang="en-US"/>
              </a:p>
            </p:txBody>
          </p:sp>
          <p:sp>
            <p:nvSpPr>
              <p:cNvPr id="1640" name="Freeform 1639">
                <a:extLst>
                  <a:ext uri="{FF2B5EF4-FFF2-40B4-BE49-F238E27FC236}">
                    <a16:creationId xmlns:a16="http://schemas.microsoft.com/office/drawing/2014/main" id="{34B91BBA-C2FA-0D2C-315C-FDB94E5AFB16}"/>
                  </a:ext>
                </a:extLst>
              </p:cNvPr>
              <p:cNvSpPr/>
              <p:nvPr/>
            </p:nvSpPr>
            <p:spPr>
              <a:xfrm>
                <a:off x="13034366" y="4981066"/>
                <a:ext cx="103387" cy="216298"/>
              </a:xfrm>
              <a:custGeom>
                <a:avLst/>
                <a:gdLst>
                  <a:gd name="connsiteX0" fmla="*/ 72723 w 103387"/>
                  <a:gd name="connsiteY0" fmla="*/ 216298 h 216298"/>
                  <a:gd name="connsiteX1" fmla="*/ 70030 w 103387"/>
                  <a:gd name="connsiteY1" fmla="*/ 213605 h 216298"/>
                  <a:gd name="connsiteX2" fmla="*/ 64643 w 103387"/>
                  <a:gd name="connsiteY2" fmla="*/ 132782 h 216298"/>
                  <a:gd name="connsiteX3" fmla="*/ 88885 w 103387"/>
                  <a:gd name="connsiteY3" fmla="*/ 62735 h 216298"/>
                  <a:gd name="connsiteX4" fmla="*/ 92476 w 103387"/>
                  <a:gd name="connsiteY4" fmla="*/ 57347 h 216298"/>
                  <a:gd name="connsiteX5" fmla="*/ 99658 w 103387"/>
                  <a:gd name="connsiteY5" fmla="*/ 43876 h 216298"/>
                  <a:gd name="connsiteX6" fmla="*/ 99658 w 103387"/>
                  <a:gd name="connsiteY6" fmla="*/ 43876 h 216298"/>
                  <a:gd name="connsiteX7" fmla="*/ 85293 w 103387"/>
                  <a:gd name="connsiteY7" fmla="*/ 56449 h 216298"/>
                  <a:gd name="connsiteX8" fmla="*/ 70928 w 103387"/>
                  <a:gd name="connsiteY8" fmla="*/ 75307 h 216298"/>
                  <a:gd name="connsiteX9" fmla="*/ 64643 w 103387"/>
                  <a:gd name="connsiteY9" fmla="*/ 81594 h 216298"/>
                  <a:gd name="connsiteX10" fmla="*/ 64643 w 103387"/>
                  <a:gd name="connsiteY10" fmla="*/ 81594 h 216298"/>
                  <a:gd name="connsiteX11" fmla="*/ 61052 w 103387"/>
                  <a:gd name="connsiteY11" fmla="*/ 80696 h 216298"/>
                  <a:gd name="connsiteX12" fmla="*/ 65541 w 103387"/>
                  <a:gd name="connsiteY12" fmla="*/ 65429 h 216298"/>
                  <a:gd name="connsiteX13" fmla="*/ 83497 w 103387"/>
                  <a:gd name="connsiteY13" fmla="*/ 31304 h 216298"/>
                  <a:gd name="connsiteX14" fmla="*/ 89782 w 103387"/>
                  <a:gd name="connsiteY14" fmla="*/ 17833 h 216298"/>
                  <a:gd name="connsiteX15" fmla="*/ 79008 w 103387"/>
                  <a:gd name="connsiteY15" fmla="*/ 25018 h 216298"/>
                  <a:gd name="connsiteX16" fmla="*/ 79008 w 103387"/>
                  <a:gd name="connsiteY16" fmla="*/ 25018 h 216298"/>
                  <a:gd name="connsiteX17" fmla="*/ 62848 w 103387"/>
                  <a:gd name="connsiteY17" fmla="*/ 49265 h 216298"/>
                  <a:gd name="connsiteX18" fmla="*/ 45789 w 103387"/>
                  <a:gd name="connsiteY18" fmla="*/ 70817 h 216298"/>
                  <a:gd name="connsiteX19" fmla="*/ 43095 w 103387"/>
                  <a:gd name="connsiteY19" fmla="*/ 70817 h 216298"/>
                  <a:gd name="connsiteX20" fmla="*/ 54767 w 103387"/>
                  <a:gd name="connsiteY20" fmla="*/ 35794 h 216298"/>
                  <a:gd name="connsiteX21" fmla="*/ 62848 w 103387"/>
                  <a:gd name="connsiteY21" fmla="*/ 16038 h 216298"/>
                  <a:gd name="connsiteX22" fmla="*/ 62848 w 103387"/>
                  <a:gd name="connsiteY22" fmla="*/ 16038 h 216298"/>
                  <a:gd name="connsiteX23" fmla="*/ 64643 w 103387"/>
                  <a:gd name="connsiteY23" fmla="*/ 5261 h 216298"/>
                  <a:gd name="connsiteX24" fmla="*/ 56563 w 103387"/>
                  <a:gd name="connsiteY24" fmla="*/ 13343 h 216298"/>
                  <a:gd name="connsiteX25" fmla="*/ 56563 w 103387"/>
                  <a:gd name="connsiteY25" fmla="*/ 13343 h 216298"/>
                  <a:gd name="connsiteX26" fmla="*/ 39504 w 103387"/>
                  <a:gd name="connsiteY26" fmla="*/ 44774 h 216298"/>
                  <a:gd name="connsiteX27" fmla="*/ 26935 w 103387"/>
                  <a:gd name="connsiteY27" fmla="*/ 66327 h 216298"/>
                  <a:gd name="connsiteX28" fmla="*/ 23343 w 103387"/>
                  <a:gd name="connsiteY28" fmla="*/ 66327 h 216298"/>
                  <a:gd name="connsiteX29" fmla="*/ 23343 w 103387"/>
                  <a:gd name="connsiteY29" fmla="*/ 50163 h 216298"/>
                  <a:gd name="connsiteX30" fmla="*/ 26935 w 103387"/>
                  <a:gd name="connsiteY30" fmla="*/ 35794 h 216298"/>
                  <a:gd name="connsiteX31" fmla="*/ 32321 w 103387"/>
                  <a:gd name="connsiteY31" fmla="*/ 15139 h 216298"/>
                  <a:gd name="connsiteX32" fmla="*/ 32321 w 103387"/>
                  <a:gd name="connsiteY32" fmla="*/ 15139 h 216298"/>
                  <a:gd name="connsiteX33" fmla="*/ 32321 w 103387"/>
                  <a:gd name="connsiteY33" fmla="*/ 7057 h 216298"/>
                  <a:gd name="connsiteX34" fmla="*/ 32321 w 103387"/>
                  <a:gd name="connsiteY34" fmla="*/ 7057 h 216298"/>
                  <a:gd name="connsiteX35" fmla="*/ 22446 w 103387"/>
                  <a:gd name="connsiteY35" fmla="*/ 22324 h 216298"/>
                  <a:gd name="connsiteX36" fmla="*/ 21548 w 103387"/>
                  <a:gd name="connsiteY36" fmla="*/ 25018 h 216298"/>
                  <a:gd name="connsiteX37" fmla="*/ 5387 w 103387"/>
                  <a:gd name="connsiteY37" fmla="*/ 95064 h 216298"/>
                  <a:gd name="connsiteX38" fmla="*/ 2693 w 103387"/>
                  <a:gd name="connsiteY38" fmla="*/ 97758 h 216298"/>
                  <a:gd name="connsiteX39" fmla="*/ 0 w 103387"/>
                  <a:gd name="connsiteY39" fmla="*/ 95064 h 216298"/>
                  <a:gd name="connsiteX40" fmla="*/ 16161 w 103387"/>
                  <a:gd name="connsiteY40" fmla="*/ 23222 h 216298"/>
                  <a:gd name="connsiteX41" fmla="*/ 16161 w 103387"/>
                  <a:gd name="connsiteY41" fmla="*/ 21425 h 216298"/>
                  <a:gd name="connsiteX42" fmla="*/ 32321 w 103387"/>
                  <a:gd name="connsiteY42" fmla="*/ 3465 h 216298"/>
                  <a:gd name="connsiteX43" fmla="*/ 35913 w 103387"/>
                  <a:gd name="connsiteY43" fmla="*/ 6159 h 216298"/>
                  <a:gd name="connsiteX44" fmla="*/ 35913 w 103387"/>
                  <a:gd name="connsiteY44" fmla="*/ 16935 h 216298"/>
                  <a:gd name="connsiteX45" fmla="*/ 35913 w 103387"/>
                  <a:gd name="connsiteY45" fmla="*/ 16935 h 216298"/>
                  <a:gd name="connsiteX46" fmla="*/ 30526 w 103387"/>
                  <a:gd name="connsiteY46" fmla="*/ 38488 h 216298"/>
                  <a:gd name="connsiteX47" fmla="*/ 26935 w 103387"/>
                  <a:gd name="connsiteY47" fmla="*/ 51959 h 216298"/>
                  <a:gd name="connsiteX48" fmla="*/ 26037 w 103387"/>
                  <a:gd name="connsiteY48" fmla="*/ 58245 h 216298"/>
                  <a:gd name="connsiteX49" fmla="*/ 34117 w 103387"/>
                  <a:gd name="connsiteY49" fmla="*/ 42978 h 216298"/>
                  <a:gd name="connsiteX50" fmla="*/ 51176 w 103387"/>
                  <a:gd name="connsiteY50" fmla="*/ 11547 h 216298"/>
                  <a:gd name="connsiteX51" fmla="*/ 51176 w 103387"/>
                  <a:gd name="connsiteY51" fmla="*/ 11547 h 216298"/>
                  <a:gd name="connsiteX52" fmla="*/ 66439 w 103387"/>
                  <a:gd name="connsiteY52" fmla="*/ 771 h 216298"/>
                  <a:gd name="connsiteX53" fmla="*/ 66439 w 103387"/>
                  <a:gd name="connsiteY53" fmla="*/ 16935 h 216298"/>
                  <a:gd name="connsiteX54" fmla="*/ 66439 w 103387"/>
                  <a:gd name="connsiteY54" fmla="*/ 16935 h 216298"/>
                  <a:gd name="connsiteX55" fmla="*/ 57461 w 103387"/>
                  <a:gd name="connsiteY55" fmla="*/ 37590 h 216298"/>
                  <a:gd name="connsiteX56" fmla="*/ 48483 w 103387"/>
                  <a:gd name="connsiteY56" fmla="*/ 58245 h 216298"/>
                  <a:gd name="connsiteX57" fmla="*/ 55665 w 103387"/>
                  <a:gd name="connsiteY57" fmla="*/ 47469 h 216298"/>
                  <a:gd name="connsiteX58" fmla="*/ 72723 w 103387"/>
                  <a:gd name="connsiteY58" fmla="*/ 23222 h 216298"/>
                  <a:gd name="connsiteX59" fmla="*/ 72723 w 103387"/>
                  <a:gd name="connsiteY59" fmla="*/ 23222 h 216298"/>
                  <a:gd name="connsiteX60" fmla="*/ 88885 w 103387"/>
                  <a:gd name="connsiteY60" fmla="*/ 14241 h 216298"/>
                  <a:gd name="connsiteX61" fmla="*/ 92476 w 103387"/>
                  <a:gd name="connsiteY61" fmla="*/ 17833 h 216298"/>
                  <a:gd name="connsiteX62" fmla="*/ 85293 w 103387"/>
                  <a:gd name="connsiteY62" fmla="*/ 34896 h 216298"/>
                  <a:gd name="connsiteX63" fmla="*/ 67337 w 103387"/>
                  <a:gd name="connsiteY63" fmla="*/ 68123 h 216298"/>
                  <a:gd name="connsiteX64" fmla="*/ 66439 w 103387"/>
                  <a:gd name="connsiteY64" fmla="*/ 70817 h 216298"/>
                  <a:gd name="connsiteX65" fmla="*/ 79907 w 103387"/>
                  <a:gd name="connsiteY65" fmla="*/ 53755 h 216298"/>
                  <a:gd name="connsiteX66" fmla="*/ 99658 w 103387"/>
                  <a:gd name="connsiteY66" fmla="*/ 39386 h 216298"/>
                  <a:gd name="connsiteX67" fmla="*/ 103250 w 103387"/>
                  <a:gd name="connsiteY67" fmla="*/ 42978 h 216298"/>
                  <a:gd name="connsiteX68" fmla="*/ 95169 w 103387"/>
                  <a:gd name="connsiteY68" fmla="*/ 60939 h 216298"/>
                  <a:gd name="connsiteX69" fmla="*/ 91578 w 103387"/>
                  <a:gd name="connsiteY69" fmla="*/ 66327 h 216298"/>
                  <a:gd name="connsiteX70" fmla="*/ 68234 w 103387"/>
                  <a:gd name="connsiteY70" fmla="*/ 133679 h 216298"/>
                  <a:gd name="connsiteX71" fmla="*/ 73622 w 103387"/>
                  <a:gd name="connsiteY71" fmla="*/ 213605 h 216298"/>
                  <a:gd name="connsiteX72" fmla="*/ 70928 w 103387"/>
                  <a:gd name="connsiteY72" fmla="*/ 216298 h 216298"/>
                  <a:gd name="connsiteX73" fmla="*/ 70928 w 103387"/>
                  <a:gd name="connsiteY73" fmla="*/ 216298 h 21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103387" h="216298">
                    <a:moveTo>
                      <a:pt x="72723" y="216298"/>
                    </a:moveTo>
                    <a:cubicBezTo>
                      <a:pt x="71826" y="216298"/>
                      <a:pt x="70030" y="215400"/>
                      <a:pt x="70030" y="213605"/>
                    </a:cubicBezTo>
                    <a:cubicBezTo>
                      <a:pt x="66439" y="184867"/>
                      <a:pt x="62848" y="150742"/>
                      <a:pt x="64643" y="132782"/>
                    </a:cubicBezTo>
                    <a:cubicBezTo>
                      <a:pt x="68234" y="99554"/>
                      <a:pt x="75417" y="84288"/>
                      <a:pt x="88885" y="62735"/>
                    </a:cubicBezTo>
                    <a:cubicBezTo>
                      <a:pt x="89782" y="60939"/>
                      <a:pt x="91578" y="59143"/>
                      <a:pt x="92476" y="57347"/>
                    </a:cubicBezTo>
                    <a:cubicBezTo>
                      <a:pt x="96067" y="52857"/>
                      <a:pt x="100556" y="46571"/>
                      <a:pt x="99658" y="43876"/>
                    </a:cubicBezTo>
                    <a:cubicBezTo>
                      <a:pt x="99658" y="43876"/>
                      <a:pt x="99658" y="43876"/>
                      <a:pt x="99658" y="43876"/>
                    </a:cubicBezTo>
                    <a:cubicBezTo>
                      <a:pt x="97863" y="43876"/>
                      <a:pt x="92476" y="48366"/>
                      <a:pt x="85293" y="56449"/>
                    </a:cubicBezTo>
                    <a:cubicBezTo>
                      <a:pt x="79907" y="62735"/>
                      <a:pt x="74519" y="70817"/>
                      <a:pt x="70928" y="75307"/>
                    </a:cubicBezTo>
                    <a:cubicBezTo>
                      <a:pt x="66439" y="81594"/>
                      <a:pt x="66439" y="81594"/>
                      <a:pt x="64643" y="81594"/>
                    </a:cubicBezTo>
                    <a:cubicBezTo>
                      <a:pt x="64643" y="81594"/>
                      <a:pt x="64643" y="81594"/>
                      <a:pt x="64643" y="81594"/>
                    </a:cubicBezTo>
                    <a:cubicBezTo>
                      <a:pt x="64643" y="81594"/>
                      <a:pt x="61950" y="81594"/>
                      <a:pt x="61052" y="80696"/>
                    </a:cubicBezTo>
                    <a:cubicBezTo>
                      <a:pt x="59256" y="78900"/>
                      <a:pt x="61052" y="77104"/>
                      <a:pt x="65541" y="65429"/>
                    </a:cubicBezTo>
                    <a:cubicBezTo>
                      <a:pt x="72723" y="50163"/>
                      <a:pt x="79907" y="37590"/>
                      <a:pt x="83497" y="31304"/>
                    </a:cubicBezTo>
                    <a:cubicBezTo>
                      <a:pt x="85293" y="27712"/>
                      <a:pt x="90680" y="20528"/>
                      <a:pt x="89782" y="17833"/>
                    </a:cubicBezTo>
                    <a:cubicBezTo>
                      <a:pt x="88885" y="17833"/>
                      <a:pt x="86191" y="17833"/>
                      <a:pt x="79008" y="25018"/>
                    </a:cubicBezTo>
                    <a:lnTo>
                      <a:pt x="79008" y="25018"/>
                    </a:lnTo>
                    <a:cubicBezTo>
                      <a:pt x="75417" y="29508"/>
                      <a:pt x="68234" y="40284"/>
                      <a:pt x="62848" y="49265"/>
                    </a:cubicBezTo>
                    <a:cubicBezTo>
                      <a:pt x="51176" y="67225"/>
                      <a:pt x="48483" y="70817"/>
                      <a:pt x="45789" y="70817"/>
                    </a:cubicBezTo>
                    <a:cubicBezTo>
                      <a:pt x="45789" y="70817"/>
                      <a:pt x="43994" y="70817"/>
                      <a:pt x="43095" y="70817"/>
                    </a:cubicBezTo>
                    <a:cubicBezTo>
                      <a:pt x="40402" y="69021"/>
                      <a:pt x="41300" y="66327"/>
                      <a:pt x="54767" y="35794"/>
                    </a:cubicBezTo>
                    <a:cubicBezTo>
                      <a:pt x="58359" y="27712"/>
                      <a:pt x="61950" y="19630"/>
                      <a:pt x="62848" y="16038"/>
                    </a:cubicBezTo>
                    <a:lnTo>
                      <a:pt x="62848" y="16038"/>
                    </a:lnTo>
                    <a:cubicBezTo>
                      <a:pt x="65541" y="7057"/>
                      <a:pt x="64643" y="5261"/>
                      <a:pt x="64643" y="5261"/>
                    </a:cubicBezTo>
                    <a:cubicBezTo>
                      <a:pt x="64643" y="5261"/>
                      <a:pt x="62848" y="4363"/>
                      <a:pt x="56563" y="13343"/>
                    </a:cubicBezTo>
                    <a:lnTo>
                      <a:pt x="56563" y="13343"/>
                    </a:lnTo>
                    <a:cubicBezTo>
                      <a:pt x="52074" y="20528"/>
                      <a:pt x="45789" y="33100"/>
                      <a:pt x="39504" y="44774"/>
                    </a:cubicBezTo>
                    <a:cubicBezTo>
                      <a:pt x="29628" y="63633"/>
                      <a:pt x="28730" y="66327"/>
                      <a:pt x="26935" y="66327"/>
                    </a:cubicBezTo>
                    <a:cubicBezTo>
                      <a:pt x="26037" y="66327"/>
                      <a:pt x="24241" y="66327"/>
                      <a:pt x="23343" y="66327"/>
                    </a:cubicBezTo>
                    <a:cubicBezTo>
                      <a:pt x="23343" y="66327"/>
                      <a:pt x="19752" y="63633"/>
                      <a:pt x="23343" y="50163"/>
                    </a:cubicBezTo>
                    <a:cubicBezTo>
                      <a:pt x="24241" y="45672"/>
                      <a:pt x="26037" y="41182"/>
                      <a:pt x="26935" y="35794"/>
                    </a:cubicBezTo>
                    <a:cubicBezTo>
                      <a:pt x="28730" y="28610"/>
                      <a:pt x="30526" y="22324"/>
                      <a:pt x="32321" y="15139"/>
                    </a:cubicBezTo>
                    <a:lnTo>
                      <a:pt x="32321" y="15139"/>
                    </a:lnTo>
                    <a:cubicBezTo>
                      <a:pt x="32321" y="12445"/>
                      <a:pt x="33220" y="8853"/>
                      <a:pt x="32321" y="7057"/>
                    </a:cubicBezTo>
                    <a:cubicBezTo>
                      <a:pt x="32321" y="7057"/>
                      <a:pt x="32321" y="7057"/>
                      <a:pt x="32321" y="7057"/>
                    </a:cubicBezTo>
                    <a:cubicBezTo>
                      <a:pt x="29628" y="7057"/>
                      <a:pt x="26037" y="11547"/>
                      <a:pt x="22446" y="22324"/>
                    </a:cubicBezTo>
                    <a:cubicBezTo>
                      <a:pt x="22446" y="23222"/>
                      <a:pt x="22446" y="24120"/>
                      <a:pt x="21548" y="25018"/>
                    </a:cubicBezTo>
                    <a:cubicBezTo>
                      <a:pt x="12570" y="44774"/>
                      <a:pt x="6285" y="74410"/>
                      <a:pt x="5387" y="95064"/>
                    </a:cubicBezTo>
                    <a:cubicBezTo>
                      <a:pt x="5387" y="96860"/>
                      <a:pt x="4489" y="97758"/>
                      <a:pt x="2693" y="97758"/>
                    </a:cubicBezTo>
                    <a:cubicBezTo>
                      <a:pt x="898" y="97758"/>
                      <a:pt x="0" y="96860"/>
                      <a:pt x="0" y="95064"/>
                    </a:cubicBezTo>
                    <a:cubicBezTo>
                      <a:pt x="0" y="73511"/>
                      <a:pt x="7182" y="43876"/>
                      <a:pt x="16161" y="23222"/>
                    </a:cubicBezTo>
                    <a:cubicBezTo>
                      <a:pt x="16161" y="23222"/>
                      <a:pt x="16161" y="22324"/>
                      <a:pt x="16161" y="21425"/>
                    </a:cubicBezTo>
                    <a:cubicBezTo>
                      <a:pt x="18854" y="14241"/>
                      <a:pt x="24241" y="1669"/>
                      <a:pt x="32321" y="3465"/>
                    </a:cubicBezTo>
                    <a:cubicBezTo>
                      <a:pt x="34117" y="3465"/>
                      <a:pt x="35015" y="4363"/>
                      <a:pt x="35913" y="6159"/>
                    </a:cubicBezTo>
                    <a:cubicBezTo>
                      <a:pt x="37709" y="8853"/>
                      <a:pt x="36811" y="13343"/>
                      <a:pt x="35913" y="16935"/>
                    </a:cubicBezTo>
                    <a:lnTo>
                      <a:pt x="35913" y="16935"/>
                    </a:lnTo>
                    <a:cubicBezTo>
                      <a:pt x="34117" y="25018"/>
                      <a:pt x="32321" y="32202"/>
                      <a:pt x="30526" y="38488"/>
                    </a:cubicBezTo>
                    <a:cubicBezTo>
                      <a:pt x="29628" y="42978"/>
                      <a:pt x="27832" y="47469"/>
                      <a:pt x="26935" y="51959"/>
                    </a:cubicBezTo>
                    <a:cubicBezTo>
                      <a:pt x="26935" y="54653"/>
                      <a:pt x="26037" y="56449"/>
                      <a:pt x="26037" y="58245"/>
                    </a:cubicBezTo>
                    <a:cubicBezTo>
                      <a:pt x="27832" y="54653"/>
                      <a:pt x="31424" y="48366"/>
                      <a:pt x="34117" y="42978"/>
                    </a:cubicBezTo>
                    <a:cubicBezTo>
                      <a:pt x="40402" y="31304"/>
                      <a:pt x="46687" y="17833"/>
                      <a:pt x="51176" y="11547"/>
                    </a:cubicBezTo>
                    <a:lnTo>
                      <a:pt x="51176" y="11547"/>
                    </a:lnTo>
                    <a:cubicBezTo>
                      <a:pt x="53869" y="7057"/>
                      <a:pt x="60154" y="-2821"/>
                      <a:pt x="66439" y="771"/>
                    </a:cubicBezTo>
                    <a:cubicBezTo>
                      <a:pt x="71826" y="4363"/>
                      <a:pt x="68234" y="12445"/>
                      <a:pt x="66439" y="16935"/>
                    </a:cubicBezTo>
                    <a:lnTo>
                      <a:pt x="66439" y="16935"/>
                    </a:lnTo>
                    <a:cubicBezTo>
                      <a:pt x="64643" y="22324"/>
                      <a:pt x="61052" y="29508"/>
                      <a:pt x="57461" y="37590"/>
                    </a:cubicBezTo>
                    <a:cubicBezTo>
                      <a:pt x="54767" y="43876"/>
                      <a:pt x="51176" y="51959"/>
                      <a:pt x="48483" y="58245"/>
                    </a:cubicBezTo>
                    <a:cubicBezTo>
                      <a:pt x="51176" y="54653"/>
                      <a:pt x="53869" y="51061"/>
                      <a:pt x="55665" y="47469"/>
                    </a:cubicBezTo>
                    <a:cubicBezTo>
                      <a:pt x="61950" y="37590"/>
                      <a:pt x="68234" y="27712"/>
                      <a:pt x="72723" y="23222"/>
                    </a:cubicBezTo>
                    <a:lnTo>
                      <a:pt x="72723" y="23222"/>
                    </a:lnTo>
                    <a:cubicBezTo>
                      <a:pt x="76315" y="18732"/>
                      <a:pt x="82600" y="11547"/>
                      <a:pt x="88885" y="14241"/>
                    </a:cubicBezTo>
                    <a:cubicBezTo>
                      <a:pt x="90680" y="14241"/>
                      <a:pt x="91578" y="16038"/>
                      <a:pt x="92476" y="17833"/>
                    </a:cubicBezTo>
                    <a:cubicBezTo>
                      <a:pt x="93374" y="21425"/>
                      <a:pt x="90680" y="26814"/>
                      <a:pt x="85293" y="34896"/>
                    </a:cubicBezTo>
                    <a:cubicBezTo>
                      <a:pt x="81702" y="41182"/>
                      <a:pt x="74519" y="52857"/>
                      <a:pt x="67337" y="68123"/>
                    </a:cubicBezTo>
                    <a:cubicBezTo>
                      <a:pt x="67337" y="68123"/>
                      <a:pt x="67337" y="69919"/>
                      <a:pt x="66439" y="70817"/>
                    </a:cubicBezTo>
                    <a:cubicBezTo>
                      <a:pt x="70030" y="65429"/>
                      <a:pt x="75417" y="59143"/>
                      <a:pt x="79907" y="53755"/>
                    </a:cubicBezTo>
                    <a:cubicBezTo>
                      <a:pt x="83497" y="50163"/>
                      <a:pt x="94271" y="37590"/>
                      <a:pt x="99658" y="39386"/>
                    </a:cubicBezTo>
                    <a:cubicBezTo>
                      <a:pt x="102352" y="40284"/>
                      <a:pt x="103250" y="42080"/>
                      <a:pt x="103250" y="42978"/>
                    </a:cubicBezTo>
                    <a:cubicBezTo>
                      <a:pt x="104147" y="47469"/>
                      <a:pt x="100556" y="53755"/>
                      <a:pt x="95169" y="60939"/>
                    </a:cubicBezTo>
                    <a:cubicBezTo>
                      <a:pt x="94271" y="62735"/>
                      <a:pt x="92476" y="64531"/>
                      <a:pt x="91578" y="66327"/>
                    </a:cubicBezTo>
                    <a:cubicBezTo>
                      <a:pt x="79008" y="86084"/>
                      <a:pt x="71826" y="101351"/>
                      <a:pt x="68234" y="133679"/>
                    </a:cubicBezTo>
                    <a:cubicBezTo>
                      <a:pt x="66439" y="150742"/>
                      <a:pt x="70030" y="185765"/>
                      <a:pt x="73622" y="213605"/>
                    </a:cubicBezTo>
                    <a:cubicBezTo>
                      <a:pt x="73622" y="215400"/>
                      <a:pt x="73622" y="216298"/>
                      <a:pt x="70928" y="216298"/>
                    </a:cubicBezTo>
                    <a:cubicBezTo>
                      <a:pt x="70928" y="216298"/>
                      <a:pt x="70928" y="216298"/>
                      <a:pt x="70928" y="216298"/>
                    </a:cubicBezTo>
                  </a:path>
                </a:pathLst>
              </a:custGeom>
              <a:solidFill>
                <a:srgbClr val="1D1D1B"/>
              </a:solidFill>
              <a:ln w="8971" cap="flat">
                <a:noFill/>
                <a:prstDash val="solid"/>
                <a:miter/>
              </a:ln>
            </p:spPr>
            <p:txBody>
              <a:bodyPr rtlCol="0" anchor="ctr"/>
              <a:lstStyle/>
              <a:p>
                <a:endParaRPr lang="en-US"/>
              </a:p>
            </p:txBody>
          </p:sp>
          <p:sp>
            <p:nvSpPr>
              <p:cNvPr id="1641" name="Freeform 1640">
                <a:extLst>
                  <a:ext uri="{FF2B5EF4-FFF2-40B4-BE49-F238E27FC236}">
                    <a16:creationId xmlns:a16="http://schemas.microsoft.com/office/drawing/2014/main" id="{E66F86BA-D795-8AE6-B372-DDD4105D407A}"/>
                  </a:ext>
                </a:extLst>
              </p:cNvPr>
              <p:cNvSpPr/>
              <p:nvPr/>
            </p:nvSpPr>
            <p:spPr>
              <a:xfrm>
                <a:off x="13041549" y="5230592"/>
                <a:ext cx="87986" cy="370887"/>
              </a:xfrm>
              <a:custGeom>
                <a:avLst/>
                <a:gdLst>
                  <a:gd name="connsiteX0" fmla="*/ 1796 w 87986"/>
                  <a:gd name="connsiteY0" fmla="*/ 370887 h 370887"/>
                  <a:gd name="connsiteX1" fmla="*/ 1796 w 87986"/>
                  <a:gd name="connsiteY1" fmla="*/ 370887 h 370887"/>
                  <a:gd name="connsiteX2" fmla="*/ 0 w 87986"/>
                  <a:gd name="connsiteY2" fmla="*/ 367295 h 370887"/>
                  <a:gd name="connsiteX3" fmla="*/ 42198 w 87986"/>
                  <a:gd name="connsiteY3" fmla="*/ 261327 h 370887"/>
                  <a:gd name="connsiteX4" fmla="*/ 74519 w 87986"/>
                  <a:gd name="connsiteY4" fmla="*/ 174218 h 370887"/>
                  <a:gd name="connsiteX5" fmla="*/ 81702 w 87986"/>
                  <a:gd name="connsiteY5" fmla="*/ 86211 h 370887"/>
                  <a:gd name="connsiteX6" fmla="*/ 81702 w 87986"/>
                  <a:gd name="connsiteY6" fmla="*/ 81721 h 370887"/>
                  <a:gd name="connsiteX7" fmla="*/ 76315 w 87986"/>
                  <a:gd name="connsiteY7" fmla="*/ 3592 h 370887"/>
                  <a:gd name="connsiteX8" fmla="*/ 78111 w 87986"/>
                  <a:gd name="connsiteY8" fmla="*/ 0 h 370887"/>
                  <a:gd name="connsiteX9" fmla="*/ 81702 w 87986"/>
                  <a:gd name="connsiteY9" fmla="*/ 1796 h 370887"/>
                  <a:gd name="connsiteX10" fmla="*/ 87987 w 87986"/>
                  <a:gd name="connsiteY10" fmla="*/ 81721 h 370887"/>
                  <a:gd name="connsiteX11" fmla="*/ 87987 w 87986"/>
                  <a:gd name="connsiteY11" fmla="*/ 87109 h 370887"/>
                  <a:gd name="connsiteX12" fmla="*/ 80804 w 87986"/>
                  <a:gd name="connsiteY12" fmla="*/ 176014 h 370887"/>
                  <a:gd name="connsiteX13" fmla="*/ 48483 w 87986"/>
                  <a:gd name="connsiteY13" fmla="*/ 264021 h 370887"/>
                  <a:gd name="connsiteX14" fmla="*/ 6285 w 87986"/>
                  <a:gd name="connsiteY14" fmla="*/ 369091 h 370887"/>
                  <a:gd name="connsiteX15" fmla="*/ 3592 w 87986"/>
                  <a:gd name="connsiteY15" fmla="*/ 370887 h 370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7986" h="370887">
                    <a:moveTo>
                      <a:pt x="1796" y="370887"/>
                    </a:moveTo>
                    <a:cubicBezTo>
                      <a:pt x="1796" y="370887"/>
                      <a:pt x="1796" y="370887"/>
                      <a:pt x="1796" y="370887"/>
                    </a:cubicBezTo>
                    <a:cubicBezTo>
                      <a:pt x="898" y="370887"/>
                      <a:pt x="0" y="369091"/>
                      <a:pt x="0" y="367295"/>
                    </a:cubicBezTo>
                    <a:cubicBezTo>
                      <a:pt x="13467" y="325985"/>
                      <a:pt x="28730" y="291860"/>
                      <a:pt x="42198" y="261327"/>
                    </a:cubicBezTo>
                    <a:cubicBezTo>
                      <a:pt x="56563" y="228998"/>
                      <a:pt x="69133" y="201159"/>
                      <a:pt x="74519" y="174218"/>
                    </a:cubicBezTo>
                    <a:cubicBezTo>
                      <a:pt x="81702" y="137399"/>
                      <a:pt x="81702" y="110458"/>
                      <a:pt x="81702" y="86211"/>
                    </a:cubicBezTo>
                    <a:lnTo>
                      <a:pt x="81702" y="81721"/>
                    </a:lnTo>
                    <a:cubicBezTo>
                      <a:pt x="81702" y="53882"/>
                      <a:pt x="79907" y="17063"/>
                      <a:pt x="76315" y="3592"/>
                    </a:cubicBezTo>
                    <a:cubicBezTo>
                      <a:pt x="76315" y="1796"/>
                      <a:pt x="76315" y="898"/>
                      <a:pt x="78111" y="0"/>
                    </a:cubicBezTo>
                    <a:cubicBezTo>
                      <a:pt x="79907" y="0"/>
                      <a:pt x="80804" y="0"/>
                      <a:pt x="81702" y="1796"/>
                    </a:cubicBezTo>
                    <a:cubicBezTo>
                      <a:pt x="86191" y="15266"/>
                      <a:pt x="87089" y="52984"/>
                      <a:pt x="87987" y="81721"/>
                    </a:cubicBezTo>
                    <a:lnTo>
                      <a:pt x="87987" y="87109"/>
                    </a:lnTo>
                    <a:cubicBezTo>
                      <a:pt x="87987" y="111356"/>
                      <a:pt x="87987" y="138297"/>
                      <a:pt x="80804" y="176014"/>
                    </a:cubicBezTo>
                    <a:cubicBezTo>
                      <a:pt x="75417" y="202955"/>
                      <a:pt x="62848" y="230794"/>
                      <a:pt x="48483" y="264021"/>
                    </a:cubicBezTo>
                    <a:cubicBezTo>
                      <a:pt x="35015" y="294554"/>
                      <a:pt x="19752" y="328679"/>
                      <a:pt x="6285" y="369091"/>
                    </a:cubicBezTo>
                    <a:cubicBezTo>
                      <a:pt x="6285" y="369989"/>
                      <a:pt x="4489" y="370887"/>
                      <a:pt x="3592" y="370887"/>
                    </a:cubicBezTo>
                  </a:path>
                </a:pathLst>
              </a:custGeom>
              <a:solidFill>
                <a:srgbClr val="1D1D1B"/>
              </a:solidFill>
              <a:ln w="8971" cap="flat">
                <a:noFill/>
                <a:prstDash val="solid"/>
                <a:miter/>
              </a:ln>
            </p:spPr>
            <p:txBody>
              <a:bodyPr rtlCol="0" anchor="ctr"/>
              <a:lstStyle/>
              <a:p>
                <a:endParaRPr lang="en-US"/>
              </a:p>
            </p:txBody>
          </p:sp>
          <p:sp>
            <p:nvSpPr>
              <p:cNvPr id="1642" name="Freeform 1641">
                <a:extLst>
                  <a:ext uri="{FF2B5EF4-FFF2-40B4-BE49-F238E27FC236}">
                    <a16:creationId xmlns:a16="http://schemas.microsoft.com/office/drawing/2014/main" id="{F56F72B9-DD1D-ACBC-F358-4DF54E31626F}"/>
                  </a:ext>
                </a:extLst>
              </p:cNvPr>
              <p:cNvSpPr/>
              <p:nvPr/>
            </p:nvSpPr>
            <p:spPr>
              <a:xfrm>
                <a:off x="13043345" y="5187115"/>
                <a:ext cx="70402" cy="26414"/>
              </a:xfrm>
              <a:custGeom>
                <a:avLst/>
                <a:gdLst>
                  <a:gd name="connsiteX0" fmla="*/ 28730 w 70402"/>
                  <a:gd name="connsiteY0" fmla="*/ 26415 h 26414"/>
                  <a:gd name="connsiteX1" fmla="*/ 12570 w 70402"/>
                  <a:gd name="connsiteY1" fmla="*/ 23721 h 26414"/>
                  <a:gd name="connsiteX2" fmla="*/ 0 w 70402"/>
                  <a:gd name="connsiteY2" fmla="*/ 13842 h 26414"/>
                  <a:gd name="connsiteX3" fmla="*/ 0 w 70402"/>
                  <a:gd name="connsiteY3" fmla="*/ 10250 h 26414"/>
                  <a:gd name="connsiteX4" fmla="*/ 3592 w 70402"/>
                  <a:gd name="connsiteY4" fmla="*/ 10250 h 26414"/>
                  <a:gd name="connsiteX5" fmla="*/ 13467 w 70402"/>
                  <a:gd name="connsiteY5" fmla="*/ 18333 h 26414"/>
                  <a:gd name="connsiteX6" fmla="*/ 65541 w 70402"/>
                  <a:gd name="connsiteY6" fmla="*/ 1270 h 26414"/>
                  <a:gd name="connsiteX7" fmla="*/ 69133 w 70402"/>
                  <a:gd name="connsiteY7" fmla="*/ 372 h 26414"/>
                  <a:gd name="connsiteX8" fmla="*/ 70030 w 70402"/>
                  <a:gd name="connsiteY8" fmla="*/ 3964 h 26414"/>
                  <a:gd name="connsiteX9" fmla="*/ 28730 w 70402"/>
                  <a:gd name="connsiteY9" fmla="*/ 26415 h 26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402" h="26414">
                    <a:moveTo>
                      <a:pt x="28730" y="26415"/>
                    </a:moveTo>
                    <a:cubicBezTo>
                      <a:pt x="22446" y="26415"/>
                      <a:pt x="17059" y="25517"/>
                      <a:pt x="12570" y="23721"/>
                    </a:cubicBezTo>
                    <a:cubicBezTo>
                      <a:pt x="7182" y="21925"/>
                      <a:pt x="4489" y="19231"/>
                      <a:pt x="0" y="13842"/>
                    </a:cubicBezTo>
                    <a:cubicBezTo>
                      <a:pt x="0" y="12944"/>
                      <a:pt x="0" y="11148"/>
                      <a:pt x="0" y="10250"/>
                    </a:cubicBezTo>
                    <a:cubicBezTo>
                      <a:pt x="0" y="9352"/>
                      <a:pt x="2693" y="10250"/>
                      <a:pt x="3592" y="10250"/>
                    </a:cubicBezTo>
                    <a:cubicBezTo>
                      <a:pt x="7182" y="14741"/>
                      <a:pt x="8978" y="16537"/>
                      <a:pt x="13467" y="18333"/>
                    </a:cubicBezTo>
                    <a:cubicBezTo>
                      <a:pt x="26037" y="22823"/>
                      <a:pt x="53869" y="22823"/>
                      <a:pt x="65541" y="1270"/>
                    </a:cubicBezTo>
                    <a:cubicBezTo>
                      <a:pt x="65541" y="372"/>
                      <a:pt x="67337" y="-526"/>
                      <a:pt x="69133" y="372"/>
                    </a:cubicBezTo>
                    <a:cubicBezTo>
                      <a:pt x="70030" y="372"/>
                      <a:pt x="70928" y="2168"/>
                      <a:pt x="70030" y="3964"/>
                    </a:cubicBezTo>
                    <a:cubicBezTo>
                      <a:pt x="61052" y="20129"/>
                      <a:pt x="43994" y="26415"/>
                      <a:pt x="28730" y="26415"/>
                    </a:cubicBezTo>
                  </a:path>
                </a:pathLst>
              </a:custGeom>
              <a:solidFill>
                <a:srgbClr val="1D1D1B"/>
              </a:solidFill>
              <a:ln w="8971" cap="flat">
                <a:noFill/>
                <a:prstDash val="solid"/>
                <a:miter/>
              </a:ln>
            </p:spPr>
            <p:txBody>
              <a:bodyPr rtlCol="0" anchor="ctr"/>
              <a:lstStyle/>
              <a:p>
                <a:endParaRPr lang="en-US"/>
              </a:p>
            </p:txBody>
          </p:sp>
          <p:sp>
            <p:nvSpPr>
              <p:cNvPr id="1643" name="Freeform 1642">
                <a:extLst>
                  <a:ext uri="{FF2B5EF4-FFF2-40B4-BE49-F238E27FC236}">
                    <a16:creationId xmlns:a16="http://schemas.microsoft.com/office/drawing/2014/main" id="{87043491-B577-D040-B650-CE54F9ACEB45}"/>
                  </a:ext>
                </a:extLst>
              </p:cNvPr>
              <p:cNvSpPr/>
              <p:nvPr/>
            </p:nvSpPr>
            <p:spPr>
              <a:xfrm>
                <a:off x="12702733" y="6025350"/>
                <a:ext cx="300543" cy="62862"/>
              </a:xfrm>
              <a:custGeom>
                <a:avLst/>
                <a:gdLst>
                  <a:gd name="connsiteX0" fmla="*/ 62287 w 300543"/>
                  <a:gd name="connsiteY0" fmla="*/ 61964 h 62862"/>
                  <a:gd name="connsiteX1" fmla="*/ 3030 w 300543"/>
                  <a:gd name="connsiteY1" fmla="*/ 52086 h 62862"/>
                  <a:gd name="connsiteX2" fmla="*/ 337 w 300543"/>
                  <a:gd name="connsiteY2" fmla="*/ 45799 h 62862"/>
                  <a:gd name="connsiteX3" fmla="*/ 3030 w 300543"/>
                  <a:gd name="connsiteY3" fmla="*/ 26043 h 62862"/>
                  <a:gd name="connsiteX4" fmla="*/ 5724 w 300543"/>
                  <a:gd name="connsiteY4" fmla="*/ 2694 h 62862"/>
                  <a:gd name="connsiteX5" fmla="*/ 8417 w 300543"/>
                  <a:gd name="connsiteY5" fmla="*/ 0 h 62862"/>
                  <a:gd name="connsiteX6" fmla="*/ 11111 w 300543"/>
                  <a:gd name="connsiteY6" fmla="*/ 2694 h 62862"/>
                  <a:gd name="connsiteX7" fmla="*/ 8417 w 300543"/>
                  <a:gd name="connsiteY7" fmla="*/ 26941 h 62862"/>
                  <a:gd name="connsiteX8" fmla="*/ 5724 w 300543"/>
                  <a:gd name="connsiteY8" fmla="*/ 45799 h 62862"/>
                  <a:gd name="connsiteX9" fmla="*/ 6621 w 300543"/>
                  <a:gd name="connsiteY9" fmla="*/ 47596 h 62862"/>
                  <a:gd name="connsiteX10" fmla="*/ 146682 w 300543"/>
                  <a:gd name="connsiteY10" fmla="*/ 45799 h 62862"/>
                  <a:gd name="connsiteX11" fmla="*/ 214917 w 300543"/>
                  <a:gd name="connsiteY11" fmla="*/ 26043 h 62862"/>
                  <a:gd name="connsiteX12" fmla="*/ 268786 w 300543"/>
                  <a:gd name="connsiteY12" fmla="*/ 9878 h 62862"/>
                  <a:gd name="connsiteX13" fmla="*/ 300210 w 300543"/>
                  <a:gd name="connsiteY13" fmla="*/ 13470 h 62862"/>
                  <a:gd name="connsiteX14" fmla="*/ 282253 w 300543"/>
                  <a:gd name="connsiteY14" fmla="*/ 31431 h 62862"/>
                  <a:gd name="connsiteX15" fmla="*/ 278662 w 300543"/>
                  <a:gd name="connsiteY15" fmla="*/ 30533 h 62862"/>
                  <a:gd name="connsiteX16" fmla="*/ 279560 w 300543"/>
                  <a:gd name="connsiteY16" fmla="*/ 26941 h 62862"/>
                  <a:gd name="connsiteX17" fmla="*/ 294823 w 300543"/>
                  <a:gd name="connsiteY17" fmla="*/ 15266 h 62862"/>
                  <a:gd name="connsiteX18" fmla="*/ 269684 w 300543"/>
                  <a:gd name="connsiteY18" fmla="*/ 15266 h 62862"/>
                  <a:gd name="connsiteX19" fmla="*/ 215814 w 300543"/>
                  <a:gd name="connsiteY19" fmla="*/ 31431 h 62862"/>
                  <a:gd name="connsiteX20" fmla="*/ 147580 w 300543"/>
                  <a:gd name="connsiteY20" fmla="*/ 52086 h 62862"/>
                  <a:gd name="connsiteX21" fmla="*/ 62287 w 300543"/>
                  <a:gd name="connsiteY21" fmla="*/ 62862 h 62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0543" h="62862">
                    <a:moveTo>
                      <a:pt x="62287" y="61964"/>
                    </a:moveTo>
                    <a:cubicBezTo>
                      <a:pt x="33556" y="61964"/>
                      <a:pt x="10213" y="58372"/>
                      <a:pt x="3030" y="52086"/>
                    </a:cubicBezTo>
                    <a:cubicBezTo>
                      <a:pt x="337" y="49392"/>
                      <a:pt x="-561" y="47596"/>
                      <a:pt x="337" y="45799"/>
                    </a:cubicBezTo>
                    <a:cubicBezTo>
                      <a:pt x="337" y="38615"/>
                      <a:pt x="2132" y="33227"/>
                      <a:pt x="3030" y="26043"/>
                    </a:cubicBezTo>
                    <a:cubicBezTo>
                      <a:pt x="3928" y="18858"/>
                      <a:pt x="4826" y="11674"/>
                      <a:pt x="5724" y="2694"/>
                    </a:cubicBezTo>
                    <a:cubicBezTo>
                      <a:pt x="5724" y="898"/>
                      <a:pt x="7520" y="0"/>
                      <a:pt x="8417" y="0"/>
                    </a:cubicBezTo>
                    <a:cubicBezTo>
                      <a:pt x="10213" y="0"/>
                      <a:pt x="11111" y="898"/>
                      <a:pt x="11111" y="2694"/>
                    </a:cubicBezTo>
                    <a:cubicBezTo>
                      <a:pt x="11111" y="12572"/>
                      <a:pt x="9315" y="19757"/>
                      <a:pt x="8417" y="26941"/>
                    </a:cubicBezTo>
                    <a:cubicBezTo>
                      <a:pt x="7520" y="33227"/>
                      <a:pt x="6621" y="39513"/>
                      <a:pt x="5724" y="45799"/>
                    </a:cubicBezTo>
                    <a:cubicBezTo>
                      <a:pt x="5724" y="45799"/>
                      <a:pt x="5724" y="47596"/>
                      <a:pt x="6621" y="47596"/>
                    </a:cubicBezTo>
                    <a:cubicBezTo>
                      <a:pt x="19191" y="57474"/>
                      <a:pt x="88324" y="61066"/>
                      <a:pt x="146682" y="45799"/>
                    </a:cubicBezTo>
                    <a:cubicBezTo>
                      <a:pt x="170923" y="39513"/>
                      <a:pt x="194267" y="32329"/>
                      <a:pt x="214917" y="26043"/>
                    </a:cubicBezTo>
                    <a:cubicBezTo>
                      <a:pt x="234669" y="19757"/>
                      <a:pt x="253523" y="14368"/>
                      <a:pt x="268786" y="9878"/>
                    </a:cubicBezTo>
                    <a:cubicBezTo>
                      <a:pt x="277764" y="8082"/>
                      <a:pt x="297517" y="5388"/>
                      <a:pt x="300210" y="13470"/>
                    </a:cubicBezTo>
                    <a:cubicBezTo>
                      <a:pt x="302006" y="18858"/>
                      <a:pt x="296618" y="24247"/>
                      <a:pt x="282253" y="31431"/>
                    </a:cubicBezTo>
                    <a:cubicBezTo>
                      <a:pt x="281356" y="31431"/>
                      <a:pt x="279560" y="31431"/>
                      <a:pt x="278662" y="30533"/>
                    </a:cubicBezTo>
                    <a:cubicBezTo>
                      <a:pt x="278662" y="29635"/>
                      <a:pt x="278662" y="27839"/>
                      <a:pt x="279560" y="26941"/>
                    </a:cubicBezTo>
                    <a:cubicBezTo>
                      <a:pt x="294823" y="18858"/>
                      <a:pt x="294823" y="15266"/>
                      <a:pt x="294823" y="15266"/>
                    </a:cubicBezTo>
                    <a:cubicBezTo>
                      <a:pt x="294823" y="13470"/>
                      <a:pt x="282253" y="11674"/>
                      <a:pt x="269684" y="15266"/>
                    </a:cubicBezTo>
                    <a:cubicBezTo>
                      <a:pt x="253523" y="18858"/>
                      <a:pt x="235566" y="25145"/>
                      <a:pt x="215814" y="31431"/>
                    </a:cubicBezTo>
                    <a:cubicBezTo>
                      <a:pt x="195164" y="37717"/>
                      <a:pt x="171821" y="44902"/>
                      <a:pt x="147580" y="52086"/>
                    </a:cubicBezTo>
                    <a:cubicBezTo>
                      <a:pt x="118849" y="59270"/>
                      <a:pt x="88324" y="62862"/>
                      <a:pt x="62287" y="62862"/>
                    </a:cubicBezTo>
                  </a:path>
                </a:pathLst>
              </a:custGeom>
              <a:solidFill>
                <a:srgbClr val="1D1D1B"/>
              </a:solidFill>
              <a:ln w="8971" cap="flat">
                <a:noFill/>
                <a:prstDash val="solid"/>
                <a:miter/>
              </a:ln>
            </p:spPr>
            <p:txBody>
              <a:bodyPr rtlCol="0" anchor="ctr"/>
              <a:lstStyle/>
              <a:p>
                <a:endParaRPr lang="en-US"/>
              </a:p>
            </p:txBody>
          </p:sp>
          <p:sp>
            <p:nvSpPr>
              <p:cNvPr id="1644" name="Freeform 1643">
                <a:extLst>
                  <a:ext uri="{FF2B5EF4-FFF2-40B4-BE49-F238E27FC236}">
                    <a16:creationId xmlns:a16="http://schemas.microsoft.com/office/drawing/2014/main" id="{9CFC67CA-74E3-E3FB-82C9-6F110798CC4D}"/>
                  </a:ext>
                </a:extLst>
              </p:cNvPr>
              <p:cNvSpPr/>
              <p:nvPr/>
            </p:nvSpPr>
            <p:spPr>
              <a:xfrm>
                <a:off x="12719776" y="5586758"/>
                <a:ext cx="46493" cy="228452"/>
              </a:xfrm>
              <a:custGeom>
                <a:avLst/>
                <a:gdLst>
                  <a:gd name="connsiteX0" fmla="*/ 2148 w 46493"/>
                  <a:gd name="connsiteY0" fmla="*/ 228452 h 228452"/>
                  <a:gd name="connsiteX1" fmla="*/ 2148 w 46493"/>
                  <a:gd name="connsiteY1" fmla="*/ 228452 h 228452"/>
                  <a:gd name="connsiteX2" fmla="*/ 352 w 46493"/>
                  <a:gd name="connsiteY2" fmla="*/ 225758 h 228452"/>
                  <a:gd name="connsiteX3" fmla="*/ 9330 w 46493"/>
                  <a:gd name="connsiteY3" fmla="*/ 186245 h 228452"/>
                  <a:gd name="connsiteX4" fmla="*/ 20104 w 46493"/>
                  <a:gd name="connsiteY4" fmla="*/ 135955 h 228452"/>
                  <a:gd name="connsiteX5" fmla="*/ 41652 w 46493"/>
                  <a:gd name="connsiteY5" fmla="*/ 2148 h 228452"/>
                  <a:gd name="connsiteX6" fmla="*/ 44346 w 46493"/>
                  <a:gd name="connsiteY6" fmla="*/ 352 h 228452"/>
                  <a:gd name="connsiteX7" fmla="*/ 46141 w 46493"/>
                  <a:gd name="connsiteY7" fmla="*/ 3047 h 228452"/>
                  <a:gd name="connsiteX8" fmla="*/ 24593 w 46493"/>
                  <a:gd name="connsiteY8" fmla="*/ 136853 h 228452"/>
                  <a:gd name="connsiteX9" fmla="*/ 13819 w 46493"/>
                  <a:gd name="connsiteY9" fmla="*/ 187143 h 228452"/>
                  <a:gd name="connsiteX10" fmla="*/ 4841 w 46493"/>
                  <a:gd name="connsiteY10" fmla="*/ 226656 h 228452"/>
                  <a:gd name="connsiteX11" fmla="*/ 2148 w 46493"/>
                  <a:gd name="connsiteY11" fmla="*/ 228452 h 228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493" h="228452">
                    <a:moveTo>
                      <a:pt x="2148" y="228452"/>
                    </a:moveTo>
                    <a:cubicBezTo>
                      <a:pt x="2148" y="228452"/>
                      <a:pt x="2148" y="228452"/>
                      <a:pt x="2148" y="228452"/>
                    </a:cubicBezTo>
                    <a:cubicBezTo>
                      <a:pt x="352" y="228452"/>
                      <a:pt x="-545" y="226656"/>
                      <a:pt x="352" y="225758"/>
                    </a:cubicBezTo>
                    <a:cubicBezTo>
                      <a:pt x="3045" y="211390"/>
                      <a:pt x="6637" y="197919"/>
                      <a:pt x="9330" y="186245"/>
                    </a:cubicBezTo>
                    <a:cubicBezTo>
                      <a:pt x="13819" y="166488"/>
                      <a:pt x="17411" y="149426"/>
                      <a:pt x="20104" y="135955"/>
                    </a:cubicBezTo>
                    <a:cubicBezTo>
                      <a:pt x="26389" y="99136"/>
                      <a:pt x="33572" y="55132"/>
                      <a:pt x="41652" y="2148"/>
                    </a:cubicBezTo>
                    <a:cubicBezTo>
                      <a:pt x="41652" y="352"/>
                      <a:pt x="43448" y="-546"/>
                      <a:pt x="44346" y="352"/>
                    </a:cubicBezTo>
                    <a:cubicBezTo>
                      <a:pt x="46141" y="352"/>
                      <a:pt x="47039" y="2148"/>
                      <a:pt x="46141" y="3047"/>
                    </a:cubicBezTo>
                    <a:cubicBezTo>
                      <a:pt x="38061" y="56030"/>
                      <a:pt x="31776" y="100034"/>
                      <a:pt x="24593" y="136853"/>
                    </a:cubicBezTo>
                    <a:cubicBezTo>
                      <a:pt x="21900" y="150324"/>
                      <a:pt x="18309" y="167386"/>
                      <a:pt x="13819" y="187143"/>
                    </a:cubicBezTo>
                    <a:cubicBezTo>
                      <a:pt x="11126" y="199715"/>
                      <a:pt x="8433" y="212288"/>
                      <a:pt x="4841" y="226656"/>
                    </a:cubicBezTo>
                    <a:cubicBezTo>
                      <a:pt x="4841" y="227555"/>
                      <a:pt x="3944" y="228452"/>
                      <a:pt x="2148" y="228452"/>
                    </a:cubicBezTo>
                  </a:path>
                </a:pathLst>
              </a:custGeom>
              <a:solidFill>
                <a:srgbClr val="1D1D1B"/>
              </a:solidFill>
              <a:ln w="8971" cap="flat">
                <a:noFill/>
                <a:prstDash val="solid"/>
                <a:miter/>
              </a:ln>
            </p:spPr>
            <p:txBody>
              <a:bodyPr rtlCol="0" anchor="ctr"/>
              <a:lstStyle/>
              <a:p>
                <a:endParaRPr lang="en-US"/>
              </a:p>
            </p:txBody>
          </p:sp>
          <p:sp>
            <p:nvSpPr>
              <p:cNvPr id="1645" name="Freeform 1644">
                <a:extLst>
                  <a:ext uri="{FF2B5EF4-FFF2-40B4-BE49-F238E27FC236}">
                    <a16:creationId xmlns:a16="http://schemas.microsoft.com/office/drawing/2014/main" id="{58AE91F4-6240-F219-EE29-63A4A45F790B}"/>
                  </a:ext>
                </a:extLst>
              </p:cNvPr>
              <p:cNvSpPr/>
              <p:nvPr/>
            </p:nvSpPr>
            <p:spPr>
              <a:xfrm>
                <a:off x="12678429" y="6054985"/>
                <a:ext cx="19253" cy="35921"/>
              </a:xfrm>
              <a:custGeom>
                <a:avLst/>
                <a:gdLst>
                  <a:gd name="connsiteX0" fmla="*/ 12071 w 19253"/>
                  <a:gd name="connsiteY0" fmla="*/ 35921 h 35921"/>
                  <a:gd name="connsiteX1" fmla="*/ 399 w 19253"/>
                  <a:gd name="connsiteY1" fmla="*/ 26941 h 35921"/>
                  <a:gd name="connsiteX2" fmla="*/ 399 w 19253"/>
                  <a:gd name="connsiteY2" fmla="*/ 23349 h 35921"/>
                  <a:gd name="connsiteX3" fmla="*/ 3990 w 19253"/>
                  <a:gd name="connsiteY3" fmla="*/ 23349 h 35921"/>
                  <a:gd name="connsiteX4" fmla="*/ 12071 w 19253"/>
                  <a:gd name="connsiteY4" fmla="*/ 30533 h 35921"/>
                  <a:gd name="connsiteX5" fmla="*/ 13867 w 19253"/>
                  <a:gd name="connsiteY5" fmla="*/ 2694 h 35921"/>
                  <a:gd name="connsiteX6" fmla="*/ 16560 w 19253"/>
                  <a:gd name="connsiteY6" fmla="*/ 0 h 35921"/>
                  <a:gd name="connsiteX7" fmla="*/ 19253 w 19253"/>
                  <a:gd name="connsiteY7" fmla="*/ 2694 h 35921"/>
                  <a:gd name="connsiteX8" fmla="*/ 13867 w 19253"/>
                  <a:gd name="connsiteY8" fmla="*/ 35921 h 35921"/>
                  <a:gd name="connsiteX9" fmla="*/ 12071 w 19253"/>
                  <a:gd name="connsiteY9" fmla="*/ 35921 h 35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253" h="35921">
                    <a:moveTo>
                      <a:pt x="12071" y="35921"/>
                    </a:moveTo>
                    <a:cubicBezTo>
                      <a:pt x="9377" y="35921"/>
                      <a:pt x="4888" y="33227"/>
                      <a:pt x="399" y="26941"/>
                    </a:cubicBezTo>
                    <a:cubicBezTo>
                      <a:pt x="-499" y="26043"/>
                      <a:pt x="399" y="24247"/>
                      <a:pt x="399" y="23349"/>
                    </a:cubicBezTo>
                    <a:cubicBezTo>
                      <a:pt x="1297" y="22451"/>
                      <a:pt x="3093" y="23349"/>
                      <a:pt x="3990" y="23349"/>
                    </a:cubicBezTo>
                    <a:cubicBezTo>
                      <a:pt x="8479" y="28737"/>
                      <a:pt x="11173" y="29635"/>
                      <a:pt x="12071" y="30533"/>
                    </a:cubicBezTo>
                    <a:cubicBezTo>
                      <a:pt x="13867" y="27839"/>
                      <a:pt x="13867" y="13470"/>
                      <a:pt x="13867" y="2694"/>
                    </a:cubicBezTo>
                    <a:cubicBezTo>
                      <a:pt x="13867" y="898"/>
                      <a:pt x="14764" y="0"/>
                      <a:pt x="16560" y="0"/>
                    </a:cubicBezTo>
                    <a:cubicBezTo>
                      <a:pt x="18356" y="0"/>
                      <a:pt x="19253" y="898"/>
                      <a:pt x="19253" y="2694"/>
                    </a:cubicBezTo>
                    <a:cubicBezTo>
                      <a:pt x="19253" y="27839"/>
                      <a:pt x="18356" y="34125"/>
                      <a:pt x="13867" y="35921"/>
                    </a:cubicBezTo>
                    <a:cubicBezTo>
                      <a:pt x="13867" y="35921"/>
                      <a:pt x="13867" y="35921"/>
                      <a:pt x="12071" y="35921"/>
                    </a:cubicBezTo>
                  </a:path>
                </a:pathLst>
              </a:custGeom>
              <a:solidFill>
                <a:srgbClr val="1D1D1B"/>
              </a:solidFill>
              <a:ln w="8971" cap="flat">
                <a:noFill/>
                <a:prstDash val="solid"/>
                <a:miter/>
              </a:ln>
            </p:spPr>
            <p:txBody>
              <a:bodyPr rtlCol="0" anchor="ctr"/>
              <a:lstStyle/>
              <a:p>
                <a:endParaRPr lang="en-US"/>
              </a:p>
            </p:txBody>
          </p:sp>
          <p:sp>
            <p:nvSpPr>
              <p:cNvPr id="1646" name="Freeform 1645">
                <a:extLst>
                  <a:ext uri="{FF2B5EF4-FFF2-40B4-BE49-F238E27FC236}">
                    <a16:creationId xmlns:a16="http://schemas.microsoft.com/office/drawing/2014/main" id="{210B9BC6-47BB-9D1C-D82E-48C4114132A7}"/>
                  </a:ext>
                </a:extLst>
              </p:cNvPr>
              <p:cNvSpPr/>
              <p:nvPr/>
            </p:nvSpPr>
            <p:spPr>
              <a:xfrm>
                <a:off x="12650996" y="5884359"/>
                <a:ext cx="9876" cy="98783"/>
              </a:xfrm>
              <a:custGeom>
                <a:avLst/>
                <a:gdLst>
                  <a:gd name="connsiteX0" fmla="*/ 2693 w 9876"/>
                  <a:gd name="connsiteY0" fmla="*/ 98783 h 98783"/>
                  <a:gd name="connsiteX1" fmla="*/ 2693 w 9876"/>
                  <a:gd name="connsiteY1" fmla="*/ 98783 h 98783"/>
                  <a:gd name="connsiteX2" fmla="*/ 0 w 9876"/>
                  <a:gd name="connsiteY2" fmla="*/ 96090 h 98783"/>
                  <a:gd name="connsiteX3" fmla="*/ 0 w 9876"/>
                  <a:gd name="connsiteY3" fmla="*/ 69149 h 98783"/>
                  <a:gd name="connsiteX4" fmla="*/ 4489 w 9876"/>
                  <a:gd name="connsiteY4" fmla="*/ 2694 h 98783"/>
                  <a:gd name="connsiteX5" fmla="*/ 7182 w 9876"/>
                  <a:gd name="connsiteY5" fmla="*/ 0 h 98783"/>
                  <a:gd name="connsiteX6" fmla="*/ 9876 w 9876"/>
                  <a:gd name="connsiteY6" fmla="*/ 2694 h 98783"/>
                  <a:gd name="connsiteX7" fmla="*/ 6285 w 9876"/>
                  <a:gd name="connsiteY7" fmla="*/ 69149 h 98783"/>
                  <a:gd name="connsiteX8" fmla="*/ 6285 w 9876"/>
                  <a:gd name="connsiteY8" fmla="*/ 96090 h 98783"/>
                  <a:gd name="connsiteX9" fmla="*/ 3592 w 9876"/>
                  <a:gd name="connsiteY9" fmla="*/ 98783 h 98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76" h="98783">
                    <a:moveTo>
                      <a:pt x="2693" y="98783"/>
                    </a:moveTo>
                    <a:lnTo>
                      <a:pt x="2693" y="98783"/>
                    </a:lnTo>
                    <a:cubicBezTo>
                      <a:pt x="898" y="98783"/>
                      <a:pt x="0" y="97885"/>
                      <a:pt x="0" y="96090"/>
                    </a:cubicBezTo>
                    <a:lnTo>
                      <a:pt x="0" y="69149"/>
                    </a:lnTo>
                    <a:cubicBezTo>
                      <a:pt x="0" y="69149"/>
                      <a:pt x="2693" y="26043"/>
                      <a:pt x="4489" y="2694"/>
                    </a:cubicBezTo>
                    <a:cubicBezTo>
                      <a:pt x="4489" y="898"/>
                      <a:pt x="6285" y="0"/>
                      <a:pt x="7182" y="0"/>
                    </a:cubicBezTo>
                    <a:cubicBezTo>
                      <a:pt x="8978" y="0"/>
                      <a:pt x="9876" y="1796"/>
                      <a:pt x="9876" y="2694"/>
                    </a:cubicBezTo>
                    <a:cubicBezTo>
                      <a:pt x="8081" y="26043"/>
                      <a:pt x="6285" y="68250"/>
                      <a:pt x="6285" y="69149"/>
                    </a:cubicBezTo>
                    <a:lnTo>
                      <a:pt x="6285" y="96090"/>
                    </a:lnTo>
                    <a:cubicBezTo>
                      <a:pt x="6285" y="97885"/>
                      <a:pt x="4489" y="98783"/>
                      <a:pt x="3592" y="98783"/>
                    </a:cubicBezTo>
                  </a:path>
                </a:pathLst>
              </a:custGeom>
              <a:solidFill>
                <a:srgbClr val="1D1D1B"/>
              </a:solidFill>
              <a:ln w="8971" cap="flat">
                <a:noFill/>
                <a:prstDash val="solid"/>
                <a:miter/>
              </a:ln>
            </p:spPr>
            <p:txBody>
              <a:bodyPr rtlCol="0" anchor="ctr"/>
              <a:lstStyle/>
              <a:p>
                <a:endParaRPr lang="en-US"/>
              </a:p>
            </p:txBody>
          </p:sp>
          <p:sp>
            <p:nvSpPr>
              <p:cNvPr id="1647" name="Freeform 1646">
                <a:extLst>
                  <a:ext uri="{FF2B5EF4-FFF2-40B4-BE49-F238E27FC236}">
                    <a16:creationId xmlns:a16="http://schemas.microsoft.com/office/drawing/2014/main" id="{69ACFB7F-EB19-69C1-9A86-9238F1F0F21F}"/>
                  </a:ext>
                </a:extLst>
              </p:cNvPr>
              <p:cNvSpPr/>
              <p:nvPr/>
            </p:nvSpPr>
            <p:spPr>
              <a:xfrm>
                <a:off x="12847100" y="5536821"/>
                <a:ext cx="198415" cy="467874"/>
              </a:xfrm>
              <a:custGeom>
                <a:avLst/>
                <a:gdLst>
                  <a:gd name="connsiteX0" fmla="*/ 44512 w 198415"/>
                  <a:gd name="connsiteY0" fmla="*/ 467875 h 467874"/>
                  <a:gd name="connsiteX1" fmla="*/ 42717 w 198415"/>
                  <a:gd name="connsiteY1" fmla="*/ 467875 h 467874"/>
                  <a:gd name="connsiteX2" fmla="*/ 36432 w 198415"/>
                  <a:gd name="connsiteY2" fmla="*/ 463384 h 467874"/>
                  <a:gd name="connsiteX3" fmla="*/ 24760 w 198415"/>
                  <a:gd name="connsiteY3" fmla="*/ 399624 h 467874"/>
                  <a:gd name="connsiteX4" fmla="*/ 24760 w 198415"/>
                  <a:gd name="connsiteY4" fmla="*/ 393338 h 467874"/>
                  <a:gd name="connsiteX5" fmla="*/ 11293 w 198415"/>
                  <a:gd name="connsiteY5" fmla="*/ 255041 h 467874"/>
                  <a:gd name="connsiteX6" fmla="*/ 11293 w 198415"/>
                  <a:gd name="connsiteY6" fmla="*/ 244265 h 467874"/>
                  <a:gd name="connsiteX7" fmla="*/ 519 w 198415"/>
                  <a:gd name="connsiteY7" fmla="*/ 2694 h 467874"/>
                  <a:gd name="connsiteX8" fmla="*/ 3212 w 198415"/>
                  <a:gd name="connsiteY8" fmla="*/ 0 h 467874"/>
                  <a:gd name="connsiteX9" fmla="*/ 5906 w 198415"/>
                  <a:gd name="connsiteY9" fmla="*/ 2694 h 467874"/>
                  <a:gd name="connsiteX10" fmla="*/ 16680 w 198415"/>
                  <a:gd name="connsiteY10" fmla="*/ 243367 h 467874"/>
                  <a:gd name="connsiteX11" fmla="*/ 16680 w 198415"/>
                  <a:gd name="connsiteY11" fmla="*/ 254143 h 467874"/>
                  <a:gd name="connsiteX12" fmla="*/ 29249 w 198415"/>
                  <a:gd name="connsiteY12" fmla="*/ 392440 h 467874"/>
                  <a:gd name="connsiteX13" fmla="*/ 29249 w 198415"/>
                  <a:gd name="connsiteY13" fmla="*/ 398726 h 467874"/>
                  <a:gd name="connsiteX14" fmla="*/ 40921 w 198415"/>
                  <a:gd name="connsiteY14" fmla="*/ 459792 h 467874"/>
                  <a:gd name="connsiteX15" fmla="*/ 43614 w 198415"/>
                  <a:gd name="connsiteY15" fmla="*/ 461589 h 467874"/>
                  <a:gd name="connsiteX16" fmla="*/ 90301 w 198415"/>
                  <a:gd name="connsiteY16" fmla="*/ 426565 h 467874"/>
                  <a:gd name="connsiteX17" fmla="*/ 121725 w 198415"/>
                  <a:gd name="connsiteY17" fmla="*/ 398726 h 467874"/>
                  <a:gd name="connsiteX18" fmla="*/ 154047 w 198415"/>
                  <a:gd name="connsiteY18" fmla="*/ 372683 h 467874"/>
                  <a:gd name="connsiteX19" fmla="*/ 190858 w 198415"/>
                  <a:gd name="connsiteY19" fmla="*/ 343946 h 467874"/>
                  <a:gd name="connsiteX20" fmla="*/ 186369 w 198415"/>
                  <a:gd name="connsiteY20" fmla="*/ 294555 h 467874"/>
                  <a:gd name="connsiteX21" fmla="*/ 172003 w 198415"/>
                  <a:gd name="connsiteY21" fmla="*/ 198465 h 467874"/>
                  <a:gd name="connsiteX22" fmla="*/ 188164 w 198415"/>
                  <a:gd name="connsiteY22" fmla="*/ 85313 h 467874"/>
                  <a:gd name="connsiteX23" fmla="*/ 191755 w 198415"/>
                  <a:gd name="connsiteY23" fmla="*/ 83517 h 467874"/>
                  <a:gd name="connsiteX24" fmla="*/ 193551 w 198415"/>
                  <a:gd name="connsiteY24" fmla="*/ 87109 h 467874"/>
                  <a:gd name="connsiteX25" fmla="*/ 178288 w 198415"/>
                  <a:gd name="connsiteY25" fmla="*/ 199363 h 467874"/>
                  <a:gd name="connsiteX26" fmla="*/ 191755 w 198415"/>
                  <a:gd name="connsiteY26" fmla="*/ 294555 h 467874"/>
                  <a:gd name="connsiteX27" fmla="*/ 194449 w 198415"/>
                  <a:gd name="connsiteY27" fmla="*/ 349335 h 467874"/>
                  <a:gd name="connsiteX28" fmla="*/ 157638 w 198415"/>
                  <a:gd name="connsiteY28" fmla="*/ 378071 h 467874"/>
                  <a:gd name="connsiteX29" fmla="*/ 125316 w 198415"/>
                  <a:gd name="connsiteY29" fmla="*/ 404114 h 467874"/>
                  <a:gd name="connsiteX30" fmla="*/ 94790 w 198415"/>
                  <a:gd name="connsiteY30" fmla="*/ 431953 h 467874"/>
                  <a:gd name="connsiteX31" fmla="*/ 45410 w 198415"/>
                  <a:gd name="connsiteY31" fmla="*/ 467875 h 467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98415" h="467874">
                    <a:moveTo>
                      <a:pt x="44512" y="467875"/>
                    </a:moveTo>
                    <a:cubicBezTo>
                      <a:pt x="44512" y="467875"/>
                      <a:pt x="43614" y="467875"/>
                      <a:pt x="42717" y="467875"/>
                    </a:cubicBezTo>
                    <a:cubicBezTo>
                      <a:pt x="40023" y="467875"/>
                      <a:pt x="37329" y="466079"/>
                      <a:pt x="36432" y="463384"/>
                    </a:cubicBezTo>
                    <a:cubicBezTo>
                      <a:pt x="31045" y="455302"/>
                      <a:pt x="27454" y="426565"/>
                      <a:pt x="24760" y="399624"/>
                    </a:cubicBezTo>
                    <a:lnTo>
                      <a:pt x="24760" y="393338"/>
                    </a:lnTo>
                    <a:cubicBezTo>
                      <a:pt x="18475" y="352029"/>
                      <a:pt x="13986" y="281982"/>
                      <a:pt x="11293" y="255041"/>
                    </a:cubicBezTo>
                    <a:cubicBezTo>
                      <a:pt x="11293" y="249653"/>
                      <a:pt x="11293" y="245163"/>
                      <a:pt x="11293" y="244265"/>
                    </a:cubicBezTo>
                    <a:cubicBezTo>
                      <a:pt x="1417" y="135603"/>
                      <a:pt x="-1277" y="17063"/>
                      <a:pt x="519" y="2694"/>
                    </a:cubicBezTo>
                    <a:cubicBezTo>
                      <a:pt x="519" y="898"/>
                      <a:pt x="2315" y="0"/>
                      <a:pt x="3212" y="0"/>
                    </a:cubicBezTo>
                    <a:cubicBezTo>
                      <a:pt x="4110" y="0"/>
                      <a:pt x="5906" y="1796"/>
                      <a:pt x="5906" y="2694"/>
                    </a:cubicBezTo>
                    <a:cubicBezTo>
                      <a:pt x="5008" y="14369"/>
                      <a:pt x="5906" y="129317"/>
                      <a:pt x="16680" y="243367"/>
                    </a:cubicBezTo>
                    <a:cubicBezTo>
                      <a:pt x="16680" y="244265"/>
                      <a:pt x="16680" y="248755"/>
                      <a:pt x="16680" y="254143"/>
                    </a:cubicBezTo>
                    <a:cubicBezTo>
                      <a:pt x="18475" y="281084"/>
                      <a:pt x="23862" y="351130"/>
                      <a:pt x="29249" y="392440"/>
                    </a:cubicBezTo>
                    <a:lnTo>
                      <a:pt x="29249" y="398726"/>
                    </a:lnTo>
                    <a:cubicBezTo>
                      <a:pt x="31943" y="415789"/>
                      <a:pt x="36432" y="451710"/>
                      <a:pt x="40921" y="459792"/>
                    </a:cubicBezTo>
                    <a:cubicBezTo>
                      <a:pt x="40921" y="460690"/>
                      <a:pt x="42717" y="461589"/>
                      <a:pt x="43614" y="461589"/>
                    </a:cubicBezTo>
                    <a:cubicBezTo>
                      <a:pt x="51695" y="462486"/>
                      <a:pt x="71447" y="444526"/>
                      <a:pt x="90301" y="426565"/>
                    </a:cubicBezTo>
                    <a:cubicBezTo>
                      <a:pt x="101075" y="416687"/>
                      <a:pt x="110951" y="406809"/>
                      <a:pt x="121725" y="398726"/>
                    </a:cubicBezTo>
                    <a:cubicBezTo>
                      <a:pt x="134294" y="388848"/>
                      <a:pt x="145068" y="379868"/>
                      <a:pt x="154047" y="372683"/>
                    </a:cubicBezTo>
                    <a:cubicBezTo>
                      <a:pt x="167514" y="361009"/>
                      <a:pt x="179186" y="352029"/>
                      <a:pt x="190858" y="343946"/>
                    </a:cubicBezTo>
                    <a:cubicBezTo>
                      <a:pt x="196244" y="340354"/>
                      <a:pt x="190858" y="317903"/>
                      <a:pt x="186369" y="294555"/>
                    </a:cubicBezTo>
                    <a:cubicBezTo>
                      <a:pt x="180981" y="267614"/>
                      <a:pt x="173799" y="234386"/>
                      <a:pt x="172003" y="198465"/>
                    </a:cubicBezTo>
                    <a:cubicBezTo>
                      <a:pt x="170207" y="150870"/>
                      <a:pt x="187266" y="86211"/>
                      <a:pt x="188164" y="85313"/>
                    </a:cubicBezTo>
                    <a:cubicBezTo>
                      <a:pt x="188164" y="83517"/>
                      <a:pt x="189960" y="83517"/>
                      <a:pt x="191755" y="83517"/>
                    </a:cubicBezTo>
                    <a:cubicBezTo>
                      <a:pt x="193551" y="83517"/>
                      <a:pt x="193551" y="85313"/>
                      <a:pt x="193551" y="87109"/>
                    </a:cubicBezTo>
                    <a:cubicBezTo>
                      <a:pt x="193551" y="87109"/>
                      <a:pt x="176492" y="152665"/>
                      <a:pt x="178288" y="199363"/>
                    </a:cubicBezTo>
                    <a:cubicBezTo>
                      <a:pt x="179186" y="234386"/>
                      <a:pt x="186369" y="267614"/>
                      <a:pt x="191755" y="294555"/>
                    </a:cubicBezTo>
                    <a:cubicBezTo>
                      <a:pt x="198040" y="325088"/>
                      <a:pt x="201631" y="343946"/>
                      <a:pt x="194449" y="349335"/>
                    </a:cubicBezTo>
                    <a:cubicBezTo>
                      <a:pt x="182777" y="357417"/>
                      <a:pt x="172003" y="366397"/>
                      <a:pt x="157638" y="378071"/>
                    </a:cubicBezTo>
                    <a:cubicBezTo>
                      <a:pt x="148660" y="385256"/>
                      <a:pt x="137886" y="394236"/>
                      <a:pt x="125316" y="404114"/>
                    </a:cubicBezTo>
                    <a:cubicBezTo>
                      <a:pt x="115440" y="412197"/>
                      <a:pt x="104666" y="422075"/>
                      <a:pt x="94790" y="431953"/>
                    </a:cubicBezTo>
                    <a:cubicBezTo>
                      <a:pt x="74141" y="450812"/>
                      <a:pt x="56184" y="467875"/>
                      <a:pt x="45410" y="467875"/>
                    </a:cubicBezTo>
                  </a:path>
                </a:pathLst>
              </a:custGeom>
              <a:solidFill>
                <a:srgbClr val="1D1D1B"/>
              </a:solidFill>
              <a:ln w="8971" cap="flat">
                <a:noFill/>
                <a:prstDash val="solid"/>
                <a:miter/>
              </a:ln>
            </p:spPr>
            <p:txBody>
              <a:bodyPr rtlCol="0" anchor="ctr"/>
              <a:lstStyle/>
              <a:p>
                <a:endParaRPr lang="en-US"/>
              </a:p>
            </p:txBody>
          </p:sp>
          <p:sp>
            <p:nvSpPr>
              <p:cNvPr id="1648" name="Freeform 1647">
                <a:extLst>
                  <a:ext uri="{FF2B5EF4-FFF2-40B4-BE49-F238E27FC236}">
                    <a16:creationId xmlns:a16="http://schemas.microsoft.com/office/drawing/2014/main" id="{6AEE684B-969D-05FE-A761-FE5DA9B70AFD}"/>
                  </a:ext>
                </a:extLst>
              </p:cNvPr>
              <p:cNvSpPr/>
              <p:nvPr/>
            </p:nvSpPr>
            <p:spPr>
              <a:xfrm>
                <a:off x="12702172" y="5571705"/>
                <a:ext cx="58497" cy="157294"/>
              </a:xfrm>
              <a:custGeom>
                <a:avLst/>
                <a:gdLst>
                  <a:gd name="connsiteX0" fmla="*/ 38606 w 58497"/>
                  <a:gd name="connsiteY0" fmla="*/ 157295 h 157294"/>
                  <a:gd name="connsiteX1" fmla="*/ 38606 w 58497"/>
                  <a:gd name="connsiteY1" fmla="*/ 157295 h 157294"/>
                  <a:gd name="connsiteX2" fmla="*/ 35913 w 58497"/>
                  <a:gd name="connsiteY2" fmla="*/ 154600 h 157294"/>
                  <a:gd name="connsiteX3" fmla="*/ 6285 w 58497"/>
                  <a:gd name="connsiteY3" fmla="*/ 85452 h 157294"/>
                  <a:gd name="connsiteX4" fmla="*/ 0 w 58497"/>
                  <a:gd name="connsiteY4" fmla="*/ 77370 h 157294"/>
                  <a:gd name="connsiteX5" fmla="*/ 16161 w 58497"/>
                  <a:gd name="connsiteY5" fmla="*/ 55817 h 157294"/>
                  <a:gd name="connsiteX6" fmla="*/ 27832 w 58497"/>
                  <a:gd name="connsiteY6" fmla="*/ 43244 h 157294"/>
                  <a:gd name="connsiteX7" fmla="*/ 39504 w 58497"/>
                  <a:gd name="connsiteY7" fmla="*/ 24386 h 157294"/>
                  <a:gd name="connsiteX8" fmla="*/ 53869 w 58497"/>
                  <a:gd name="connsiteY8" fmla="*/ 1037 h 157294"/>
                  <a:gd name="connsiteX9" fmla="*/ 57461 w 58497"/>
                  <a:gd name="connsiteY9" fmla="*/ 1037 h 157294"/>
                  <a:gd name="connsiteX10" fmla="*/ 57461 w 58497"/>
                  <a:gd name="connsiteY10" fmla="*/ 4629 h 157294"/>
                  <a:gd name="connsiteX11" fmla="*/ 43095 w 58497"/>
                  <a:gd name="connsiteY11" fmla="*/ 27080 h 157294"/>
                  <a:gd name="connsiteX12" fmla="*/ 30526 w 58497"/>
                  <a:gd name="connsiteY12" fmla="*/ 46836 h 157294"/>
                  <a:gd name="connsiteX13" fmla="*/ 17956 w 58497"/>
                  <a:gd name="connsiteY13" fmla="*/ 59409 h 157294"/>
                  <a:gd name="connsiteX14" fmla="*/ 2693 w 58497"/>
                  <a:gd name="connsiteY14" fmla="*/ 76472 h 157294"/>
                  <a:gd name="connsiteX15" fmla="*/ 7182 w 58497"/>
                  <a:gd name="connsiteY15" fmla="*/ 80962 h 157294"/>
                  <a:gd name="connsiteX16" fmla="*/ 38606 w 58497"/>
                  <a:gd name="connsiteY16" fmla="*/ 154600 h 157294"/>
                  <a:gd name="connsiteX17" fmla="*/ 35913 w 58497"/>
                  <a:gd name="connsiteY17" fmla="*/ 157295 h 157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8497" h="157294">
                    <a:moveTo>
                      <a:pt x="38606" y="157295"/>
                    </a:moveTo>
                    <a:lnTo>
                      <a:pt x="38606" y="157295"/>
                    </a:lnTo>
                    <a:cubicBezTo>
                      <a:pt x="36811" y="157295"/>
                      <a:pt x="35913" y="156396"/>
                      <a:pt x="35913" y="154600"/>
                    </a:cubicBezTo>
                    <a:cubicBezTo>
                      <a:pt x="36811" y="114189"/>
                      <a:pt x="16161" y="94432"/>
                      <a:pt x="6285" y="85452"/>
                    </a:cubicBezTo>
                    <a:cubicBezTo>
                      <a:pt x="2693" y="81860"/>
                      <a:pt x="0" y="80064"/>
                      <a:pt x="0" y="77370"/>
                    </a:cubicBezTo>
                    <a:cubicBezTo>
                      <a:pt x="0" y="72879"/>
                      <a:pt x="6285" y="66593"/>
                      <a:pt x="16161" y="55817"/>
                    </a:cubicBezTo>
                    <a:cubicBezTo>
                      <a:pt x="20650" y="51327"/>
                      <a:pt x="25139" y="46836"/>
                      <a:pt x="27832" y="43244"/>
                    </a:cubicBezTo>
                    <a:cubicBezTo>
                      <a:pt x="35015" y="35162"/>
                      <a:pt x="36811" y="29774"/>
                      <a:pt x="39504" y="24386"/>
                    </a:cubicBezTo>
                    <a:cubicBezTo>
                      <a:pt x="42198" y="18997"/>
                      <a:pt x="45789" y="12711"/>
                      <a:pt x="53869" y="1037"/>
                    </a:cubicBezTo>
                    <a:cubicBezTo>
                      <a:pt x="53869" y="139"/>
                      <a:pt x="56563" y="-759"/>
                      <a:pt x="57461" y="1037"/>
                    </a:cubicBezTo>
                    <a:cubicBezTo>
                      <a:pt x="58359" y="1037"/>
                      <a:pt x="59256" y="3731"/>
                      <a:pt x="57461" y="4629"/>
                    </a:cubicBezTo>
                    <a:cubicBezTo>
                      <a:pt x="49380" y="15405"/>
                      <a:pt x="46687" y="21692"/>
                      <a:pt x="43095" y="27080"/>
                    </a:cubicBezTo>
                    <a:cubicBezTo>
                      <a:pt x="40402" y="32468"/>
                      <a:pt x="37709" y="37856"/>
                      <a:pt x="30526" y="46836"/>
                    </a:cubicBezTo>
                    <a:cubicBezTo>
                      <a:pt x="27832" y="50429"/>
                      <a:pt x="23343" y="54919"/>
                      <a:pt x="17956" y="59409"/>
                    </a:cubicBezTo>
                    <a:cubicBezTo>
                      <a:pt x="12570" y="64797"/>
                      <a:pt x="2693" y="74676"/>
                      <a:pt x="2693" y="76472"/>
                    </a:cubicBezTo>
                    <a:cubicBezTo>
                      <a:pt x="2693" y="76472"/>
                      <a:pt x="5387" y="79166"/>
                      <a:pt x="7182" y="80962"/>
                    </a:cubicBezTo>
                    <a:cubicBezTo>
                      <a:pt x="17956" y="90840"/>
                      <a:pt x="39504" y="111495"/>
                      <a:pt x="38606" y="154600"/>
                    </a:cubicBezTo>
                    <a:cubicBezTo>
                      <a:pt x="38606" y="156396"/>
                      <a:pt x="37709" y="157295"/>
                      <a:pt x="35913" y="157295"/>
                    </a:cubicBezTo>
                  </a:path>
                </a:pathLst>
              </a:custGeom>
              <a:solidFill>
                <a:srgbClr val="1D1D1B"/>
              </a:solidFill>
              <a:ln w="8971" cap="flat">
                <a:noFill/>
                <a:prstDash val="solid"/>
                <a:miter/>
              </a:ln>
            </p:spPr>
            <p:txBody>
              <a:bodyPr rtlCol="0" anchor="ctr"/>
              <a:lstStyle/>
              <a:p>
                <a:endParaRPr lang="en-US"/>
              </a:p>
            </p:txBody>
          </p:sp>
          <p:sp>
            <p:nvSpPr>
              <p:cNvPr id="1649" name="Freeform 1648">
                <a:extLst>
                  <a:ext uri="{FF2B5EF4-FFF2-40B4-BE49-F238E27FC236}">
                    <a16:creationId xmlns:a16="http://schemas.microsoft.com/office/drawing/2014/main" id="{8FBE3F1D-4270-3C88-0FF5-7815BFE339BF}"/>
                  </a:ext>
                </a:extLst>
              </p:cNvPr>
              <p:cNvSpPr/>
              <p:nvPr/>
            </p:nvSpPr>
            <p:spPr>
              <a:xfrm>
                <a:off x="12844554" y="5534653"/>
                <a:ext cx="64117" cy="150343"/>
              </a:xfrm>
              <a:custGeom>
                <a:avLst/>
                <a:gdLst>
                  <a:gd name="connsiteX0" fmla="*/ 8452 w 64117"/>
                  <a:gd name="connsiteY0" fmla="*/ 150343 h 150343"/>
                  <a:gd name="connsiteX1" fmla="*/ 8452 w 64117"/>
                  <a:gd name="connsiteY1" fmla="*/ 150343 h 150343"/>
                  <a:gd name="connsiteX2" fmla="*/ 5759 w 64117"/>
                  <a:gd name="connsiteY2" fmla="*/ 147649 h 150343"/>
                  <a:gd name="connsiteX3" fmla="*/ 47058 w 64117"/>
                  <a:gd name="connsiteY3" fmla="*/ 70418 h 150343"/>
                  <a:gd name="connsiteX4" fmla="*/ 58731 w 64117"/>
                  <a:gd name="connsiteY4" fmla="*/ 55152 h 150343"/>
                  <a:gd name="connsiteX5" fmla="*/ 45263 w 64117"/>
                  <a:gd name="connsiteY5" fmla="*/ 44376 h 150343"/>
                  <a:gd name="connsiteX6" fmla="*/ 22818 w 64117"/>
                  <a:gd name="connsiteY6" fmla="*/ 29109 h 150343"/>
                  <a:gd name="connsiteX7" fmla="*/ 9350 w 64117"/>
                  <a:gd name="connsiteY7" fmla="*/ 12944 h 150343"/>
                  <a:gd name="connsiteX8" fmla="*/ 1270 w 64117"/>
                  <a:gd name="connsiteY8" fmla="*/ 4862 h 150343"/>
                  <a:gd name="connsiteX9" fmla="*/ 372 w 64117"/>
                  <a:gd name="connsiteY9" fmla="*/ 1270 h 150343"/>
                  <a:gd name="connsiteX10" fmla="*/ 3963 w 64117"/>
                  <a:gd name="connsiteY10" fmla="*/ 372 h 150343"/>
                  <a:gd name="connsiteX11" fmla="*/ 13839 w 64117"/>
                  <a:gd name="connsiteY11" fmla="*/ 10250 h 150343"/>
                  <a:gd name="connsiteX12" fmla="*/ 26409 w 64117"/>
                  <a:gd name="connsiteY12" fmla="*/ 25517 h 150343"/>
                  <a:gd name="connsiteX13" fmla="*/ 47957 w 64117"/>
                  <a:gd name="connsiteY13" fmla="*/ 39885 h 150343"/>
                  <a:gd name="connsiteX14" fmla="*/ 64117 w 64117"/>
                  <a:gd name="connsiteY14" fmla="*/ 55152 h 150343"/>
                  <a:gd name="connsiteX15" fmla="*/ 51548 w 64117"/>
                  <a:gd name="connsiteY15" fmla="*/ 73113 h 150343"/>
                  <a:gd name="connsiteX16" fmla="*/ 12044 w 64117"/>
                  <a:gd name="connsiteY16" fmla="*/ 146751 h 150343"/>
                  <a:gd name="connsiteX17" fmla="*/ 9350 w 64117"/>
                  <a:gd name="connsiteY17" fmla="*/ 149445 h 15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4117" h="150343">
                    <a:moveTo>
                      <a:pt x="8452" y="150343"/>
                    </a:moveTo>
                    <a:lnTo>
                      <a:pt x="8452" y="150343"/>
                    </a:lnTo>
                    <a:cubicBezTo>
                      <a:pt x="6656" y="150343"/>
                      <a:pt x="5759" y="149445"/>
                      <a:pt x="5759" y="147649"/>
                    </a:cubicBezTo>
                    <a:cubicBezTo>
                      <a:pt x="5759" y="116218"/>
                      <a:pt x="31796" y="87481"/>
                      <a:pt x="47058" y="70418"/>
                    </a:cubicBezTo>
                    <a:cubicBezTo>
                      <a:pt x="52446" y="64132"/>
                      <a:pt x="58731" y="57846"/>
                      <a:pt x="58731" y="55152"/>
                    </a:cubicBezTo>
                    <a:cubicBezTo>
                      <a:pt x="58731" y="51560"/>
                      <a:pt x="52446" y="48866"/>
                      <a:pt x="45263" y="44376"/>
                    </a:cubicBezTo>
                    <a:cubicBezTo>
                      <a:pt x="38080" y="40783"/>
                      <a:pt x="30000" y="36293"/>
                      <a:pt x="22818" y="29109"/>
                    </a:cubicBezTo>
                    <a:cubicBezTo>
                      <a:pt x="14737" y="21925"/>
                      <a:pt x="12044" y="16536"/>
                      <a:pt x="9350" y="12944"/>
                    </a:cubicBezTo>
                    <a:cubicBezTo>
                      <a:pt x="6656" y="9352"/>
                      <a:pt x="5759" y="7556"/>
                      <a:pt x="1270" y="4862"/>
                    </a:cubicBezTo>
                    <a:cubicBezTo>
                      <a:pt x="372" y="4862"/>
                      <a:pt x="-526" y="2168"/>
                      <a:pt x="372" y="1270"/>
                    </a:cubicBezTo>
                    <a:cubicBezTo>
                      <a:pt x="372" y="372"/>
                      <a:pt x="3065" y="-526"/>
                      <a:pt x="3963" y="372"/>
                    </a:cubicBezTo>
                    <a:cubicBezTo>
                      <a:pt x="9350" y="3964"/>
                      <a:pt x="11145" y="6658"/>
                      <a:pt x="13839" y="10250"/>
                    </a:cubicBezTo>
                    <a:cubicBezTo>
                      <a:pt x="16533" y="13842"/>
                      <a:pt x="19226" y="18333"/>
                      <a:pt x="26409" y="25517"/>
                    </a:cubicBezTo>
                    <a:cubicBezTo>
                      <a:pt x="33591" y="31803"/>
                      <a:pt x="40774" y="36293"/>
                      <a:pt x="47957" y="39885"/>
                    </a:cubicBezTo>
                    <a:cubicBezTo>
                      <a:pt x="56935" y="44376"/>
                      <a:pt x="64117" y="47968"/>
                      <a:pt x="64117" y="55152"/>
                    </a:cubicBezTo>
                    <a:cubicBezTo>
                      <a:pt x="64117" y="62336"/>
                      <a:pt x="59628" y="64132"/>
                      <a:pt x="51548" y="73113"/>
                    </a:cubicBezTo>
                    <a:cubicBezTo>
                      <a:pt x="36285" y="91073"/>
                      <a:pt x="12044" y="117116"/>
                      <a:pt x="12044" y="146751"/>
                    </a:cubicBezTo>
                    <a:cubicBezTo>
                      <a:pt x="12044" y="148547"/>
                      <a:pt x="11145" y="149445"/>
                      <a:pt x="9350" y="149445"/>
                    </a:cubicBezTo>
                  </a:path>
                </a:pathLst>
              </a:custGeom>
              <a:solidFill>
                <a:srgbClr val="1D1D1B"/>
              </a:solidFill>
              <a:ln w="8971" cap="flat">
                <a:noFill/>
                <a:prstDash val="solid"/>
                <a:miter/>
              </a:ln>
            </p:spPr>
            <p:txBody>
              <a:bodyPr rtlCol="0" anchor="ctr"/>
              <a:lstStyle/>
              <a:p>
                <a:endParaRPr lang="en-US"/>
              </a:p>
            </p:txBody>
          </p:sp>
          <p:sp>
            <p:nvSpPr>
              <p:cNvPr id="1650" name="Freeform 1649">
                <a:extLst>
                  <a:ext uri="{FF2B5EF4-FFF2-40B4-BE49-F238E27FC236}">
                    <a16:creationId xmlns:a16="http://schemas.microsoft.com/office/drawing/2014/main" id="{E2796048-0575-6F51-5BFF-8D928DC6F67B}"/>
                  </a:ext>
                </a:extLst>
              </p:cNvPr>
              <p:cNvSpPr/>
              <p:nvPr/>
            </p:nvSpPr>
            <p:spPr>
              <a:xfrm>
                <a:off x="12635732" y="5598785"/>
                <a:ext cx="110432" cy="64658"/>
              </a:xfrm>
              <a:custGeom>
                <a:avLst/>
                <a:gdLst>
                  <a:gd name="connsiteX0" fmla="*/ 1796 w 110432"/>
                  <a:gd name="connsiteY0" fmla="*/ 64658 h 64658"/>
                  <a:gd name="connsiteX1" fmla="*/ 0 w 110432"/>
                  <a:gd name="connsiteY1" fmla="*/ 63760 h 64658"/>
                  <a:gd name="connsiteX2" fmla="*/ 0 w 110432"/>
                  <a:gd name="connsiteY2" fmla="*/ 60168 h 64658"/>
                  <a:gd name="connsiteX3" fmla="*/ 45789 w 110432"/>
                  <a:gd name="connsiteY3" fmla="*/ 36819 h 64658"/>
                  <a:gd name="connsiteX4" fmla="*/ 54768 w 110432"/>
                  <a:gd name="connsiteY4" fmla="*/ 33227 h 64658"/>
                  <a:gd name="connsiteX5" fmla="*/ 90681 w 110432"/>
                  <a:gd name="connsiteY5" fmla="*/ 11674 h 64658"/>
                  <a:gd name="connsiteX6" fmla="*/ 106841 w 110432"/>
                  <a:gd name="connsiteY6" fmla="*/ 0 h 64658"/>
                  <a:gd name="connsiteX7" fmla="*/ 110433 w 110432"/>
                  <a:gd name="connsiteY7" fmla="*/ 1796 h 64658"/>
                  <a:gd name="connsiteX8" fmla="*/ 108637 w 110432"/>
                  <a:gd name="connsiteY8" fmla="*/ 5388 h 64658"/>
                  <a:gd name="connsiteX9" fmla="*/ 94271 w 110432"/>
                  <a:gd name="connsiteY9" fmla="*/ 16164 h 64658"/>
                  <a:gd name="connsiteX10" fmla="*/ 56563 w 110432"/>
                  <a:gd name="connsiteY10" fmla="*/ 38615 h 64658"/>
                  <a:gd name="connsiteX11" fmla="*/ 47585 w 110432"/>
                  <a:gd name="connsiteY11" fmla="*/ 42207 h 64658"/>
                  <a:gd name="connsiteX12" fmla="*/ 3592 w 110432"/>
                  <a:gd name="connsiteY12" fmla="*/ 64658 h 64658"/>
                  <a:gd name="connsiteX13" fmla="*/ 1796 w 110432"/>
                  <a:gd name="connsiteY13" fmla="*/ 64658 h 6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0432" h="64658">
                    <a:moveTo>
                      <a:pt x="1796" y="64658"/>
                    </a:moveTo>
                    <a:cubicBezTo>
                      <a:pt x="1796" y="64658"/>
                      <a:pt x="0" y="64658"/>
                      <a:pt x="0" y="63760"/>
                    </a:cubicBezTo>
                    <a:cubicBezTo>
                      <a:pt x="0" y="62862"/>
                      <a:pt x="0" y="61066"/>
                      <a:pt x="0" y="60168"/>
                    </a:cubicBezTo>
                    <a:cubicBezTo>
                      <a:pt x="17956" y="46697"/>
                      <a:pt x="33220" y="41309"/>
                      <a:pt x="45789" y="36819"/>
                    </a:cubicBezTo>
                    <a:cubicBezTo>
                      <a:pt x="48483" y="35921"/>
                      <a:pt x="51176" y="35023"/>
                      <a:pt x="54768" y="33227"/>
                    </a:cubicBezTo>
                    <a:cubicBezTo>
                      <a:pt x="69133" y="27839"/>
                      <a:pt x="79009" y="22451"/>
                      <a:pt x="90681" y="11674"/>
                    </a:cubicBezTo>
                    <a:cubicBezTo>
                      <a:pt x="93374" y="8980"/>
                      <a:pt x="101455" y="1796"/>
                      <a:pt x="106841" y="0"/>
                    </a:cubicBezTo>
                    <a:cubicBezTo>
                      <a:pt x="107739" y="0"/>
                      <a:pt x="109535" y="0"/>
                      <a:pt x="110433" y="1796"/>
                    </a:cubicBezTo>
                    <a:cubicBezTo>
                      <a:pt x="110433" y="3592"/>
                      <a:pt x="110433" y="4490"/>
                      <a:pt x="108637" y="5388"/>
                    </a:cubicBezTo>
                    <a:cubicBezTo>
                      <a:pt x="105045" y="7184"/>
                      <a:pt x="98761" y="11674"/>
                      <a:pt x="94271" y="16164"/>
                    </a:cubicBezTo>
                    <a:cubicBezTo>
                      <a:pt x="81702" y="27839"/>
                      <a:pt x="71826" y="33227"/>
                      <a:pt x="56563" y="38615"/>
                    </a:cubicBezTo>
                    <a:cubicBezTo>
                      <a:pt x="53869" y="39513"/>
                      <a:pt x="51176" y="40411"/>
                      <a:pt x="47585" y="42207"/>
                    </a:cubicBezTo>
                    <a:cubicBezTo>
                      <a:pt x="34118" y="46697"/>
                      <a:pt x="20650" y="52086"/>
                      <a:pt x="3592" y="64658"/>
                    </a:cubicBezTo>
                    <a:cubicBezTo>
                      <a:pt x="3592" y="64658"/>
                      <a:pt x="2694" y="64658"/>
                      <a:pt x="1796" y="64658"/>
                    </a:cubicBezTo>
                  </a:path>
                </a:pathLst>
              </a:custGeom>
              <a:solidFill>
                <a:srgbClr val="1D1D1B"/>
              </a:solidFill>
              <a:ln w="8971" cap="flat">
                <a:noFill/>
                <a:prstDash val="solid"/>
                <a:miter/>
              </a:ln>
            </p:spPr>
            <p:txBody>
              <a:bodyPr rtlCol="0" anchor="ctr"/>
              <a:lstStyle/>
              <a:p>
                <a:endParaRPr lang="en-US"/>
              </a:p>
            </p:txBody>
          </p:sp>
          <p:sp>
            <p:nvSpPr>
              <p:cNvPr id="1651" name="Freeform 1650">
                <a:extLst>
                  <a:ext uri="{FF2B5EF4-FFF2-40B4-BE49-F238E27FC236}">
                    <a16:creationId xmlns:a16="http://schemas.microsoft.com/office/drawing/2014/main" id="{981A1269-6664-525A-B644-513CE333869B}"/>
                  </a:ext>
                </a:extLst>
              </p:cNvPr>
              <p:cNvSpPr/>
              <p:nvPr/>
            </p:nvSpPr>
            <p:spPr>
              <a:xfrm>
                <a:off x="12851969" y="5362603"/>
                <a:ext cx="185988" cy="185892"/>
              </a:xfrm>
              <a:custGeom>
                <a:avLst/>
                <a:gdLst>
                  <a:gd name="connsiteX0" fmla="*/ 2832 w 185988"/>
                  <a:gd name="connsiteY0" fmla="*/ 184995 h 185892"/>
                  <a:gd name="connsiteX1" fmla="*/ 1037 w 185988"/>
                  <a:gd name="connsiteY1" fmla="*/ 184995 h 185892"/>
                  <a:gd name="connsiteX2" fmla="*/ 1037 w 185988"/>
                  <a:gd name="connsiteY2" fmla="*/ 181403 h 185892"/>
                  <a:gd name="connsiteX3" fmla="*/ 22585 w 185988"/>
                  <a:gd name="connsiteY3" fmla="*/ 172422 h 185892"/>
                  <a:gd name="connsiteX4" fmla="*/ 31563 w 185988"/>
                  <a:gd name="connsiteY4" fmla="*/ 172422 h 185892"/>
                  <a:gd name="connsiteX5" fmla="*/ 59395 w 185988"/>
                  <a:gd name="connsiteY5" fmla="*/ 157156 h 185892"/>
                  <a:gd name="connsiteX6" fmla="*/ 105185 w 185988"/>
                  <a:gd name="connsiteY6" fmla="*/ 114948 h 185892"/>
                  <a:gd name="connsiteX7" fmla="*/ 158156 w 185988"/>
                  <a:gd name="connsiteY7" fmla="*/ 48494 h 185892"/>
                  <a:gd name="connsiteX8" fmla="*/ 168930 w 185988"/>
                  <a:gd name="connsiteY8" fmla="*/ 23349 h 185892"/>
                  <a:gd name="connsiteX9" fmla="*/ 182397 w 185988"/>
                  <a:gd name="connsiteY9" fmla="*/ 0 h 185892"/>
                  <a:gd name="connsiteX10" fmla="*/ 185989 w 185988"/>
                  <a:gd name="connsiteY10" fmla="*/ 898 h 185892"/>
                  <a:gd name="connsiteX11" fmla="*/ 185091 w 185988"/>
                  <a:gd name="connsiteY11" fmla="*/ 4490 h 185892"/>
                  <a:gd name="connsiteX12" fmla="*/ 174317 w 185988"/>
                  <a:gd name="connsiteY12" fmla="*/ 25145 h 185892"/>
                  <a:gd name="connsiteX13" fmla="*/ 163543 w 185988"/>
                  <a:gd name="connsiteY13" fmla="*/ 51188 h 185892"/>
                  <a:gd name="connsiteX14" fmla="*/ 108776 w 185988"/>
                  <a:gd name="connsiteY14" fmla="*/ 119438 h 185892"/>
                  <a:gd name="connsiteX15" fmla="*/ 62987 w 185988"/>
                  <a:gd name="connsiteY15" fmla="*/ 161646 h 185892"/>
                  <a:gd name="connsiteX16" fmla="*/ 32461 w 185988"/>
                  <a:gd name="connsiteY16" fmla="*/ 177810 h 185892"/>
                  <a:gd name="connsiteX17" fmla="*/ 21687 w 185988"/>
                  <a:gd name="connsiteY17" fmla="*/ 177810 h 185892"/>
                  <a:gd name="connsiteX18" fmla="*/ 4628 w 185988"/>
                  <a:gd name="connsiteY18" fmla="*/ 184995 h 185892"/>
                  <a:gd name="connsiteX19" fmla="*/ 2832 w 185988"/>
                  <a:gd name="connsiteY19" fmla="*/ 185893 h 185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85988" h="185892">
                    <a:moveTo>
                      <a:pt x="2832" y="184995"/>
                    </a:moveTo>
                    <a:cubicBezTo>
                      <a:pt x="2832" y="184995"/>
                      <a:pt x="1935" y="184995"/>
                      <a:pt x="1037" y="184995"/>
                    </a:cubicBezTo>
                    <a:cubicBezTo>
                      <a:pt x="139" y="184995"/>
                      <a:pt x="-759" y="182301"/>
                      <a:pt x="1037" y="181403"/>
                    </a:cubicBezTo>
                    <a:cubicBezTo>
                      <a:pt x="9117" y="170626"/>
                      <a:pt x="16300" y="171524"/>
                      <a:pt x="22585" y="172422"/>
                    </a:cubicBezTo>
                    <a:cubicBezTo>
                      <a:pt x="25278" y="172422"/>
                      <a:pt x="28870" y="172422"/>
                      <a:pt x="31563" y="172422"/>
                    </a:cubicBezTo>
                    <a:cubicBezTo>
                      <a:pt x="41439" y="170626"/>
                      <a:pt x="52213" y="165238"/>
                      <a:pt x="59395" y="157156"/>
                    </a:cubicBezTo>
                    <a:cubicBezTo>
                      <a:pt x="71965" y="144583"/>
                      <a:pt x="86330" y="131113"/>
                      <a:pt x="105185" y="114948"/>
                    </a:cubicBezTo>
                    <a:cubicBezTo>
                      <a:pt x="125834" y="96988"/>
                      <a:pt x="147382" y="67352"/>
                      <a:pt x="158156" y="48494"/>
                    </a:cubicBezTo>
                    <a:cubicBezTo>
                      <a:pt x="162645" y="40411"/>
                      <a:pt x="166236" y="31431"/>
                      <a:pt x="168930" y="23349"/>
                    </a:cubicBezTo>
                    <a:cubicBezTo>
                      <a:pt x="173419" y="11675"/>
                      <a:pt x="177010" y="2694"/>
                      <a:pt x="182397" y="0"/>
                    </a:cubicBezTo>
                    <a:cubicBezTo>
                      <a:pt x="183295" y="0"/>
                      <a:pt x="185091" y="0"/>
                      <a:pt x="185989" y="898"/>
                    </a:cubicBezTo>
                    <a:cubicBezTo>
                      <a:pt x="185989" y="1796"/>
                      <a:pt x="185989" y="3592"/>
                      <a:pt x="185091" y="4490"/>
                    </a:cubicBezTo>
                    <a:cubicBezTo>
                      <a:pt x="181500" y="6286"/>
                      <a:pt x="177908" y="16165"/>
                      <a:pt x="174317" y="25145"/>
                    </a:cubicBezTo>
                    <a:cubicBezTo>
                      <a:pt x="171623" y="33227"/>
                      <a:pt x="168032" y="43106"/>
                      <a:pt x="163543" y="51188"/>
                    </a:cubicBezTo>
                    <a:cubicBezTo>
                      <a:pt x="151871" y="70944"/>
                      <a:pt x="130324" y="101478"/>
                      <a:pt x="108776" y="119438"/>
                    </a:cubicBezTo>
                    <a:cubicBezTo>
                      <a:pt x="89921" y="135603"/>
                      <a:pt x="75556" y="149073"/>
                      <a:pt x="62987" y="161646"/>
                    </a:cubicBezTo>
                    <a:cubicBezTo>
                      <a:pt x="54906" y="169728"/>
                      <a:pt x="43235" y="176014"/>
                      <a:pt x="32461" y="177810"/>
                    </a:cubicBezTo>
                    <a:cubicBezTo>
                      <a:pt x="28870" y="177810"/>
                      <a:pt x="25278" y="177810"/>
                      <a:pt x="21687" y="177810"/>
                    </a:cubicBezTo>
                    <a:cubicBezTo>
                      <a:pt x="15402" y="177810"/>
                      <a:pt x="10913" y="176014"/>
                      <a:pt x="4628" y="184995"/>
                    </a:cubicBezTo>
                    <a:cubicBezTo>
                      <a:pt x="4628" y="184995"/>
                      <a:pt x="3730" y="185893"/>
                      <a:pt x="2832" y="185893"/>
                    </a:cubicBezTo>
                  </a:path>
                </a:pathLst>
              </a:custGeom>
              <a:solidFill>
                <a:srgbClr val="1D1D1B"/>
              </a:solidFill>
              <a:ln w="8971" cap="flat">
                <a:noFill/>
                <a:prstDash val="solid"/>
                <a:miter/>
              </a:ln>
            </p:spPr>
            <p:txBody>
              <a:bodyPr rtlCol="0" anchor="ctr"/>
              <a:lstStyle/>
              <a:p>
                <a:endParaRPr lang="en-US"/>
              </a:p>
            </p:txBody>
          </p:sp>
          <p:sp>
            <p:nvSpPr>
              <p:cNvPr id="1652" name="Freeform 1651">
                <a:extLst>
                  <a:ext uri="{FF2B5EF4-FFF2-40B4-BE49-F238E27FC236}">
                    <a16:creationId xmlns:a16="http://schemas.microsoft.com/office/drawing/2014/main" id="{B472C5DF-BEC4-6E53-7FD4-0C4B55617584}"/>
                  </a:ext>
                </a:extLst>
              </p:cNvPr>
              <p:cNvSpPr/>
              <p:nvPr/>
            </p:nvSpPr>
            <p:spPr>
              <a:xfrm>
                <a:off x="13038057" y="5182098"/>
                <a:ext cx="86091" cy="71842"/>
              </a:xfrm>
              <a:custGeom>
                <a:avLst/>
                <a:gdLst>
                  <a:gd name="connsiteX0" fmla="*/ 32222 w 86091"/>
                  <a:gd name="connsiteY0" fmla="*/ 71843 h 71842"/>
                  <a:gd name="connsiteX1" fmla="*/ 798 w 86091"/>
                  <a:gd name="connsiteY1" fmla="*/ 56576 h 71842"/>
                  <a:gd name="connsiteX2" fmla="*/ 798 w 86091"/>
                  <a:gd name="connsiteY2" fmla="*/ 43106 h 71842"/>
                  <a:gd name="connsiteX3" fmla="*/ 1696 w 86091"/>
                  <a:gd name="connsiteY3" fmla="*/ 36819 h 71842"/>
                  <a:gd name="connsiteX4" fmla="*/ 1696 w 86091"/>
                  <a:gd name="connsiteY4" fmla="*/ 29635 h 71842"/>
                  <a:gd name="connsiteX5" fmla="*/ 798 w 86091"/>
                  <a:gd name="connsiteY5" fmla="*/ 19757 h 71842"/>
                  <a:gd name="connsiteX6" fmla="*/ 9776 w 86091"/>
                  <a:gd name="connsiteY6" fmla="*/ 7184 h 71842"/>
                  <a:gd name="connsiteX7" fmla="*/ 13368 w 86091"/>
                  <a:gd name="connsiteY7" fmla="*/ 8980 h 71842"/>
                  <a:gd name="connsiteX8" fmla="*/ 11572 w 86091"/>
                  <a:gd name="connsiteY8" fmla="*/ 12573 h 71842"/>
                  <a:gd name="connsiteX9" fmla="*/ 7083 w 86091"/>
                  <a:gd name="connsiteY9" fmla="*/ 19757 h 71842"/>
                  <a:gd name="connsiteX10" fmla="*/ 7083 w 86091"/>
                  <a:gd name="connsiteY10" fmla="*/ 28737 h 71842"/>
                  <a:gd name="connsiteX11" fmla="*/ 7083 w 86091"/>
                  <a:gd name="connsiteY11" fmla="*/ 36819 h 71842"/>
                  <a:gd name="connsiteX12" fmla="*/ 6185 w 86091"/>
                  <a:gd name="connsiteY12" fmla="*/ 44004 h 71842"/>
                  <a:gd name="connsiteX13" fmla="*/ 5287 w 86091"/>
                  <a:gd name="connsiteY13" fmla="*/ 53882 h 71842"/>
                  <a:gd name="connsiteX14" fmla="*/ 32222 w 86091"/>
                  <a:gd name="connsiteY14" fmla="*/ 65556 h 71842"/>
                  <a:gd name="connsiteX15" fmla="*/ 68135 w 86091"/>
                  <a:gd name="connsiteY15" fmla="*/ 56576 h 71842"/>
                  <a:gd name="connsiteX16" fmla="*/ 80705 w 86091"/>
                  <a:gd name="connsiteY16" fmla="*/ 42208 h 71842"/>
                  <a:gd name="connsiteX17" fmla="*/ 77113 w 86091"/>
                  <a:gd name="connsiteY17" fmla="*/ 31431 h 71842"/>
                  <a:gd name="connsiteX18" fmla="*/ 74420 w 86091"/>
                  <a:gd name="connsiteY18" fmla="*/ 26043 h 71842"/>
                  <a:gd name="connsiteX19" fmla="*/ 74420 w 86091"/>
                  <a:gd name="connsiteY19" fmla="*/ 17063 h 71842"/>
                  <a:gd name="connsiteX20" fmla="*/ 67237 w 86091"/>
                  <a:gd name="connsiteY20" fmla="*/ 5388 h 71842"/>
                  <a:gd name="connsiteX21" fmla="*/ 65442 w 86091"/>
                  <a:gd name="connsiteY21" fmla="*/ 1796 h 71842"/>
                  <a:gd name="connsiteX22" fmla="*/ 69032 w 86091"/>
                  <a:gd name="connsiteY22" fmla="*/ 0 h 71842"/>
                  <a:gd name="connsiteX23" fmla="*/ 79806 w 86091"/>
                  <a:gd name="connsiteY23" fmla="*/ 17063 h 71842"/>
                  <a:gd name="connsiteX24" fmla="*/ 79806 w 86091"/>
                  <a:gd name="connsiteY24" fmla="*/ 24247 h 71842"/>
                  <a:gd name="connsiteX25" fmla="*/ 81602 w 86091"/>
                  <a:gd name="connsiteY25" fmla="*/ 28737 h 71842"/>
                  <a:gd name="connsiteX26" fmla="*/ 86091 w 86091"/>
                  <a:gd name="connsiteY26" fmla="*/ 41310 h 71842"/>
                  <a:gd name="connsiteX27" fmla="*/ 70828 w 86091"/>
                  <a:gd name="connsiteY27" fmla="*/ 60168 h 71842"/>
                  <a:gd name="connsiteX28" fmla="*/ 32222 w 86091"/>
                  <a:gd name="connsiteY28" fmla="*/ 70047 h 71842"/>
                  <a:gd name="connsiteX29" fmla="*/ 32222 w 86091"/>
                  <a:gd name="connsiteY29" fmla="*/ 70047 h 71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6091" h="71842">
                    <a:moveTo>
                      <a:pt x="32222" y="71843"/>
                    </a:moveTo>
                    <a:cubicBezTo>
                      <a:pt x="20550" y="71843"/>
                      <a:pt x="5287" y="68250"/>
                      <a:pt x="798" y="56576"/>
                    </a:cubicBezTo>
                    <a:cubicBezTo>
                      <a:pt x="-998" y="52984"/>
                      <a:pt x="798" y="48494"/>
                      <a:pt x="798" y="43106"/>
                    </a:cubicBezTo>
                    <a:cubicBezTo>
                      <a:pt x="798" y="41310"/>
                      <a:pt x="1696" y="38616"/>
                      <a:pt x="1696" y="36819"/>
                    </a:cubicBezTo>
                    <a:cubicBezTo>
                      <a:pt x="1696" y="34125"/>
                      <a:pt x="1696" y="32329"/>
                      <a:pt x="1696" y="29635"/>
                    </a:cubicBezTo>
                    <a:cubicBezTo>
                      <a:pt x="1696" y="26941"/>
                      <a:pt x="798" y="24247"/>
                      <a:pt x="798" y="19757"/>
                    </a:cubicBezTo>
                    <a:cubicBezTo>
                      <a:pt x="798" y="11675"/>
                      <a:pt x="6185" y="8083"/>
                      <a:pt x="9776" y="7184"/>
                    </a:cubicBezTo>
                    <a:cubicBezTo>
                      <a:pt x="11572" y="7184"/>
                      <a:pt x="12470" y="7184"/>
                      <a:pt x="13368" y="8980"/>
                    </a:cubicBezTo>
                    <a:cubicBezTo>
                      <a:pt x="14265" y="10776"/>
                      <a:pt x="13368" y="11675"/>
                      <a:pt x="11572" y="12573"/>
                    </a:cubicBezTo>
                    <a:cubicBezTo>
                      <a:pt x="11572" y="12573"/>
                      <a:pt x="7083" y="14369"/>
                      <a:pt x="7083" y="19757"/>
                    </a:cubicBezTo>
                    <a:cubicBezTo>
                      <a:pt x="7083" y="23349"/>
                      <a:pt x="7083" y="26043"/>
                      <a:pt x="7083" y="28737"/>
                    </a:cubicBezTo>
                    <a:cubicBezTo>
                      <a:pt x="7083" y="31431"/>
                      <a:pt x="7981" y="34125"/>
                      <a:pt x="7083" y="36819"/>
                    </a:cubicBezTo>
                    <a:cubicBezTo>
                      <a:pt x="7083" y="38616"/>
                      <a:pt x="7083" y="41310"/>
                      <a:pt x="6185" y="44004"/>
                    </a:cubicBezTo>
                    <a:cubicBezTo>
                      <a:pt x="6185" y="47596"/>
                      <a:pt x="4390" y="52086"/>
                      <a:pt x="5287" y="53882"/>
                    </a:cubicBezTo>
                    <a:cubicBezTo>
                      <a:pt x="8879" y="63760"/>
                      <a:pt x="24141" y="65556"/>
                      <a:pt x="32222" y="65556"/>
                    </a:cubicBezTo>
                    <a:cubicBezTo>
                      <a:pt x="46587" y="65556"/>
                      <a:pt x="60054" y="61964"/>
                      <a:pt x="68135" y="56576"/>
                    </a:cubicBezTo>
                    <a:cubicBezTo>
                      <a:pt x="72624" y="53882"/>
                      <a:pt x="81602" y="48494"/>
                      <a:pt x="80705" y="42208"/>
                    </a:cubicBezTo>
                    <a:cubicBezTo>
                      <a:pt x="80705" y="37717"/>
                      <a:pt x="78909" y="35023"/>
                      <a:pt x="77113" y="31431"/>
                    </a:cubicBezTo>
                    <a:cubicBezTo>
                      <a:pt x="77113" y="29635"/>
                      <a:pt x="75317" y="27839"/>
                      <a:pt x="74420" y="26043"/>
                    </a:cubicBezTo>
                    <a:cubicBezTo>
                      <a:pt x="73522" y="23349"/>
                      <a:pt x="74420" y="19757"/>
                      <a:pt x="74420" y="17063"/>
                    </a:cubicBezTo>
                    <a:cubicBezTo>
                      <a:pt x="74420" y="11675"/>
                      <a:pt x="75317" y="8083"/>
                      <a:pt x="67237" y="5388"/>
                    </a:cubicBezTo>
                    <a:cubicBezTo>
                      <a:pt x="65442" y="5388"/>
                      <a:pt x="65442" y="3592"/>
                      <a:pt x="65442" y="1796"/>
                    </a:cubicBezTo>
                    <a:cubicBezTo>
                      <a:pt x="65442" y="0"/>
                      <a:pt x="67237" y="0"/>
                      <a:pt x="69032" y="0"/>
                    </a:cubicBezTo>
                    <a:cubicBezTo>
                      <a:pt x="81602" y="3592"/>
                      <a:pt x="80705" y="11675"/>
                      <a:pt x="79806" y="17063"/>
                    </a:cubicBezTo>
                    <a:cubicBezTo>
                      <a:pt x="79806" y="19757"/>
                      <a:pt x="79806" y="21553"/>
                      <a:pt x="79806" y="24247"/>
                    </a:cubicBezTo>
                    <a:cubicBezTo>
                      <a:pt x="79806" y="26043"/>
                      <a:pt x="81602" y="27839"/>
                      <a:pt x="81602" y="28737"/>
                    </a:cubicBezTo>
                    <a:cubicBezTo>
                      <a:pt x="83398" y="32329"/>
                      <a:pt x="85194" y="35921"/>
                      <a:pt x="86091" y="41310"/>
                    </a:cubicBezTo>
                    <a:cubicBezTo>
                      <a:pt x="86091" y="50290"/>
                      <a:pt x="77113" y="56576"/>
                      <a:pt x="70828" y="60168"/>
                    </a:cubicBezTo>
                    <a:cubicBezTo>
                      <a:pt x="60952" y="66455"/>
                      <a:pt x="47485" y="70047"/>
                      <a:pt x="32222" y="70047"/>
                    </a:cubicBezTo>
                    <a:lnTo>
                      <a:pt x="32222" y="70047"/>
                    </a:lnTo>
                  </a:path>
                </a:pathLst>
              </a:custGeom>
              <a:solidFill>
                <a:srgbClr val="1D1D1B"/>
              </a:solidFill>
              <a:ln w="8971" cap="flat">
                <a:noFill/>
                <a:prstDash val="solid"/>
                <a:miter/>
              </a:ln>
            </p:spPr>
            <p:txBody>
              <a:bodyPr rtlCol="0" anchor="ctr"/>
              <a:lstStyle/>
              <a:p>
                <a:endParaRPr lang="en-US"/>
              </a:p>
            </p:txBody>
          </p:sp>
          <p:sp>
            <p:nvSpPr>
              <p:cNvPr id="1653" name="Freeform 1652">
                <a:extLst>
                  <a:ext uri="{FF2B5EF4-FFF2-40B4-BE49-F238E27FC236}">
                    <a16:creationId xmlns:a16="http://schemas.microsoft.com/office/drawing/2014/main" id="{0D1A8C9B-E004-7206-7918-003B7D00698F}"/>
                  </a:ext>
                </a:extLst>
              </p:cNvPr>
              <p:cNvSpPr/>
              <p:nvPr/>
            </p:nvSpPr>
            <p:spPr>
              <a:xfrm>
                <a:off x="12820312" y="6168663"/>
                <a:ext cx="28204" cy="92869"/>
              </a:xfrm>
              <a:custGeom>
                <a:avLst/>
                <a:gdLst>
                  <a:gd name="connsiteX0" fmla="*/ 22818 w 28204"/>
                  <a:gd name="connsiteY0" fmla="*/ 92869 h 92869"/>
                  <a:gd name="connsiteX1" fmla="*/ 28204 w 28204"/>
                  <a:gd name="connsiteY1" fmla="*/ 92869 h 92869"/>
                  <a:gd name="connsiteX2" fmla="*/ 4861 w 28204"/>
                  <a:gd name="connsiteY2" fmla="*/ 1270 h 92869"/>
                  <a:gd name="connsiteX3" fmla="*/ 1270 w 28204"/>
                  <a:gd name="connsiteY3" fmla="*/ 372 h 92869"/>
                  <a:gd name="connsiteX4" fmla="*/ 372 w 28204"/>
                  <a:gd name="connsiteY4" fmla="*/ 3964 h 92869"/>
                  <a:gd name="connsiteX5" fmla="*/ 22818 w 28204"/>
                  <a:gd name="connsiteY5" fmla="*/ 92869 h 92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204" h="92869">
                    <a:moveTo>
                      <a:pt x="22818" y="92869"/>
                    </a:moveTo>
                    <a:lnTo>
                      <a:pt x="28204" y="92869"/>
                    </a:lnTo>
                    <a:cubicBezTo>
                      <a:pt x="22818" y="58744"/>
                      <a:pt x="13839" y="18333"/>
                      <a:pt x="4861" y="1270"/>
                    </a:cubicBezTo>
                    <a:cubicBezTo>
                      <a:pt x="4861" y="372"/>
                      <a:pt x="3065" y="-526"/>
                      <a:pt x="1270" y="372"/>
                    </a:cubicBezTo>
                    <a:cubicBezTo>
                      <a:pt x="372" y="372"/>
                      <a:pt x="-526" y="2168"/>
                      <a:pt x="372" y="3964"/>
                    </a:cubicBezTo>
                    <a:cubicBezTo>
                      <a:pt x="7555" y="17434"/>
                      <a:pt x="15635" y="51560"/>
                      <a:pt x="22818" y="92869"/>
                    </a:cubicBezTo>
                  </a:path>
                </a:pathLst>
              </a:custGeom>
              <a:solidFill>
                <a:srgbClr val="1D1D1B"/>
              </a:solidFill>
              <a:ln w="8971" cap="flat">
                <a:noFill/>
                <a:prstDash val="solid"/>
                <a:miter/>
              </a:ln>
            </p:spPr>
            <p:txBody>
              <a:bodyPr rtlCol="0" anchor="ctr"/>
              <a:lstStyle/>
              <a:p>
                <a:endParaRPr lang="en-US"/>
              </a:p>
            </p:txBody>
          </p:sp>
          <p:sp>
            <p:nvSpPr>
              <p:cNvPr id="1654" name="Freeform 1653">
                <a:extLst>
                  <a:ext uri="{FF2B5EF4-FFF2-40B4-BE49-F238E27FC236}">
                    <a16:creationId xmlns:a16="http://schemas.microsoft.com/office/drawing/2014/main" id="{9B90DEB3-2DB5-53FD-5B41-20B78F18C372}"/>
                  </a:ext>
                </a:extLst>
              </p:cNvPr>
              <p:cNvSpPr/>
              <p:nvPr/>
            </p:nvSpPr>
            <p:spPr>
              <a:xfrm>
                <a:off x="12685113" y="6076538"/>
                <a:ext cx="26934" cy="184994"/>
              </a:xfrm>
              <a:custGeom>
                <a:avLst/>
                <a:gdLst>
                  <a:gd name="connsiteX0" fmla="*/ 5387 w 26934"/>
                  <a:gd name="connsiteY0" fmla="*/ 184995 h 184994"/>
                  <a:gd name="connsiteX1" fmla="*/ 26935 w 26934"/>
                  <a:gd name="connsiteY1" fmla="*/ 2694 h 184994"/>
                  <a:gd name="connsiteX2" fmla="*/ 25140 w 26934"/>
                  <a:gd name="connsiteY2" fmla="*/ 0 h 184994"/>
                  <a:gd name="connsiteX3" fmla="*/ 22446 w 26934"/>
                  <a:gd name="connsiteY3" fmla="*/ 1796 h 184994"/>
                  <a:gd name="connsiteX4" fmla="*/ 0 w 26934"/>
                  <a:gd name="connsiteY4" fmla="*/ 184995 h 184994"/>
                  <a:gd name="connsiteX5" fmla="*/ 5387 w 26934"/>
                  <a:gd name="connsiteY5" fmla="*/ 184995 h 184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34" h="184994">
                    <a:moveTo>
                      <a:pt x="5387" y="184995"/>
                    </a:moveTo>
                    <a:cubicBezTo>
                      <a:pt x="8978" y="115846"/>
                      <a:pt x="16161" y="56576"/>
                      <a:pt x="26935" y="2694"/>
                    </a:cubicBezTo>
                    <a:cubicBezTo>
                      <a:pt x="26935" y="898"/>
                      <a:pt x="26935" y="0"/>
                      <a:pt x="25140" y="0"/>
                    </a:cubicBezTo>
                    <a:cubicBezTo>
                      <a:pt x="23344" y="0"/>
                      <a:pt x="22446" y="0"/>
                      <a:pt x="22446" y="1796"/>
                    </a:cubicBezTo>
                    <a:cubicBezTo>
                      <a:pt x="10774" y="55678"/>
                      <a:pt x="3592" y="115846"/>
                      <a:pt x="0" y="184995"/>
                    </a:cubicBezTo>
                    <a:lnTo>
                      <a:pt x="5387" y="184995"/>
                    </a:lnTo>
                  </a:path>
                </a:pathLst>
              </a:custGeom>
              <a:solidFill>
                <a:srgbClr val="1D1D1B"/>
              </a:solidFill>
              <a:ln w="8971" cap="flat">
                <a:noFill/>
                <a:prstDash val="solid"/>
                <a:miter/>
              </a:ln>
            </p:spPr>
            <p:txBody>
              <a:bodyPr rtlCol="0" anchor="ctr"/>
              <a:lstStyle/>
              <a:p>
                <a:endParaRPr lang="en-US"/>
              </a:p>
            </p:txBody>
          </p:sp>
          <p:sp>
            <p:nvSpPr>
              <p:cNvPr id="1655" name="Freeform 1654">
                <a:extLst>
                  <a:ext uri="{FF2B5EF4-FFF2-40B4-BE49-F238E27FC236}">
                    <a16:creationId xmlns:a16="http://schemas.microsoft.com/office/drawing/2014/main" id="{EA74FFE7-E01E-3569-F98A-1BCD99279027}"/>
                  </a:ext>
                </a:extLst>
              </p:cNvPr>
              <p:cNvSpPr/>
              <p:nvPr/>
            </p:nvSpPr>
            <p:spPr>
              <a:xfrm>
                <a:off x="12820684" y="6212141"/>
                <a:ext cx="17956" cy="50289"/>
              </a:xfrm>
              <a:custGeom>
                <a:avLst/>
                <a:gdLst>
                  <a:gd name="connsiteX0" fmla="*/ 6285 w 17956"/>
                  <a:gd name="connsiteY0" fmla="*/ 49392 h 50289"/>
                  <a:gd name="connsiteX1" fmla="*/ 17956 w 17956"/>
                  <a:gd name="connsiteY1" fmla="*/ 3592 h 50289"/>
                  <a:gd name="connsiteX2" fmla="*/ 16161 w 17956"/>
                  <a:gd name="connsiteY2" fmla="*/ 0 h 50289"/>
                  <a:gd name="connsiteX3" fmla="*/ 12569 w 17956"/>
                  <a:gd name="connsiteY3" fmla="*/ 1796 h 50289"/>
                  <a:gd name="connsiteX4" fmla="*/ 0 w 17956"/>
                  <a:gd name="connsiteY4" fmla="*/ 50290 h 50289"/>
                  <a:gd name="connsiteX5" fmla="*/ 5387 w 17956"/>
                  <a:gd name="connsiteY5" fmla="*/ 50290 h 5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956" h="50289">
                    <a:moveTo>
                      <a:pt x="6285" y="49392"/>
                    </a:moveTo>
                    <a:cubicBezTo>
                      <a:pt x="13467" y="17961"/>
                      <a:pt x="16161" y="7184"/>
                      <a:pt x="17956" y="3592"/>
                    </a:cubicBezTo>
                    <a:cubicBezTo>
                      <a:pt x="17956" y="2694"/>
                      <a:pt x="17956" y="898"/>
                      <a:pt x="16161" y="0"/>
                    </a:cubicBezTo>
                    <a:cubicBezTo>
                      <a:pt x="15263" y="0"/>
                      <a:pt x="13467" y="0"/>
                      <a:pt x="12569" y="1796"/>
                    </a:cubicBezTo>
                    <a:cubicBezTo>
                      <a:pt x="9876" y="7184"/>
                      <a:pt x="6285" y="23349"/>
                      <a:pt x="0" y="50290"/>
                    </a:cubicBezTo>
                    <a:lnTo>
                      <a:pt x="5387" y="50290"/>
                    </a:lnTo>
                  </a:path>
                </a:pathLst>
              </a:custGeom>
              <a:solidFill>
                <a:srgbClr val="1D1D1B"/>
              </a:solidFill>
              <a:ln w="8971" cap="flat">
                <a:noFill/>
                <a:prstDash val="solid"/>
                <a:miter/>
              </a:ln>
            </p:spPr>
            <p:txBody>
              <a:bodyPr rtlCol="0" anchor="ctr"/>
              <a:lstStyle/>
              <a:p>
                <a:endParaRPr lang="en-US"/>
              </a:p>
            </p:txBody>
          </p:sp>
          <p:sp>
            <p:nvSpPr>
              <p:cNvPr id="1656" name="Freeform 1655">
                <a:extLst>
                  <a:ext uri="{FF2B5EF4-FFF2-40B4-BE49-F238E27FC236}">
                    <a16:creationId xmlns:a16="http://schemas.microsoft.com/office/drawing/2014/main" id="{54DBB57A-FC1E-7DC9-4FE0-387A638AB421}"/>
                  </a:ext>
                </a:extLst>
              </p:cNvPr>
              <p:cNvSpPr/>
              <p:nvPr/>
            </p:nvSpPr>
            <p:spPr>
              <a:xfrm>
                <a:off x="12734493" y="5470367"/>
                <a:ext cx="10773" cy="12746"/>
              </a:xfrm>
              <a:custGeom>
                <a:avLst/>
                <a:gdLst>
                  <a:gd name="connsiteX0" fmla="*/ 0 w 10773"/>
                  <a:gd name="connsiteY0" fmla="*/ 7184 h 12746"/>
                  <a:gd name="connsiteX1" fmla="*/ 4489 w 10773"/>
                  <a:gd name="connsiteY1" fmla="*/ 0 h 12746"/>
                  <a:gd name="connsiteX2" fmla="*/ 10774 w 10773"/>
                  <a:gd name="connsiteY2" fmla="*/ 5388 h 12746"/>
                  <a:gd name="connsiteX3" fmla="*/ 6285 w 10773"/>
                  <a:gd name="connsiteY3" fmla="*/ 12572 h 12746"/>
                  <a:gd name="connsiteX4" fmla="*/ 0 w 10773"/>
                  <a:gd name="connsiteY4" fmla="*/ 7184 h 127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73" h="12746">
                    <a:moveTo>
                      <a:pt x="0" y="7184"/>
                    </a:moveTo>
                    <a:cubicBezTo>
                      <a:pt x="0" y="3592"/>
                      <a:pt x="1796" y="898"/>
                      <a:pt x="4489" y="0"/>
                    </a:cubicBezTo>
                    <a:cubicBezTo>
                      <a:pt x="7183" y="0"/>
                      <a:pt x="9876" y="1796"/>
                      <a:pt x="10774" y="5388"/>
                    </a:cubicBezTo>
                    <a:cubicBezTo>
                      <a:pt x="10774" y="8980"/>
                      <a:pt x="8978" y="11675"/>
                      <a:pt x="6285" y="12572"/>
                    </a:cubicBezTo>
                    <a:cubicBezTo>
                      <a:pt x="3592" y="13470"/>
                      <a:pt x="898" y="10776"/>
                      <a:pt x="0" y="7184"/>
                    </a:cubicBezTo>
                  </a:path>
                </a:pathLst>
              </a:custGeom>
              <a:solidFill>
                <a:srgbClr val="1D1D1B"/>
              </a:solidFill>
              <a:ln w="8971" cap="flat">
                <a:noFill/>
                <a:prstDash val="solid"/>
                <a:miter/>
              </a:ln>
            </p:spPr>
            <p:txBody>
              <a:bodyPr rtlCol="0" anchor="ctr"/>
              <a:lstStyle/>
              <a:p>
                <a:endParaRPr lang="en-US"/>
              </a:p>
            </p:txBody>
          </p:sp>
          <p:sp>
            <p:nvSpPr>
              <p:cNvPr id="1657" name="Freeform 1656">
                <a:extLst>
                  <a:ext uri="{FF2B5EF4-FFF2-40B4-BE49-F238E27FC236}">
                    <a16:creationId xmlns:a16="http://schemas.microsoft.com/office/drawing/2014/main" id="{09E942DC-7186-A3F4-EF34-B21A8EB2A2DF}"/>
                  </a:ext>
                </a:extLst>
              </p:cNvPr>
              <p:cNvSpPr/>
              <p:nvPr/>
            </p:nvSpPr>
            <p:spPr>
              <a:xfrm>
                <a:off x="12789261" y="5464978"/>
                <a:ext cx="10773" cy="12746"/>
              </a:xfrm>
              <a:custGeom>
                <a:avLst/>
                <a:gdLst>
                  <a:gd name="connsiteX0" fmla="*/ 0 w 10773"/>
                  <a:gd name="connsiteY0" fmla="*/ 7184 h 12746"/>
                  <a:gd name="connsiteX1" fmla="*/ 4489 w 10773"/>
                  <a:gd name="connsiteY1" fmla="*/ 0 h 12746"/>
                  <a:gd name="connsiteX2" fmla="*/ 10774 w 10773"/>
                  <a:gd name="connsiteY2" fmla="*/ 5388 h 12746"/>
                  <a:gd name="connsiteX3" fmla="*/ 6285 w 10773"/>
                  <a:gd name="connsiteY3" fmla="*/ 12573 h 12746"/>
                  <a:gd name="connsiteX4" fmla="*/ 0 w 10773"/>
                  <a:gd name="connsiteY4" fmla="*/ 7184 h 127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73" h="12746">
                    <a:moveTo>
                      <a:pt x="0" y="7184"/>
                    </a:moveTo>
                    <a:cubicBezTo>
                      <a:pt x="0" y="3592"/>
                      <a:pt x="1796" y="898"/>
                      <a:pt x="4489" y="0"/>
                    </a:cubicBezTo>
                    <a:cubicBezTo>
                      <a:pt x="7182" y="0"/>
                      <a:pt x="9876" y="1796"/>
                      <a:pt x="10774" y="5388"/>
                    </a:cubicBezTo>
                    <a:cubicBezTo>
                      <a:pt x="10774" y="8980"/>
                      <a:pt x="8978" y="11675"/>
                      <a:pt x="6285" y="12573"/>
                    </a:cubicBezTo>
                    <a:cubicBezTo>
                      <a:pt x="3591" y="13470"/>
                      <a:pt x="898" y="10776"/>
                      <a:pt x="0" y="7184"/>
                    </a:cubicBezTo>
                  </a:path>
                </a:pathLst>
              </a:custGeom>
              <a:solidFill>
                <a:srgbClr val="1D1D1B"/>
              </a:solidFill>
              <a:ln w="8971" cap="flat">
                <a:noFill/>
                <a:prstDash val="solid"/>
                <a:miter/>
              </a:ln>
            </p:spPr>
            <p:txBody>
              <a:bodyPr rtlCol="0" anchor="ctr"/>
              <a:lstStyle/>
              <a:p>
                <a:endParaRPr lang="en-US"/>
              </a:p>
            </p:txBody>
          </p:sp>
          <p:sp>
            <p:nvSpPr>
              <p:cNvPr id="1658" name="Freeform 1657">
                <a:extLst>
                  <a:ext uri="{FF2B5EF4-FFF2-40B4-BE49-F238E27FC236}">
                    <a16:creationId xmlns:a16="http://schemas.microsoft.com/office/drawing/2014/main" id="{6E887AD4-8779-B0D6-F467-7D64B6A9717E}"/>
                  </a:ext>
                </a:extLst>
              </p:cNvPr>
              <p:cNvSpPr/>
              <p:nvPr/>
            </p:nvSpPr>
            <p:spPr>
              <a:xfrm>
                <a:off x="12711150" y="5409160"/>
                <a:ext cx="122103" cy="45042"/>
              </a:xfrm>
              <a:custGeom>
                <a:avLst/>
                <a:gdLst>
                  <a:gd name="connsiteX0" fmla="*/ 118513 w 122103"/>
                  <a:gd name="connsiteY0" fmla="*/ 45042 h 45042"/>
                  <a:gd name="connsiteX1" fmla="*/ 115819 w 122103"/>
                  <a:gd name="connsiteY1" fmla="*/ 43246 h 45042"/>
                  <a:gd name="connsiteX2" fmla="*/ 114921 w 122103"/>
                  <a:gd name="connsiteY2" fmla="*/ 39654 h 45042"/>
                  <a:gd name="connsiteX3" fmla="*/ 114921 w 122103"/>
                  <a:gd name="connsiteY3" fmla="*/ 39654 h 45042"/>
                  <a:gd name="connsiteX4" fmla="*/ 111330 w 122103"/>
                  <a:gd name="connsiteY4" fmla="*/ 39654 h 45042"/>
                  <a:gd name="connsiteX5" fmla="*/ 108636 w 122103"/>
                  <a:gd name="connsiteY5" fmla="*/ 33368 h 45042"/>
                  <a:gd name="connsiteX6" fmla="*/ 103250 w 122103"/>
                  <a:gd name="connsiteY6" fmla="*/ 33368 h 45042"/>
                  <a:gd name="connsiteX7" fmla="*/ 101454 w 122103"/>
                  <a:gd name="connsiteY7" fmla="*/ 27980 h 45042"/>
                  <a:gd name="connsiteX8" fmla="*/ 101454 w 122103"/>
                  <a:gd name="connsiteY8" fmla="*/ 26184 h 45042"/>
                  <a:gd name="connsiteX9" fmla="*/ 100556 w 122103"/>
                  <a:gd name="connsiteY9" fmla="*/ 26184 h 45042"/>
                  <a:gd name="connsiteX10" fmla="*/ 95169 w 122103"/>
                  <a:gd name="connsiteY10" fmla="*/ 27082 h 45042"/>
                  <a:gd name="connsiteX11" fmla="*/ 92476 w 122103"/>
                  <a:gd name="connsiteY11" fmla="*/ 24387 h 45042"/>
                  <a:gd name="connsiteX12" fmla="*/ 92476 w 122103"/>
                  <a:gd name="connsiteY12" fmla="*/ 18999 h 45042"/>
                  <a:gd name="connsiteX13" fmla="*/ 92476 w 122103"/>
                  <a:gd name="connsiteY13" fmla="*/ 17203 h 45042"/>
                  <a:gd name="connsiteX14" fmla="*/ 92476 w 122103"/>
                  <a:gd name="connsiteY14" fmla="*/ 17203 h 45042"/>
                  <a:gd name="connsiteX15" fmla="*/ 87089 w 122103"/>
                  <a:gd name="connsiteY15" fmla="*/ 18999 h 45042"/>
                  <a:gd name="connsiteX16" fmla="*/ 82600 w 122103"/>
                  <a:gd name="connsiteY16" fmla="*/ 11815 h 45042"/>
                  <a:gd name="connsiteX17" fmla="*/ 82600 w 122103"/>
                  <a:gd name="connsiteY17" fmla="*/ 10019 h 45042"/>
                  <a:gd name="connsiteX18" fmla="*/ 79907 w 122103"/>
                  <a:gd name="connsiteY18" fmla="*/ 11815 h 45042"/>
                  <a:gd name="connsiteX19" fmla="*/ 77213 w 122103"/>
                  <a:gd name="connsiteY19" fmla="*/ 13611 h 45042"/>
                  <a:gd name="connsiteX20" fmla="*/ 70928 w 122103"/>
                  <a:gd name="connsiteY20" fmla="*/ 10019 h 45042"/>
                  <a:gd name="connsiteX21" fmla="*/ 65541 w 122103"/>
                  <a:gd name="connsiteY21" fmla="*/ 12713 h 45042"/>
                  <a:gd name="connsiteX22" fmla="*/ 62848 w 122103"/>
                  <a:gd name="connsiteY22" fmla="*/ 7325 h 45042"/>
                  <a:gd name="connsiteX23" fmla="*/ 62848 w 122103"/>
                  <a:gd name="connsiteY23" fmla="*/ 6427 h 45042"/>
                  <a:gd name="connsiteX24" fmla="*/ 61052 w 122103"/>
                  <a:gd name="connsiteY24" fmla="*/ 9121 h 45042"/>
                  <a:gd name="connsiteX25" fmla="*/ 52972 w 122103"/>
                  <a:gd name="connsiteY25" fmla="*/ 14509 h 45042"/>
                  <a:gd name="connsiteX26" fmla="*/ 48483 w 122103"/>
                  <a:gd name="connsiteY26" fmla="*/ 8223 h 45042"/>
                  <a:gd name="connsiteX27" fmla="*/ 48483 w 122103"/>
                  <a:gd name="connsiteY27" fmla="*/ 8223 h 45042"/>
                  <a:gd name="connsiteX28" fmla="*/ 48483 w 122103"/>
                  <a:gd name="connsiteY28" fmla="*/ 10019 h 45042"/>
                  <a:gd name="connsiteX29" fmla="*/ 43994 w 122103"/>
                  <a:gd name="connsiteY29" fmla="*/ 12713 h 45042"/>
                  <a:gd name="connsiteX30" fmla="*/ 43095 w 122103"/>
                  <a:gd name="connsiteY30" fmla="*/ 12713 h 45042"/>
                  <a:gd name="connsiteX31" fmla="*/ 37709 w 122103"/>
                  <a:gd name="connsiteY31" fmla="*/ 15407 h 45042"/>
                  <a:gd name="connsiteX32" fmla="*/ 35015 w 122103"/>
                  <a:gd name="connsiteY32" fmla="*/ 12713 h 45042"/>
                  <a:gd name="connsiteX33" fmla="*/ 35015 w 122103"/>
                  <a:gd name="connsiteY33" fmla="*/ 12713 h 45042"/>
                  <a:gd name="connsiteX34" fmla="*/ 29628 w 122103"/>
                  <a:gd name="connsiteY34" fmla="*/ 18999 h 45042"/>
                  <a:gd name="connsiteX35" fmla="*/ 23343 w 122103"/>
                  <a:gd name="connsiteY35" fmla="*/ 16305 h 45042"/>
                  <a:gd name="connsiteX36" fmla="*/ 23343 w 122103"/>
                  <a:gd name="connsiteY36" fmla="*/ 16305 h 45042"/>
                  <a:gd name="connsiteX37" fmla="*/ 22446 w 122103"/>
                  <a:gd name="connsiteY37" fmla="*/ 19897 h 45042"/>
                  <a:gd name="connsiteX38" fmla="*/ 20650 w 122103"/>
                  <a:gd name="connsiteY38" fmla="*/ 25285 h 45042"/>
                  <a:gd name="connsiteX39" fmla="*/ 17059 w 122103"/>
                  <a:gd name="connsiteY39" fmla="*/ 27082 h 45042"/>
                  <a:gd name="connsiteX40" fmla="*/ 17059 w 122103"/>
                  <a:gd name="connsiteY40" fmla="*/ 27082 h 45042"/>
                  <a:gd name="connsiteX41" fmla="*/ 17059 w 122103"/>
                  <a:gd name="connsiteY41" fmla="*/ 27082 h 45042"/>
                  <a:gd name="connsiteX42" fmla="*/ 13467 w 122103"/>
                  <a:gd name="connsiteY42" fmla="*/ 32470 h 45042"/>
                  <a:gd name="connsiteX43" fmla="*/ 10774 w 122103"/>
                  <a:gd name="connsiteY43" fmla="*/ 32470 h 45042"/>
                  <a:gd name="connsiteX44" fmla="*/ 9876 w 122103"/>
                  <a:gd name="connsiteY44" fmla="*/ 32470 h 45042"/>
                  <a:gd name="connsiteX45" fmla="*/ 9876 w 122103"/>
                  <a:gd name="connsiteY45" fmla="*/ 33368 h 45042"/>
                  <a:gd name="connsiteX46" fmla="*/ 2693 w 122103"/>
                  <a:gd name="connsiteY46" fmla="*/ 42348 h 45042"/>
                  <a:gd name="connsiteX47" fmla="*/ 0 w 122103"/>
                  <a:gd name="connsiteY47" fmla="*/ 40552 h 45042"/>
                  <a:gd name="connsiteX48" fmla="*/ 1796 w 122103"/>
                  <a:gd name="connsiteY48" fmla="*/ 37858 h 45042"/>
                  <a:gd name="connsiteX49" fmla="*/ 5387 w 122103"/>
                  <a:gd name="connsiteY49" fmla="*/ 32470 h 45042"/>
                  <a:gd name="connsiteX50" fmla="*/ 5387 w 122103"/>
                  <a:gd name="connsiteY50" fmla="*/ 29776 h 45042"/>
                  <a:gd name="connsiteX51" fmla="*/ 9876 w 122103"/>
                  <a:gd name="connsiteY51" fmla="*/ 27082 h 45042"/>
                  <a:gd name="connsiteX52" fmla="*/ 10774 w 122103"/>
                  <a:gd name="connsiteY52" fmla="*/ 27082 h 45042"/>
                  <a:gd name="connsiteX53" fmla="*/ 10774 w 122103"/>
                  <a:gd name="connsiteY53" fmla="*/ 25285 h 45042"/>
                  <a:gd name="connsiteX54" fmla="*/ 10774 w 122103"/>
                  <a:gd name="connsiteY54" fmla="*/ 23490 h 45042"/>
                  <a:gd name="connsiteX55" fmla="*/ 14365 w 122103"/>
                  <a:gd name="connsiteY55" fmla="*/ 20795 h 45042"/>
                  <a:gd name="connsiteX56" fmla="*/ 15263 w 122103"/>
                  <a:gd name="connsiteY56" fmla="*/ 20795 h 45042"/>
                  <a:gd name="connsiteX57" fmla="*/ 15263 w 122103"/>
                  <a:gd name="connsiteY57" fmla="*/ 17203 h 45042"/>
                  <a:gd name="connsiteX58" fmla="*/ 20650 w 122103"/>
                  <a:gd name="connsiteY58" fmla="*/ 9121 h 45042"/>
                  <a:gd name="connsiteX59" fmla="*/ 26037 w 122103"/>
                  <a:gd name="connsiteY59" fmla="*/ 11815 h 45042"/>
                  <a:gd name="connsiteX60" fmla="*/ 26935 w 122103"/>
                  <a:gd name="connsiteY60" fmla="*/ 12713 h 45042"/>
                  <a:gd name="connsiteX61" fmla="*/ 28730 w 122103"/>
                  <a:gd name="connsiteY61" fmla="*/ 10019 h 45042"/>
                  <a:gd name="connsiteX62" fmla="*/ 31424 w 122103"/>
                  <a:gd name="connsiteY62" fmla="*/ 4631 h 45042"/>
                  <a:gd name="connsiteX63" fmla="*/ 35015 w 122103"/>
                  <a:gd name="connsiteY63" fmla="*/ 4631 h 45042"/>
                  <a:gd name="connsiteX64" fmla="*/ 37709 w 122103"/>
                  <a:gd name="connsiteY64" fmla="*/ 7325 h 45042"/>
                  <a:gd name="connsiteX65" fmla="*/ 39504 w 122103"/>
                  <a:gd name="connsiteY65" fmla="*/ 5529 h 45042"/>
                  <a:gd name="connsiteX66" fmla="*/ 43095 w 122103"/>
                  <a:gd name="connsiteY66" fmla="*/ 5529 h 45042"/>
                  <a:gd name="connsiteX67" fmla="*/ 47585 w 122103"/>
                  <a:gd name="connsiteY67" fmla="*/ 1039 h 45042"/>
                  <a:gd name="connsiteX68" fmla="*/ 51176 w 122103"/>
                  <a:gd name="connsiteY68" fmla="*/ 1937 h 45042"/>
                  <a:gd name="connsiteX69" fmla="*/ 52972 w 122103"/>
                  <a:gd name="connsiteY69" fmla="*/ 6427 h 45042"/>
                  <a:gd name="connsiteX70" fmla="*/ 52972 w 122103"/>
                  <a:gd name="connsiteY70" fmla="*/ 8223 h 45042"/>
                  <a:gd name="connsiteX71" fmla="*/ 55665 w 122103"/>
                  <a:gd name="connsiteY71" fmla="*/ 5529 h 45042"/>
                  <a:gd name="connsiteX72" fmla="*/ 63745 w 122103"/>
                  <a:gd name="connsiteY72" fmla="*/ 141 h 45042"/>
                  <a:gd name="connsiteX73" fmla="*/ 67337 w 122103"/>
                  <a:gd name="connsiteY73" fmla="*/ 4631 h 45042"/>
                  <a:gd name="connsiteX74" fmla="*/ 70928 w 122103"/>
                  <a:gd name="connsiteY74" fmla="*/ 2835 h 45042"/>
                  <a:gd name="connsiteX75" fmla="*/ 73622 w 122103"/>
                  <a:gd name="connsiteY75" fmla="*/ 2835 h 45042"/>
                  <a:gd name="connsiteX76" fmla="*/ 75417 w 122103"/>
                  <a:gd name="connsiteY76" fmla="*/ 4631 h 45042"/>
                  <a:gd name="connsiteX77" fmla="*/ 75417 w 122103"/>
                  <a:gd name="connsiteY77" fmla="*/ 5529 h 45042"/>
                  <a:gd name="connsiteX78" fmla="*/ 75417 w 122103"/>
                  <a:gd name="connsiteY78" fmla="*/ 5529 h 45042"/>
                  <a:gd name="connsiteX79" fmla="*/ 84396 w 122103"/>
                  <a:gd name="connsiteY79" fmla="*/ 3733 h 45042"/>
                  <a:gd name="connsiteX80" fmla="*/ 87089 w 122103"/>
                  <a:gd name="connsiteY80" fmla="*/ 9121 h 45042"/>
                  <a:gd name="connsiteX81" fmla="*/ 87987 w 122103"/>
                  <a:gd name="connsiteY81" fmla="*/ 10917 h 45042"/>
                  <a:gd name="connsiteX82" fmla="*/ 87987 w 122103"/>
                  <a:gd name="connsiteY82" fmla="*/ 10917 h 45042"/>
                  <a:gd name="connsiteX83" fmla="*/ 94271 w 122103"/>
                  <a:gd name="connsiteY83" fmla="*/ 9121 h 45042"/>
                  <a:gd name="connsiteX84" fmla="*/ 96965 w 122103"/>
                  <a:gd name="connsiteY84" fmla="*/ 17203 h 45042"/>
                  <a:gd name="connsiteX85" fmla="*/ 96965 w 122103"/>
                  <a:gd name="connsiteY85" fmla="*/ 19897 h 45042"/>
                  <a:gd name="connsiteX86" fmla="*/ 98761 w 122103"/>
                  <a:gd name="connsiteY86" fmla="*/ 19897 h 45042"/>
                  <a:gd name="connsiteX87" fmla="*/ 103250 w 122103"/>
                  <a:gd name="connsiteY87" fmla="*/ 18999 h 45042"/>
                  <a:gd name="connsiteX88" fmla="*/ 107739 w 122103"/>
                  <a:gd name="connsiteY88" fmla="*/ 25285 h 45042"/>
                  <a:gd name="connsiteX89" fmla="*/ 107739 w 122103"/>
                  <a:gd name="connsiteY89" fmla="*/ 25285 h 45042"/>
                  <a:gd name="connsiteX90" fmla="*/ 109535 w 122103"/>
                  <a:gd name="connsiteY90" fmla="*/ 25285 h 45042"/>
                  <a:gd name="connsiteX91" fmla="*/ 114921 w 122103"/>
                  <a:gd name="connsiteY91" fmla="*/ 27082 h 45042"/>
                  <a:gd name="connsiteX92" fmla="*/ 114921 w 122103"/>
                  <a:gd name="connsiteY92" fmla="*/ 28878 h 45042"/>
                  <a:gd name="connsiteX93" fmla="*/ 114921 w 122103"/>
                  <a:gd name="connsiteY93" fmla="*/ 32470 h 45042"/>
                  <a:gd name="connsiteX94" fmla="*/ 122104 w 122103"/>
                  <a:gd name="connsiteY94" fmla="*/ 40552 h 45042"/>
                  <a:gd name="connsiteX95" fmla="*/ 120309 w 122103"/>
                  <a:gd name="connsiteY95" fmla="*/ 43246 h 45042"/>
                  <a:gd name="connsiteX96" fmla="*/ 120309 w 122103"/>
                  <a:gd name="connsiteY96" fmla="*/ 43246 h 45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122103" h="45042">
                    <a:moveTo>
                      <a:pt x="118513" y="45042"/>
                    </a:moveTo>
                    <a:cubicBezTo>
                      <a:pt x="117615" y="45042"/>
                      <a:pt x="115819" y="44144"/>
                      <a:pt x="115819" y="43246"/>
                    </a:cubicBezTo>
                    <a:cubicBezTo>
                      <a:pt x="115819" y="40552"/>
                      <a:pt x="114921" y="39654"/>
                      <a:pt x="114921" y="39654"/>
                    </a:cubicBezTo>
                    <a:cubicBezTo>
                      <a:pt x="114921" y="39654"/>
                      <a:pt x="114921" y="39654"/>
                      <a:pt x="114921" y="39654"/>
                    </a:cubicBezTo>
                    <a:cubicBezTo>
                      <a:pt x="114921" y="39654"/>
                      <a:pt x="113126" y="39654"/>
                      <a:pt x="111330" y="39654"/>
                    </a:cubicBezTo>
                    <a:cubicBezTo>
                      <a:pt x="110432" y="38756"/>
                      <a:pt x="109535" y="36960"/>
                      <a:pt x="108636" y="33368"/>
                    </a:cubicBezTo>
                    <a:cubicBezTo>
                      <a:pt x="105943" y="33368"/>
                      <a:pt x="105045" y="34266"/>
                      <a:pt x="103250" y="33368"/>
                    </a:cubicBezTo>
                    <a:cubicBezTo>
                      <a:pt x="101454" y="31572"/>
                      <a:pt x="101454" y="29776"/>
                      <a:pt x="101454" y="27980"/>
                    </a:cubicBezTo>
                    <a:cubicBezTo>
                      <a:pt x="101454" y="27980"/>
                      <a:pt x="101454" y="26184"/>
                      <a:pt x="101454" y="26184"/>
                    </a:cubicBezTo>
                    <a:cubicBezTo>
                      <a:pt x="101454" y="26184"/>
                      <a:pt x="101454" y="26184"/>
                      <a:pt x="100556" y="26184"/>
                    </a:cubicBezTo>
                    <a:cubicBezTo>
                      <a:pt x="98761" y="26184"/>
                      <a:pt x="96965" y="27980"/>
                      <a:pt x="95169" y="27082"/>
                    </a:cubicBezTo>
                    <a:cubicBezTo>
                      <a:pt x="94271" y="27082"/>
                      <a:pt x="92476" y="25285"/>
                      <a:pt x="92476" y="24387"/>
                    </a:cubicBezTo>
                    <a:cubicBezTo>
                      <a:pt x="92476" y="22591"/>
                      <a:pt x="92476" y="20795"/>
                      <a:pt x="92476" y="18999"/>
                    </a:cubicBezTo>
                    <a:cubicBezTo>
                      <a:pt x="92476" y="18999"/>
                      <a:pt x="92476" y="17203"/>
                      <a:pt x="92476" y="17203"/>
                    </a:cubicBezTo>
                    <a:lnTo>
                      <a:pt x="92476" y="17203"/>
                    </a:lnTo>
                    <a:cubicBezTo>
                      <a:pt x="91578" y="18101"/>
                      <a:pt x="89782" y="20795"/>
                      <a:pt x="87089" y="18999"/>
                    </a:cubicBezTo>
                    <a:cubicBezTo>
                      <a:pt x="82600" y="17203"/>
                      <a:pt x="82600" y="14509"/>
                      <a:pt x="82600" y="11815"/>
                    </a:cubicBezTo>
                    <a:cubicBezTo>
                      <a:pt x="82600" y="10917"/>
                      <a:pt x="82600" y="10019"/>
                      <a:pt x="82600" y="10019"/>
                    </a:cubicBezTo>
                    <a:cubicBezTo>
                      <a:pt x="82600" y="10019"/>
                      <a:pt x="80804" y="10917"/>
                      <a:pt x="79907" y="11815"/>
                    </a:cubicBezTo>
                    <a:cubicBezTo>
                      <a:pt x="79008" y="11815"/>
                      <a:pt x="78111" y="13611"/>
                      <a:pt x="77213" y="13611"/>
                    </a:cubicBezTo>
                    <a:cubicBezTo>
                      <a:pt x="74519" y="13611"/>
                      <a:pt x="71826" y="11815"/>
                      <a:pt x="70928" y="10019"/>
                    </a:cubicBezTo>
                    <a:cubicBezTo>
                      <a:pt x="70030" y="11815"/>
                      <a:pt x="68234" y="13611"/>
                      <a:pt x="65541" y="12713"/>
                    </a:cubicBezTo>
                    <a:cubicBezTo>
                      <a:pt x="62848" y="12713"/>
                      <a:pt x="62848" y="9121"/>
                      <a:pt x="62848" y="7325"/>
                    </a:cubicBezTo>
                    <a:cubicBezTo>
                      <a:pt x="62848" y="7325"/>
                      <a:pt x="62848" y="7325"/>
                      <a:pt x="62848" y="6427"/>
                    </a:cubicBezTo>
                    <a:cubicBezTo>
                      <a:pt x="62848" y="6427"/>
                      <a:pt x="61950" y="6427"/>
                      <a:pt x="61052" y="9121"/>
                    </a:cubicBezTo>
                    <a:cubicBezTo>
                      <a:pt x="60154" y="11815"/>
                      <a:pt x="57461" y="15407"/>
                      <a:pt x="52972" y="14509"/>
                    </a:cubicBezTo>
                    <a:cubicBezTo>
                      <a:pt x="49380" y="14509"/>
                      <a:pt x="49380" y="10019"/>
                      <a:pt x="48483" y="8223"/>
                    </a:cubicBezTo>
                    <a:cubicBezTo>
                      <a:pt x="48483" y="8223"/>
                      <a:pt x="48483" y="8223"/>
                      <a:pt x="48483" y="8223"/>
                    </a:cubicBezTo>
                    <a:cubicBezTo>
                      <a:pt x="48483" y="8223"/>
                      <a:pt x="48483" y="9121"/>
                      <a:pt x="48483" y="10019"/>
                    </a:cubicBezTo>
                    <a:cubicBezTo>
                      <a:pt x="47585" y="11815"/>
                      <a:pt x="45789" y="13611"/>
                      <a:pt x="43994" y="12713"/>
                    </a:cubicBezTo>
                    <a:cubicBezTo>
                      <a:pt x="43994" y="12713"/>
                      <a:pt x="43994" y="12713"/>
                      <a:pt x="43095" y="12713"/>
                    </a:cubicBezTo>
                    <a:cubicBezTo>
                      <a:pt x="42198" y="15407"/>
                      <a:pt x="40402" y="16305"/>
                      <a:pt x="37709" y="15407"/>
                    </a:cubicBezTo>
                    <a:cubicBezTo>
                      <a:pt x="35913" y="15407"/>
                      <a:pt x="35015" y="13611"/>
                      <a:pt x="35015" y="12713"/>
                    </a:cubicBezTo>
                    <a:cubicBezTo>
                      <a:pt x="35015" y="12713"/>
                      <a:pt x="35015" y="12713"/>
                      <a:pt x="35015" y="12713"/>
                    </a:cubicBezTo>
                    <a:cubicBezTo>
                      <a:pt x="35015" y="14509"/>
                      <a:pt x="33220" y="18101"/>
                      <a:pt x="29628" y="18999"/>
                    </a:cubicBezTo>
                    <a:cubicBezTo>
                      <a:pt x="26037" y="18999"/>
                      <a:pt x="24241" y="17203"/>
                      <a:pt x="23343" y="16305"/>
                    </a:cubicBezTo>
                    <a:cubicBezTo>
                      <a:pt x="23343" y="16305"/>
                      <a:pt x="23343" y="16305"/>
                      <a:pt x="23343" y="16305"/>
                    </a:cubicBezTo>
                    <a:cubicBezTo>
                      <a:pt x="23343" y="16305"/>
                      <a:pt x="23343" y="18101"/>
                      <a:pt x="22446" y="19897"/>
                    </a:cubicBezTo>
                    <a:cubicBezTo>
                      <a:pt x="22446" y="21693"/>
                      <a:pt x="22446" y="24387"/>
                      <a:pt x="20650" y="25285"/>
                    </a:cubicBezTo>
                    <a:cubicBezTo>
                      <a:pt x="20650" y="26184"/>
                      <a:pt x="17956" y="27082"/>
                      <a:pt x="17059" y="27082"/>
                    </a:cubicBezTo>
                    <a:cubicBezTo>
                      <a:pt x="17059" y="27082"/>
                      <a:pt x="17059" y="27082"/>
                      <a:pt x="17059" y="27082"/>
                    </a:cubicBezTo>
                    <a:lnTo>
                      <a:pt x="17059" y="27082"/>
                    </a:lnTo>
                    <a:cubicBezTo>
                      <a:pt x="17059" y="28878"/>
                      <a:pt x="17059" y="30674"/>
                      <a:pt x="13467" y="32470"/>
                    </a:cubicBezTo>
                    <a:cubicBezTo>
                      <a:pt x="13467" y="32470"/>
                      <a:pt x="11672" y="32470"/>
                      <a:pt x="10774" y="32470"/>
                    </a:cubicBezTo>
                    <a:cubicBezTo>
                      <a:pt x="10774" y="32470"/>
                      <a:pt x="10774" y="32470"/>
                      <a:pt x="9876" y="32470"/>
                    </a:cubicBezTo>
                    <a:cubicBezTo>
                      <a:pt x="9876" y="32470"/>
                      <a:pt x="9876" y="32470"/>
                      <a:pt x="9876" y="33368"/>
                    </a:cubicBezTo>
                    <a:cubicBezTo>
                      <a:pt x="9876" y="36062"/>
                      <a:pt x="8978" y="41450"/>
                      <a:pt x="2693" y="42348"/>
                    </a:cubicBezTo>
                    <a:cubicBezTo>
                      <a:pt x="898" y="42348"/>
                      <a:pt x="0" y="42348"/>
                      <a:pt x="0" y="40552"/>
                    </a:cubicBezTo>
                    <a:cubicBezTo>
                      <a:pt x="0" y="38756"/>
                      <a:pt x="0" y="37858"/>
                      <a:pt x="1796" y="37858"/>
                    </a:cubicBezTo>
                    <a:cubicBezTo>
                      <a:pt x="3592" y="37858"/>
                      <a:pt x="4489" y="36062"/>
                      <a:pt x="5387" y="32470"/>
                    </a:cubicBezTo>
                    <a:cubicBezTo>
                      <a:pt x="5387" y="31572"/>
                      <a:pt x="5387" y="30674"/>
                      <a:pt x="5387" y="29776"/>
                    </a:cubicBezTo>
                    <a:cubicBezTo>
                      <a:pt x="5387" y="27980"/>
                      <a:pt x="8081" y="27082"/>
                      <a:pt x="9876" y="27082"/>
                    </a:cubicBezTo>
                    <a:cubicBezTo>
                      <a:pt x="9876" y="27082"/>
                      <a:pt x="9876" y="27082"/>
                      <a:pt x="10774" y="27082"/>
                    </a:cubicBezTo>
                    <a:cubicBezTo>
                      <a:pt x="10774" y="27082"/>
                      <a:pt x="10774" y="26483"/>
                      <a:pt x="10774" y="25285"/>
                    </a:cubicBezTo>
                    <a:cubicBezTo>
                      <a:pt x="10774" y="25285"/>
                      <a:pt x="10774" y="24387"/>
                      <a:pt x="10774" y="23490"/>
                    </a:cubicBezTo>
                    <a:cubicBezTo>
                      <a:pt x="10774" y="21693"/>
                      <a:pt x="12570" y="21693"/>
                      <a:pt x="14365" y="20795"/>
                    </a:cubicBezTo>
                    <a:cubicBezTo>
                      <a:pt x="14365" y="20795"/>
                      <a:pt x="14365" y="20795"/>
                      <a:pt x="15263" y="20795"/>
                    </a:cubicBezTo>
                    <a:cubicBezTo>
                      <a:pt x="15263" y="20795"/>
                      <a:pt x="15263" y="18999"/>
                      <a:pt x="15263" y="17203"/>
                    </a:cubicBezTo>
                    <a:cubicBezTo>
                      <a:pt x="15263" y="14509"/>
                      <a:pt x="16161" y="10019"/>
                      <a:pt x="20650" y="9121"/>
                    </a:cubicBezTo>
                    <a:cubicBezTo>
                      <a:pt x="23343" y="9121"/>
                      <a:pt x="25139" y="10917"/>
                      <a:pt x="26037" y="11815"/>
                    </a:cubicBezTo>
                    <a:cubicBezTo>
                      <a:pt x="26037" y="11815"/>
                      <a:pt x="26037" y="12713"/>
                      <a:pt x="26935" y="12713"/>
                    </a:cubicBezTo>
                    <a:cubicBezTo>
                      <a:pt x="26935" y="12713"/>
                      <a:pt x="27832" y="11815"/>
                      <a:pt x="28730" y="10019"/>
                    </a:cubicBezTo>
                    <a:cubicBezTo>
                      <a:pt x="28730" y="8223"/>
                      <a:pt x="29628" y="6427"/>
                      <a:pt x="31424" y="4631"/>
                    </a:cubicBezTo>
                    <a:cubicBezTo>
                      <a:pt x="33220" y="3733"/>
                      <a:pt x="34117" y="3733"/>
                      <a:pt x="35015" y="4631"/>
                    </a:cubicBezTo>
                    <a:cubicBezTo>
                      <a:pt x="36811" y="4631"/>
                      <a:pt x="36811" y="6427"/>
                      <a:pt x="37709" y="7325"/>
                    </a:cubicBezTo>
                    <a:cubicBezTo>
                      <a:pt x="37709" y="7325"/>
                      <a:pt x="37709" y="6427"/>
                      <a:pt x="39504" y="5529"/>
                    </a:cubicBezTo>
                    <a:cubicBezTo>
                      <a:pt x="39504" y="5529"/>
                      <a:pt x="42198" y="4631"/>
                      <a:pt x="43095" y="5529"/>
                    </a:cubicBezTo>
                    <a:cubicBezTo>
                      <a:pt x="43994" y="3733"/>
                      <a:pt x="45789" y="1937"/>
                      <a:pt x="47585" y="1039"/>
                    </a:cubicBezTo>
                    <a:cubicBezTo>
                      <a:pt x="48483" y="1039"/>
                      <a:pt x="50278" y="1039"/>
                      <a:pt x="51176" y="1937"/>
                    </a:cubicBezTo>
                    <a:cubicBezTo>
                      <a:pt x="52972" y="2835"/>
                      <a:pt x="52972" y="4631"/>
                      <a:pt x="52972" y="6427"/>
                    </a:cubicBezTo>
                    <a:cubicBezTo>
                      <a:pt x="52972" y="6427"/>
                      <a:pt x="52972" y="8223"/>
                      <a:pt x="52972" y="8223"/>
                    </a:cubicBezTo>
                    <a:cubicBezTo>
                      <a:pt x="52972" y="8223"/>
                      <a:pt x="52972" y="8223"/>
                      <a:pt x="55665" y="5529"/>
                    </a:cubicBezTo>
                    <a:cubicBezTo>
                      <a:pt x="56563" y="2835"/>
                      <a:pt x="59256" y="-757"/>
                      <a:pt x="63745" y="141"/>
                    </a:cubicBezTo>
                    <a:cubicBezTo>
                      <a:pt x="66439" y="141"/>
                      <a:pt x="67337" y="2835"/>
                      <a:pt x="67337" y="4631"/>
                    </a:cubicBezTo>
                    <a:cubicBezTo>
                      <a:pt x="67337" y="3733"/>
                      <a:pt x="69133" y="2835"/>
                      <a:pt x="70928" y="2835"/>
                    </a:cubicBezTo>
                    <a:cubicBezTo>
                      <a:pt x="71826" y="2835"/>
                      <a:pt x="72723" y="2835"/>
                      <a:pt x="73622" y="2835"/>
                    </a:cubicBezTo>
                    <a:cubicBezTo>
                      <a:pt x="73622" y="2835"/>
                      <a:pt x="74519" y="4631"/>
                      <a:pt x="75417" y="4631"/>
                    </a:cubicBezTo>
                    <a:cubicBezTo>
                      <a:pt x="75417" y="4631"/>
                      <a:pt x="75417" y="4631"/>
                      <a:pt x="75417" y="5529"/>
                    </a:cubicBezTo>
                    <a:cubicBezTo>
                      <a:pt x="75417" y="5529"/>
                      <a:pt x="75417" y="5529"/>
                      <a:pt x="75417" y="5529"/>
                    </a:cubicBezTo>
                    <a:cubicBezTo>
                      <a:pt x="77213" y="3733"/>
                      <a:pt x="80804" y="1039"/>
                      <a:pt x="84396" y="3733"/>
                    </a:cubicBezTo>
                    <a:cubicBezTo>
                      <a:pt x="86191" y="5529"/>
                      <a:pt x="86191" y="7325"/>
                      <a:pt x="87089" y="9121"/>
                    </a:cubicBezTo>
                    <a:cubicBezTo>
                      <a:pt x="87089" y="10917"/>
                      <a:pt x="87089" y="10917"/>
                      <a:pt x="87987" y="10917"/>
                    </a:cubicBezTo>
                    <a:cubicBezTo>
                      <a:pt x="87987" y="10917"/>
                      <a:pt x="87987" y="10917"/>
                      <a:pt x="87987" y="10917"/>
                    </a:cubicBezTo>
                    <a:cubicBezTo>
                      <a:pt x="88885" y="10019"/>
                      <a:pt x="91578" y="7325"/>
                      <a:pt x="94271" y="9121"/>
                    </a:cubicBezTo>
                    <a:cubicBezTo>
                      <a:pt x="97863" y="10917"/>
                      <a:pt x="96965" y="14509"/>
                      <a:pt x="96965" y="17203"/>
                    </a:cubicBezTo>
                    <a:cubicBezTo>
                      <a:pt x="96965" y="17203"/>
                      <a:pt x="96965" y="18999"/>
                      <a:pt x="96965" y="19897"/>
                    </a:cubicBezTo>
                    <a:cubicBezTo>
                      <a:pt x="96965" y="19897"/>
                      <a:pt x="97863" y="19897"/>
                      <a:pt x="98761" y="19897"/>
                    </a:cubicBezTo>
                    <a:cubicBezTo>
                      <a:pt x="99658" y="19897"/>
                      <a:pt x="101454" y="18101"/>
                      <a:pt x="103250" y="18999"/>
                    </a:cubicBezTo>
                    <a:cubicBezTo>
                      <a:pt x="106841" y="19897"/>
                      <a:pt x="107739" y="23490"/>
                      <a:pt x="107739" y="25285"/>
                    </a:cubicBezTo>
                    <a:cubicBezTo>
                      <a:pt x="107739" y="25285"/>
                      <a:pt x="107739" y="25285"/>
                      <a:pt x="107739" y="25285"/>
                    </a:cubicBezTo>
                    <a:cubicBezTo>
                      <a:pt x="107739" y="25285"/>
                      <a:pt x="108636" y="25285"/>
                      <a:pt x="109535" y="25285"/>
                    </a:cubicBezTo>
                    <a:cubicBezTo>
                      <a:pt x="111330" y="25285"/>
                      <a:pt x="114024" y="24387"/>
                      <a:pt x="114921" y="27082"/>
                    </a:cubicBezTo>
                    <a:cubicBezTo>
                      <a:pt x="114921" y="27082"/>
                      <a:pt x="114921" y="27980"/>
                      <a:pt x="114921" y="28878"/>
                    </a:cubicBezTo>
                    <a:cubicBezTo>
                      <a:pt x="114921" y="28878"/>
                      <a:pt x="114921" y="31572"/>
                      <a:pt x="114921" y="32470"/>
                    </a:cubicBezTo>
                    <a:cubicBezTo>
                      <a:pt x="118513" y="32470"/>
                      <a:pt x="121206" y="35164"/>
                      <a:pt x="122104" y="40552"/>
                    </a:cubicBezTo>
                    <a:cubicBezTo>
                      <a:pt x="122104" y="42348"/>
                      <a:pt x="122104" y="43246"/>
                      <a:pt x="120309" y="43246"/>
                    </a:cubicBezTo>
                    <a:cubicBezTo>
                      <a:pt x="120309" y="43246"/>
                      <a:pt x="120309" y="43246"/>
                      <a:pt x="120309" y="43246"/>
                    </a:cubicBezTo>
                  </a:path>
                </a:pathLst>
              </a:custGeom>
              <a:solidFill>
                <a:srgbClr val="1D1D1B"/>
              </a:solidFill>
              <a:ln w="8971" cap="flat">
                <a:noFill/>
                <a:prstDash val="solid"/>
                <a:miter/>
              </a:ln>
            </p:spPr>
            <p:txBody>
              <a:bodyPr rtlCol="0" anchor="ctr"/>
              <a:lstStyle/>
              <a:p>
                <a:endParaRPr lang="en-US"/>
              </a:p>
            </p:txBody>
          </p:sp>
          <p:sp>
            <p:nvSpPr>
              <p:cNvPr id="1659" name="Freeform 1658">
                <a:extLst>
                  <a:ext uri="{FF2B5EF4-FFF2-40B4-BE49-F238E27FC236}">
                    <a16:creationId xmlns:a16="http://schemas.microsoft.com/office/drawing/2014/main" id="{ADFDFA8C-9122-32B8-D875-9DCF57A21B17}"/>
                  </a:ext>
                </a:extLst>
              </p:cNvPr>
              <p:cNvSpPr/>
              <p:nvPr/>
            </p:nvSpPr>
            <p:spPr>
              <a:xfrm>
                <a:off x="12769733" y="5334525"/>
                <a:ext cx="101229" cy="80163"/>
              </a:xfrm>
              <a:custGeom>
                <a:avLst/>
                <a:gdLst>
                  <a:gd name="connsiteX0" fmla="*/ 100332 w 101229"/>
                  <a:gd name="connsiteY0" fmla="*/ 80164 h 80163"/>
                  <a:gd name="connsiteX1" fmla="*/ 98536 w 101229"/>
                  <a:gd name="connsiteY1" fmla="*/ 80164 h 80163"/>
                  <a:gd name="connsiteX2" fmla="*/ 97639 w 101229"/>
                  <a:gd name="connsiteY2" fmla="*/ 77470 h 80163"/>
                  <a:gd name="connsiteX3" fmla="*/ 96740 w 101229"/>
                  <a:gd name="connsiteY3" fmla="*/ 75674 h 80163"/>
                  <a:gd name="connsiteX4" fmla="*/ 98536 w 101229"/>
                  <a:gd name="connsiteY4" fmla="*/ 70285 h 80163"/>
                  <a:gd name="connsiteX5" fmla="*/ 98536 w 101229"/>
                  <a:gd name="connsiteY5" fmla="*/ 70285 h 80163"/>
                  <a:gd name="connsiteX6" fmla="*/ 95843 w 101229"/>
                  <a:gd name="connsiteY6" fmla="*/ 68489 h 80163"/>
                  <a:gd name="connsiteX7" fmla="*/ 97639 w 101229"/>
                  <a:gd name="connsiteY7" fmla="*/ 62203 h 80163"/>
                  <a:gd name="connsiteX8" fmla="*/ 98536 w 101229"/>
                  <a:gd name="connsiteY8" fmla="*/ 61305 h 80163"/>
                  <a:gd name="connsiteX9" fmla="*/ 96740 w 101229"/>
                  <a:gd name="connsiteY9" fmla="*/ 61305 h 80163"/>
                  <a:gd name="connsiteX10" fmla="*/ 92251 w 101229"/>
                  <a:gd name="connsiteY10" fmla="*/ 57713 h 80163"/>
                  <a:gd name="connsiteX11" fmla="*/ 93149 w 101229"/>
                  <a:gd name="connsiteY11" fmla="*/ 52325 h 80163"/>
                  <a:gd name="connsiteX12" fmla="*/ 93149 w 101229"/>
                  <a:gd name="connsiteY12" fmla="*/ 52325 h 80163"/>
                  <a:gd name="connsiteX13" fmla="*/ 92251 w 101229"/>
                  <a:gd name="connsiteY13" fmla="*/ 52325 h 80163"/>
                  <a:gd name="connsiteX14" fmla="*/ 88660 w 101229"/>
                  <a:gd name="connsiteY14" fmla="*/ 50529 h 80163"/>
                  <a:gd name="connsiteX15" fmla="*/ 87762 w 101229"/>
                  <a:gd name="connsiteY15" fmla="*/ 44243 h 80163"/>
                  <a:gd name="connsiteX16" fmla="*/ 87762 w 101229"/>
                  <a:gd name="connsiteY16" fmla="*/ 42446 h 80163"/>
                  <a:gd name="connsiteX17" fmla="*/ 85966 w 101229"/>
                  <a:gd name="connsiteY17" fmla="*/ 42446 h 80163"/>
                  <a:gd name="connsiteX18" fmla="*/ 80580 w 101229"/>
                  <a:gd name="connsiteY18" fmla="*/ 41548 h 80163"/>
                  <a:gd name="connsiteX19" fmla="*/ 78784 w 101229"/>
                  <a:gd name="connsiteY19" fmla="*/ 33466 h 80163"/>
                  <a:gd name="connsiteX20" fmla="*/ 78784 w 101229"/>
                  <a:gd name="connsiteY20" fmla="*/ 30772 h 80163"/>
                  <a:gd name="connsiteX21" fmla="*/ 76091 w 101229"/>
                  <a:gd name="connsiteY21" fmla="*/ 29874 h 80163"/>
                  <a:gd name="connsiteX22" fmla="*/ 70704 w 101229"/>
                  <a:gd name="connsiteY22" fmla="*/ 28078 h 80163"/>
                  <a:gd name="connsiteX23" fmla="*/ 68908 w 101229"/>
                  <a:gd name="connsiteY23" fmla="*/ 24486 h 80163"/>
                  <a:gd name="connsiteX24" fmla="*/ 68908 w 101229"/>
                  <a:gd name="connsiteY24" fmla="*/ 22690 h 80163"/>
                  <a:gd name="connsiteX25" fmla="*/ 68010 w 101229"/>
                  <a:gd name="connsiteY25" fmla="*/ 22690 h 80163"/>
                  <a:gd name="connsiteX26" fmla="*/ 63521 w 101229"/>
                  <a:gd name="connsiteY26" fmla="*/ 22690 h 80163"/>
                  <a:gd name="connsiteX27" fmla="*/ 60827 w 101229"/>
                  <a:gd name="connsiteY27" fmla="*/ 17302 h 80163"/>
                  <a:gd name="connsiteX28" fmla="*/ 59032 w 101229"/>
                  <a:gd name="connsiteY28" fmla="*/ 17302 h 80163"/>
                  <a:gd name="connsiteX29" fmla="*/ 51849 w 101229"/>
                  <a:gd name="connsiteY29" fmla="*/ 17302 h 80163"/>
                  <a:gd name="connsiteX30" fmla="*/ 48258 w 101229"/>
                  <a:gd name="connsiteY30" fmla="*/ 12811 h 80163"/>
                  <a:gd name="connsiteX31" fmla="*/ 48258 w 101229"/>
                  <a:gd name="connsiteY31" fmla="*/ 11015 h 80163"/>
                  <a:gd name="connsiteX32" fmla="*/ 46463 w 101229"/>
                  <a:gd name="connsiteY32" fmla="*/ 11015 h 80163"/>
                  <a:gd name="connsiteX33" fmla="*/ 41075 w 101229"/>
                  <a:gd name="connsiteY33" fmla="*/ 12811 h 80163"/>
                  <a:gd name="connsiteX34" fmla="*/ 33893 w 101229"/>
                  <a:gd name="connsiteY34" fmla="*/ 7423 h 80163"/>
                  <a:gd name="connsiteX35" fmla="*/ 32097 w 101229"/>
                  <a:gd name="connsiteY35" fmla="*/ 5627 h 80163"/>
                  <a:gd name="connsiteX36" fmla="*/ 29404 w 101229"/>
                  <a:gd name="connsiteY36" fmla="*/ 7423 h 80163"/>
                  <a:gd name="connsiteX37" fmla="*/ 24915 w 101229"/>
                  <a:gd name="connsiteY37" fmla="*/ 10117 h 80163"/>
                  <a:gd name="connsiteX38" fmla="*/ 18630 w 101229"/>
                  <a:gd name="connsiteY38" fmla="*/ 9219 h 80163"/>
                  <a:gd name="connsiteX39" fmla="*/ 16834 w 101229"/>
                  <a:gd name="connsiteY39" fmla="*/ 9219 h 80163"/>
                  <a:gd name="connsiteX40" fmla="*/ 15936 w 101229"/>
                  <a:gd name="connsiteY40" fmla="*/ 9219 h 80163"/>
                  <a:gd name="connsiteX41" fmla="*/ 11447 w 101229"/>
                  <a:gd name="connsiteY41" fmla="*/ 11913 h 80163"/>
                  <a:gd name="connsiteX42" fmla="*/ 8754 w 101229"/>
                  <a:gd name="connsiteY42" fmla="*/ 11913 h 80163"/>
                  <a:gd name="connsiteX43" fmla="*/ 4265 w 101229"/>
                  <a:gd name="connsiteY43" fmla="*/ 13709 h 80163"/>
                  <a:gd name="connsiteX44" fmla="*/ 673 w 101229"/>
                  <a:gd name="connsiteY44" fmla="*/ 13709 h 80163"/>
                  <a:gd name="connsiteX45" fmla="*/ 673 w 101229"/>
                  <a:gd name="connsiteY45" fmla="*/ 10117 h 80163"/>
                  <a:gd name="connsiteX46" fmla="*/ 8754 w 101229"/>
                  <a:gd name="connsiteY46" fmla="*/ 6525 h 80163"/>
                  <a:gd name="connsiteX47" fmla="*/ 11447 w 101229"/>
                  <a:gd name="connsiteY47" fmla="*/ 6525 h 80163"/>
                  <a:gd name="connsiteX48" fmla="*/ 12345 w 101229"/>
                  <a:gd name="connsiteY48" fmla="*/ 6525 h 80163"/>
                  <a:gd name="connsiteX49" fmla="*/ 18630 w 101229"/>
                  <a:gd name="connsiteY49" fmla="*/ 3831 h 80163"/>
                  <a:gd name="connsiteX50" fmla="*/ 21324 w 101229"/>
                  <a:gd name="connsiteY50" fmla="*/ 4729 h 80163"/>
                  <a:gd name="connsiteX51" fmla="*/ 24017 w 101229"/>
                  <a:gd name="connsiteY51" fmla="*/ 4729 h 80163"/>
                  <a:gd name="connsiteX52" fmla="*/ 25813 w 101229"/>
                  <a:gd name="connsiteY52" fmla="*/ 2933 h 80163"/>
                  <a:gd name="connsiteX53" fmla="*/ 32995 w 101229"/>
                  <a:gd name="connsiteY53" fmla="*/ 239 h 80163"/>
                  <a:gd name="connsiteX54" fmla="*/ 38382 w 101229"/>
                  <a:gd name="connsiteY54" fmla="*/ 4729 h 80163"/>
                  <a:gd name="connsiteX55" fmla="*/ 41973 w 101229"/>
                  <a:gd name="connsiteY55" fmla="*/ 8321 h 80163"/>
                  <a:gd name="connsiteX56" fmla="*/ 42871 w 101229"/>
                  <a:gd name="connsiteY56" fmla="*/ 8321 h 80163"/>
                  <a:gd name="connsiteX57" fmla="*/ 48258 w 101229"/>
                  <a:gd name="connsiteY57" fmla="*/ 6525 h 80163"/>
                  <a:gd name="connsiteX58" fmla="*/ 52747 w 101229"/>
                  <a:gd name="connsiteY58" fmla="*/ 11015 h 80163"/>
                  <a:gd name="connsiteX59" fmla="*/ 53645 w 101229"/>
                  <a:gd name="connsiteY59" fmla="*/ 12811 h 80163"/>
                  <a:gd name="connsiteX60" fmla="*/ 56338 w 101229"/>
                  <a:gd name="connsiteY60" fmla="*/ 12811 h 80163"/>
                  <a:gd name="connsiteX61" fmla="*/ 62623 w 101229"/>
                  <a:gd name="connsiteY61" fmla="*/ 11913 h 80163"/>
                  <a:gd name="connsiteX62" fmla="*/ 65317 w 101229"/>
                  <a:gd name="connsiteY62" fmla="*/ 17302 h 80163"/>
                  <a:gd name="connsiteX63" fmla="*/ 65317 w 101229"/>
                  <a:gd name="connsiteY63" fmla="*/ 17302 h 80163"/>
                  <a:gd name="connsiteX64" fmla="*/ 66215 w 101229"/>
                  <a:gd name="connsiteY64" fmla="*/ 17302 h 80163"/>
                  <a:gd name="connsiteX65" fmla="*/ 71601 w 101229"/>
                  <a:gd name="connsiteY65" fmla="*/ 17302 h 80163"/>
                  <a:gd name="connsiteX66" fmla="*/ 75193 w 101229"/>
                  <a:gd name="connsiteY66" fmla="*/ 22690 h 80163"/>
                  <a:gd name="connsiteX67" fmla="*/ 75193 w 101229"/>
                  <a:gd name="connsiteY67" fmla="*/ 23588 h 80163"/>
                  <a:gd name="connsiteX68" fmla="*/ 76988 w 101229"/>
                  <a:gd name="connsiteY68" fmla="*/ 23588 h 80163"/>
                  <a:gd name="connsiteX69" fmla="*/ 83273 w 101229"/>
                  <a:gd name="connsiteY69" fmla="*/ 26282 h 80163"/>
                  <a:gd name="connsiteX70" fmla="*/ 85069 w 101229"/>
                  <a:gd name="connsiteY70" fmla="*/ 33466 h 80163"/>
                  <a:gd name="connsiteX71" fmla="*/ 85069 w 101229"/>
                  <a:gd name="connsiteY71" fmla="*/ 37058 h 80163"/>
                  <a:gd name="connsiteX72" fmla="*/ 85069 w 101229"/>
                  <a:gd name="connsiteY72" fmla="*/ 37058 h 80163"/>
                  <a:gd name="connsiteX73" fmla="*/ 90456 w 101229"/>
                  <a:gd name="connsiteY73" fmla="*/ 37058 h 80163"/>
                  <a:gd name="connsiteX74" fmla="*/ 92251 w 101229"/>
                  <a:gd name="connsiteY74" fmla="*/ 44243 h 80163"/>
                  <a:gd name="connsiteX75" fmla="*/ 92251 w 101229"/>
                  <a:gd name="connsiteY75" fmla="*/ 46038 h 80163"/>
                  <a:gd name="connsiteX76" fmla="*/ 92251 w 101229"/>
                  <a:gd name="connsiteY76" fmla="*/ 46038 h 80163"/>
                  <a:gd name="connsiteX77" fmla="*/ 96740 w 101229"/>
                  <a:gd name="connsiteY77" fmla="*/ 49631 h 80163"/>
                  <a:gd name="connsiteX78" fmla="*/ 95843 w 101229"/>
                  <a:gd name="connsiteY78" fmla="*/ 55019 h 80163"/>
                  <a:gd name="connsiteX79" fmla="*/ 95843 w 101229"/>
                  <a:gd name="connsiteY79" fmla="*/ 55019 h 80163"/>
                  <a:gd name="connsiteX80" fmla="*/ 95843 w 101229"/>
                  <a:gd name="connsiteY80" fmla="*/ 55019 h 80163"/>
                  <a:gd name="connsiteX81" fmla="*/ 100332 w 101229"/>
                  <a:gd name="connsiteY81" fmla="*/ 58611 h 80163"/>
                  <a:gd name="connsiteX82" fmla="*/ 98536 w 101229"/>
                  <a:gd name="connsiteY82" fmla="*/ 65795 h 80163"/>
                  <a:gd name="connsiteX83" fmla="*/ 98536 w 101229"/>
                  <a:gd name="connsiteY83" fmla="*/ 65795 h 80163"/>
                  <a:gd name="connsiteX84" fmla="*/ 101230 w 101229"/>
                  <a:gd name="connsiteY84" fmla="*/ 69387 h 80163"/>
                  <a:gd name="connsiteX85" fmla="*/ 99434 w 101229"/>
                  <a:gd name="connsiteY85" fmla="*/ 73877 h 80163"/>
                  <a:gd name="connsiteX86" fmla="*/ 99434 w 101229"/>
                  <a:gd name="connsiteY86" fmla="*/ 73877 h 80163"/>
                  <a:gd name="connsiteX87" fmla="*/ 101230 w 101229"/>
                  <a:gd name="connsiteY87" fmla="*/ 75674 h 80163"/>
                  <a:gd name="connsiteX88" fmla="*/ 100332 w 101229"/>
                  <a:gd name="connsiteY88" fmla="*/ 79266 h 80163"/>
                  <a:gd name="connsiteX89" fmla="*/ 98536 w 101229"/>
                  <a:gd name="connsiteY89" fmla="*/ 80164 h 80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01229" h="80163">
                    <a:moveTo>
                      <a:pt x="100332" y="80164"/>
                    </a:moveTo>
                    <a:cubicBezTo>
                      <a:pt x="100332" y="80164"/>
                      <a:pt x="99434" y="80164"/>
                      <a:pt x="98536" y="80164"/>
                    </a:cubicBezTo>
                    <a:cubicBezTo>
                      <a:pt x="97639" y="80164"/>
                      <a:pt x="96740" y="78368"/>
                      <a:pt x="97639" y="77470"/>
                    </a:cubicBezTo>
                    <a:cubicBezTo>
                      <a:pt x="97639" y="77470"/>
                      <a:pt x="97639" y="77470"/>
                      <a:pt x="96740" y="75674"/>
                    </a:cubicBezTo>
                    <a:cubicBezTo>
                      <a:pt x="95843" y="72979"/>
                      <a:pt x="96740" y="71184"/>
                      <a:pt x="98536" y="70285"/>
                    </a:cubicBezTo>
                    <a:cubicBezTo>
                      <a:pt x="98536" y="70285"/>
                      <a:pt x="98536" y="70285"/>
                      <a:pt x="98536" y="70285"/>
                    </a:cubicBezTo>
                    <a:cubicBezTo>
                      <a:pt x="98536" y="70285"/>
                      <a:pt x="96740" y="69387"/>
                      <a:pt x="95843" y="68489"/>
                    </a:cubicBezTo>
                    <a:cubicBezTo>
                      <a:pt x="94047" y="65795"/>
                      <a:pt x="95843" y="63101"/>
                      <a:pt x="97639" y="62203"/>
                    </a:cubicBezTo>
                    <a:cubicBezTo>
                      <a:pt x="97639" y="62203"/>
                      <a:pt x="98536" y="62203"/>
                      <a:pt x="98536" y="61305"/>
                    </a:cubicBezTo>
                    <a:cubicBezTo>
                      <a:pt x="98536" y="61305"/>
                      <a:pt x="97639" y="61305"/>
                      <a:pt x="96740" y="61305"/>
                    </a:cubicBezTo>
                    <a:cubicBezTo>
                      <a:pt x="94945" y="61305"/>
                      <a:pt x="93149" y="60407"/>
                      <a:pt x="92251" y="57713"/>
                    </a:cubicBezTo>
                    <a:cubicBezTo>
                      <a:pt x="92251" y="55019"/>
                      <a:pt x="92251" y="53223"/>
                      <a:pt x="93149" y="52325"/>
                    </a:cubicBezTo>
                    <a:cubicBezTo>
                      <a:pt x="93149" y="52325"/>
                      <a:pt x="93149" y="52325"/>
                      <a:pt x="93149" y="52325"/>
                    </a:cubicBezTo>
                    <a:cubicBezTo>
                      <a:pt x="93149" y="52325"/>
                      <a:pt x="93149" y="52325"/>
                      <a:pt x="92251" y="52325"/>
                    </a:cubicBezTo>
                    <a:cubicBezTo>
                      <a:pt x="91354" y="52325"/>
                      <a:pt x="89558" y="52325"/>
                      <a:pt x="88660" y="50529"/>
                    </a:cubicBezTo>
                    <a:cubicBezTo>
                      <a:pt x="86865" y="48733"/>
                      <a:pt x="86865" y="46038"/>
                      <a:pt x="87762" y="44243"/>
                    </a:cubicBezTo>
                    <a:cubicBezTo>
                      <a:pt x="87762" y="42446"/>
                      <a:pt x="87762" y="42446"/>
                      <a:pt x="87762" y="42446"/>
                    </a:cubicBezTo>
                    <a:cubicBezTo>
                      <a:pt x="87762" y="42446"/>
                      <a:pt x="86865" y="42446"/>
                      <a:pt x="85966" y="42446"/>
                    </a:cubicBezTo>
                    <a:cubicBezTo>
                      <a:pt x="84171" y="42446"/>
                      <a:pt x="82375" y="42446"/>
                      <a:pt x="80580" y="41548"/>
                    </a:cubicBezTo>
                    <a:cubicBezTo>
                      <a:pt x="77886" y="38854"/>
                      <a:pt x="78784" y="36160"/>
                      <a:pt x="78784" y="33466"/>
                    </a:cubicBezTo>
                    <a:cubicBezTo>
                      <a:pt x="78784" y="31670"/>
                      <a:pt x="78784" y="30772"/>
                      <a:pt x="78784" y="30772"/>
                    </a:cubicBezTo>
                    <a:cubicBezTo>
                      <a:pt x="78784" y="30772"/>
                      <a:pt x="76988" y="30772"/>
                      <a:pt x="76091" y="29874"/>
                    </a:cubicBezTo>
                    <a:cubicBezTo>
                      <a:pt x="74295" y="29874"/>
                      <a:pt x="72499" y="29874"/>
                      <a:pt x="70704" y="28078"/>
                    </a:cubicBezTo>
                    <a:cubicBezTo>
                      <a:pt x="68908" y="26282"/>
                      <a:pt x="68908" y="25384"/>
                      <a:pt x="68908" y="24486"/>
                    </a:cubicBezTo>
                    <a:cubicBezTo>
                      <a:pt x="68908" y="23588"/>
                      <a:pt x="68908" y="22690"/>
                      <a:pt x="68908" y="22690"/>
                    </a:cubicBezTo>
                    <a:cubicBezTo>
                      <a:pt x="68908" y="22690"/>
                      <a:pt x="68908" y="22690"/>
                      <a:pt x="68010" y="22690"/>
                    </a:cubicBezTo>
                    <a:cubicBezTo>
                      <a:pt x="66215" y="22690"/>
                      <a:pt x="65317" y="22690"/>
                      <a:pt x="63521" y="22690"/>
                    </a:cubicBezTo>
                    <a:cubicBezTo>
                      <a:pt x="60827" y="21792"/>
                      <a:pt x="60827" y="19098"/>
                      <a:pt x="60827" y="17302"/>
                    </a:cubicBezTo>
                    <a:cubicBezTo>
                      <a:pt x="60827" y="17302"/>
                      <a:pt x="59930" y="17302"/>
                      <a:pt x="59032" y="17302"/>
                    </a:cubicBezTo>
                    <a:cubicBezTo>
                      <a:pt x="57237" y="17302"/>
                      <a:pt x="55441" y="19098"/>
                      <a:pt x="51849" y="17302"/>
                    </a:cubicBezTo>
                    <a:cubicBezTo>
                      <a:pt x="50054" y="16404"/>
                      <a:pt x="49156" y="14607"/>
                      <a:pt x="48258" y="12811"/>
                    </a:cubicBezTo>
                    <a:cubicBezTo>
                      <a:pt x="48258" y="12811"/>
                      <a:pt x="48258" y="11913"/>
                      <a:pt x="48258" y="11015"/>
                    </a:cubicBezTo>
                    <a:cubicBezTo>
                      <a:pt x="48258" y="11015"/>
                      <a:pt x="48258" y="11015"/>
                      <a:pt x="46463" y="11015"/>
                    </a:cubicBezTo>
                    <a:cubicBezTo>
                      <a:pt x="45564" y="11015"/>
                      <a:pt x="43769" y="12811"/>
                      <a:pt x="41075" y="12811"/>
                    </a:cubicBezTo>
                    <a:cubicBezTo>
                      <a:pt x="37484" y="12811"/>
                      <a:pt x="35689" y="9219"/>
                      <a:pt x="33893" y="7423"/>
                    </a:cubicBezTo>
                    <a:cubicBezTo>
                      <a:pt x="33893" y="6525"/>
                      <a:pt x="32097" y="5627"/>
                      <a:pt x="32097" y="5627"/>
                    </a:cubicBezTo>
                    <a:cubicBezTo>
                      <a:pt x="31199" y="5627"/>
                      <a:pt x="30302" y="5627"/>
                      <a:pt x="29404" y="7423"/>
                    </a:cubicBezTo>
                    <a:cubicBezTo>
                      <a:pt x="28506" y="8321"/>
                      <a:pt x="27608" y="9219"/>
                      <a:pt x="24915" y="10117"/>
                    </a:cubicBezTo>
                    <a:cubicBezTo>
                      <a:pt x="22221" y="10117"/>
                      <a:pt x="20425" y="10117"/>
                      <a:pt x="18630" y="9219"/>
                    </a:cubicBezTo>
                    <a:cubicBezTo>
                      <a:pt x="18630" y="9219"/>
                      <a:pt x="17732" y="9219"/>
                      <a:pt x="16834" y="9219"/>
                    </a:cubicBezTo>
                    <a:cubicBezTo>
                      <a:pt x="16834" y="9219"/>
                      <a:pt x="16834" y="9219"/>
                      <a:pt x="15936" y="9219"/>
                    </a:cubicBezTo>
                    <a:cubicBezTo>
                      <a:pt x="15039" y="10117"/>
                      <a:pt x="13243" y="11913"/>
                      <a:pt x="11447" y="11913"/>
                    </a:cubicBezTo>
                    <a:cubicBezTo>
                      <a:pt x="9651" y="11913"/>
                      <a:pt x="9651" y="11913"/>
                      <a:pt x="8754" y="11913"/>
                    </a:cubicBezTo>
                    <a:cubicBezTo>
                      <a:pt x="6958" y="11913"/>
                      <a:pt x="6958" y="11913"/>
                      <a:pt x="4265" y="13709"/>
                    </a:cubicBezTo>
                    <a:cubicBezTo>
                      <a:pt x="1571" y="15505"/>
                      <a:pt x="1571" y="14607"/>
                      <a:pt x="673" y="13709"/>
                    </a:cubicBezTo>
                    <a:cubicBezTo>
                      <a:pt x="-224" y="12811"/>
                      <a:pt x="-224" y="11015"/>
                      <a:pt x="673" y="10117"/>
                    </a:cubicBezTo>
                    <a:cubicBezTo>
                      <a:pt x="4265" y="6525"/>
                      <a:pt x="6060" y="6525"/>
                      <a:pt x="8754" y="6525"/>
                    </a:cubicBezTo>
                    <a:cubicBezTo>
                      <a:pt x="8754" y="6525"/>
                      <a:pt x="10550" y="6525"/>
                      <a:pt x="11447" y="6525"/>
                    </a:cubicBezTo>
                    <a:cubicBezTo>
                      <a:pt x="11447" y="6525"/>
                      <a:pt x="11447" y="6525"/>
                      <a:pt x="12345" y="6525"/>
                    </a:cubicBezTo>
                    <a:cubicBezTo>
                      <a:pt x="13243" y="5627"/>
                      <a:pt x="15039" y="3831"/>
                      <a:pt x="18630" y="3831"/>
                    </a:cubicBezTo>
                    <a:cubicBezTo>
                      <a:pt x="19528" y="3831"/>
                      <a:pt x="20425" y="3831"/>
                      <a:pt x="21324" y="4729"/>
                    </a:cubicBezTo>
                    <a:cubicBezTo>
                      <a:pt x="22221" y="4729"/>
                      <a:pt x="23119" y="4729"/>
                      <a:pt x="24017" y="4729"/>
                    </a:cubicBezTo>
                    <a:cubicBezTo>
                      <a:pt x="24915" y="4729"/>
                      <a:pt x="24915" y="4729"/>
                      <a:pt x="25813" y="2933"/>
                    </a:cubicBezTo>
                    <a:cubicBezTo>
                      <a:pt x="27608" y="1137"/>
                      <a:pt x="29404" y="-659"/>
                      <a:pt x="32995" y="239"/>
                    </a:cubicBezTo>
                    <a:cubicBezTo>
                      <a:pt x="35689" y="239"/>
                      <a:pt x="37484" y="2933"/>
                      <a:pt x="38382" y="4729"/>
                    </a:cubicBezTo>
                    <a:cubicBezTo>
                      <a:pt x="39280" y="6525"/>
                      <a:pt x="41075" y="7423"/>
                      <a:pt x="41973" y="8321"/>
                    </a:cubicBezTo>
                    <a:cubicBezTo>
                      <a:pt x="41973" y="8321"/>
                      <a:pt x="41973" y="8321"/>
                      <a:pt x="42871" y="8321"/>
                    </a:cubicBezTo>
                    <a:cubicBezTo>
                      <a:pt x="43769" y="8321"/>
                      <a:pt x="46463" y="6525"/>
                      <a:pt x="48258" y="6525"/>
                    </a:cubicBezTo>
                    <a:cubicBezTo>
                      <a:pt x="50952" y="6525"/>
                      <a:pt x="51849" y="9219"/>
                      <a:pt x="52747" y="11015"/>
                    </a:cubicBezTo>
                    <a:cubicBezTo>
                      <a:pt x="52747" y="11015"/>
                      <a:pt x="52747" y="12811"/>
                      <a:pt x="53645" y="12811"/>
                    </a:cubicBezTo>
                    <a:cubicBezTo>
                      <a:pt x="53645" y="12811"/>
                      <a:pt x="55441" y="12811"/>
                      <a:pt x="56338" y="12811"/>
                    </a:cubicBezTo>
                    <a:cubicBezTo>
                      <a:pt x="58134" y="12811"/>
                      <a:pt x="59930" y="11015"/>
                      <a:pt x="62623" y="11913"/>
                    </a:cubicBezTo>
                    <a:cubicBezTo>
                      <a:pt x="65317" y="11913"/>
                      <a:pt x="65317" y="15505"/>
                      <a:pt x="65317" y="17302"/>
                    </a:cubicBezTo>
                    <a:lnTo>
                      <a:pt x="65317" y="17302"/>
                    </a:lnTo>
                    <a:cubicBezTo>
                      <a:pt x="65317" y="17302"/>
                      <a:pt x="65317" y="17302"/>
                      <a:pt x="66215" y="17302"/>
                    </a:cubicBezTo>
                    <a:cubicBezTo>
                      <a:pt x="68010" y="17302"/>
                      <a:pt x="69806" y="17302"/>
                      <a:pt x="71601" y="17302"/>
                    </a:cubicBezTo>
                    <a:cubicBezTo>
                      <a:pt x="74295" y="18199"/>
                      <a:pt x="75193" y="20894"/>
                      <a:pt x="75193" y="22690"/>
                    </a:cubicBezTo>
                    <a:cubicBezTo>
                      <a:pt x="75193" y="22690"/>
                      <a:pt x="75193" y="23588"/>
                      <a:pt x="75193" y="23588"/>
                    </a:cubicBezTo>
                    <a:cubicBezTo>
                      <a:pt x="75193" y="23588"/>
                      <a:pt x="76091" y="23588"/>
                      <a:pt x="76988" y="23588"/>
                    </a:cubicBezTo>
                    <a:cubicBezTo>
                      <a:pt x="78784" y="23588"/>
                      <a:pt x="81477" y="23588"/>
                      <a:pt x="83273" y="26282"/>
                    </a:cubicBezTo>
                    <a:cubicBezTo>
                      <a:pt x="85069" y="28976"/>
                      <a:pt x="85069" y="31670"/>
                      <a:pt x="85069" y="33466"/>
                    </a:cubicBezTo>
                    <a:cubicBezTo>
                      <a:pt x="85069" y="35262"/>
                      <a:pt x="85069" y="36160"/>
                      <a:pt x="85069" y="37058"/>
                    </a:cubicBezTo>
                    <a:cubicBezTo>
                      <a:pt x="85069" y="37058"/>
                      <a:pt x="85069" y="37058"/>
                      <a:pt x="85069" y="37058"/>
                    </a:cubicBezTo>
                    <a:cubicBezTo>
                      <a:pt x="86865" y="37058"/>
                      <a:pt x="88660" y="37058"/>
                      <a:pt x="90456" y="37058"/>
                    </a:cubicBezTo>
                    <a:cubicBezTo>
                      <a:pt x="93149" y="39752"/>
                      <a:pt x="92251" y="42446"/>
                      <a:pt x="92251" y="44243"/>
                    </a:cubicBezTo>
                    <a:cubicBezTo>
                      <a:pt x="92251" y="44243"/>
                      <a:pt x="92251" y="45140"/>
                      <a:pt x="92251" y="46038"/>
                    </a:cubicBezTo>
                    <a:cubicBezTo>
                      <a:pt x="92251" y="46038"/>
                      <a:pt x="92251" y="46038"/>
                      <a:pt x="92251" y="46038"/>
                    </a:cubicBezTo>
                    <a:cubicBezTo>
                      <a:pt x="93149" y="46038"/>
                      <a:pt x="95843" y="46038"/>
                      <a:pt x="96740" y="49631"/>
                    </a:cubicBezTo>
                    <a:cubicBezTo>
                      <a:pt x="97639" y="52325"/>
                      <a:pt x="96740" y="54121"/>
                      <a:pt x="95843" y="55019"/>
                    </a:cubicBezTo>
                    <a:cubicBezTo>
                      <a:pt x="95843" y="55019"/>
                      <a:pt x="95843" y="55019"/>
                      <a:pt x="95843" y="55019"/>
                    </a:cubicBezTo>
                    <a:cubicBezTo>
                      <a:pt x="95843" y="55019"/>
                      <a:pt x="95843" y="55019"/>
                      <a:pt x="95843" y="55019"/>
                    </a:cubicBezTo>
                    <a:cubicBezTo>
                      <a:pt x="97639" y="55019"/>
                      <a:pt x="99434" y="55917"/>
                      <a:pt x="100332" y="58611"/>
                    </a:cubicBezTo>
                    <a:cubicBezTo>
                      <a:pt x="102128" y="62203"/>
                      <a:pt x="100332" y="64897"/>
                      <a:pt x="98536" y="65795"/>
                    </a:cubicBezTo>
                    <a:cubicBezTo>
                      <a:pt x="98536" y="65795"/>
                      <a:pt x="98536" y="65795"/>
                      <a:pt x="98536" y="65795"/>
                    </a:cubicBezTo>
                    <a:cubicBezTo>
                      <a:pt x="99434" y="65795"/>
                      <a:pt x="101230" y="67591"/>
                      <a:pt x="101230" y="69387"/>
                    </a:cubicBezTo>
                    <a:cubicBezTo>
                      <a:pt x="101230" y="71184"/>
                      <a:pt x="101230" y="72979"/>
                      <a:pt x="99434" y="73877"/>
                    </a:cubicBezTo>
                    <a:cubicBezTo>
                      <a:pt x="99434" y="73877"/>
                      <a:pt x="99434" y="73877"/>
                      <a:pt x="99434" y="73877"/>
                    </a:cubicBezTo>
                    <a:cubicBezTo>
                      <a:pt x="99434" y="73877"/>
                      <a:pt x="100332" y="74776"/>
                      <a:pt x="101230" y="75674"/>
                    </a:cubicBezTo>
                    <a:cubicBezTo>
                      <a:pt x="101230" y="77470"/>
                      <a:pt x="101230" y="78368"/>
                      <a:pt x="100332" y="79266"/>
                    </a:cubicBezTo>
                    <a:cubicBezTo>
                      <a:pt x="100332" y="79266"/>
                      <a:pt x="99434" y="80164"/>
                      <a:pt x="98536" y="80164"/>
                    </a:cubicBezTo>
                  </a:path>
                </a:pathLst>
              </a:custGeom>
              <a:solidFill>
                <a:srgbClr val="1D1D1B"/>
              </a:solidFill>
              <a:ln w="8971" cap="flat">
                <a:noFill/>
                <a:prstDash val="solid"/>
                <a:miter/>
              </a:ln>
            </p:spPr>
            <p:txBody>
              <a:bodyPr rtlCol="0" anchor="ctr"/>
              <a:lstStyle/>
              <a:p>
                <a:endParaRPr lang="en-US"/>
              </a:p>
            </p:txBody>
          </p:sp>
          <p:sp>
            <p:nvSpPr>
              <p:cNvPr id="1660" name="Freeform 1659">
                <a:extLst>
                  <a:ext uri="{FF2B5EF4-FFF2-40B4-BE49-F238E27FC236}">
                    <a16:creationId xmlns:a16="http://schemas.microsoft.com/office/drawing/2014/main" id="{6E82CA35-4F97-1C93-CECF-781D09AB4055}"/>
                  </a:ext>
                </a:extLst>
              </p:cNvPr>
              <p:cNvSpPr/>
              <p:nvPr/>
            </p:nvSpPr>
            <p:spPr>
              <a:xfrm>
                <a:off x="12860188" y="5420077"/>
                <a:ext cx="17303" cy="49391"/>
              </a:xfrm>
              <a:custGeom>
                <a:avLst/>
                <a:gdLst>
                  <a:gd name="connsiteX0" fmla="*/ 2694 w 17303"/>
                  <a:gd name="connsiteY0" fmla="*/ 49392 h 49391"/>
                  <a:gd name="connsiteX1" fmla="*/ 0 w 17303"/>
                  <a:gd name="connsiteY1" fmla="*/ 47596 h 49391"/>
                  <a:gd name="connsiteX2" fmla="*/ 898 w 17303"/>
                  <a:gd name="connsiteY2" fmla="*/ 44004 h 49391"/>
                  <a:gd name="connsiteX3" fmla="*/ 3592 w 17303"/>
                  <a:gd name="connsiteY3" fmla="*/ 42208 h 49391"/>
                  <a:gd name="connsiteX4" fmla="*/ 3592 w 17303"/>
                  <a:gd name="connsiteY4" fmla="*/ 41310 h 49391"/>
                  <a:gd name="connsiteX5" fmla="*/ 3592 w 17303"/>
                  <a:gd name="connsiteY5" fmla="*/ 35921 h 49391"/>
                  <a:gd name="connsiteX6" fmla="*/ 7183 w 17303"/>
                  <a:gd name="connsiteY6" fmla="*/ 34125 h 49391"/>
                  <a:gd name="connsiteX7" fmla="*/ 8978 w 17303"/>
                  <a:gd name="connsiteY7" fmla="*/ 32329 h 49391"/>
                  <a:gd name="connsiteX8" fmla="*/ 8978 w 17303"/>
                  <a:gd name="connsiteY8" fmla="*/ 31431 h 49391"/>
                  <a:gd name="connsiteX9" fmla="*/ 7183 w 17303"/>
                  <a:gd name="connsiteY9" fmla="*/ 26941 h 49391"/>
                  <a:gd name="connsiteX10" fmla="*/ 10774 w 17303"/>
                  <a:gd name="connsiteY10" fmla="*/ 21553 h 49391"/>
                  <a:gd name="connsiteX11" fmla="*/ 11672 w 17303"/>
                  <a:gd name="connsiteY11" fmla="*/ 20655 h 49391"/>
                  <a:gd name="connsiteX12" fmla="*/ 11672 w 17303"/>
                  <a:gd name="connsiteY12" fmla="*/ 19757 h 49391"/>
                  <a:gd name="connsiteX13" fmla="*/ 9876 w 17303"/>
                  <a:gd name="connsiteY13" fmla="*/ 17961 h 49391"/>
                  <a:gd name="connsiteX14" fmla="*/ 10774 w 17303"/>
                  <a:gd name="connsiteY14" fmla="*/ 12573 h 49391"/>
                  <a:gd name="connsiteX15" fmla="*/ 10774 w 17303"/>
                  <a:gd name="connsiteY15" fmla="*/ 12573 h 49391"/>
                  <a:gd name="connsiteX16" fmla="*/ 10774 w 17303"/>
                  <a:gd name="connsiteY16" fmla="*/ 12573 h 49391"/>
                  <a:gd name="connsiteX17" fmla="*/ 9876 w 17303"/>
                  <a:gd name="connsiteY17" fmla="*/ 8980 h 49391"/>
                  <a:gd name="connsiteX18" fmla="*/ 11672 w 17303"/>
                  <a:gd name="connsiteY18" fmla="*/ 3592 h 49391"/>
                  <a:gd name="connsiteX19" fmla="*/ 11672 w 17303"/>
                  <a:gd name="connsiteY19" fmla="*/ 3592 h 49391"/>
                  <a:gd name="connsiteX20" fmla="*/ 11672 w 17303"/>
                  <a:gd name="connsiteY20" fmla="*/ 3592 h 49391"/>
                  <a:gd name="connsiteX21" fmla="*/ 11672 w 17303"/>
                  <a:gd name="connsiteY21" fmla="*/ 0 h 49391"/>
                  <a:gd name="connsiteX22" fmla="*/ 15263 w 17303"/>
                  <a:gd name="connsiteY22" fmla="*/ 0 h 49391"/>
                  <a:gd name="connsiteX23" fmla="*/ 15263 w 17303"/>
                  <a:gd name="connsiteY23" fmla="*/ 7184 h 49391"/>
                  <a:gd name="connsiteX24" fmla="*/ 15263 w 17303"/>
                  <a:gd name="connsiteY24" fmla="*/ 8980 h 49391"/>
                  <a:gd name="connsiteX25" fmla="*/ 15263 w 17303"/>
                  <a:gd name="connsiteY25" fmla="*/ 8980 h 49391"/>
                  <a:gd name="connsiteX26" fmla="*/ 16161 w 17303"/>
                  <a:gd name="connsiteY26" fmla="*/ 14369 h 49391"/>
                  <a:gd name="connsiteX27" fmla="*/ 15263 w 17303"/>
                  <a:gd name="connsiteY27" fmla="*/ 16165 h 49391"/>
                  <a:gd name="connsiteX28" fmla="*/ 15263 w 17303"/>
                  <a:gd name="connsiteY28" fmla="*/ 16165 h 49391"/>
                  <a:gd name="connsiteX29" fmla="*/ 15263 w 17303"/>
                  <a:gd name="connsiteY29" fmla="*/ 16165 h 49391"/>
                  <a:gd name="connsiteX30" fmla="*/ 17059 w 17303"/>
                  <a:gd name="connsiteY30" fmla="*/ 21553 h 49391"/>
                  <a:gd name="connsiteX31" fmla="*/ 14366 w 17303"/>
                  <a:gd name="connsiteY31" fmla="*/ 26043 h 49391"/>
                  <a:gd name="connsiteX32" fmla="*/ 13467 w 17303"/>
                  <a:gd name="connsiteY32" fmla="*/ 26941 h 49391"/>
                  <a:gd name="connsiteX33" fmla="*/ 13467 w 17303"/>
                  <a:gd name="connsiteY33" fmla="*/ 27839 h 49391"/>
                  <a:gd name="connsiteX34" fmla="*/ 14366 w 17303"/>
                  <a:gd name="connsiteY34" fmla="*/ 33227 h 49391"/>
                  <a:gd name="connsiteX35" fmla="*/ 8978 w 17303"/>
                  <a:gd name="connsiteY35" fmla="*/ 38616 h 49391"/>
                  <a:gd name="connsiteX36" fmla="*/ 8978 w 17303"/>
                  <a:gd name="connsiteY36" fmla="*/ 38616 h 49391"/>
                  <a:gd name="connsiteX37" fmla="*/ 8978 w 17303"/>
                  <a:gd name="connsiteY37" fmla="*/ 38616 h 49391"/>
                  <a:gd name="connsiteX38" fmla="*/ 8978 w 17303"/>
                  <a:gd name="connsiteY38" fmla="*/ 43106 h 49391"/>
                  <a:gd name="connsiteX39" fmla="*/ 3592 w 17303"/>
                  <a:gd name="connsiteY39" fmla="*/ 48494 h 49391"/>
                  <a:gd name="connsiteX40" fmla="*/ 2694 w 17303"/>
                  <a:gd name="connsiteY40" fmla="*/ 48494 h 49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7303" h="49391">
                    <a:moveTo>
                      <a:pt x="2694" y="49392"/>
                    </a:moveTo>
                    <a:cubicBezTo>
                      <a:pt x="1796" y="49392"/>
                      <a:pt x="898" y="49392"/>
                      <a:pt x="0" y="47596"/>
                    </a:cubicBezTo>
                    <a:cubicBezTo>
                      <a:pt x="0" y="46698"/>
                      <a:pt x="0" y="44902"/>
                      <a:pt x="898" y="44004"/>
                    </a:cubicBezTo>
                    <a:cubicBezTo>
                      <a:pt x="1796" y="43106"/>
                      <a:pt x="3592" y="42208"/>
                      <a:pt x="3592" y="42208"/>
                    </a:cubicBezTo>
                    <a:cubicBezTo>
                      <a:pt x="3592" y="42208"/>
                      <a:pt x="3592" y="42208"/>
                      <a:pt x="3592" y="41310"/>
                    </a:cubicBezTo>
                    <a:cubicBezTo>
                      <a:pt x="3592" y="39514"/>
                      <a:pt x="2694" y="37717"/>
                      <a:pt x="3592" y="35921"/>
                    </a:cubicBezTo>
                    <a:cubicBezTo>
                      <a:pt x="4489" y="35023"/>
                      <a:pt x="6285" y="34125"/>
                      <a:pt x="7183" y="34125"/>
                    </a:cubicBezTo>
                    <a:cubicBezTo>
                      <a:pt x="8978" y="34125"/>
                      <a:pt x="8978" y="34125"/>
                      <a:pt x="8978" y="32329"/>
                    </a:cubicBezTo>
                    <a:cubicBezTo>
                      <a:pt x="8978" y="32329"/>
                      <a:pt x="8978" y="32329"/>
                      <a:pt x="8978" y="31431"/>
                    </a:cubicBezTo>
                    <a:cubicBezTo>
                      <a:pt x="8978" y="31431"/>
                      <a:pt x="7183" y="29635"/>
                      <a:pt x="7183" y="26941"/>
                    </a:cubicBezTo>
                    <a:cubicBezTo>
                      <a:pt x="7183" y="24247"/>
                      <a:pt x="8978" y="22451"/>
                      <a:pt x="10774" y="21553"/>
                    </a:cubicBezTo>
                    <a:cubicBezTo>
                      <a:pt x="10774" y="21553"/>
                      <a:pt x="11672" y="21553"/>
                      <a:pt x="11672" y="20655"/>
                    </a:cubicBezTo>
                    <a:cubicBezTo>
                      <a:pt x="11672" y="20655"/>
                      <a:pt x="11672" y="20655"/>
                      <a:pt x="11672" y="19757"/>
                    </a:cubicBezTo>
                    <a:cubicBezTo>
                      <a:pt x="11672" y="19757"/>
                      <a:pt x="10774" y="18859"/>
                      <a:pt x="9876" y="17961"/>
                    </a:cubicBezTo>
                    <a:cubicBezTo>
                      <a:pt x="8978" y="15267"/>
                      <a:pt x="9876" y="13470"/>
                      <a:pt x="10774" y="12573"/>
                    </a:cubicBezTo>
                    <a:cubicBezTo>
                      <a:pt x="10774" y="12573"/>
                      <a:pt x="10774" y="12573"/>
                      <a:pt x="10774" y="12573"/>
                    </a:cubicBezTo>
                    <a:cubicBezTo>
                      <a:pt x="10774" y="12573"/>
                      <a:pt x="10774" y="12573"/>
                      <a:pt x="10774" y="12573"/>
                    </a:cubicBezTo>
                    <a:cubicBezTo>
                      <a:pt x="10774" y="12573"/>
                      <a:pt x="9876" y="10776"/>
                      <a:pt x="9876" y="8980"/>
                    </a:cubicBezTo>
                    <a:cubicBezTo>
                      <a:pt x="9876" y="6286"/>
                      <a:pt x="10774" y="4490"/>
                      <a:pt x="11672" y="3592"/>
                    </a:cubicBezTo>
                    <a:cubicBezTo>
                      <a:pt x="11672" y="3592"/>
                      <a:pt x="11672" y="3592"/>
                      <a:pt x="11672" y="3592"/>
                    </a:cubicBezTo>
                    <a:cubicBezTo>
                      <a:pt x="11672" y="3592"/>
                      <a:pt x="11672" y="3592"/>
                      <a:pt x="11672" y="3592"/>
                    </a:cubicBezTo>
                    <a:cubicBezTo>
                      <a:pt x="11672" y="2694"/>
                      <a:pt x="11672" y="898"/>
                      <a:pt x="11672" y="0"/>
                    </a:cubicBezTo>
                    <a:cubicBezTo>
                      <a:pt x="12570" y="0"/>
                      <a:pt x="14366" y="0"/>
                      <a:pt x="15263" y="0"/>
                    </a:cubicBezTo>
                    <a:cubicBezTo>
                      <a:pt x="17956" y="3592"/>
                      <a:pt x="17059" y="5388"/>
                      <a:pt x="15263" y="7184"/>
                    </a:cubicBezTo>
                    <a:cubicBezTo>
                      <a:pt x="15263" y="7184"/>
                      <a:pt x="15263" y="7184"/>
                      <a:pt x="15263" y="8980"/>
                    </a:cubicBezTo>
                    <a:cubicBezTo>
                      <a:pt x="15263" y="8980"/>
                      <a:pt x="15263" y="8980"/>
                      <a:pt x="15263" y="8980"/>
                    </a:cubicBezTo>
                    <a:cubicBezTo>
                      <a:pt x="15263" y="8980"/>
                      <a:pt x="17059" y="11675"/>
                      <a:pt x="16161" y="14369"/>
                    </a:cubicBezTo>
                    <a:cubicBezTo>
                      <a:pt x="16161" y="14369"/>
                      <a:pt x="16161" y="15267"/>
                      <a:pt x="15263" y="16165"/>
                    </a:cubicBezTo>
                    <a:cubicBezTo>
                      <a:pt x="15263" y="16165"/>
                      <a:pt x="15263" y="16165"/>
                      <a:pt x="15263" y="16165"/>
                    </a:cubicBezTo>
                    <a:cubicBezTo>
                      <a:pt x="15263" y="16165"/>
                      <a:pt x="15263" y="16165"/>
                      <a:pt x="15263" y="16165"/>
                    </a:cubicBezTo>
                    <a:cubicBezTo>
                      <a:pt x="16161" y="17063"/>
                      <a:pt x="17956" y="18859"/>
                      <a:pt x="17059" y="21553"/>
                    </a:cubicBezTo>
                    <a:cubicBezTo>
                      <a:pt x="17059" y="23349"/>
                      <a:pt x="15263" y="25145"/>
                      <a:pt x="14366" y="26043"/>
                    </a:cubicBezTo>
                    <a:cubicBezTo>
                      <a:pt x="14366" y="26043"/>
                      <a:pt x="13467" y="26043"/>
                      <a:pt x="13467" y="26941"/>
                    </a:cubicBezTo>
                    <a:cubicBezTo>
                      <a:pt x="13467" y="26941"/>
                      <a:pt x="13467" y="26941"/>
                      <a:pt x="13467" y="27839"/>
                    </a:cubicBezTo>
                    <a:cubicBezTo>
                      <a:pt x="13467" y="28737"/>
                      <a:pt x="15263" y="30533"/>
                      <a:pt x="14366" y="33227"/>
                    </a:cubicBezTo>
                    <a:cubicBezTo>
                      <a:pt x="13467" y="37717"/>
                      <a:pt x="10774" y="37717"/>
                      <a:pt x="8978" y="38616"/>
                    </a:cubicBezTo>
                    <a:cubicBezTo>
                      <a:pt x="8978" y="38616"/>
                      <a:pt x="8978" y="38616"/>
                      <a:pt x="8978" y="38616"/>
                    </a:cubicBezTo>
                    <a:cubicBezTo>
                      <a:pt x="8978" y="38616"/>
                      <a:pt x="8978" y="38616"/>
                      <a:pt x="8978" y="38616"/>
                    </a:cubicBezTo>
                    <a:cubicBezTo>
                      <a:pt x="8978" y="39514"/>
                      <a:pt x="9876" y="41310"/>
                      <a:pt x="8978" y="43106"/>
                    </a:cubicBezTo>
                    <a:cubicBezTo>
                      <a:pt x="8081" y="45800"/>
                      <a:pt x="5387" y="47596"/>
                      <a:pt x="3592" y="48494"/>
                    </a:cubicBezTo>
                    <a:cubicBezTo>
                      <a:pt x="3592" y="48494"/>
                      <a:pt x="3592" y="48494"/>
                      <a:pt x="2694" y="48494"/>
                    </a:cubicBezTo>
                  </a:path>
                </a:pathLst>
              </a:custGeom>
              <a:solidFill>
                <a:srgbClr val="1D1D1B"/>
              </a:solidFill>
              <a:ln w="8971" cap="flat">
                <a:noFill/>
                <a:prstDash val="solid"/>
                <a:miter/>
              </a:ln>
            </p:spPr>
            <p:txBody>
              <a:bodyPr rtlCol="0" anchor="ctr"/>
              <a:lstStyle/>
              <a:p>
                <a:endParaRPr lang="en-US"/>
              </a:p>
            </p:txBody>
          </p:sp>
          <p:sp>
            <p:nvSpPr>
              <p:cNvPr id="1661" name="Freeform 1660">
                <a:extLst>
                  <a:ext uri="{FF2B5EF4-FFF2-40B4-BE49-F238E27FC236}">
                    <a16:creationId xmlns:a16="http://schemas.microsoft.com/office/drawing/2014/main" id="{44F9C90F-BEC7-4BCF-F74E-D3B9537611F5}"/>
                  </a:ext>
                </a:extLst>
              </p:cNvPr>
              <p:cNvSpPr/>
              <p:nvPr/>
            </p:nvSpPr>
            <p:spPr>
              <a:xfrm>
                <a:off x="12678828" y="5349132"/>
                <a:ext cx="76315" cy="122132"/>
              </a:xfrm>
              <a:custGeom>
                <a:avLst/>
                <a:gdLst>
                  <a:gd name="connsiteX0" fmla="*/ 20650 w 76315"/>
                  <a:gd name="connsiteY0" fmla="*/ 122132 h 122132"/>
                  <a:gd name="connsiteX1" fmla="*/ 18854 w 76315"/>
                  <a:gd name="connsiteY1" fmla="*/ 122132 h 122132"/>
                  <a:gd name="connsiteX2" fmla="*/ 17058 w 76315"/>
                  <a:gd name="connsiteY2" fmla="*/ 119438 h 122132"/>
                  <a:gd name="connsiteX3" fmla="*/ 17058 w 76315"/>
                  <a:gd name="connsiteY3" fmla="*/ 119438 h 122132"/>
                  <a:gd name="connsiteX4" fmla="*/ 17058 w 76315"/>
                  <a:gd name="connsiteY4" fmla="*/ 119438 h 122132"/>
                  <a:gd name="connsiteX5" fmla="*/ 13467 w 76315"/>
                  <a:gd name="connsiteY5" fmla="*/ 117642 h 122132"/>
                  <a:gd name="connsiteX6" fmla="*/ 13467 w 76315"/>
                  <a:gd name="connsiteY6" fmla="*/ 114050 h 122132"/>
                  <a:gd name="connsiteX7" fmla="*/ 13467 w 76315"/>
                  <a:gd name="connsiteY7" fmla="*/ 114050 h 122132"/>
                  <a:gd name="connsiteX8" fmla="*/ 13467 w 76315"/>
                  <a:gd name="connsiteY8" fmla="*/ 114050 h 122132"/>
                  <a:gd name="connsiteX9" fmla="*/ 8978 w 76315"/>
                  <a:gd name="connsiteY9" fmla="*/ 108662 h 122132"/>
                  <a:gd name="connsiteX10" fmla="*/ 10773 w 76315"/>
                  <a:gd name="connsiteY10" fmla="*/ 104172 h 122132"/>
                  <a:gd name="connsiteX11" fmla="*/ 10773 w 76315"/>
                  <a:gd name="connsiteY11" fmla="*/ 103274 h 122132"/>
                  <a:gd name="connsiteX12" fmla="*/ 10773 w 76315"/>
                  <a:gd name="connsiteY12" fmla="*/ 103274 h 122132"/>
                  <a:gd name="connsiteX13" fmla="*/ 6284 w 76315"/>
                  <a:gd name="connsiteY13" fmla="*/ 100580 h 122132"/>
                  <a:gd name="connsiteX14" fmla="*/ 7182 w 76315"/>
                  <a:gd name="connsiteY14" fmla="*/ 94293 h 122132"/>
                  <a:gd name="connsiteX15" fmla="*/ 7182 w 76315"/>
                  <a:gd name="connsiteY15" fmla="*/ 92497 h 122132"/>
                  <a:gd name="connsiteX16" fmla="*/ 2693 w 76315"/>
                  <a:gd name="connsiteY16" fmla="*/ 89803 h 122132"/>
                  <a:gd name="connsiteX17" fmla="*/ 5387 w 76315"/>
                  <a:gd name="connsiteY17" fmla="*/ 80823 h 122132"/>
                  <a:gd name="connsiteX18" fmla="*/ 2693 w 76315"/>
                  <a:gd name="connsiteY18" fmla="*/ 77231 h 122132"/>
                  <a:gd name="connsiteX19" fmla="*/ 5387 w 76315"/>
                  <a:gd name="connsiteY19" fmla="*/ 72741 h 122132"/>
                  <a:gd name="connsiteX20" fmla="*/ 6284 w 76315"/>
                  <a:gd name="connsiteY20" fmla="*/ 70944 h 122132"/>
                  <a:gd name="connsiteX21" fmla="*/ 4489 w 76315"/>
                  <a:gd name="connsiteY21" fmla="*/ 70047 h 122132"/>
                  <a:gd name="connsiteX22" fmla="*/ 0 w 76315"/>
                  <a:gd name="connsiteY22" fmla="*/ 64658 h 122132"/>
                  <a:gd name="connsiteX23" fmla="*/ 6284 w 76315"/>
                  <a:gd name="connsiteY23" fmla="*/ 55678 h 122132"/>
                  <a:gd name="connsiteX24" fmla="*/ 6284 w 76315"/>
                  <a:gd name="connsiteY24" fmla="*/ 53882 h 122132"/>
                  <a:gd name="connsiteX25" fmla="*/ 8080 w 76315"/>
                  <a:gd name="connsiteY25" fmla="*/ 51188 h 122132"/>
                  <a:gd name="connsiteX26" fmla="*/ 7182 w 76315"/>
                  <a:gd name="connsiteY26" fmla="*/ 46698 h 122132"/>
                  <a:gd name="connsiteX27" fmla="*/ 10773 w 76315"/>
                  <a:gd name="connsiteY27" fmla="*/ 43106 h 122132"/>
                  <a:gd name="connsiteX28" fmla="*/ 9876 w 76315"/>
                  <a:gd name="connsiteY28" fmla="*/ 41310 h 122132"/>
                  <a:gd name="connsiteX29" fmla="*/ 11672 w 76315"/>
                  <a:gd name="connsiteY29" fmla="*/ 35023 h 122132"/>
                  <a:gd name="connsiteX30" fmla="*/ 19752 w 76315"/>
                  <a:gd name="connsiteY30" fmla="*/ 28737 h 122132"/>
                  <a:gd name="connsiteX31" fmla="*/ 22446 w 76315"/>
                  <a:gd name="connsiteY31" fmla="*/ 28737 h 122132"/>
                  <a:gd name="connsiteX32" fmla="*/ 22446 w 76315"/>
                  <a:gd name="connsiteY32" fmla="*/ 27839 h 122132"/>
                  <a:gd name="connsiteX33" fmla="*/ 26037 w 76315"/>
                  <a:gd name="connsiteY33" fmla="*/ 24247 h 122132"/>
                  <a:gd name="connsiteX34" fmla="*/ 26037 w 76315"/>
                  <a:gd name="connsiteY34" fmla="*/ 24247 h 122132"/>
                  <a:gd name="connsiteX35" fmla="*/ 27832 w 76315"/>
                  <a:gd name="connsiteY35" fmla="*/ 17063 h 122132"/>
                  <a:gd name="connsiteX36" fmla="*/ 35913 w 76315"/>
                  <a:gd name="connsiteY36" fmla="*/ 15267 h 122132"/>
                  <a:gd name="connsiteX37" fmla="*/ 38606 w 76315"/>
                  <a:gd name="connsiteY37" fmla="*/ 15267 h 122132"/>
                  <a:gd name="connsiteX38" fmla="*/ 38606 w 76315"/>
                  <a:gd name="connsiteY38" fmla="*/ 15267 h 122132"/>
                  <a:gd name="connsiteX39" fmla="*/ 41300 w 76315"/>
                  <a:gd name="connsiteY39" fmla="*/ 9878 h 122132"/>
                  <a:gd name="connsiteX40" fmla="*/ 47585 w 76315"/>
                  <a:gd name="connsiteY40" fmla="*/ 8082 h 122132"/>
                  <a:gd name="connsiteX41" fmla="*/ 49380 w 76315"/>
                  <a:gd name="connsiteY41" fmla="*/ 8082 h 122132"/>
                  <a:gd name="connsiteX42" fmla="*/ 51176 w 76315"/>
                  <a:gd name="connsiteY42" fmla="*/ 8082 h 122132"/>
                  <a:gd name="connsiteX43" fmla="*/ 51176 w 76315"/>
                  <a:gd name="connsiteY43" fmla="*/ 8082 h 122132"/>
                  <a:gd name="connsiteX44" fmla="*/ 56563 w 76315"/>
                  <a:gd name="connsiteY44" fmla="*/ 3592 h 122132"/>
                  <a:gd name="connsiteX45" fmla="*/ 62848 w 76315"/>
                  <a:gd name="connsiteY45" fmla="*/ 4490 h 122132"/>
                  <a:gd name="connsiteX46" fmla="*/ 66439 w 76315"/>
                  <a:gd name="connsiteY46" fmla="*/ 4490 h 122132"/>
                  <a:gd name="connsiteX47" fmla="*/ 70030 w 76315"/>
                  <a:gd name="connsiteY47" fmla="*/ 1796 h 122132"/>
                  <a:gd name="connsiteX48" fmla="*/ 73621 w 76315"/>
                  <a:gd name="connsiteY48" fmla="*/ 0 h 122132"/>
                  <a:gd name="connsiteX49" fmla="*/ 76315 w 76315"/>
                  <a:gd name="connsiteY49" fmla="*/ 2694 h 122132"/>
                  <a:gd name="connsiteX50" fmla="*/ 73621 w 76315"/>
                  <a:gd name="connsiteY50" fmla="*/ 5388 h 122132"/>
                  <a:gd name="connsiteX51" fmla="*/ 73621 w 76315"/>
                  <a:gd name="connsiteY51" fmla="*/ 5388 h 122132"/>
                  <a:gd name="connsiteX52" fmla="*/ 69132 w 76315"/>
                  <a:gd name="connsiteY52" fmla="*/ 8980 h 122132"/>
                  <a:gd name="connsiteX53" fmla="*/ 61052 w 76315"/>
                  <a:gd name="connsiteY53" fmla="*/ 8980 h 122132"/>
                  <a:gd name="connsiteX54" fmla="*/ 57460 w 76315"/>
                  <a:gd name="connsiteY54" fmla="*/ 8980 h 122132"/>
                  <a:gd name="connsiteX55" fmla="*/ 57460 w 76315"/>
                  <a:gd name="connsiteY55" fmla="*/ 8980 h 122132"/>
                  <a:gd name="connsiteX56" fmla="*/ 57460 w 76315"/>
                  <a:gd name="connsiteY56" fmla="*/ 8980 h 122132"/>
                  <a:gd name="connsiteX57" fmla="*/ 55665 w 76315"/>
                  <a:gd name="connsiteY57" fmla="*/ 11675 h 122132"/>
                  <a:gd name="connsiteX58" fmla="*/ 48482 w 76315"/>
                  <a:gd name="connsiteY58" fmla="*/ 11675 h 122132"/>
                  <a:gd name="connsiteX59" fmla="*/ 47585 w 76315"/>
                  <a:gd name="connsiteY59" fmla="*/ 11675 h 122132"/>
                  <a:gd name="connsiteX60" fmla="*/ 45789 w 76315"/>
                  <a:gd name="connsiteY60" fmla="*/ 12572 h 122132"/>
                  <a:gd name="connsiteX61" fmla="*/ 45789 w 76315"/>
                  <a:gd name="connsiteY61" fmla="*/ 12572 h 122132"/>
                  <a:gd name="connsiteX62" fmla="*/ 45789 w 76315"/>
                  <a:gd name="connsiteY62" fmla="*/ 13470 h 122132"/>
                  <a:gd name="connsiteX63" fmla="*/ 43993 w 76315"/>
                  <a:gd name="connsiteY63" fmla="*/ 17961 h 122132"/>
                  <a:gd name="connsiteX64" fmla="*/ 36811 w 76315"/>
                  <a:gd name="connsiteY64" fmla="*/ 17961 h 122132"/>
                  <a:gd name="connsiteX65" fmla="*/ 33219 w 76315"/>
                  <a:gd name="connsiteY65" fmla="*/ 17961 h 122132"/>
                  <a:gd name="connsiteX66" fmla="*/ 33219 w 76315"/>
                  <a:gd name="connsiteY66" fmla="*/ 19757 h 122132"/>
                  <a:gd name="connsiteX67" fmla="*/ 33219 w 76315"/>
                  <a:gd name="connsiteY67" fmla="*/ 23349 h 122132"/>
                  <a:gd name="connsiteX68" fmla="*/ 29628 w 76315"/>
                  <a:gd name="connsiteY68" fmla="*/ 26043 h 122132"/>
                  <a:gd name="connsiteX69" fmla="*/ 29628 w 76315"/>
                  <a:gd name="connsiteY69" fmla="*/ 26043 h 122132"/>
                  <a:gd name="connsiteX70" fmla="*/ 29628 w 76315"/>
                  <a:gd name="connsiteY70" fmla="*/ 26043 h 122132"/>
                  <a:gd name="connsiteX71" fmla="*/ 29628 w 76315"/>
                  <a:gd name="connsiteY71" fmla="*/ 30533 h 122132"/>
                  <a:gd name="connsiteX72" fmla="*/ 24241 w 76315"/>
                  <a:gd name="connsiteY72" fmla="*/ 30533 h 122132"/>
                  <a:gd name="connsiteX73" fmla="*/ 23343 w 76315"/>
                  <a:gd name="connsiteY73" fmla="*/ 30533 h 122132"/>
                  <a:gd name="connsiteX74" fmla="*/ 18854 w 76315"/>
                  <a:gd name="connsiteY74" fmla="*/ 34125 h 122132"/>
                  <a:gd name="connsiteX75" fmla="*/ 18854 w 76315"/>
                  <a:gd name="connsiteY75" fmla="*/ 35921 h 122132"/>
                  <a:gd name="connsiteX76" fmla="*/ 18854 w 76315"/>
                  <a:gd name="connsiteY76" fmla="*/ 35921 h 122132"/>
                  <a:gd name="connsiteX77" fmla="*/ 19752 w 76315"/>
                  <a:gd name="connsiteY77" fmla="*/ 41310 h 122132"/>
                  <a:gd name="connsiteX78" fmla="*/ 16161 w 76315"/>
                  <a:gd name="connsiteY78" fmla="*/ 43106 h 122132"/>
                  <a:gd name="connsiteX79" fmla="*/ 16161 w 76315"/>
                  <a:gd name="connsiteY79" fmla="*/ 43106 h 122132"/>
                  <a:gd name="connsiteX80" fmla="*/ 16161 w 76315"/>
                  <a:gd name="connsiteY80" fmla="*/ 43106 h 122132"/>
                  <a:gd name="connsiteX81" fmla="*/ 17058 w 76315"/>
                  <a:gd name="connsiteY81" fmla="*/ 47596 h 122132"/>
                  <a:gd name="connsiteX82" fmla="*/ 15263 w 76315"/>
                  <a:gd name="connsiteY82" fmla="*/ 49392 h 122132"/>
                  <a:gd name="connsiteX83" fmla="*/ 15263 w 76315"/>
                  <a:gd name="connsiteY83" fmla="*/ 49392 h 122132"/>
                  <a:gd name="connsiteX84" fmla="*/ 15263 w 76315"/>
                  <a:gd name="connsiteY84" fmla="*/ 49392 h 122132"/>
                  <a:gd name="connsiteX85" fmla="*/ 15263 w 76315"/>
                  <a:gd name="connsiteY85" fmla="*/ 52984 h 122132"/>
                  <a:gd name="connsiteX86" fmla="*/ 13467 w 76315"/>
                  <a:gd name="connsiteY86" fmla="*/ 54780 h 122132"/>
                  <a:gd name="connsiteX87" fmla="*/ 8978 w 76315"/>
                  <a:gd name="connsiteY87" fmla="*/ 59270 h 122132"/>
                  <a:gd name="connsiteX88" fmla="*/ 10773 w 76315"/>
                  <a:gd name="connsiteY88" fmla="*/ 61066 h 122132"/>
                  <a:gd name="connsiteX89" fmla="*/ 14365 w 76315"/>
                  <a:gd name="connsiteY89" fmla="*/ 65556 h 122132"/>
                  <a:gd name="connsiteX90" fmla="*/ 11672 w 76315"/>
                  <a:gd name="connsiteY90" fmla="*/ 71843 h 122132"/>
                  <a:gd name="connsiteX91" fmla="*/ 11672 w 76315"/>
                  <a:gd name="connsiteY91" fmla="*/ 71843 h 122132"/>
                  <a:gd name="connsiteX92" fmla="*/ 14365 w 76315"/>
                  <a:gd name="connsiteY92" fmla="*/ 74537 h 122132"/>
                  <a:gd name="connsiteX93" fmla="*/ 11672 w 76315"/>
                  <a:gd name="connsiteY93" fmla="*/ 79027 h 122132"/>
                  <a:gd name="connsiteX94" fmla="*/ 9876 w 76315"/>
                  <a:gd name="connsiteY94" fmla="*/ 81721 h 122132"/>
                  <a:gd name="connsiteX95" fmla="*/ 9876 w 76315"/>
                  <a:gd name="connsiteY95" fmla="*/ 81721 h 122132"/>
                  <a:gd name="connsiteX96" fmla="*/ 14365 w 76315"/>
                  <a:gd name="connsiteY96" fmla="*/ 83517 h 122132"/>
                  <a:gd name="connsiteX97" fmla="*/ 14365 w 76315"/>
                  <a:gd name="connsiteY97" fmla="*/ 90701 h 122132"/>
                  <a:gd name="connsiteX98" fmla="*/ 14365 w 76315"/>
                  <a:gd name="connsiteY98" fmla="*/ 92497 h 122132"/>
                  <a:gd name="connsiteX99" fmla="*/ 18854 w 76315"/>
                  <a:gd name="connsiteY99" fmla="*/ 94293 h 122132"/>
                  <a:gd name="connsiteX100" fmla="*/ 17956 w 76315"/>
                  <a:gd name="connsiteY100" fmla="*/ 101478 h 122132"/>
                  <a:gd name="connsiteX101" fmla="*/ 17058 w 76315"/>
                  <a:gd name="connsiteY101" fmla="*/ 103274 h 122132"/>
                  <a:gd name="connsiteX102" fmla="*/ 17058 w 76315"/>
                  <a:gd name="connsiteY102" fmla="*/ 103274 h 122132"/>
                  <a:gd name="connsiteX103" fmla="*/ 21547 w 76315"/>
                  <a:gd name="connsiteY103" fmla="*/ 106866 h 122132"/>
                  <a:gd name="connsiteX104" fmla="*/ 21547 w 76315"/>
                  <a:gd name="connsiteY104" fmla="*/ 110458 h 122132"/>
                  <a:gd name="connsiteX105" fmla="*/ 24241 w 76315"/>
                  <a:gd name="connsiteY105" fmla="*/ 111356 h 122132"/>
                  <a:gd name="connsiteX106" fmla="*/ 26037 w 76315"/>
                  <a:gd name="connsiteY106" fmla="*/ 114050 h 122132"/>
                  <a:gd name="connsiteX107" fmla="*/ 26037 w 76315"/>
                  <a:gd name="connsiteY107" fmla="*/ 114050 h 122132"/>
                  <a:gd name="connsiteX108" fmla="*/ 26037 w 76315"/>
                  <a:gd name="connsiteY108" fmla="*/ 117642 h 122132"/>
                  <a:gd name="connsiteX109" fmla="*/ 24241 w 76315"/>
                  <a:gd name="connsiteY109" fmla="*/ 117642 h 122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Lst>
                <a:rect l="l" t="t" r="r" b="b"/>
                <a:pathLst>
                  <a:path w="76315" h="122132">
                    <a:moveTo>
                      <a:pt x="20650" y="122132"/>
                    </a:moveTo>
                    <a:cubicBezTo>
                      <a:pt x="20650" y="122132"/>
                      <a:pt x="19752" y="122132"/>
                      <a:pt x="18854" y="122132"/>
                    </a:cubicBezTo>
                    <a:cubicBezTo>
                      <a:pt x="17956" y="121234"/>
                      <a:pt x="17956" y="120336"/>
                      <a:pt x="17058" y="119438"/>
                    </a:cubicBezTo>
                    <a:cubicBezTo>
                      <a:pt x="17058" y="119438"/>
                      <a:pt x="17058" y="119438"/>
                      <a:pt x="17058" y="119438"/>
                    </a:cubicBezTo>
                    <a:cubicBezTo>
                      <a:pt x="17058" y="119438"/>
                      <a:pt x="17058" y="119438"/>
                      <a:pt x="17058" y="119438"/>
                    </a:cubicBezTo>
                    <a:cubicBezTo>
                      <a:pt x="16161" y="119438"/>
                      <a:pt x="14365" y="119438"/>
                      <a:pt x="13467" y="117642"/>
                    </a:cubicBezTo>
                    <a:cubicBezTo>
                      <a:pt x="13467" y="115846"/>
                      <a:pt x="13467" y="114948"/>
                      <a:pt x="13467" y="114050"/>
                    </a:cubicBezTo>
                    <a:cubicBezTo>
                      <a:pt x="13467" y="114050"/>
                      <a:pt x="13467" y="114050"/>
                      <a:pt x="13467" y="114050"/>
                    </a:cubicBezTo>
                    <a:cubicBezTo>
                      <a:pt x="13467" y="114050"/>
                      <a:pt x="13467" y="114050"/>
                      <a:pt x="13467" y="114050"/>
                    </a:cubicBezTo>
                    <a:cubicBezTo>
                      <a:pt x="12569" y="114050"/>
                      <a:pt x="8978" y="113152"/>
                      <a:pt x="8978" y="108662"/>
                    </a:cubicBezTo>
                    <a:cubicBezTo>
                      <a:pt x="8978" y="104172"/>
                      <a:pt x="9876" y="105070"/>
                      <a:pt x="10773" y="104172"/>
                    </a:cubicBezTo>
                    <a:cubicBezTo>
                      <a:pt x="10773" y="104172"/>
                      <a:pt x="10773" y="104172"/>
                      <a:pt x="10773" y="103274"/>
                    </a:cubicBezTo>
                    <a:lnTo>
                      <a:pt x="10773" y="103274"/>
                    </a:lnTo>
                    <a:cubicBezTo>
                      <a:pt x="9876" y="103274"/>
                      <a:pt x="6284" y="103274"/>
                      <a:pt x="6284" y="100580"/>
                    </a:cubicBezTo>
                    <a:cubicBezTo>
                      <a:pt x="6284" y="98783"/>
                      <a:pt x="6284" y="96090"/>
                      <a:pt x="7182" y="94293"/>
                    </a:cubicBezTo>
                    <a:cubicBezTo>
                      <a:pt x="7182" y="94293"/>
                      <a:pt x="7182" y="93395"/>
                      <a:pt x="7182" y="92497"/>
                    </a:cubicBezTo>
                    <a:cubicBezTo>
                      <a:pt x="5387" y="92497"/>
                      <a:pt x="3591" y="92497"/>
                      <a:pt x="2693" y="89803"/>
                    </a:cubicBezTo>
                    <a:cubicBezTo>
                      <a:pt x="898" y="85313"/>
                      <a:pt x="3591" y="82619"/>
                      <a:pt x="5387" y="80823"/>
                    </a:cubicBezTo>
                    <a:cubicBezTo>
                      <a:pt x="4489" y="80823"/>
                      <a:pt x="2693" y="79027"/>
                      <a:pt x="2693" y="77231"/>
                    </a:cubicBezTo>
                    <a:cubicBezTo>
                      <a:pt x="2693" y="75435"/>
                      <a:pt x="4489" y="73639"/>
                      <a:pt x="5387" y="72741"/>
                    </a:cubicBezTo>
                    <a:cubicBezTo>
                      <a:pt x="6284" y="71843"/>
                      <a:pt x="6284" y="71843"/>
                      <a:pt x="6284" y="70944"/>
                    </a:cubicBezTo>
                    <a:cubicBezTo>
                      <a:pt x="6284" y="70944"/>
                      <a:pt x="6284" y="70944"/>
                      <a:pt x="4489" y="70047"/>
                    </a:cubicBezTo>
                    <a:cubicBezTo>
                      <a:pt x="2693" y="70047"/>
                      <a:pt x="898" y="68250"/>
                      <a:pt x="0" y="64658"/>
                    </a:cubicBezTo>
                    <a:cubicBezTo>
                      <a:pt x="0" y="61964"/>
                      <a:pt x="0" y="57474"/>
                      <a:pt x="6284" y="55678"/>
                    </a:cubicBezTo>
                    <a:cubicBezTo>
                      <a:pt x="6284" y="55678"/>
                      <a:pt x="6284" y="54780"/>
                      <a:pt x="6284" y="53882"/>
                    </a:cubicBezTo>
                    <a:cubicBezTo>
                      <a:pt x="6284" y="52086"/>
                      <a:pt x="7182" y="51188"/>
                      <a:pt x="8080" y="51188"/>
                    </a:cubicBezTo>
                    <a:cubicBezTo>
                      <a:pt x="8080" y="50290"/>
                      <a:pt x="6284" y="48494"/>
                      <a:pt x="7182" y="46698"/>
                    </a:cubicBezTo>
                    <a:cubicBezTo>
                      <a:pt x="7182" y="44004"/>
                      <a:pt x="9876" y="43106"/>
                      <a:pt x="10773" y="43106"/>
                    </a:cubicBezTo>
                    <a:cubicBezTo>
                      <a:pt x="10773" y="43106"/>
                      <a:pt x="9876" y="42208"/>
                      <a:pt x="9876" y="41310"/>
                    </a:cubicBezTo>
                    <a:cubicBezTo>
                      <a:pt x="9876" y="38616"/>
                      <a:pt x="9876" y="36819"/>
                      <a:pt x="11672" y="35023"/>
                    </a:cubicBezTo>
                    <a:cubicBezTo>
                      <a:pt x="13467" y="32329"/>
                      <a:pt x="16161" y="29635"/>
                      <a:pt x="19752" y="28737"/>
                    </a:cubicBezTo>
                    <a:cubicBezTo>
                      <a:pt x="19752" y="28737"/>
                      <a:pt x="20650" y="28737"/>
                      <a:pt x="22446" y="28737"/>
                    </a:cubicBezTo>
                    <a:cubicBezTo>
                      <a:pt x="22446" y="28737"/>
                      <a:pt x="22446" y="28737"/>
                      <a:pt x="22446" y="27839"/>
                    </a:cubicBezTo>
                    <a:cubicBezTo>
                      <a:pt x="22446" y="25145"/>
                      <a:pt x="25139" y="24247"/>
                      <a:pt x="26037" y="24247"/>
                    </a:cubicBezTo>
                    <a:cubicBezTo>
                      <a:pt x="26037" y="24247"/>
                      <a:pt x="26037" y="24247"/>
                      <a:pt x="26037" y="24247"/>
                    </a:cubicBezTo>
                    <a:cubicBezTo>
                      <a:pt x="26037" y="22451"/>
                      <a:pt x="25139" y="20655"/>
                      <a:pt x="27832" y="17063"/>
                    </a:cubicBezTo>
                    <a:cubicBezTo>
                      <a:pt x="30526" y="13470"/>
                      <a:pt x="34117" y="14369"/>
                      <a:pt x="35913" y="15267"/>
                    </a:cubicBezTo>
                    <a:cubicBezTo>
                      <a:pt x="36811" y="15267"/>
                      <a:pt x="37708" y="15267"/>
                      <a:pt x="38606" y="15267"/>
                    </a:cubicBezTo>
                    <a:cubicBezTo>
                      <a:pt x="38606" y="15267"/>
                      <a:pt x="38606" y="15267"/>
                      <a:pt x="38606" y="15267"/>
                    </a:cubicBezTo>
                    <a:cubicBezTo>
                      <a:pt x="38606" y="14369"/>
                      <a:pt x="38606" y="11675"/>
                      <a:pt x="41300" y="9878"/>
                    </a:cubicBezTo>
                    <a:cubicBezTo>
                      <a:pt x="43095" y="8980"/>
                      <a:pt x="44891" y="7184"/>
                      <a:pt x="47585" y="8082"/>
                    </a:cubicBezTo>
                    <a:cubicBezTo>
                      <a:pt x="47585" y="8082"/>
                      <a:pt x="48482" y="8082"/>
                      <a:pt x="49380" y="8082"/>
                    </a:cubicBezTo>
                    <a:cubicBezTo>
                      <a:pt x="49380" y="8082"/>
                      <a:pt x="50278" y="8082"/>
                      <a:pt x="51176" y="8082"/>
                    </a:cubicBezTo>
                    <a:cubicBezTo>
                      <a:pt x="51176" y="8082"/>
                      <a:pt x="51176" y="8082"/>
                      <a:pt x="51176" y="8082"/>
                    </a:cubicBezTo>
                    <a:cubicBezTo>
                      <a:pt x="51176" y="7184"/>
                      <a:pt x="52074" y="4490"/>
                      <a:pt x="56563" y="3592"/>
                    </a:cubicBezTo>
                    <a:cubicBezTo>
                      <a:pt x="58359" y="3592"/>
                      <a:pt x="60154" y="3592"/>
                      <a:pt x="62848" y="4490"/>
                    </a:cubicBezTo>
                    <a:cubicBezTo>
                      <a:pt x="63745" y="4490"/>
                      <a:pt x="65541" y="5388"/>
                      <a:pt x="66439" y="4490"/>
                    </a:cubicBezTo>
                    <a:cubicBezTo>
                      <a:pt x="69132" y="2694"/>
                      <a:pt x="70030" y="1796"/>
                      <a:pt x="70030" y="1796"/>
                    </a:cubicBezTo>
                    <a:cubicBezTo>
                      <a:pt x="70928" y="0"/>
                      <a:pt x="71826" y="0"/>
                      <a:pt x="73621" y="0"/>
                    </a:cubicBezTo>
                    <a:cubicBezTo>
                      <a:pt x="75417" y="0"/>
                      <a:pt x="76315" y="898"/>
                      <a:pt x="76315" y="2694"/>
                    </a:cubicBezTo>
                    <a:cubicBezTo>
                      <a:pt x="76315" y="4490"/>
                      <a:pt x="75417" y="5388"/>
                      <a:pt x="73621" y="5388"/>
                    </a:cubicBezTo>
                    <a:lnTo>
                      <a:pt x="73621" y="5388"/>
                    </a:lnTo>
                    <a:cubicBezTo>
                      <a:pt x="73621" y="5388"/>
                      <a:pt x="71826" y="7184"/>
                      <a:pt x="69132" y="8980"/>
                    </a:cubicBezTo>
                    <a:cubicBezTo>
                      <a:pt x="66439" y="10776"/>
                      <a:pt x="63745" y="8980"/>
                      <a:pt x="61052" y="8980"/>
                    </a:cubicBezTo>
                    <a:cubicBezTo>
                      <a:pt x="60154" y="8980"/>
                      <a:pt x="58359" y="8082"/>
                      <a:pt x="57460" y="8980"/>
                    </a:cubicBezTo>
                    <a:cubicBezTo>
                      <a:pt x="55665" y="8980"/>
                      <a:pt x="57460" y="8980"/>
                      <a:pt x="57460" y="8980"/>
                    </a:cubicBezTo>
                    <a:cubicBezTo>
                      <a:pt x="57460" y="8980"/>
                      <a:pt x="57460" y="8980"/>
                      <a:pt x="57460" y="8980"/>
                    </a:cubicBezTo>
                    <a:cubicBezTo>
                      <a:pt x="57460" y="8980"/>
                      <a:pt x="57460" y="10776"/>
                      <a:pt x="55665" y="11675"/>
                    </a:cubicBezTo>
                    <a:cubicBezTo>
                      <a:pt x="53869" y="13470"/>
                      <a:pt x="50278" y="12572"/>
                      <a:pt x="48482" y="11675"/>
                    </a:cubicBezTo>
                    <a:cubicBezTo>
                      <a:pt x="48482" y="11675"/>
                      <a:pt x="48482" y="11675"/>
                      <a:pt x="47585" y="11675"/>
                    </a:cubicBezTo>
                    <a:cubicBezTo>
                      <a:pt x="47585" y="11675"/>
                      <a:pt x="45789" y="11675"/>
                      <a:pt x="45789" y="12572"/>
                    </a:cubicBezTo>
                    <a:lnTo>
                      <a:pt x="45789" y="12572"/>
                    </a:lnTo>
                    <a:cubicBezTo>
                      <a:pt x="45789" y="12572"/>
                      <a:pt x="45789" y="12572"/>
                      <a:pt x="45789" y="13470"/>
                    </a:cubicBezTo>
                    <a:cubicBezTo>
                      <a:pt x="45789" y="14369"/>
                      <a:pt x="45789" y="17063"/>
                      <a:pt x="43993" y="17961"/>
                    </a:cubicBezTo>
                    <a:cubicBezTo>
                      <a:pt x="41300" y="19757"/>
                      <a:pt x="38606" y="18859"/>
                      <a:pt x="36811" y="17961"/>
                    </a:cubicBezTo>
                    <a:cubicBezTo>
                      <a:pt x="35015" y="17961"/>
                      <a:pt x="34117" y="17961"/>
                      <a:pt x="33219" y="17961"/>
                    </a:cubicBezTo>
                    <a:cubicBezTo>
                      <a:pt x="33219" y="18859"/>
                      <a:pt x="33219" y="18859"/>
                      <a:pt x="33219" y="19757"/>
                    </a:cubicBezTo>
                    <a:cubicBezTo>
                      <a:pt x="33219" y="19757"/>
                      <a:pt x="33219" y="21553"/>
                      <a:pt x="33219" y="23349"/>
                    </a:cubicBezTo>
                    <a:cubicBezTo>
                      <a:pt x="33219" y="25145"/>
                      <a:pt x="30526" y="26043"/>
                      <a:pt x="29628" y="26043"/>
                    </a:cubicBezTo>
                    <a:cubicBezTo>
                      <a:pt x="29628" y="26043"/>
                      <a:pt x="29628" y="26043"/>
                      <a:pt x="29628" y="26043"/>
                    </a:cubicBezTo>
                    <a:cubicBezTo>
                      <a:pt x="29628" y="26043"/>
                      <a:pt x="29628" y="26043"/>
                      <a:pt x="29628" y="26043"/>
                    </a:cubicBezTo>
                    <a:cubicBezTo>
                      <a:pt x="29628" y="27839"/>
                      <a:pt x="29628" y="29635"/>
                      <a:pt x="29628" y="30533"/>
                    </a:cubicBezTo>
                    <a:cubicBezTo>
                      <a:pt x="27832" y="32329"/>
                      <a:pt x="26037" y="31431"/>
                      <a:pt x="24241" y="30533"/>
                    </a:cubicBezTo>
                    <a:cubicBezTo>
                      <a:pt x="24241" y="30533"/>
                      <a:pt x="24241" y="30533"/>
                      <a:pt x="23343" y="30533"/>
                    </a:cubicBezTo>
                    <a:cubicBezTo>
                      <a:pt x="22446" y="30533"/>
                      <a:pt x="20650" y="31431"/>
                      <a:pt x="18854" y="34125"/>
                    </a:cubicBezTo>
                    <a:cubicBezTo>
                      <a:pt x="18854" y="34125"/>
                      <a:pt x="17956" y="35921"/>
                      <a:pt x="18854" y="35921"/>
                    </a:cubicBezTo>
                    <a:cubicBezTo>
                      <a:pt x="18854" y="35921"/>
                      <a:pt x="18854" y="35921"/>
                      <a:pt x="18854" y="35921"/>
                    </a:cubicBezTo>
                    <a:cubicBezTo>
                      <a:pt x="19752" y="37717"/>
                      <a:pt x="21547" y="39513"/>
                      <a:pt x="19752" y="41310"/>
                    </a:cubicBezTo>
                    <a:cubicBezTo>
                      <a:pt x="18854" y="42208"/>
                      <a:pt x="17058" y="43106"/>
                      <a:pt x="16161" y="43106"/>
                    </a:cubicBezTo>
                    <a:cubicBezTo>
                      <a:pt x="16161" y="43106"/>
                      <a:pt x="16161" y="43106"/>
                      <a:pt x="16161" y="43106"/>
                    </a:cubicBezTo>
                    <a:cubicBezTo>
                      <a:pt x="16161" y="43106"/>
                      <a:pt x="16161" y="43106"/>
                      <a:pt x="16161" y="43106"/>
                    </a:cubicBezTo>
                    <a:cubicBezTo>
                      <a:pt x="16161" y="43106"/>
                      <a:pt x="17956" y="45800"/>
                      <a:pt x="17058" y="47596"/>
                    </a:cubicBezTo>
                    <a:cubicBezTo>
                      <a:pt x="17058" y="48494"/>
                      <a:pt x="16161" y="49392"/>
                      <a:pt x="15263" y="49392"/>
                    </a:cubicBezTo>
                    <a:cubicBezTo>
                      <a:pt x="15263" y="49392"/>
                      <a:pt x="15263" y="49392"/>
                      <a:pt x="15263" y="49392"/>
                    </a:cubicBezTo>
                    <a:cubicBezTo>
                      <a:pt x="15263" y="49392"/>
                      <a:pt x="15263" y="49392"/>
                      <a:pt x="15263" y="49392"/>
                    </a:cubicBezTo>
                    <a:cubicBezTo>
                      <a:pt x="15263" y="49392"/>
                      <a:pt x="16161" y="51188"/>
                      <a:pt x="15263" y="52984"/>
                    </a:cubicBezTo>
                    <a:cubicBezTo>
                      <a:pt x="15263" y="52984"/>
                      <a:pt x="14365" y="54780"/>
                      <a:pt x="13467" y="54780"/>
                    </a:cubicBezTo>
                    <a:cubicBezTo>
                      <a:pt x="8978" y="55678"/>
                      <a:pt x="8978" y="57474"/>
                      <a:pt x="8978" y="59270"/>
                    </a:cubicBezTo>
                    <a:cubicBezTo>
                      <a:pt x="8978" y="59270"/>
                      <a:pt x="8978" y="59270"/>
                      <a:pt x="10773" y="61066"/>
                    </a:cubicBezTo>
                    <a:cubicBezTo>
                      <a:pt x="12569" y="61066"/>
                      <a:pt x="14365" y="62862"/>
                      <a:pt x="14365" y="65556"/>
                    </a:cubicBezTo>
                    <a:cubicBezTo>
                      <a:pt x="14365" y="68250"/>
                      <a:pt x="13467" y="70047"/>
                      <a:pt x="11672" y="71843"/>
                    </a:cubicBezTo>
                    <a:cubicBezTo>
                      <a:pt x="11672" y="71843"/>
                      <a:pt x="11672" y="71843"/>
                      <a:pt x="11672" y="71843"/>
                    </a:cubicBezTo>
                    <a:cubicBezTo>
                      <a:pt x="12569" y="71843"/>
                      <a:pt x="14365" y="72741"/>
                      <a:pt x="14365" y="74537"/>
                    </a:cubicBezTo>
                    <a:cubicBezTo>
                      <a:pt x="14365" y="76333"/>
                      <a:pt x="13467" y="78129"/>
                      <a:pt x="11672" y="79027"/>
                    </a:cubicBezTo>
                    <a:cubicBezTo>
                      <a:pt x="9876" y="80823"/>
                      <a:pt x="8978" y="81721"/>
                      <a:pt x="9876" y="81721"/>
                    </a:cubicBezTo>
                    <a:cubicBezTo>
                      <a:pt x="9876" y="81721"/>
                      <a:pt x="9876" y="81721"/>
                      <a:pt x="9876" y="81721"/>
                    </a:cubicBezTo>
                    <a:cubicBezTo>
                      <a:pt x="10773" y="81721"/>
                      <a:pt x="12569" y="81721"/>
                      <a:pt x="14365" y="83517"/>
                    </a:cubicBezTo>
                    <a:cubicBezTo>
                      <a:pt x="16161" y="85313"/>
                      <a:pt x="14365" y="88007"/>
                      <a:pt x="14365" y="90701"/>
                    </a:cubicBezTo>
                    <a:cubicBezTo>
                      <a:pt x="14365" y="90701"/>
                      <a:pt x="14365" y="92497"/>
                      <a:pt x="14365" y="92497"/>
                    </a:cubicBezTo>
                    <a:cubicBezTo>
                      <a:pt x="15263" y="92497"/>
                      <a:pt x="17956" y="92497"/>
                      <a:pt x="18854" y="94293"/>
                    </a:cubicBezTo>
                    <a:cubicBezTo>
                      <a:pt x="20650" y="96988"/>
                      <a:pt x="18854" y="99682"/>
                      <a:pt x="17956" y="101478"/>
                    </a:cubicBezTo>
                    <a:cubicBezTo>
                      <a:pt x="17956" y="101478"/>
                      <a:pt x="17058" y="103274"/>
                      <a:pt x="17058" y="103274"/>
                    </a:cubicBezTo>
                    <a:cubicBezTo>
                      <a:pt x="17058" y="103274"/>
                      <a:pt x="17058" y="103274"/>
                      <a:pt x="17058" y="103274"/>
                    </a:cubicBezTo>
                    <a:cubicBezTo>
                      <a:pt x="17956" y="103274"/>
                      <a:pt x="20650" y="103274"/>
                      <a:pt x="21547" y="106866"/>
                    </a:cubicBezTo>
                    <a:cubicBezTo>
                      <a:pt x="21547" y="107764"/>
                      <a:pt x="21547" y="109560"/>
                      <a:pt x="21547" y="110458"/>
                    </a:cubicBezTo>
                    <a:cubicBezTo>
                      <a:pt x="21547" y="110458"/>
                      <a:pt x="23343" y="110458"/>
                      <a:pt x="24241" y="111356"/>
                    </a:cubicBezTo>
                    <a:cubicBezTo>
                      <a:pt x="25139" y="112254"/>
                      <a:pt x="25139" y="113152"/>
                      <a:pt x="26037" y="114050"/>
                    </a:cubicBezTo>
                    <a:cubicBezTo>
                      <a:pt x="26037" y="114050"/>
                      <a:pt x="26037" y="114050"/>
                      <a:pt x="26037" y="114050"/>
                    </a:cubicBezTo>
                    <a:cubicBezTo>
                      <a:pt x="26935" y="114948"/>
                      <a:pt x="26935" y="116744"/>
                      <a:pt x="26037" y="117642"/>
                    </a:cubicBezTo>
                    <a:cubicBezTo>
                      <a:pt x="26037" y="117642"/>
                      <a:pt x="25139" y="117642"/>
                      <a:pt x="24241" y="117642"/>
                    </a:cubicBezTo>
                  </a:path>
                </a:pathLst>
              </a:custGeom>
              <a:solidFill>
                <a:srgbClr val="1D1D1B"/>
              </a:solidFill>
              <a:ln w="8971" cap="flat">
                <a:noFill/>
                <a:prstDash val="solid"/>
                <a:miter/>
              </a:ln>
            </p:spPr>
            <p:txBody>
              <a:bodyPr rtlCol="0" anchor="ctr"/>
              <a:lstStyle/>
              <a:p>
                <a:endParaRPr lang="en-US"/>
              </a:p>
            </p:txBody>
          </p:sp>
          <p:sp>
            <p:nvSpPr>
              <p:cNvPr id="1662" name="Freeform 1661">
                <a:extLst>
                  <a:ext uri="{FF2B5EF4-FFF2-40B4-BE49-F238E27FC236}">
                    <a16:creationId xmlns:a16="http://schemas.microsoft.com/office/drawing/2014/main" id="{AED84EBD-482C-797C-54F2-3A9CACA994ED}"/>
                  </a:ext>
                </a:extLst>
              </p:cNvPr>
              <p:cNvSpPr/>
              <p:nvPr/>
            </p:nvSpPr>
            <p:spPr>
              <a:xfrm>
                <a:off x="12759857" y="5565186"/>
                <a:ext cx="92623" cy="49763"/>
              </a:xfrm>
              <a:custGeom>
                <a:avLst/>
                <a:gdLst>
                  <a:gd name="connsiteX0" fmla="*/ 20425 w 92623"/>
                  <a:gd name="connsiteY0" fmla="*/ 49764 h 49763"/>
                  <a:gd name="connsiteX1" fmla="*/ 673 w 92623"/>
                  <a:gd name="connsiteY1" fmla="*/ 41682 h 49763"/>
                  <a:gd name="connsiteX2" fmla="*/ 673 w 92623"/>
                  <a:gd name="connsiteY2" fmla="*/ 38089 h 49763"/>
                  <a:gd name="connsiteX3" fmla="*/ 4265 w 92623"/>
                  <a:gd name="connsiteY3" fmla="*/ 38089 h 49763"/>
                  <a:gd name="connsiteX4" fmla="*/ 51849 w 92623"/>
                  <a:gd name="connsiteY4" fmla="*/ 27313 h 49763"/>
                  <a:gd name="connsiteX5" fmla="*/ 59929 w 92623"/>
                  <a:gd name="connsiteY5" fmla="*/ 21027 h 49763"/>
                  <a:gd name="connsiteX6" fmla="*/ 69806 w 92623"/>
                  <a:gd name="connsiteY6" fmla="*/ 15639 h 49763"/>
                  <a:gd name="connsiteX7" fmla="*/ 87762 w 92623"/>
                  <a:gd name="connsiteY7" fmla="*/ 1270 h 49763"/>
                  <a:gd name="connsiteX8" fmla="*/ 91353 w 92623"/>
                  <a:gd name="connsiteY8" fmla="*/ 372 h 49763"/>
                  <a:gd name="connsiteX9" fmla="*/ 92251 w 92623"/>
                  <a:gd name="connsiteY9" fmla="*/ 3964 h 49763"/>
                  <a:gd name="connsiteX10" fmla="*/ 71601 w 92623"/>
                  <a:gd name="connsiteY10" fmla="*/ 20129 h 49763"/>
                  <a:gd name="connsiteX11" fmla="*/ 62623 w 92623"/>
                  <a:gd name="connsiteY11" fmla="*/ 24619 h 49763"/>
                  <a:gd name="connsiteX12" fmla="*/ 54543 w 92623"/>
                  <a:gd name="connsiteY12" fmla="*/ 30905 h 49763"/>
                  <a:gd name="connsiteX13" fmla="*/ 20425 w 92623"/>
                  <a:gd name="connsiteY13" fmla="*/ 49764 h 49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623" h="49763">
                    <a:moveTo>
                      <a:pt x="20425" y="49764"/>
                    </a:moveTo>
                    <a:cubicBezTo>
                      <a:pt x="14141" y="49764"/>
                      <a:pt x="8754" y="47070"/>
                      <a:pt x="673" y="41682"/>
                    </a:cubicBezTo>
                    <a:cubicBezTo>
                      <a:pt x="-224" y="41682"/>
                      <a:pt x="-224" y="38987"/>
                      <a:pt x="673" y="38089"/>
                    </a:cubicBezTo>
                    <a:cubicBezTo>
                      <a:pt x="1571" y="37191"/>
                      <a:pt x="3367" y="37191"/>
                      <a:pt x="4265" y="38089"/>
                    </a:cubicBezTo>
                    <a:cubicBezTo>
                      <a:pt x="21323" y="51560"/>
                      <a:pt x="29404" y="45274"/>
                      <a:pt x="51849" y="27313"/>
                    </a:cubicBezTo>
                    <a:cubicBezTo>
                      <a:pt x="54543" y="25517"/>
                      <a:pt x="57236" y="23721"/>
                      <a:pt x="59929" y="21027"/>
                    </a:cubicBezTo>
                    <a:cubicBezTo>
                      <a:pt x="62623" y="19231"/>
                      <a:pt x="66214" y="17435"/>
                      <a:pt x="69806" y="15639"/>
                    </a:cubicBezTo>
                    <a:cubicBezTo>
                      <a:pt x="76091" y="12944"/>
                      <a:pt x="82375" y="10250"/>
                      <a:pt x="87762" y="1270"/>
                    </a:cubicBezTo>
                    <a:cubicBezTo>
                      <a:pt x="87762" y="372"/>
                      <a:pt x="90456" y="-526"/>
                      <a:pt x="91353" y="372"/>
                    </a:cubicBezTo>
                    <a:cubicBezTo>
                      <a:pt x="92251" y="372"/>
                      <a:pt x="93149" y="3066"/>
                      <a:pt x="92251" y="3964"/>
                    </a:cubicBezTo>
                    <a:cubicBezTo>
                      <a:pt x="85966" y="13842"/>
                      <a:pt x="78784" y="17435"/>
                      <a:pt x="71601" y="20129"/>
                    </a:cubicBezTo>
                    <a:cubicBezTo>
                      <a:pt x="68010" y="21027"/>
                      <a:pt x="65317" y="22823"/>
                      <a:pt x="62623" y="24619"/>
                    </a:cubicBezTo>
                    <a:cubicBezTo>
                      <a:pt x="59929" y="26415"/>
                      <a:pt x="57236" y="29109"/>
                      <a:pt x="54543" y="30905"/>
                    </a:cubicBezTo>
                    <a:cubicBezTo>
                      <a:pt x="40178" y="42580"/>
                      <a:pt x="30301" y="49764"/>
                      <a:pt x="20425" y="49764"/>
                    </a:cubicBezTo>
                  </a:path>
                </a:pathLst>
              </a:custGeom>
              <a:solidFill>
                <a:srgbClr val="1D1D1B"/>
              </a:solidFill>
              <a:ln w="8971" cap="flat">
                <a:noFill/>
                <a:prstDash val="solid"/>
                <a:miter/>
              </a:ln>
            </p:spPr>
            <p:txBody>
              <a:bodyPr rtlCol="0" anchor="ctr"/>
              <a:lstStyle/>
              <a:p>
                <a:endParaRPr lang="en-US"/>
              </a:p>
            </p:txBody>
          </p:sp>
          <p:sp>
            <p:nvSpPr>
              <p:cNvPr id="1663" name="Freeform 1662">
                <a:extLst>
                  <a:ext uri="{FF2B5EF4-FFF2-40B4-BE49-F238E27FC236}">
                    <a16:creationId xmlns:a16="http://schemas.microsoft.com/office/drawing/2014/main" id="{290AA3B0-7CCD-5D13-9A9C-A8C3BD24E327}"/>
                  </a:ext>
                </a:extLst>
              </p:cNvPr>
              <p:cNvSpPr/>
              <p:nvPr/>
            </p:nvSpPr>
            <p:spPr>
              <a:xfrm>
                <a:off x="12816195" y="6085030"/>
                <a:ext cx="7182" cy="67841"/>
              </a:xfrm>
              <a:custGeom>
                <a:avLst/>
                <a:gdLst>
                  <a:gd name="connsiteX0" fmla="*/ 4489 w 7182"/>
                  <a:gd name="connsiteY0" fmla="*/ 67841 h 67841"/>
                  <a:gd name="connsiteX1" fmla="*/ 1796 w 7182"/>
                  <a:gd name="connsiteY1" fmla="*/ 65147 h 67841"/>
                  <a:gd name="connsiteX2" fmla="*/ 0 w 7182"/>
                  <a:gd name="connsiteY2" fmla="*/ 6775 h 67841"/>
                  <a:gd name="connsiteX3" fmla="*/ 2693 w 7182"/>
                  <a:gd name="connsiteY3" fmla="*/ 4081 h 67841"/>
                  <a:gd name="connsiteX4" fmla="*/ 5387 w 7182"/>
                  <a:gd name="connsiteY4" fmla="*/ 6775 h 67841"/>
                  <a:gd name="connsiteX5" fmla="*/ 7182 w 7182"/>
                  <a:gd name="connsiteY5" fmla="*/ 65147 h 67841"/>
                  <a:gd name="connsiteX6" fmla="*/ 4489 w 7182"/>
                  <a:gd name="connsiteY6" fmla="*/ 67841 h 67841"/>
                  <a:gd name="connsiteX7" fmla="*/ 4489 w 7182"/>
                  <a:gd name="connsiteY7" fmla="*/ 67841 h 67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82" h="67841">
                    <a:moveTo>
                      <a:pt x="4489" y="67841"/>
                    </a:moveTo>
                    <a:cubicBezTo>
                      <a:pt x="3591" y="67841"/>
                      <a:pt x="1796" y="66943"/>
                      <a:pt x="1796" y="65147"/>
                    </a:cubicBezTo>
                    <a:cubicBezTo>
                      <a:pt x="0" y="41798"/>
                      <a:pt x="0" y="20246"/>
                      <a:pt x="0" y="6775"/>
                    </a:cubicBezTo>
                    <a:cubicBezTo>
                      <a:pt x="0" y="-6695"/>
                      <a:pt x="898" y="4081"/>
                      <a:pt x="2693" y="4081"/>
                    </a:cubicBezTo>
                    <a:cubicBezTo>
                      <a:pt x="4489" y="4081"/>
                      <a:pt x="5387" y="4979"/>
                      <a:pt x="5387" y="6775"/>
                    </a:cubicBezTo>
                    <a:cubicBezTo>
                      <a:pt x="5387" y="20246"/>
                      <a:pt x="5387" y="41798"/>
                      <a:pt x="7182" y="65147"/>
                    </a:cubicBezTo>
                    <a:cubicBezTo>
                      <a:pt x="7182" y="66943"/>
                      <a:pt x="6285" y="67841"/>
                      <a:pt x="4489" y="67841"/>
                    </a:cubicBezTo>
                    <a:lnTo>
                      <a:pt x="4489" y="67841"/>
                    </a:lnTo>
                  </a:path>
                </a:pathLst>
              </a:custGeom>
              <a:solidFill>
                <a:srgbClr val="1D1D1B"/>
              </a:solidFill>
              <a:ln w="8971" cap="flat">
                <a:noFill/>
                <a:prstDash val="solid"/>
                <a:miter/>
              </a:ln>
            </p:spPr>
            <p:txBody>
              <a:bodyPr rtlCol="0" anchor="ctr"/>
              <a:lstStyle/>
              <a:p>
                <a:endParaRPr lang="en-US"/>
              </a:p>
            </p:txBody>
          </p:sp>
          <p:sp>
            <p:nvSpPr>
              <p:cNvPr id="1664" name="Freeform 1663">
                <a:extLst>
                  <a:ext uri="{FF2B5EF4-FFF2-40B4-BE49-F238E27FC236}">
                    <a16:creationId xmlns:a16="http://schemas.microsoft.com/office/drawing/2014/main" id="{9A058FF2-2EE5-BCAB-1775-1DD93A0E3C61}"/>
                  </a:ext>
                </a:extLst>
              </p:cNvPr>
              <p:cNvSpPr/>
              <p:nvPr/>
            </p:nvSpPr>
            <p:spPr>
              <a:xfrm>
                <a:off x="12321943" y="5598433"/>
                <a:ext cx="38157" cy="46151"/>
              </a:xfrm>
              <a:custGeom>
                <a:avLst/>
                <a:gdLst>
                  <a:gd name="connsiteX0" fmla="*/ 8529 w 38157"/>
                  <a:gd name="connsiteY0" fmla="*/ 44356 h 46151"/>
                  <a:gd name="connsiteX1" fmla="*/ 1347 w 38157"/>
                  <a:gd name="connsiteY1" fmla="*/ 40764 h 46151"/>
                  <a:gd name="connsiteX2" fmla="*/ 1347 w 38157"/>
                  <a:gd name="connsiteY2" fmla="*/ 27293 h 46151"/>
                  <a:gd name="connsiteX3" fmla="*/ 4938 w 38157"/>
                  <a:gd name="connsiteY3" fmla="*/ 16517 h 46151"/>
                  <a:gd name="connsiteX4" fmla="*/ 11223 w 38157"/>
                  <a:gd name="connsiteY4" fmla="*/ 3046 h 46151"/>
                  <a:gd name="connsiteX5" fmla="*/ 17508 w 38157"/>
                  <a:gd name="connsiteY5" fmla="*/ 352 h 46151"/>
                  <a:gd name="connsiteX6" fmla="*/ 36362 w 38157"/>
                  <a:gd name="connsiteY6" fmla="*/ 9333 h 46151"/>
                  <a:gd name="connsiteX7" fmla="*/ 38158 w 38157"/>
                  <a:gd name="connsiteY7" fmla="*/ 11129 h 46151"/>
                  <a:gd name="connsiteX8" fmla="*/ 38158 w 38157"/>
                  <a:gd name="connsiteY8" fmla="*/ 14721 h 46151"/>
                  <a:gd name="connsiteX9" fmla="*/ 34566 w 38157"/>
                  <a:gd name="connsiteY9" fmla="*/ 14721 h 46151"/>
                  <a:gd name="connsiteX10" fmla="*/ 32771 w 38157"/>
                  <a:gd name="connsiteY10" fmla="*/ 12925 h 46151"/>
                  <a:gd name="connsiteX11" fmla="*/ 19303 w 38157"/>
                  <a:gd name="connsiteY11" fmla="*/ 6638 h 46151"/>
                  <a:gd name="connsiteX12" fmla="*/ 15712 w 38157"/>
                  <a:gd name="connsiteY12" fmla="*/ 8435 h 46151"/>
                  <a:gd name="connsiteX13" fmla="*/ 11223 w 38157"/>
                  <a:gd name="connsiteY13" fmla="*/ 19211 h 46151"/>
                  <a:gd name="connsiteX14" fmla="*/ 7632 w 38157"/>
                  <a:gd name="connsiteY14" fmla="*/ 29987 h 46151"/>
                  <a:gd name="connsiteX15" fmla="*/ 6734 w 38157"/>
                  <a:gd name="connsiteY15" fmla="*/ 38968 h 46151"/>
                  <a:gd name="connsiteX16" fmla="*/ 10325 w 38157"/>
                  <a:gd name="connsiteY16" fmla="*/ 39866 h 46151"/>
                  <a:gd name="connsiteX17" fmla="*/ 19303 w 38157"/>
                  <a:gd name="connsiteY17" fmla="*/ 29089 h 46151"/>
                  <a:gd name="connsiteX18" fmla="*/ 23792 w 38157"/>
                  <a:gd name="connsiteY18" fmla="*/ 20109 h 46151"/>
                  <a:gd name="connsiteX19" fmla="*/ 25588 w 38157"/>
                  <a:gd name="connsiteY19" fmla="*/ 15619 h 46151"/>
                  <a:gd name="connsiteX20" fmla="*/ 29180 w 38157"/>
                  <a:gd name="connsiteY20" fmla="*/ 14721 h 46151"/>
                  <a:gd name="connsiteX21" fmla="*/ 30975 w 38157"/>
                  <a:gd name="connsiteY21" fmla="*/ 18313 h 46151"/>
                  <a:gd name="connsiteX22" fmla="*/ 29180 w 38157"/>
                  <a:gd name="connsiteY22" fmla="*/ 22803 h 46151"/>
                  <a:gd name="connsiteX23" fmla="*/ 24691 w 38157"/>
                  <a:gd name="connsiteY23" fmla="*/ 32681 h 46151"/>
                  <a:gd name="connsiteX24" fmla="*/ 11223 w 38157"/>
                  <a:gd name="connsiteY24" fmla="*/ 46152 h 46151"/>
                  <a:gd name="connsiteX25" fmla="*/ 11223 w 38157"/>
                  <a:gd name="connsiteY25" fmla="*/ 46152 h 46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8157" h="46151">
                    <a:moveTo>
                      <a:pt x="8529" y="44356"/>
                    </a:moveTo>
                    <a:cubicBezTo>
                      <a:pt x="4040" y="44356"/>
                      <a:pt x="2245" y="42560"/>
                      <a:pt x="1347" y="40764"/>
                    </a:cubicBezTo>
                    <a:cubicBezTo>
                      <a:pt x="-449" y="38070"/>
                      <a:pt x="-449" y="33579"/>
                      <a:pt x="1347" y="27293"/>
                    </a:cubicBezTo>
                    <a:cubicBezTo>
                      <a:pt x="3143" y="23701"/>
                      <a:pt x="4040" y="20109"/>
                      <a:pt x="4938" y="16517"/>
                    </a:cubicBezTo>
                    <a:cubicBezTo>
                      <a:pt x="6734" y="11129"/>
                      <a:pt x="7632" y="6638"/>
                      <a:pt x="11223" y="3046"/>
                    </a:cubicBezTo>
                    <a:cubicBezTo>
                      <a:pt x="13018" y="1250"/>
                      <a:pt x="15712" y="352"/>
                      <a:pt x="17508" y="352"/>
                    </a:cubicBezTo>
                    <a:cubicBezTo>
                      <a:pt x="28282" y="-1444"/>
                      <a:pt x="31873" y="3944"/>
                      <a:pt x="36362" y="9333"/>
                    </a:cubicBezTo>
                    <a:cubicBezTo>
                      <a:pt x="36362" y="9333"/>
                      <a:pt x="37260" y="10230"/>
                      <a:pt x="38158" y="11129"/>
                    </a:cubicBezTo>
                    <a:cubicBezTo>
                      <a:pt x="38158" y="12027"/>
                      <a:pt x="38158" y="13823"/>
                      <a:pt x="38158" y="14721"/>
                    </a:cubicBezTo>
                    <a:cubicBezTo>
                      <a:pt x="37260" y="14721"/>
                      <a:pt x="35464" y="14721"/>
                      <a:pt x="34566" y="14721"/>
                    </a:cubicBezTo>
                    <a:cubicBezTo>
                      <a:pt x="34566" y="14721"/>
                      <a:pt x="33669" y="12925"/>
                      <a:pt x="32771" y="12925"/>
                    </a:cubicBezTo>
                    <a:cubicBezTo>
                      <a:pt x="29180" y="8435"/>
                      <a:pt x="26486" y="4842"/>
                      <a:pt x="19303" y="6638"/>
                    </a:cubicBezTo>
                    <a:cubicBezTo>
                      <a:pt x="17508" y="6638"/>
                      <a:pt x="16610" y="6638"/>
                      <a:pt x="15712" y="8435"/>
                    </a:cubicBezTo>
                    <a:cubicBezTo>
                      <a:pt x="13018" y="11129"/>
                      <a:pt x="12121" y="14721"/>
                      <a:pt x="11223" y="19211"/>
                    </a:cubicBezTo>
                    <a:cubicBezTo>
                      <a:pt x="11223" y="22803"/>
                      <a:pt x="9427" y="26395"/>
                      <a:pt x="7632" y="29987"/>
                    </a:cubicBezTo>
                    <a:cubicBezTo>
                      <a:pt x="5836" y="35376"/>
                      <a:pt x="5836" y="38070"/>
                      <a:pt x="6734" y="38968"/>
                    </a:cubicBezTo>
                    <a:cubicBezTo>
                      <a:pt x="6734" y="39866"/>
                      <a:pt x="9427" y="39866"/>
                      <a:pt x="10325" y="39866"/>
                    </a:cubicBezTo>
                    <a:cubicBezTo>
                      <a:pt x="13917" y="39866"/>
                      <a:pt x="16610" y="34477"/>
                      <a:pt x="19303" y="29089"/>
                    </a:cubicBezTo>
                    <a:cubicBezTo>
                      <a:pt x="21099" y="25497"/>
                      <a:pt x="21997" y="22803"/>
                      <a:pt x="23792" y="20109"/>
                    </a:cubicBezTo>
                    <a:cubicBezTo>
                      <a:pt x="23792" y="18313"/>
                      <a:pt x="24691" y="17415"/>
                      <a:pt x="25588" y="15619"/>
                    </a:cubicBezTo>
                    <a:cubicBezTo>
                      <a:pt x="25588" y="14721"/>
                      <a:pt x="27384" y="13823"/>
                      <a:pt x="29180" y="14721"/>
                    </a:cubicBezTo>
                    <a:cubicBezTo>
                      <a:pt x="30077" y="14721"/>
                      <a:pt x="30975" y="16517"/>
                      <a:pt x="30975" y="18313"/>
                    </a:cubicBezTo>
                    <a:cubicBezTo>
                      <a:pt x="30975" y="20109"/>
                      <a:pt x="30077" y="21007"/>
                      <a:pt x="29180" y="22803"/>
                    </a:cubicBezTo>
                    <a:cubicBezTo>
                      <a:pt x="28282" y="25497"/>
                      <a:pt x="27384" y="29089"/>
                      <a:pt x="24691" y="32681"/>
                    </a:cubicBezTo>
                    <a:cubicBezTo>
                      <a:pt x="21099" y="38968"/>
                      <a:pt x="17508" y="46152"/>
                      <a:pt x="11223" y="46152"/>
                    </a:cubicBezTo>
                    <a:lnTo>
                      <a:pt x="11223" y="46152"/>
                    </a:lnTo>
                  </a:path>
                </a:pathLst>
              </a:custGeom>
              <a:solidFill>
                <a:srgbClr val="1D1D1B"/>
              </a:solidFill>
              <a:ln w="8971" cap="flat">
                <a:noFill/>
                <a:prstDash val="solid"/>
                <a:miter/>
              </a:ln>
            </p:spPr>
            <p:txBody>
              <a:bodyPr rtlCol="0" anchor="ctr"/>
              <a:lstStyle/>
              <a:p>
                <a:endParaRPr lang="en-US"/>
              </a:p>
            </p:txBody>
          </p:sp>
          <p:sp>
            <p:nvSpPr>
              <p:cNvPr id="1665" name="Freeform 1664">
                <a:extLst>
                  <a:ext uri="{FF2B5EF4-FFF2-40B4-BE49-F238E27FC236}">
                    <a16:creationId xmlns:a16="http://schemas.microsoft.com/office/drawing/2014/main" id="{6515C646-6A36-B144-070C-6403FED8711F}"/>
                  </a:ext>
                </a:extLst>
              </p:cNvPr>
              <p:cNvSpPr/>
              <p:nvPr/>
            </p:nvSpPr>
            <p:spPr>
              <a:xfrm>
                <a:off x="12301504" y="5594449"/>
                <a:ext cx="30540" cy="54625"/>
              </a:xfrm>
              <a:custGeom>
                <a:avLst/>
                <a:gdLst>
                  <a:gd name="connsiteX0" fmla="*/ 15502 w 30540"/>
                  <a:gd name="connsiteY0" fmla="*/ 54626 h 54625"/>
                  <a:gd name="connsiteX1" fmla="*/ 7421 w 30540"/>
                  <a:gd name="connsiteY1" fmla="*/ 49238 h 54625"/>
                  <a:gd name="connsiteX2" fmla="*/ 4728 w 30540"/>
                  <a:gd name="connsiteY2" fmla="*/ 39359 h 54625"/>
                  <a:gd name="connsiteX3" fmla="*/ 4728 w 30540"/>
                  <a:gd name="connsiteY3" fmla="*/ 36665 h 54625"/>
                  <a:gd name="connsiteX4" fmla="*/ 2932 w 30540"/>
                  <a:gd name="connsiteY4" fmla="*/ 30379 h 54625"/>
                  <a:gd name="connsiteX5" fmla="*/ 239 w 30540"/>
                  <a:gd name="connsiteY5" fmla="*/ 9724 h 54625"/>
                  <a:gd name="connsiteX6" fmla="*/ 8319 w 30540"/>
                  <a:gd name="connsiteY6" fmla="*/ 744 h 54625"/>
                  <a:gd name="connsiteX7" fmla="*/ 19991 w 30540"/>
                  <a:gd name="connsiteY7" fmla="*/ 2540 h 54625"/>
                  <a:gd name="connsiteX8" fmla="*/ 29867 w 30540"/>
                  <a:gd name="connsiteY8" fmla="*/ 11520 h 54625"/>
                  <a:gd name="connsiteX9" fmla="*/ 29867 w 30540"/>
                  <a:gd name="connsiteY9" fmla="*/ 15112 h 54625"/>
                  <a:gd name="connsiteX10" fmla="*/ 26276 w 30540"/>
                  <a:gd name="connsiteY10" fmla="*/ 15112 h 54625"/>
                  <a:gd name="connsiteX11" fmla="*/ 16400 w 30540"/>
                  <a:gd name="connsiteY11" fmla="*/ 7030 h 54625"/>
                  <a:gd name="connsiteX12" fmla="*/ 9217 w 30540"/>
                  <a:gd name="connsiteY12" fmla="*/ 6132 h 54625"/>
                  <a:gd name="connsiteX13" fmla="*/ 4728 w 30540"/>
                  <a:gd name="connsiteY13" fmla="*/ 11520 h 54625"/>
                  <a:gd name="connsiteX14" fmla="*/ 7421 w 30540"/>
                  <a:gd name="connsiteY14" fmla="*/ 29481 h 54625"/>
                  <a:gd name="connsiteX15" fmla="*/ 9217 w 30540"/>
                  <a:gd name="connsiteY15" fmla="*/ 35767 h 54625"/>
                  <a:gd name="connsiteX16" fmla="*/ 9217 w 30540"/>
                  <a:gd name="connsiteY16" fmla="*/ 38461 h 54625"/>
                  <a:gd name="connsiteX17" fmla="*/ 11911 w 30540"/>
                  <a:gd name="connsiteY17" fmla="*/ 47442 h 54625"/>
                  <a:gd name="connsiteX18" fmla="*/ 15502 w 30540"/>
                  <a:gd name="connsiteY18" fmla="*/ 49238 h 54625"/>
                  <a:gd name="connsiteX19" fmla="*/ 19093 w 30540"/>
                  <a:gd name="connsiteY19" fmla="*/ 45645 h 54625"/>
                  <a:gd name="connsiteX20" fmla="*/ 19093 w 30540"/>
                  <a:gd name="connsiteY20" fmla="*/ 42053 h 54625"/>
                  <a:gd name="connsiteX21" fmla="*/ 19093 w 30540"/>
                  <a:gd name="connsiteY21" fmla="*/ 19603 h 54625"/>
                  <a:gd name="connsiteX22" fmla="*/ 20889 w 30540"/>
                  <a:gd name="connsiteY22" fmla="*/ 16909 h 54625"/>
                  <a:gd name="connsiteX23" fmla="*/ 23582 w 30540"/>
                  <a:gd name="connsiteY23" fmla="*/ 18705 h 54625"/>
                  <a:gd name="connsiteX24" fmla="*/ 24480 w 30540"/>
                  <a:gd name="connsiteY24" fmla="*/ 42053 h 54625"/>
                  <a:gd name="connsiteX25" fmla="*/ 24480 w 30540"/>
                  <a:gd name="connsiteY25" fmla="*/ 45645 h 54625"/>
                  <a:gd name="connsiteX26" fmla="*/ 16400 w 30540"/>
                  <a:gd name="connsiteY26" fmla="*/ 54626 h 54625"/>
                  <a:gd name="connsiteX27" fmla="*/ 14604 w 30540"/>
                  <a:gd name="connsiteY27" fmla="*/ 54626 h 54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0540" h="54625">
                    <a:moveTo>
                      <a:pt x="15502" y="54626"/>
                    </a:moveTo>
                    <a:cubicBezTo>
                      <a:pt x="11911" y="54626"/>
                      <a:pt x="9217" y="52830"/>
                      <a:pt x="7421" y="49238"/>
                    </a:cubicBezTo>
                    <a:cubicBezTo>
                      <a:pt x="5626" y="45645"/>
                      <a:pt x="5626" y="42951"/>
                      <a:pt x="4728" y="39359"/>
                    </a:cubicBezTo>
                    <a:cubicBezTo>
                      <a:pt x="4728" y="38461"/>
                      <a:pt x="4728" y="37563"/>
                      <a:pt x="4728" y="36665"/>
                    </a:cubicBezTo>
                    <a:cubicBezTo>
                      <a:pt x="4728" y="34869"/>
                      <a:pt x="3830" y="32175"/>
                      <a:pt x="2932" y="30379"/>
                    </a:cubicBezTo>
                    <a:cubicBezTo>
                      <a:pt x="1137" y="24093"/>
                      <a:pt x="-659" y="16011"/>
                      <a:pt x="239" y="9724"/>
                    </a:cubicBezTo>
                    <a:cubicBezTo>
                      <a:pt x="239" y="6132"/>
                      <a:pt x="3830" y="2540"/>
                      <a:pt x="8319" y="744"/>
                    </a:cubicBezTo>
                    <a:cubicBezTo>
                      <a:pt x="11911" y="-1052"/>
                      <a:pt x="16400" y="744"/>
                      <a:pt x="19991" y="2540"/>
                    </a:cubicBezTo>
                    <a:cubicBezTo>
                      <a:pt x="23582" y="5234"/>
                      <a:pt x="27174" y="8826"/>
                      <a:pt x="29867" y="11520"/>
                    </a:cubicBezTo>
                    <a:cubicBezTo>
                      <a:pt x="30765" y="12418"/>
                      <a:pt x="30765" y="14214"/>
                      <a:pt x="29867" y="15112"/>
                    </a:cubicBezTo>
                    <a:cubicBezTo>
                      <a:pt x="28969" y="16011"/>
                      <a:pt x="27174" y="16011"/>
                      <a:pt x="26276" y="15112"/>
                    </a:cubicBezTo>
                    <a:cubicBezTo>
                      <a:pt x="23582" y="12418"/>
                      <a:pt x="19991" y="9724"/>
                      <a:pt x="16400" y="7030"/>
                    </a:cubicBezTo>
                    <a:cubicBezTo>
                      <a:pt x="14604" y="5234"/>
                      <a:pt x="11911" y="5234"/>
                      <a:pt x="9217" y="6132"/>
                    </a:cubicBezTo>
                    <a:cubicBezTo>
                      <a:pt x="7421" y="6132"/>
                      <a:pt x="5626" y="8826"/>
                      <a:pt x="4728" y="11520"/>
                    </a:cubicBezTo>
                    <a:cubicBezTo>
                      <a:pt x="3830" y="16909"/>
                      <a:pt x="4728" y="23195"/>
                      <a:pt x="7421" y="29481"/>
                    </a:cubicBezTo>
                    <a:cubicBezTo>
                      <a:pt x="7421" y="32175"/>
                      <a:pt x="8319" y="33971"/>
                      <a:pt x="9217" y="35767"/>
                    </a:cubicBezTo>
                    <a:cubicBezTo>
                      <a:pt x="9217" y="36665"/>
                      <a:pt x="9217" y="37563"/>
                      <a:pt x="9217" y="38461"/>
                    </a:cubicBezTo>
                    <a:cubicBezTo>
                      <a:pt x="9217" y="41155"/>
                      <a:pt x="10115" y="44748"/>
                      <a:pt x="11911" y="47442"/>
                    </a:cubicBezTo>
                    <a:cubicBezTo>
                      <a:pt x="11911" y="49238"/>
                      <a:pt x="13706" y="49238"/>
                      <a:pt x="15502" y="49238"/>
                    </a:cubicBezTo>
                    <a:cubicBezTo>
                      <a:pt x="17297" y="49238"/>
                      <a:pt x="18195" y="48340"/>
                      <a:pt x="19093" y="45645"/>
                    </a:cubicBezTo>
                    <a:lnTo>
                      <a:pt x="19093" y="42053"/>
                    </a:lnTo>
                    <a:cubicBezTo>
                      <a:pt x="19991" y="33971"/>
                      <a:pt x="20889" y="28583"/>
                      <a:pt x="19093" y="19603"/>
                    </a:cubicBezTo>
                    <a:cubicBezTo>
                      <a:pt x="19093" y="17807"/>
                      <a:pt x="19093" y="16909"/>
                      <a:pt x="20889" y="16909"/>
                    </a:cubicBezTo>
                    <a:cubicBezTo>
                      <a:pt x="22685" y="16909"/>
                      <a:pt x="23582" y="16909"/>
                      <a:pt x="23582" y="18705"/>
                    </a:cubicBezTo>
                    <a:cubicBezTo>
                      <a:pt x="26276" y="28583"/>
                      <a:pt x="25378" y="34869"/>
                      <a:pt x="24480" y="42053"/>
                    </a:cubicBezTo>
                    <a:lnTo>
                      <a:pt x="24480" y="45645"/>
                    </a:lnTo>
                    <a:cubicBezTo>
                      <a:pt x="24480" y="51034"/>
                      <a:pt x="19991" y="53728"/>
                      <a:pt x="16400" y="54626"/>
                    </a:cubicBezTo>
                    <a:cubicBezTo>
                      <a:pt x="16400" y="54626"/>
                      <a:pt x="15502" y="54626"/>
                      <a:pt x="14604" y="54626"/>
                    </a:cubicBezTo>
                  </a:path>
                </a:pathLst>
              </a:custGeom>
              <a:solidFill>
                <a:srgbClr val="1D1D1B"/>
              </a:solidFill>
              <a:ln w="8971" cap="flat">
                <a:noFill/>
                <a:prstDash val="solid"/>
                <a:miter/>
              </a:ln>
            </p:spPr>
            <p:txBody>
              <a:bodyPr rtlCol="0" anchor="ctr"/>
              <a:lstStyle/>
              <a:p>
                <a:endParaRPr lang="en-US"/>
              </a:p>
            </p:txBody>
          </p:sp>
          <p:sp>
            <p:nvSpPr>
              <p:cNvPr id="1666" name="Freeform 1665">
                <a:extLst>
                  <a:ext uri="{FF2B5EF4-FFF2-40B4-BE49-F238E27FC236}">
                    <a16:creationId xmlns:a16="http://schemas.microsoft.com/office/drawing/2014/main" id="{AD701875-CE04-A35D-CB8D-DF9E7FB08FA0}"/>
                  </a:ext>
                </a:extLst>
              </p:cNvPr>
              <p:cNvSpPr/>
              <p:nvPr/>
            </p:nvSpPr>
            <p:spPr>
              <a:xfrm>
                <a:off x="12281409" y="5602341"/>
                <a:ext cx="29615" cy="51224"/>
              </a:xfrm>
              <a:custGeom>
                <a:avLst/>
                <a:gdLst>
                  <a:gd name="connsiteX0" fmla="*/ 20334 w 29615"/>
                  <a:gd name="connsiteY0" fmla="*/ 51224 h 51224"/>
                  <a:gd name="connsiteX1" fmla="*/ 14049 w 29615"/>
                  <a:gd name="connsiteY1" fmla="*/ 48530 h 51224"/>
                  <a:gd name="connsiteX2" fmla="*/ 7764 w 29615"/>
                  <a:gd name="connsiteY2" fmla="*/ 35958 h 51224"/>
                  <a:gd name="connsiteX3" fmla="*/ 5968 w 29615"/>
                  <a:gd name="connsiteY3" fmla="*/ 31468 h 51224"/>
                  <a:gd name="connsiteX4" fmla="*/ 4172 w 29615"/>
                  <a:gd name="connsiteY4" fmla="*/ 27875 h 51224"/>
                  <a:gd name="connsiteX5" fmla="*/ 581 w 29615"/>
                  <a:gd name="connsiteY5" fmla="*/ 10813 h 51224"/>
                  <a:gd name="connsiteX6" fmla="*/ 10457 w 29615"/>
                  <a:gd name="connsiteY6" fmla="*/ 934 h 51224"/>
                  <a:gd name="connsiteX7" fmla="*/ 24823 w 29615"/>
                  <a:gd name="connsiteY7" fmla="*/ 2730 h 51224"/>
                  <a:gd name="connsiteX8" fmla="*/ 24823 w 29615"/>
                  <a:gd name="connsiteY8" fmla="*/ 6322 h 51224"/>
                  <a:gd name="connsiteX9" fmla="*/ 21231 w 29615"/>
                  <a:gd name="connsiteY9" fmla="*/ 6322 h 51224"/>
                  <a:gd name="connsiteX10" fmla="*/ 12253 w 29615"/>
                  <a:gd name="connsiteY10" fmla="*/ 4527 h 51224"/>
                  <a:gd name="connsiteX11" fmla="*/ 5071 w 29615"/>
                  <a:gd name="connsiteY11" fmla="*/ 10813 h 51224"/>
                  <a:gd name="connsiteX12" fmla="*/ 8662 w 29615"/>
                  <a:gd name="connsiteY12" fmla="*/ 24283 h 51224"/>
                  <a:gd name="connsiteX13" fmla="*/ 10457 w 29615"/>
                  <a:gd name="connsiteY13" fmla="*/ 27875 h 51224"/>
                  <a:gd name="connsiteX14" fmla="*/ 12253 w 29615"/>
                  <a:gd name="connsiteY14" fmla="*/ 32366 h 51224"/>
                  <a:gd name="connsiteX15" fmla="*/ 17640 w 29615"/>
                  <a:gd name="connsiteY15" fmla="*/ 43142 h 51224"/>
                  <a:gd name="connsiteX16" fmla="*/ 21231 w 29615"/>
                  <a:gd name="connsiteY16" fmla="*/ 44938 h 51224"/>
                  <a:gd name="connsiteX17" fmla="*/ 23925 w 29615"/>
                  <a:gd name="connsiteY17" fmla="*/ 34162 h 51224"/>
                  <a:gd name="connsiteX18" fmla="*/ 19436 w 29615"/>
                  <a:gd name="connsiteY18" fmla="*/ 21589 h 51224"/>
                  <a:gd name="connsiteX19" fmla="*/ 17640 w 29615"/>
                  <a:gd name="connsiteY19" fmla="*/ 17099 h 51224"/>
                  <a:gd name="connsiteX20" fmla="*/ 19436 w 29615"/>
                  <a:gd name="connsiteY20" fmla="*/ 13507 h 51224"/>
                  <a:gd name="connsiteX21" fmla="*/ 23027 w 29615"/>
                  <a:gd name="connsiteY21" fmla="*/ 15303 h 51224"/>
                  <a:gd name="connsiteX22" fmla="*/ 24823 w 29615"/>
                  <a:gd name="connsiteY22" fmla="*/ 18895 h 51224"/>
                  <a:gd name="connsiteX23" fmla="*/ 29312 w 29615"/>
                  <a:gd name="connsiteY23" fmla="*/ 32366 h 51224"/>
                  <a:gd name="connsiteX24" fmla="*/ 23925 w 29615"/>
                  <a:gd name="connsiteY24" fmla="*/ 48530 h 51224"/>
                  <a:gd name="connsiteX25" fmla="*/ 20334 w 29615"/>
                  <a:gd name="connsiteY25" fmla="*/ 48530 h 51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9615" h="51224">
                    <a:moveTo>
                      <a:pt x="20334" y="51224"/>
                    </a:moveTo>
                    <a:cubicBezTo>
                      <a:pt x="18538" y="51224"/>
                      <a:pt x="15845" y="50326"/>
                      <a:pt x="14049" y="48530"/>
                    </a:cubicBezTo>
                    <a:cubicBezTo>
                      <a:pt x="11355" y="46734"/>
                      <a:pt x="9560" y="41346"/>
                      <a:pt x="7764" y="35958"/>
                    </a:cubicBezTo>
                    <a:cubicBezTo>
                      <a:pt x="7764" y="34162"/>
                      <a:pt x="6866" y="33263"/>
                      <a:pt x="5968" y="31468"/>
                    </a:cubicBezTo>
                    <a:cubicBezTo>
                      <a:pt x="5968" y="30569"/>
                      <a:pt x="5071" y="29671"/>
                      <a:pt x="4172" y="27875"/>
                    </a:cubicBezTo>
                    <a:cubicBezTo>
                      <a:pt x="1479" y="22487"/>
                      <a:pt x="-1214" y="17099"/>
                      <a:pt x="581" y="10813"/>
                    </a:cubicBezTo>
                    <a:cubicBezTo>
                      <a:pt x="1479" y="6322"/>
                      <a:pt x="5968" y="2730"/>
                      <a:pt x="10457" y="934"/>
                    </a:cubicBezTo>
                    <a:cubicBezTo>
                      <a:pt x="15845" y="-862"/>
                      <a:pt x="20334" y="36"/>
                      <a:pt x="24823" y="2730"/>
                    </a:cubicBezTo>
                    <a:cubicBezTo>
                      <a:pt x="25720" y="2730"/>
                      <a:pt x="26618" y="5425"/>
                      <a:pt x="24823" y="6322"/>
                    </a:cubicBezTo>
                    <a:cubicBezTo>
                      <a:pt x="23027" y="7221"/>
                      <a:pt x="22129" y="8119"/>
                      <a:pt x="21231" y="6322"/>
                    </a:cubicBezTo>
                    <a:cubicBezTo>
                      <a:pt x="17640" y="3628"/>
                      <a:pt x="14049" y="4527"/>
                      <a:pt x="12253" y="4527"/>
                    </a:cubicBezTo>
                    <a:cubicBezTo>
                      <a:pt x="8662" y="5425"/>
                      <a:pt x="5968" y="9017"/>
                      <a:pt x="5071" y="10813"/>
                    </a:cubicBezTo>
                    <a:cubicBezTo>
                      <a:pt x="4172" y="14405"/>
                      <a:pt x="6866" y="19793"/>
                      <a:pt x="8662" y="24283"/>
                    </a:cubicBezTo>
                    <a:cubicBezTo>
                      <a:pt x="8662" y="25181"/>
                      <a:pt x="9560" y="26079"/>
                      <a:pt x="10457" y="27875"/>
                    </a:cubicBezTo>
                    <a:cubicBezTo>
                      <a:pt x="10457" y="29671"/>
                      <a:pt x="11355" y="30569"/>
                      <a:pt x="12253" y="32366"/>
                    </a:cubicBezTo>
                    <a:cubicBezTo>
                      <a:pt x="14049" y="36856"/>
                      <a:pt x="15845" y="41346"/>
                      <a:pt x="17640" y="43142"/>
                    </a:cubicBezTo>
                    <a:cubicBezTo>
                      <a:pt x="17640" y="43142"/>
                      <a:pt x="20334" y="44938"/>
                      <a:pt x="21231" y="44938"/>
                    </a:cubicBezTo>
                    <a:cubicBezTo>
                      <a:pt x="23027" y="44040"/>
                      <a:pt x="24823" y="39550"/>
                      <a:pt x="23925" y="34162"/>
                    </a:cubicBezTo>
                    <a:cubicBezTo>
                      <a:pt x="23925" y="28773"/>
                      <a:pt x="21231" y="25181"/>
                      <a:pt x="19436" y="21589"/>
                    </a:cubicBezTo>
                    <a:cubicBezTo>
                      <a:pt x="19436" y="19793"/>
                      <a:pt x="18538" y="18895"/>
                      <a:pt x="17640" y="17099"/>
                    </a:cubicBezTo>
                    <a:cubicBezTo>
                      <a:pt x="17640" y="15303"/>
                      <a:pt x="17640" y="14405"/>
                      <a:pt x="19436" y="13507"/>
                    </a:cubicBezTo>
                    <a:cubicBezTo>
                      <a:pt x="20334" y="13507"/>
                      <a:pt x="22129" y="13507"/>
                      <a:pt x="23027" y="15303"/>
                    </a:cubicBezTo>
                    <a:cubicBezTo>
                      <a:pt x="23027" y="16201"/>
                      <a:pt x="23925" y="17997"/>
                      <a:pt x="24823" y="18895"/>
                    </a:cubicBezTo>
                    <a:cubicBezTo>
                      <a:pt x="26618" y="22487"/>
                      <a:pt x="28414" y="26977"/>
                      <a:pt x="29312" y="32366"/>
                    </a:cubicBezTo>
                    <a:cubicBezTo>
                      <a:pt x="30210" y="40448"/>
                      <a:pt x="29312" y="46734"/>
                      <a:pt x="23925" y="48530"/>
                    </a:cubicBezTo>
                    <a:cubicBezTo>
                      <a:pt x="23027" y="48530"/>
                      <a:pt x="22129" y="48530"/>
                      <a:pt x="20334" y="48530"/>
                    </a:cubicBezTo>
                  </a:path>
                </a:pathLst>
              </a:custGeom>
              <a:solidFill>
                <a:srgbClr val="1D1D1B"/>
              </a:solidFill>
              <a:ln w="8971" cap="flat">
                <a:noFill/>
                <a:prstDash val="solid"/>
                <a:miter/>
              </a:ln>
            </p:spPr>
            <p:txBody>
              <a:bodyPr rtlCol="0" anchor="ctr"/>
              <a:lstStyle/>
              <a:p>
                <a:endParaRPr lang="en-US"/>
              </a:p>
            </p:txBody>
          </p:sp>
          <p:sp>
            <p:nvSpPr>
              <p:cNvPr id="1667" name="Freeform 1666">
                <a:extLst>
                  <a:ext uri="{FF2B5EF4-FFF2-40B4-BE49-F238E27FC236}">
                    <a16:creationId xmlns:a16="http://schemas.microsoft.com/office/drawing/2014/main" id="{2D69E3B1-9ED9-36FE-5607-AC69A4D99CAF}"/>
                  </a:ext>
                </a:extLst>
              </p:cNvPr>
              <p:cNvSpPr/>
              <p:nvPr/>
            </p:nvSpPr>
            <p:spPr>
              <a:xfrm>
                <a:off x="12269187" y="5612156"/>
                <a:ext cx="28963" cy="43205"/>
              </a:xfrm>
              <a:custGeom>
                <a:avLst/>
                <a:gdLst>
                  <a:gd name="connsiteX0" fmla="*/ 19088 w 28963"/>
                  <a:gd name="connsiteY0" fmla="*/ 42307 h 43205"/>
                  <a:gd name="connsiteX1" fmla="*/ 19088 w 28963"/>
                  <a:gd name="connsiteY1" fmla="*/ 42307 h 43205"/>
                  <a:gd name="connsiteX2" fmla="*/ 8314 w 28963"/>
                  <a:gd name="connsiteY2" fmla="*/ 30633 h 43205"/>
                  <a:gd name="connsiteX3" fmla="*/ 6518 w 28963"/>
                  <a:gd name="connsiteY3" fmla="*/ 27041 h 43205"/>
                  <a:gd name="connsiteX4" fmla="*/ 3825 w 28963"/>
                  <a:gd name="connsiteY4" fmla="*/ 21653 h 43205"/>
                  <a:gd name="connsiteX5" fmla="*/ 233 w 28963"/>
                  <a:gd name="connsiteY5" fmla="*/ 8182 h 43205"/>
                  <a:gd name="connsiteX6" fmla="*/ 2927 w 28963"/>
                  <a:gd name="connsiteY6" fmla="*/ 2794 h 43205"/>
                  <a:gd name="connsiteX7" fmla="*/ 15497 w 28963"/>
                  <a:gd name="connsiteY7" fmla="*/ 100 h 43205"/>
                  <a:gd name="connsiteX8" fmla="*/ 18190 w 28963"/>
                  <a:gd name="connsiteY8" fmla="*/ 2794 h 43205"/>
                  <a:gd name="connsiteX9" fmla="*/ 15497 w 28963"/>
                  <a:gd name="connsiteY9" fmla="*/ 5488 h 43205"/>
                  <a:gd name="connsiteX10" fmla="*/ 7416 w 28963"/>
                  <a:gd name="connsiteY10" fmla="*/ 7284 h 43205"/>
                  <a:gd name="connsiteX11" fmla="*/ 6518 w 28963"/>
                  <a:gd name="connsiteY11" fmla="*/ 9080 h 43205"/>
                  <a:gd name="connsiteX12" fmla="*/ 10110 w 28963"/>
                  <a:gd name="connsiteY12" fmla="*/ 19856 h 43205"/>
                  <a:gd name="connsiteX13" fmla="*/ 12803 w 28963"/>
                  <a:gd name="connsiteY13" fmla="*/ 25245 h 43205"/>
                  <a:gd name="connsiteX14" fmla="*/ 14599 w 28963"/>
                  <a:gd name="connsiteY14" fmla="*/ 28837 h 43205"/>
                  <a:gd name="connsiteX15" fmla="*/ 20883 w 28963"/>
                  <a:gd name="connsiteY15" fmla="*/ 37817 h 43205"/>
                  <a:gd name="connsiteX16" fmla="*/ 21781 w 28963"/>
                  <a:gd name="connsiteY16" fmla="*/ 37817 h 43205"/>
                  <a:gd name="connsiteX17" fmla="*/ 23577 w 28963"/>
                  <a:gd name="connsiteY17" fmla="*/ 32429 h 43205"/>
                  <a:gd name="connsiteX18" fmla="*/ 26271 w 28963"/>
                  <a:gd name="connsiteY18" fmla="*/ 29735 h 43205"/>
                  <a:gd name="connsiteX19" fmla="*/ 28964 w 28963"/>
                  <a:gd name="connsiteY19" fmla="*/ 32429 h 43205"/>
                  <a:gd name="connsiteX20" fmla="*/ 26271 w 28963"/>
                  <a:gd name="connsiteY20" fmla="*/ 41409 h 43205"/>
                  <a:gd name="connsiteX21" fmla="*/ 21781 w 28963"/>
                  <a:gd name="connsiteY21" fmla="*/ 43205 h 43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8963" h="43205">
                    <a:moveTo>
                      <a:pt x="19088" y="42307"/>
                    </a:moveTo>
                    <a:lnTo>
                      <a:pt x="19088" y="42307"/>
                    </a:lnTo>
                    <a:cubicBezTo>
                      <a:pt x="13701" y="42307"/>
                      <a:pt x="11007" y="36919"/>
                      <a:pt x="8314" y="30633"/>
                    </a:cubicBezTo>
                    <a:cubicBezTo>
                      <a:pt x="8314" y="29735"/>
                      <a:pt x="7416" y="27939"/>
                      <a:pt x="6518" y="27041"/>
                    </a:cubicBezTo>
                    <a:cubicBezTo>
                      <a:pt x="5621" y="25245"/>
                      <a:pt x="4723" y="23448"/>
                      <a:pt x="3825" y="21653"/>
                    </a:cubicBezTo>
                    <a:cubicBezTo>
                      <a:pt x="1132" y="18060"/>
                      <a:pt x="-664" y="14468"/>
                      <a:pt x="233" y="8182"/>
                    </a:cubicBezTo>
                    <a:cubicBezTo>
                      <a:pt x="233" y="5488"/>
                      <a:pt x="1132" y="3692"/>
                      <a:pt x="2927" y="2794"/>
                    </a:cubicBezTo>
                    <a:cubicBezTo>
                      <a:pt x="7416" y="-798"/>
                      <a:pt x="14599" y="100"/>
                      <a:pt x="15497" y="100"/>
                    </a:cubicBezTo>
                    <a:cubicBezTo>
                      <a:pt x="17292" y="100"/>
                      <a:pt x="18190" y="998"/>
                      <a:pt x="18190" y="2794"/>
                    </a:cubicBezTo>
                    <a:cubicBezTo>
                      <a:pt x="18190" y="4590"/>
                      <a:pt x="16394" y="5488"/>
                      <a:pt x="15497" y="5488"/>
                    </a:cubicBezTo>
                    <a:cubicBezTo>
                      <a:pt x="13701" y="5488"/>
                      <a:pt x="9212" y="5488"/>
                      <a:pt x="7416" y="7284"/>
                    </a:cubicBezTo>
                    <a:cubicBezTo>
                      <a:pt x="7416" y="7284"/>
                      <a:pt x="6518" y="8182"/>
                      <a:pt x="6518" y="9080"/>
                    </a:cubicBezTo>
                    <a:cubicBezTo>
                      <a:pt x="6518" y="13570"/>
                      <a:pt x="7416" y="16264"/>
                      <a:pt x="10110" y="19856"/>
                    </a:cubicBezTo>
                    <a:cubicBezTo>
                      <a:pt x="11007" y="21653"/>
                      <a:pt x="11905" y="23448"/>
                      <a:pt x="12803" y="25245"/>
                    </a:cubicBezTo>
                    <a:cubicBezTo>
                      <a:pt x="12803" y="26143"/>
                      <a:pt x="13701" y="27939"/>
                      <a:pt x="14599" y="28837"/>
                    </a:cubicBezTo>
                    <a:cubicBezTo>
                      <a:pt x="17292" y="34225"/>
                      <a:pt x="19088" y="37817"/>
                      <a:pt x="20883" y="37817"/>
                    </a:cubicBezTo>
                    <a:cubicBezTo>
                      <a:pt x="20883" y="37817"/>
                      <a:pt x="21781" y="37817"/>
                      <a:pt x="21781" y="37817"/>
                    </a:cubicBezTo>
                    <a:cubicBezTo>
                      <a:pt x="22679" y="36919"/>
                      <a:pt x="23577" y="34225"/>
                      <a:pt x="23577" y="32429"/>
                    </a:cubicBezTo>
                    <a:cubicBezTo>
                      <a:pt x="23577" y="30633"/>
                      <a:pt x="24475" y="29735"/>
                      <a:pt x="26271" y="29735"/>
                    </a:cubicBezTo>
                    <a:cubicBezTo>
                      <a:pt x="28066" y="29735"/>
                      <a:pt x="28964" y="30633"/>
                      <a:pt x="28964" y="32429"/>
                    </a:cubicBezTo>
                    <a:cubicBezTo>
                      <a:pt x="28964" y="34225"/>
                      <a:pt x="28964" y="38715"/>
                      <a:pt x="26271" y="41409"/>
                    </a:cubicBezTo>
                    <a:cubicBezTo>
                      <a:pt x="25372" y="43205"/>
                      <a:pt x="23577" y="43205"/>
                      <a:pt x="21781" y="43205"/>
                    </a:cubicBezTo>
                  </a:path>
                </a:pathLst>
              </a:custGeom>
              <a:solidFill>
                <a:srgbClr val="1D1D1B"/>
              </a:solidFill>
              <a:ln w="8971" cap="flat">
                <a:noFill/>
                <a:prstDash val="solid"/>
                <a:miter/>
              </a:ln>
            </p:spPr>
            <p:txBody>
              <a:bodyPr rtlCol="0" anchor="ctr"/>
              <a:lstStyle/>
              <a:p>
                <a:endParaRPr lang="en-US"/>
              </a:p>
            </p:txBody>
          </p:sp>
          <p:sp>
            <p:nvSpPr>
              <p:cNvPr id="1668" name="Freeform 1667">
                <a:extLst>
                  <a:ext uri="{FF2B5EF4-FFF2-40B4-BE49-F238E27FC236}">
                    <a16:creationId xmlns:a16="http://schemas.microsoft.com/office/drawing/2014/main" id="{89D5219F-C1CA-CD07-82BF-AD4B4DC488ED}"/>
                  </a:ext>
                </a:extLst>
              </p:cNvPr>
              <p:cNvSpPr/>
              <p:nvPr/>
            </p:nvSpPr>
            <p:spPr>
              <a:xfrm>
                <a:off x="12977804" y="6035229"/>
                <a:ext cx="11671" cy="226304"/>
              </a:xfrm>
              <a:custGeom>
                <a:avLst/>
                <a:gdLst>
                  <a:gd name="connsiteX0" fmla="*/ 6285 w 11671"/>
                  <a:gd name="connsiteY0" fmla="*/ 82619 h 226304"/>
                  <a:gd name="connsiteX1" fmla="*/ 6285 w 11671"/>
                  <a:gd name="connsiteY1" fmla="*/ 103274 h 226304"/>
                  <a:gd name="connsiteX2" fmla="*/ 3591 w 11671"/>
                  <a:gd name="connsiteY2" fmla="*/ 226304 h 226304"/>
                  <a:gd name="connsiteX3" fmla="*/ 8978 w 11671"/>
                  <a:gd name="connsiteY3" fmla="*/ 226304 h 226304"/>
                  <a:gd name="connsiteX4" fmla="*/ 11672 w 11671"/>
                  <a:gd name="connsiteY4" fmla="*/ 103274 h 226304"/>
                  <a:gd name="connsiteX5" fmla="*/ 11672 w 11671"/>
                  <a:gd name="connsiteY5" fmla="*/ 82619 h 226304"/>
                  <a:gd name="connsiteX6" fmla="*/ 8080 w 11671"/>
                  <a:gd name="connsiteY6" fmla="*/ 25145 h 226304"/>
                  <a:gd name="connsiteX7" fmla="*/ 5387 w 11671"/>
                  <a:gd name="connsiteY7" fmla="*/ 2694 h 226304"/>
                  <a:gd name="connsiteX8" fmla="*/ 2693 w 11671"/>
                  <a:gd name="connsiteY8" fmla="*/ 0 h 226304"/>
                  <a:gd name="connsiteX9" fmla="*/ 0 w 11671"/>
                  <a:gd name="connsiteY9" fmla="*/ 2694 h 226304"/>
                  <a:gd name="connsiteX10" fmla="*/ 2693 w 11671"/>
                  <a:gd name="connsiteY10" fmla="*/ 26043 h 226304"/>
                  <a:gd name="connsiteX11" fmla="*/ 6285 w 11671"/>
                  <a:gd name="connsiteY11" fmla="*/ 82619 h 226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1" h="226304">
                    <a:moveTo>
                      <a:pt x="6285" y="82619"/>
                    </a:moveTo>
                    <a:lnTo>
                      <a:pt x="6285" y="103274"/>
                    </a:lnTo>
                    <a:cubicBezTo>
                      <a:pt x="6285" y="140991"/>
                      <a:pt x="5387" y="190383"/>
                      <a:pt x="3591" y="226304"/>
                    </a:cubicBezTo>
                    <a:lnTo>
                      <a:pt x="8978" y="226304"/>
                    </a:lnTo>
                    <a:cubicBezTo>
                      <a:pt x="10774" y="190383"/>
                      <a:pt x="11672" y="140093"/>
                      <a:pt x="11672" y="103274"/>
                    </a:cubicBezTo>
                    <a:lnTo>
                      <a:pt x="11672" y="82619"/>
                    </a:lnTo>
                    <a:cubicBezTo>
                      <a:pt x="11672" y="57474"/>
                      <a:pt x="9876" y="39514"/>
                      <a:pt x="8080" y="25145"/>
                    </a:cubicBezTo>
                    <a:cubicBezTo>
                      <a:pt x="7182" y="17063"/>
                      <a:pt x="6285" y="9878"/>
                      <a:pt x="5387" y="2694"/>
                    </a:cubicBezTo>
                    <a:cubicBezTo>
                      <a:pt x="5387" y="898"/>
                      <a:pt x="4489" y="0"/>
                      <a:pt x="2693" y="0"/>
                    </a:cubicBezTo>
                    <a:cubicBezTo>
                      <a:pt x="898" y="0"/>
                      <a:pt x="0" y="898"/>
                      <a:pt x="0" y="2694"/>
                    </a:cubicBezTo>
                    <a:cubicBezTo>
                      <a:pt x="0" y="9878"/>
                      <a:pt x="898" y="17063"/>
                      <a:pt x="2693" y="26043"/>
                    </a:cubicBezTo>
                    <a:cubicBezTo>
                      <a:pt x="4489" y="40411"/>
                      <a:pt x="7182" y="58372"/>
                      <a:pt x="6285" y="82619"/>
                    </a:cubicBezTo>
                  </a:path>
                </a:pathLst>
              </a:custGeom>
              <a:solidFill>
                <a:srgbClr val="1D1D1B"/>
              </a:solidFill>
              <a:ln w="8971" cap="flat">
                <a:noFill/>
                <a:prstDash val="solid"/>
                <a:miter/>
              </a:ln>
            </p:spPr>
            <p:txBody>
              <a:bodyPr rtlCol="0" anchor="ctr"/>
              <a:lstStyle/>
              <a:p>
                <a:endParaRPr lang="en-US"/>
              </a:p>
            </p:txBody>
          </p:sp>
          <p:sp>
            <p:nvSpPr>
              <p:cNvPr id="1669" name="Freeform 1668">
                <a:extLst>
                  <a:ext uri="{FF2B5EF4-FFF2-40B4-BE49-F238E27FC236}">
                    <a16:creationId xmlns:a16="http://schemas.microsoft.com/office/drawing/2014/main" id="{8A01CA6F-70DB-B36A-62D0-75A17328949B}"/>
                  </a:ext>
                </a:extLst>
              </p:cNvPr>
              <p:cNvSpPr/>
              <p:nvPr/>
            </p:nvSpPr>
            <p:spPr>
              <a:xfrm>
                <a:off x="12984088" y="5925669"/>
                <a:ext cx="21221" cy="116744"/>
              </a:xfrm>
              <a:custGeom>
                <a:avLst/>
                <a:gdLst>
                  <a:gd name="connsiteX0" fmla="*/ 17058 w 21221"/>
                  <a:gd name="connsiteY0" fmla="*/ 116744 h 116744"/>
                  <a:gd name="connsiteX1" fmla="*/ 17058 w 21221"/>
                  <a:gd name="connsiteY1" fmla="*/ 116744 h 116744"/>
                  <a:gd name="connsiteX2" fmla="*/ 15263 w 21221"/>
                  <a:gd name="connsiteY2" fmla="*/ 114050 h 116744"/>
                  <a:gd name="connsiteX3" fmla="*/ 10773 w 21221"/>
                  <a:gd name="connsiteY3" fmla="*/ 80823 h 116744"/>
                  <a:gd name="connsiteX4" fmla="*/ 0 w 21221"/>
                  <a:gd name="connsiteY4" fmla="*/ 2694 h 116744"/>
                  <a:gd name="connsiteX5" fmla="*/ 2693 w 21221"/>
                  <a:gd name="connsiteY5" fmla="*/ 0 h 116744"/>
                  <a:gd name="connsiteX6" fmla="*/ 2693 w 21221"/>
                  <a:gd name="connsiteY6" fmla="*/ 0 h 116744"/>
                  <a:gd name="connsiteX7" fmla="*/ 5387 w 21221"/>
                  <a:gd name="connsiteY7" fmla="*/ 2694 h 116744"/>
                  <a:gd name="connsiteX8" fmla="*/ 16161 w 21221"/>
                  <a:gd name="connsiteY8" fmla="*/ 79027 h 116744"/>
                  <a:gd name="connsiteX9" fmla="*/ 20650 w 21221"/>
                  <a:gd name="connsiteY9" fmla="*/ 114050 h 116744"/>
                  <a:gd name="connsiteX10" fmla="*/ 17956 w 21221"/>
                  <a:gd name="connsiteY10" fmla="*/ 115846 h 116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221" h="116744">
                    <a:moveTo>
                      <a:pt x="17058" y="116744"/>
                    </a:moveTo>
                    <a:cubicBezTo>
                      <a:pt x="17058" y="116744"/>
                      <a:pt x="17058" y="116744"/>
                      <a:pt x="17058" y="116744"/>
                    </a:cubicBezTo>
                    <a:cubicBezTo>
                      <a:pt x="15263" y="116744"/>
                      <a:pt x="14365" y="114948"/>
                      <a:pt x="15263" y="114050"/>
                    </a:cubicBezTo>
                    <a:cubicBezTo>
                      <a:pt x="17058" y="106866"/>
                      <a:pt x="14365" y="95191"/>
                      <a:pt x="10773" y="80823"/>
                    </a:cubicBezTo>
                    <a:cubicBezTo>
                      <a:pt x="6284" y="61066"/>
                      <a:pt x="0" y="35023"/>
                      <a:pt x="0" y="2694"/>
                    </a:cubicBezTo>
                    <a:cubicBezTo>
                      <a:pt x="0" y="898"/>
                      <a:pt x="898" y="0"/>
                      <a:pt x="2693" y="0"/>
                    </a:cubicBezTo>
                    <a:lnTo>
                      <a:pt x="2693" y="0"/>
                    </a:lnTo>
                    <a:cubicBezTo>
                      <a:pt x="4489" y="0"/>
                      <a:pt x="5387" y="898"/>
                      <a:pt x="5387" y="2694"/>
                    </a:cubicBezTo>
                    <a:cubicBezTo>
                      <a:pt x="5387" y="34125"/>
                      <a:pt x="10773" y="59270"/>
                      <a:pt x="16161" y="79027"/>
                    </a:cubicBezTo>
                    <a:cubicBezTo>
                      <a:pt x="19752" y="94293"/>
                      <a:pt x="22446" y="105968"/>
                      <a:pt x="20650" y="114050"/>
                    </a:cubicBezTo>
                    <a:cubicBezTo>
                      <a:pt x="20650" y="114948"/>
                      <a:pt x="19752" y="115846"/>
                      <a:pt x="17956" y="115846"/>
                    </a:cubicBezTo>
                  </a:path>
                </a:pathLst>
              </a:custGeom>
              <a:solidFill>
                <a:srgbClr val="1D1D1B"/>
              </a:solidFill>
              <a:ln w="8971" cap="flat">
                <a:noFill/>
                <a:prstDash val="solid"/>
                <a:miter/>
              </a:ln>
            </p:spPr>
            <p:txBody>
              <a:bodyPr rtlCol="0" anchor="ctr"/>
              <a:lstStyle/>
              <a:p>
                <a:endParaRPr lang="en-US"/>
              </a:p>
            </p:txBody>
          </p:sp>
          <p:sp>
            <p:nvSpPr>
              <p:cNvPr id="1670" name="Freeform 1669">
                <a:extLst>
                  <a:ext uri="{FF2B5EF4-FFF2-40B4-BE49-F238E27FC236}">
                    <a16:creationId xmlns:a16="http://schemas.microsoft.com/office/drawing/2014/main" id="{CBFF2E91-7067-5BFA-D8BB-09E10455327A}"/>
                  </a:ext>
                </a:extLst>
              </p:cNvPr>
              <p:cNvSpPr/>
              <p:nvPr/>
            </p:nvSpPr>
            <p:spPr>
              <a:xfrm>
                <a:off x="12606603" y="5810322"/>
                <a:ext cx="64543" cy="96488"/>
              </a:xfrm>
              <a:custGeom>
                <a:avLst/>
                <a:gdLst>
                  <a:gd name="connsiteX0" fmla="*/ 62349 w 64543"/>
                  <a:gd name="connsiteY0" fmla="*/ 96489 h 96488"/>
                  <a:gd name="connsiteX1" fmla="*/ 60553 w 64543"/>
                  <a:gd name="connsiteY1" fmla="*/ 95590 h 96488"/>
                  <a:gd name="connsiteX2" fmla="*/ 42596 w 64543"/>
                  <a:gd name="connsiteY2" fmla="*/ 67751 h 96488"/>
                  <a:gd name="connsiteX3" fmla="*/ 399 w 64543"/>
                  <a:gd name="connsiteY3" fmla="*/ 3991 h 96488"/>
                  <a:gd name="connsiteX4" fmla="*/ 399 w 64543"/>
                  <a:gd name="connsiteY4" fmla="*/ 399 h 96488"/>
                  <a:gd name="connsiteX5" fmla="*/ 3990 w 64543"/>
                  <a:gd name="connsiteY5" fmla="*/ 399 h 96488"/>
                  <a:gd name="connsiteX6" fmla="*/ 47086 w 64543"/>
                  <a:gd name="connsiteY6" fmla="*/ 64159 h 96488"/>
                  <a:gd name="connsiteX7" fmla="*/ 64144 w 64543"/>
                  <a:gd name="connsiteY7" fmla="*/ 91100 h 96488"/>
                  <a:gd name="connsiteX8" fmla="*/ 64144 w 64543"/>
                  <a:gd name="connsiteY8" fmla="*/ 94692 h 96488"/>
                  <a:gd name="connsiteX9" fmla="*/ 62349 w 64543"/>
                  <a:gd name="connsiteY9" fmla="*/ 94692 h 96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543" h="96488">
                    <a:moveTo>
                      <a:pt x="62349" y="96489"/>
                    </a:moveTo>
                    <a:cubicBezTo>
                      <a:pt x="62349" y="96489"/>
                      <a:pt x="60553" y="96489"/>
                      <a:pt x="60553" y="95590"/>
                    </a:cubicBezTo>
                    <a:cubicBezTo>
                      <a:pt x="56064" y="90202"/>
                      <a:pt x="50677" y="80324"/>
                      <a:pt x="42596" y="67751"/>
                    </a:cubicBezTo>
                    <a:cubicBezTo>
                      <a:pt x="30925" y="47995"/>
                      <a:pt x="16560" y="23748"/>
                      <a:pt x="399" y="3991"/>
                    </a:cubicBezTo>
                    <a:cubicBezTo>
                      <a:pt x="-499" y="3093"/>
                      <a:pt x="399" y="1297"/>
                      <a:pt x="399" y="399"/>
                    </a:cubicBezTo>
                    <a:cubicBezTo>
                      <a:pt x="1297" y="-499"/>
                      <a:pt x="3093" y="399"/>
                      <a:pt x="3990" y="399"/>
                    </a:cubicBezTo>
                    <a:cubicBezTo>
                      <a:pt x="21049" y="20156"/>
                      <a:pt x="35414" y="45301"/>
                      <a:pt x="47086" y="64159"/>
                    </a:cubicBezTo>
                    <a:cubicBezTo>
                      <a:pt x="54269" y="75834"/>
                      <a:pt x="59655" y="85712"/>
                      <a:pt x="64144" y="91100"/>
                    </a:cubicBezTo>
                    <a:cubicBezTo>
                      <a:pt x="65042" y="91998"/>
                      <a:pt x="64144" y="93795"/>
                      <a:pt x="64144" y="94692"/>
                    </a:cubicBezTo>
                    <a:cubicBezTo>
                      <a:pt x="64144" y="94692"/>
                      <a:pt x="63247" y="94692"/>
                      <a:pt x="62349" y="94692"/>
                    </a:cubicBezTo>
                  </a:path>
                </a:pathLst>
              </a:custGeom>
              <a:solidFill>
                <a:srgbClr val="1D1D1B"/>
              </a:solidFill>
              <a:ln w="8971" cap="flat">
                <a:noFill/>
                <a:prstDash val="solid"/>
                <a:miter/>
              </a:ln>
            </p:spPr>
            <p:txBody>
              <a:bodyPr rtlCol="0" anchor="ctr"/>
              <a:lstStyle/>
              <a:p>
                <a:endParaRPr lang="en-US"/>
              </a:p>
            </p:txBody>
          </p:sp>
          <p:sp>
            <p:nvSpPr>
              <p:cNvPr id="1671" name="Freeform 1670">
                <a:extLst>
                  <a:ext uri="{FF2B5EF4-FFF2-40B4-BE49-F238E27FC236}">
                    <a16:creationId xmlns:a16="http://schemas.microsoft.com/office/drawing/2014/main" id="{E6995763-1B63-C4EC-0418-925C65CCCAAF}"/>
                  </a:ext>
                </a:extLst>
              </p:cNvPr>
              <p:cNvSpPr/>
              <p:nvPr/>
            </p:nvSpPr>
            <p:spPr>
              <a:xfrm>
                <a:off x="12346634" y="5599683"/>
                <a:ext cx="35912" cy="17960"/>
              </a:xfrm>
              <a:custGeom>
                <a:avLst/>
                <a:gdLst>
                  <a:gd name="connsiteX0" fmla="*/ 2693 w 35912"/>
                  <a:gd name="connsiteY0" fmla="*/ 17961 h 17960"/>
                  <a:gd name="connsiteX1" fmla="*/ 0 w 35912"/>
                  <a:gd name="connsiteY1" fmla="*/ 16165 h 17960"/>
                  <a:gd name="connsiteX2" fmla="*/ 1795 w 35912"/>
                  <a:gd name="connsiteY2" fmla="*/ 12573 h 17960"/>
                  <a:gd name="connsiteX3" fmla="*/ 32321 w 35912"/>
                  <a:gd name="connsiteY3" fmla="*/ 0 h 17960"/>
                  <a:gd name="connsiteX4" fmla="*/ 35913 w 35912"/>
                  <a:gd name="connsiteY4" fmla="*/ 898 h 17960"/>
                  <a:gd name="connsiteX5" fmla="*/ 35015 w 35912"/>
                  <a:gd name="connsiteY5" fmla="*/ 4490 h 17960"/>
                  <a:gd name="connsiteX6" fmla="*/ 3591 w 35912"/>
                  <a:gd name="connsiteY6" fmla="*/ 17063 h 17960"/>
                  <a:gd name="connsiteX7" fmla="*/ 3591 w 35912"/>
                  <a:gd name="connsiteY7" fmla="*/ 17063 h 1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912" h="17960">
                    <a:moveTo>
                      <a:pt x="2693" y="17961"/>
                    </a:moveTo>
                    <a:cubicBezTo>
                      <a:pt x="1795" y="17961"/>
                      <a:pt x="898" y="17961"/>
                      <a:pt x="0" y="16165"/>
                    </a:cubicBezTo>
                    <a:cubicBezTo>
                      <a:pt x="0" y="15267"/>
                      <a:pt x="0" y="13470"/>
                      <a:pt x="1795" y="12573"/>
                    </a:cubicBezTo>
                    <a:cubicBezTo>
                      <a:pt x="12569" y="8980"/>
                      <a:pt x="24241" y="4490"/>
                      <a:pt x="32321" y="0"/>
                    </a:cubicBezTo>
                    <a:cubicBezTo>
                      <a:pt x="33219" y="0"/>
                      <a:pt x="35015" y="0"/>
                      <a:pt x="35913" y="898"/>
                    </a:cubicBezTo>
                    <a:cubicBezTo>
                      <a:pt x="35913" y="1796"/>
                      <a:pt x="35913" y="3592"/>
                      <a:pt x="35015" y="4490"/>
                    </a:cubicBezTo>
                    <a:cubicBezTo>
                      <a:pt x="26037" y="9878"/>
                      <a:pt x="14365" y="13470"/>
                      <a:pt x="3591" y="17063"/>
                    </a:cubicBezTo>
                    <a:cubicBezTo>
                      <a:pt x="3591" y="17063"/>
                      <a:pt x="3591" y="17063"/>
                      <a:pt x="3591" y="17063"/>
                    </a:cubicBezTo>
                  </a:path>
                </a:pathLst>
              </a:custGeom>
              <a:solidFill>
                <a:srgbClr val="1D1D1B"/>
              </a:solidFill>
              <a:ln w="8971" cap="flat">
                <a:noFill/>
                <a:prstDash val="solid"/>
                <a:miter/>
              </a:ln>
            </p:spPr>
            <p:txBody>
              <a:bodyPr rtlCol="0" anchor="ctr"/>
              <a:lstStyle/>
              <a:p>
                <a:endParaRPr lang="en-US"/>
              </a:p>
            </p:txBody>
          </p:sp>
          <p:sp>
            <p:nvSpPr>
              <p:cNvPr id="1672" name="Freeform 1671">
                <a:extLst>
                  <a:ext uri="{FF2B5EF4-FFF2-40B4-BE49-F238E27FC236}">
                    <a16:creationId xmlns:a16="http://schemas.microsoft.com/office/drawing/2014/main" id="{5CD2CFC1-C5DF-E357-E1CE-6A747506FED3}"/>
                  </a:ext>
                </a:extLst>
              </p:cNvPr>
              <p:cNvSpPr/>
              <p:nvPr/>
            </p:nvSpPr>
            <p:spPr>
              <a:xfrm>
                <a:off x="12213980" y="5640993"/>
                <a:ext cx="66214" cy="75434"/>
              </a:xfrm>
              <a:custGeom>
                <a:avLst/>
                <a:gdLst>
                  <a:gd name="connsiteX0" fmla="*/ 2469 w 66214"/>
                  <a:gd name="connsiteY0" fmla="*/ 75435 h 75434"/>
                  <a:gd name="connsiteX1" fmla="*/ 674 w 66214"/>
                  <a:gd name="connsiteY1" fmla="*/ 75435 h 75434"/>
                  <a:gd name="connsiteX2" fmla="*/ 674 w 66214"/>
                  <a:gd name="connsiteY2" fmla="*/ 71843 h 75434"/>
                  <a:gd name="connsiteX3" fmla="*/ 17732 w 66214"/>
                  <a:gd name="connsiteY3" fmla="*/ 49392 h 75434"/>
                  <a:gd name="connsiteX4" fmla="*/ 48258 w 66214"/>
                  <a:gd name="connsiteY4" fmla="*/ 10776 h 75434"/>
                  <a:gd name="connsiteX5" fmla="*/ 62623 w 66214"/>
                  <a:gd name="connsiteY5" fmla="*/ 0 h 75434"/>
                  <a:gd name="connsiteX6" fmla="*/ 66215 w 66214"/>
                  <a:gd name="connsiteY6" fmla="*/ 898 h 75434"/>
                  <a:gd name="connsiteX7" fmla="*/ 65317 w 66214"/>
                  <a:gd name="connsiteY7" fmla="*/ 4490 h 75434"/>
                  <a:gd name="connsiteX8" fmla="*/ 51850 w 66214"/>
                  <a:gd name="connsiteY8" fmla="*/ 14369 h 75434"/>
                  <a:gd name="connsiteX9" fmla="*/ 22221 w 66214"/>
                  <a:gd name="connsiteY9" fmla="*/ 52086 h 75434"/>
                  <a:gd name="connsiteX10" fmla="*/ 4265 w 66214"/>
                  <a:gd name="connsiteY10" fmla="*/ 75435 h 75434"/>
                  <a:gd name="connsiteX11" fmla="*/ 2469 w 66214"/>
                  <a:gd name="connsiteY11" fmla="*/ 75435 h 75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214" h="75434">
                    <a:moveTo>
                      <a:pt x="2469" y="75435"/>
                    </a:moveTo>
                    <a:cubicBezTo>
                      <a:pt x="2469" y="75435"/>
                      <a:pt x="1571" y="75435"/>
                      <a:pt x="674" y="75435"/>
                    </a:cubicBezTo>
                    <a:cubicBezTo>
                      <a:pt x="-225" y="74537"/>
                      <a:pt x="-225" y="72741"/>
                      <a:pt x="674" y="71843"/>
                    </a:cubicBezTo>
                    <a:cubicBezTo>
                      <a:pt x="6958" y="64658"/>
                      <a:pt x="12345" y="57474"/>
                      <a:pt x="17732" y="49392"/>
                    </a:cubicBezTo>
                    <a:cubicBezTo>
                      <a:pt x="25813" y="37717"/>
                      <a:pt x="33893" y="25145"/>
                      <a:pt x="48258" y="10776"/>
                    </a:cubicBezTo>
                    <a:cubicBezTo>
                      <a:pt x="51850" y="7184"/>
                      <a:pt x="56339" y="3592"/>
                      <a:pt x="62623" y="0"/>
                    </a:cubicBezTo>
                    <a:cubicBezTo>
                      <a:pt x="63521" y="0"/>
                      <a:pt x="65317" y="0"/>
                      <a:pt x="66215" y="898"/>
                    </a:cubicBezTo>
                    <a:cubicBezTo>
                      <a:pt x="66215" y="1796"/>
                      <a:pt x="66215" y="3592"/>
                      <a:pt x="65317" y="4490"/>
                    </a:cubicBezTo>
                    <a:cubicBezTo>
                      <a:pt x="59930" y="8082"/>
                      <a:pt x="55441" y="10776"/>
                      <a:pt x="51850" y="14369"/>
                    </a:cubicBezTo>
                    <a:cubicBezTo>
                      <a:pt x="37484" y="28737"/>
                      <a:pt x="29404" y="41310"/>
                      <a:pt x="22221" y="52086"/>
                    </a:cubicBezTo>
                    <a:cubicBezTo>
                      <a:pt x="16834" y="60168"/>
                      <a:pt x="11448" y="68250"/>
                      <a:pt x="4265" y="75435"/>
                    </a:cubicBezTo>
                    <a:cubicBezTo>
                      <a:pt x="4265" y="75435"/>
                      <a:pt x="3367" y="75435"/>
                      <a:pt x="2469" y="75435"/>
                    </a:cubicBezTo>
                  </a:path>
                </a:pathLst>
              </a:custGeom>
              <a:solidFill>
                <a:srgbClr val="1D1D1B"/>
              </a:solidFill>
              <a:ln w="8971" cap="flat">
                <a:noFill/>
                <a:prstDash val="solid"/>
                <a:miter/>
              </a:ln>
            </p:spPr>
            <p:txBody>
              <a:bodyPr rtlCol="0" anchor="ctr"/>
              <a:lstStyle/>
              <a:p>
                <a:endParaRPr lang="en-US"/>
              </a:p>
            </p:txBody>
          </p:sp>
          <p:sp>
            <p:nvSpPr>
              <p:cNvPr id="1673" name="Freeform 1672">
                <a:extLst>
                  <a:ext uri="{FF2B5EF4-FFF2-40B4-BE49-F238E27FC236}">
                    <a16:creationId xmlns:a16="http://schemas.microsoft.com/office/drawing/2014/main" id="{CC373CE0-1855-E530-67A0-FE8F0403734E}"/>
                  </a:ext>
                </a:extLst>
              </p:cNvPr>
              <p:cNvSpPr/>
              <p:nvPr/>
            </p:nvSpPr>
            <p:spPr>
              <a:xfrm>
                <a:off x="12283786" y="6071150"/>
                <a:ext cx="9875" cy="59270"/>
              </a:xfrm>
              <a:custGeom>
                <a:avLst/>
                <a:gdLst>
                  <a:gd name="connsiteX0" fmla="*/ 2693 w 9875"/>
                  <a:gd name="connsiteY0" fmla="*/ 59270 h 59270"/>
                  <a:gd name="connsiteX1" fmla="*/ 2693 w 9875"/>
                  <a:gd name="connsiteY1" fmla="*/ 59270 h 59270"/>
                  <a:gd name="connsiteX2" fmla="*/ 0 w 9875"/>
                  <a:gd name="connsiteY2" fmla="*/ 56576 h 59270"/>
                  <a:gd name="connsiteX3" fmla="*/ 4489 w 9875"/>
                  <a:gd name="connsiteY3" fmla="*/ 2694 h 59270"/>
                  <a:gd name="connsiteX4" fmla="*/ 7182 w 9875"/>
                  <a:gd name="connsiteY4" fmla="*/ 0 h 59270"/>
                  <a:gd name="connsiteX5" fmla="*/ 9876 w 9875"/>
                  <a:gd name="connsiteY5" fmla="*/ 2694 h 59270"/>
                  <a:gd name="connsiteX6" fmla="*/ 5387 w 9875"/>
                  <a:gd name="connsiteY6" fmla="*/ 56576 h 59270"/>
                  <a:gd name="connsiteX7" fmla="*/ 2693 w 9875"/>
                  <a:gd name="connsiteY7" fmla="*/ 59270 h 59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75" h="59270">
                    <a:moveTo>
                      <a:pt x="2693" y="59270"/>
                    </a:moveTo>
                    <a:lnTo>
                      <a:pt x="2693" y="59270"/>
                    </a:lnTo>
                    <a:cubicBezTo>
                      <a:pt x="898" y="59270"/>
                      <a:pt x="0" y="57474"/>
                      <a:pt x="0" y="56576"/>
                    </a:cubicBezTo>
                    <a:cubicBezTo>
                      <a:pt x="1795" y="34125"/>
                      <a:pt x="4489" y="3592"/>
                      <a:pt x="4489" y="2694"/>
                    </a:cubicBezTo>
                    <a:cubicBezTo>
                      <a:pt x="4489" y="898"/>
                      <a:pt x="5387" y="0"/>
                      <a:pt x="7182" y="0"/>
                    </a:cubicBezTo>
                    <a:cubicBezTo>
                      <a:pt x="8978" y="0"/>
                      <a:pt x="9876" y="898"/>
                      <a:pt x="9876" y="2694"/>
                    </a:cubicBezTo>
                    <a:cubicBezTo>
                      <a:pt x="9876" y="2694"/>
                      <a:pt x="8080" y="34125"/>
                      <a:pt x="5387" y="56576"/>
                    </a:cubicBezTo>
                    <a:cubicBezTo>
                      <a:pt x="5387" y="57474"/>
                      <a:pt x="4489" y="59270"/>
                      <a:pt x="2693" y="59270"/>
                    </a:cubicBezTo>
                  </a:path>
                </a:pathLst>
              </a:custGeom>
              <a:solidFill>
                <a:srgbClr val="1D1D1B"/>
              </a:solidFill>
              <a:ln w="8971" cap="flat">
                <a:noFill/>
                <a:prstDash val="solid"/>
                <a:miter/>
              </a:ln>
            </p:spPr>
            <p:txBody>
              <a:bodyPr rtlCol="0" anchor="ctr"/>
              <a:lstStyle/>
              <a:p>
                <a:endParaRPr lang="en-US"/>
              </a:p>
            </p:txBody>
          </p:sp>
          <p:sp>
            <p:nvSpPr>
              <p:cNvPr id="1674" name="Freeform 1673">
                <a:extLst>
                  <a:ext uri="{FF2B5EF4-FFF2-40B4-BE49-F238E27FC236}">
                    <a16:creationId xmlns:a16="http://schemas.microsoft.com/office/drawing/2014/main" id="{B30264B1-300A-6147-80A7-AB818BA42789}"/>
                  </a:ext>
                </a:extLst>
              </p:cNvPr>
              <p:cNvSpPr/>
              <p:nvPr/>
            </p:nvSpPr>
            <p:spPr>
              <a:xfrm>
                <a:off x="12589591" y="5778392"/>
                <a:ext cx="26389" cy="237978"/>
              </a:xfrm>
              <a:custGeom>
                <a:avLst/>
                <a:gdLst>
                  <a:gd name="connsiteX0" fmla="*/ 2148 w 26389"/>
                  <a:gd name="connsiteY0" fmla="*/ 237080 h 237978"/>
                  <a:gd name="connsiteX1" fmla="*/ 2148 w 26389"/>
                  <a:gd name="connsiteY1" fmla="*/ 237080 h 237978"/>
                  <a:gd name="connsiteX2" fmla="*/ 352 w 26389"/>
                  <a:gd name="connsiteY2" fmla="*/ 234386 h 237978"/>
                  <a:gd name="connsiteX3" fmla="*/ 2148 w 26389"/>
                  <a:gd name="connsiteY3" fmla="*/ 184994 h 237978"/>
                  <a:gd name="connsiteX4" fmla="*/ 2148 w 26389"/>
                  <a:gd name="connsiteY4" fmla="*/ 143685 h 237978"/>
                  <a:gd name="connsiteX5" fmla="*/ 10228 w 26389"/>
                  <a:gd name="connsiteY5" fmla="*/ 88007 h 237978"/>
                  <a:gd name="connsiteX6" fmla="*/ 13819 w 26389"/>
                  <a:gd name="connsiteY6" fmla="*/ 69148 h 237978"/>
                  <a:gd name="connsiteX7" fmla="*/ 20104 w 26389"/>
                  <a:gd name="connsiteY7" fmla="*/ 14368 h 237978"/>
                  <a:gd name="connsiteX8" fmla="*/ 20104 w 26389"/>
                  <a:gd name="connsiteY8" fmla="*/ 2694 h 237978"/>
                  <a:gd name="connsiteX9" fmla="*/ 23695 w 26389"/>
                  <a:gd name="connsiteY9" fmla="*/ 0 h 237978"/>
                  <a:gd name="connsiteX10" fmla="*/ 26389 w 26389"/>
                  <a:gd name="connsiteY10" fmla="*/ 2694 h 237978"/>
                  <a:gd name="connsiteX11" fmla="*/ 26389 w 26389"/>
                  <a:gd name="connsiteY11" fmla="*/ 14368 h 237978"/>
                  <a:gd name="connsiteX12" fmla="*/ 19206 w 26389"/>
                  <a:gd name="connsiteY12" fmla="*/ 70046 h 237978"/>
                  <a:gd name="connsiteX13" fmla="*/ 15615 w 26389"/>
                  <a:gd name="connsiteY13" fmla="*/ 89803 h 237978"/>
                  <a:gd name="connsiteX14" fmla="*/ 7535 w 26389"/>
                  <a:gd name="connsiteY14" fmla="*/ 145481 h 237978"/>
                  <a:gd name="connsiteX15" fmla="*/ 7535 w 26389"/>
                  <a:gd name="connsiteY15" fmla="*/ 185892 h 237978"/>
                  <a:gd name="connsiteX16" fmla="*/ 5739 w 26389"/>
                  <a:gd name="connsiteY16" fmla="*/ 236182 h 237978"/>
                  <a:gd name="connsiteX17" fmla="*/ 3045 w 26389"/>
                  <a:gd name="connsiteY17" fmla="*/ 237978 h 237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6389" h="237978">
                    <a:moveTo>
                      <a:pt x="2148" y="237080"/>
                    </a:moveTo>
                    <a:cubicBezTo>
                      <a:pt x="2148" y="237080"/>
                      <a:pt x="2148" y="237080"/>
                      <a:pt x="2148" y="237080"/>
                    </a:cubicBezTo>
                    <a:cubicBezTo>
                      <a:pt x="352" y="237080"/>
                      <a:pt x="-545" y="235284"/>
                      <a:pt x="352" y="234386"/>
                    </a:cubicBezTo>
                    <a:cubicBezTo>
                      <a:pt x="4841" y="208343"/>
                      <a:pt x="3944" y="197567"/>
                      <a:pt x="2148" y="184994"/>
                    </a:cubicBezTo>
                    <a:cubicBezTo>
                      <a:pt x="1250" y="174218"/>
                      <a:pt x="-545" y="164340"/>
                      <a:pt x="2148" y="143685"/>
                    </a:cubicBezTo>
                    <a:cubicBezTo>
                      <a:pt x="3944" y="123030"/>
                      <a:pt x="7535" y="103274"/>
                      <a:pt x="10228" y="88007"/>
                    </a:cubicBezTo>
                    <a:cubicBezTo>
                      <a:pt x="11126" y="80823"/>
                      <a:pt x="12922" y="74537"/>
                      <a:pt x="13819" y="69148"/>
                    </a:cubicBezTo>
                    <a:cubicBezTo>
                      <a:pt x="16513" y="51188"/>
                      <a:pt x="18309" y="31431"/>
                      <a:pt x="20104" y="14368"/>
                    </a:cubicBezTo>
                    <a:lnTo>
                      <a:pt x="20104" y="2694"/>
                    </a:lnTo>
                    <a:cubicBezTo>
                      <a:pt x="21002" y="898"/>
                      <a:pt x="22798" y="0"/>
                      <a:pt x="23695" y="0"/>
                    </a:cubicBezTo>
                    <a:cubicBezTo>
                      <a:pt x="25491" y="0"/>
                      <a:pt x="26389" y="1796"/>
                      <a:pt x="26389" y="2694"/>
                    </a:cubicBezTo>
                    <a:lnTo>
                      <a:pt x="26389" y="14368"/>
                    </a:lnTo>
                    <a:cubicBezTo>
                      <a:pt x="23695" y="32329"/>
                      <a:pt x="21002" y="52086"/>
                      <a:pt x="19206" y="70046"/>
                    </a:cubicBezTo>
                    <a:cubicBezTo>
                      <a:pt x="19206" y="75435"/>
                      <a:pt x="17411" y="82619"/>
                      <a:pt x="15615" y="89803"/>
                    </a:cubicBezTo>
                    <a:cubicBezTo>
                      <a:pt x="12922" y="105070"/>
                      <a:pt x="9330" y="124826"/>
                      <a:pt x="7535" y="145481"/>
                    </a:cubicBezTo>
                    <a:cubicBezTo>
                      <a:pt x="5739" y="165238"/>
                      <a:pt x="7535" y="175116"/>
                      <a:pt x="7535" y="185892"/>
                    </a:cubicBezTo>
                    <a:cubicBezTo>
                      <a:pt x="9330" y="198465"/>
                      <a:pt x="10228" y="210139"/>
                      <a:pt x="5739" y="236182"/>
                    </a:cubicBezTo>
                    <a:cubicBezTo>
                      <a:pt x="5739" y="237080"/>
                      <a:pt x="4841" y="237978"/>
                      <a:pt x="3045" y="237978"/>
                    </a:cubicBezTo>
                  </a:path>
                </a:pathLst>
              </a:custGeom>
              <a:solidFill>
                <a:srgbClr val="1D1D1B"/>
              </a:solidFill>
              <a:ln w="8971" cap="flat">
                <a:noFill/>
                <a:prstDash val="solid"/>
                <a:miter/>
              </a:ln>
            </p:spPr>
            <p:txBody>
              <a:bodyPr rtlCol="0" anchor="ctr"/>
              <a:lstStyle/>
              <a:p>
                <a:endParaRPr lang="en-US"/>
              </a:p>
            </p:txBody>
          </p:sp>
          <p:sp>
            <p:nvSpPr>
              <p:cNvPr id="1675" name="Freeform 1674">
                <a:extLst>
                  <a:ext uri="{FF2B5EF4-FFF2-40B4-BE49-F238E27FC236}">
                    <a16:creationId xmlns:a16="http://schemas.microsoft.com/office/drawing/2014/main" id="{4231DF98-C167-033B-4CAB-4AEA0B31A41C}"/>
                  </a:ext>
                </a:extLst>
              </p:cNvPr>
              <p:cNvSpPr/>
              <p:nvPr/>
            </p:nvSpPr>
            <p:spPr>
              <a:xfrm>
                <a:off x="12385240" y="5526590"/>
                <a:ext cx="117967" cy="56030"/>
              </a:xfrm>
              <a:custGeom>
                <a:avLst/>
                <a:gdLst>
                  <a:gd name="connsiteX0" fmla="*/ 58359 w 117967"/>
                  <a:gd name="connsiteY0" fmla="*/ 56030 h 56030"/>
                  <a:gd name="connsiteX1" fmla="*/ 58359 w 117967"/>
                  <a:gd name="connsiteY1" fmla="*/ 56030 h 56030"/>
                  <a:gd name="connsiteX2" fmla="*/ 0 w 117967"/>
                  <a:gd name="connsiteY2" fmla="*/ 4842 h 56030"/>
                  <a:gd name="connsiteX3" fmla="*/ 1796 w 117967"/>
                  <a:gd name="connsiteY3" fmla="*/ 1250 h 56030"/>
                  <a:gd name="connsiteX4" fmla="*/ 5387 w 117967"/>
                  <a:gd name="connsiteY4" fmla="*/ 3046 h 56030"/>
                  <a:gd name="connsiteX5" fmla="*/ 59256 w 117967"/>
                  <a:gd name="connsiteY5" fmla="*/ 49744 h 56030"/>
                  <a:gd name="connsiteX6" fmla="*/ 113126 w 117967"/>
                  <a:gd name="connsiteY6" fmla="*/ 2148 h 56030"/>
                  <a:gd name="connsiteX7" fmla="*/ 115819 w 117967"/>
                  <a:gd name="connsiteY7" fmla="*/ 352 h 56030"/>
                  <a:gd name="connsiteX8" fmla="*/ 117615 w 117967"/>
                  <a:gd name="connsiteY8" fmla="*/ 3046 h 56030"/>
                  <a:gd name="connsiteX9" fmla="*/ 59256 w 117967"/>
                  <a:gd name="connsiteY9" fmla="*/ 55132 h 56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967" h="56030">
                    <a:moveTo>
                      <a:pt x="58359" y="56030"/>
                    </a:moveTo>
                    <a:lnTo>
                      <a:pt x="58359" y="56030"/>
                    </a:lnTo>
                    <a:cubicBezTo>
                      <a:pt x="32321" y="56030"/>
                      <a:pt x="8080" y="34477"/>
                      <a:pt x="0" y="4842"/>
                    </a:cubicBezTo>
                    <a:cubicBezTo>
                      <a:pt x="0" y="3046"/>
                      <a:pt x="0" y="2148"/>
                      <a:pt x="1796" y="1250"/>
                    </a:cubicBezTo>
                    <a:cubicBezTo>
                      <a:pt x="3591" y="1250"/>
                      <a:pt x="4489" y="1250"/>
                      <a:pt x="5387" y="3046"/>
                    </a:cubicBezTo>
                    <a:cubicBezTo>
                      <a:pt x="12569" y="29987"/>
                      <a:pt x="35015" y="49744"/>
                      <a:pt x="59256" y="49744"/>
                    </a:cubicBezTo>
                    <a:cubicBezTo>
                      <a:pt x="80804" y="49744"/>
                      <a:pt x="107739" y="30885"/>
                      <a:pt x="113126" y="2148"/>
                    </a:cubicBezTo>
                    <a:cubicBezTo>
                      <a:pt x="113126" y="352"/>
                      <a:pt x="114921" y="-546"/>
                      <a:pt x="115819" y="352"/>
                    </a:cubicBezTo>
                    <a:cubicBezTo>
                      <a:pt x="117615" y="352"/>
                      <a:pt x="118513" y="2148"/>
                      <a:pt x="117615" y="3046"/>
                    </a:cubicBezTo>
                    <a:cubicBezTo>
                      <a:pt x="112228" y="34477"/>
                      <a:pt x="83497" y="55132"/>
                      <a:pt x="59256" y="55132"/>
                    </a:cubicBezTo>
                  </a:path>
                </a:pathLst>
              </a:custGeom>
              <a:solidFill>
                <a:srgbClr val="1D1D1B"/>
              </a:solidFill>
              <a:ln w="8971" cap="flat">
                <a:noFill/>
                <a:prstDash val="solid"/>
                <a:miter/>
              </a:ln>
            </p:spPr>
            <p:txBody>
              <a:bodyPr rtlCol="0" anchor="ctr"/>
              <a:lstStyle/>
              <a:p>
                <a:endParaRPr lang="en-US"/>
              </a:p>
            </p:txBody>
          </p:sp>
          <p:sp>
            <p:nvSpPr>
              <p:cNvPr id="1676" name="Freeform 1675">
                <a:extLst>
                  <a:ext uri="{FF2B5EF4-FFF2-40B4-BE49-F238E27FC236}">
                    <a16:creationId xmlns:a16="http://schemas.microsoft.com/office/drawing/2014/main" id="{4638A25C-C246-EC63-46E4-191670BC53CF}"/>
                  </a:ext>
                </a:extLst>
              </p:cNvPr>
              <p:cNvSpPr/>
              <p:nvPr/>
            </p:nvSpPr>
            <p:spPr>
              <a:xfrm>
                <a:off x="12501059" y="5481143"/>
                <a:ext cx="23343" cy="40411"/>
              </a:xfrm>
              <a:custGeom>
                <a:avLst/>
                <a:gdLst>
                  <a:gd name="connsiteX0" fmla="*/ 2694 w 23343"/>
                  <a:gd name="connsiteY0" fmla="*/ 40411 h 40411"/>
                  <a:gd name="connsiteX1" fmla="*/ 0 w 23343"/>
                  <a:gd name="connsiteY1" fmla="*/ 37717 h 40411"/>
                  <a:gd name="connsiteX2" fmla="*/ 2694 w 23343"/>
                  <a:gd name="connsiteY2" fmla="*/ 35023 h 40411"/>
                  <a:gd name="connsiteX3" fmla="*/ 18855 w 23343"/>
                  <a:gd name="connsiteY3" fmla="*/ 17063 h 40411"/>
                  <a:gd name="connsiteX4" fmla="*/ 14366 w 23343"/>
                  <a:gd name="connsiteY4" fmla="*/ 5388 h 40411"/>
                  <a:gd name="connsiteX5" fmla="*/ 6285 w 23343"/>
                  <a:gd name="connsiteY5" fmla="*/ 7184 h 40411"/>
                  <a:gd name="connsiteX6" fmla="*/ 2694 w 23343"/>
                  <a:gd name="connsiteY6" fmla="*/ 7184 h 40411"/>
                  <a:gd name="connsiteX7" fmla="*/ 2694 w 23343"/>
                  <a:gd name="connsiteY7" fmla="*/ 3592 h 40411"/>
                  <a:gd name="connsiteX8" fmla="*/ 16161 w 23343"/>
                  <a:gd name="connsiteY8" fmla="*/ 898 h 40411"/>
                  <a:gd name="connsiteX9" fmla="*/ 23344 w 23343"/>
                  <a:gd name="connsiteY9" fmla="*/ 17063 h 40411"/>
                  <a:gd name="connsiteX10" fmla="*/ 1796 w 23343"/>
                  <a:gd name="connsiteY10" fmla="*/ 40411 h 40411"/>
                  <a:gd name="connsiteX11" fmla="*/ 1796 w 23343"/>
                  <a:gd name="connsiteY11" fmla="*/ 40411 h 40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343" h="40411">
                    <a:moveTo>
                      <a:pt x="2694" y="40411"/>
                    </a:moveTo>
                    <a:cubicBezTo>
                      <a:pt x="898" y="40411"/>
                      <a:pt x="0" y="39513"/>
                      <a:pt x="0" y="37717"/>
                    </a:cubicBezTo>
                    <a:cubicBezTo>
                      <a:pt x="0" y="35921"/>
                      <a:pt x="898" y="35023"/>
                      <a:pt x="2694" y="35023"/>
                    </a:cubicBezTo>
                    <a:cubicBezTo>
                      <a:pt x="11672" y="35023"/>
                      <a:pt x="18855" y="26941"/>
                      <a:pt x="18855" y="17063"/>
                    </a:cubicBezTo>
                    <a:cubicBezTo>
                      <a:pt x="18855" y="11674"/>
                      <a:pt x="17956" y="7184"/>
                      <a:pt x="14366" y="5388"/>
                    </a:cubicBezTo>
                    <a:cubicBezTo>
                      <a:pt x="12570" y="4490"/>
                      <a:pt x="8978" y="5388"/>
                      <a:pt x="6285" y="7184"/>
                    </a:cubicBezTo>
                    <a:cubicBezTo>
                      <a:pt x="5387" y="7184"/>
                      <a:pt x="3592" y="7184"/>
                      <a:pt x="2694" y="7184"/>
                    </a:cubicBezTo>
                    <a:cubicBezTo>
                      <a:pt x="1796" y="6286"/>
                      <a:pt x="2694" y="4490"/>
                      <a:pt x="2694" y="3592"/>
                    </a:cubicBezTo>
                    <a:cubicBezTo>
                      <a:pt x="7183" y="0"/>
                      <a:pt x="12570" y="-898"/>
                      <a:pt x="16161" y="898"/>
                    </a:cubicBezTo>
                    <a:cubicBezTo>
                      <a:pt x="20650" y="3592"/>
                      <a:pt x="23344" y="9878"/>
                      <a:pt x="23344" y="17063"/>
                    </a:cubicBezTo>
                    <a:cubicBezTo>
                      <a:pt x="22446" y="29635"/>
                      <a:pt x="13467" y="39513"/>
                      <a:pt x="1796" y="40411"/>
                    </a:cubicBezTo>
                    <a:cubicBezTo>
                      <a:pt x="1796" y="40411"/>
                      <a:pt x="1796" y="40411"/>
                      <a:pt x="1796" y="40411"/>
                    </a:cubicBezTo>
                  </a:path>
                </a:pathLst>
              </a:custGeom>
              <a:solidFill>
                <a:srgbClr val="1D1D1B"/>
              </a:solidFill>
              <a:ln w="8971" cap="flat">
                <a:noFill/>
                <a:prstDash val="solid"/>
                <a:miter/>
              </a:ln>
            </p:spPr>
            <p:txBody>
              <a:bodyPr rtlCol="0" anchor="ctr"/>
              <a:lstStyle/>
              <a:p>
                <a:endParaRPr lang="en-US"/>
              </a:p>
            </p:txBody>
          </p:sp>
          <p:sp>
            <p:nvSpPr>
              <p:cNvPr id="1677" name="Freeform 1676">
                <a:extLst>
                  <a:ext uri="{FF2B5EF4-FFF2-40B4-BE49-F238E27FC236}">
                    <a16:creationId xmlns:a16="http://schemas.microsoft.com/office/drawing/2014/main" id="{731713B9-B05F-15D8-2F57-99B5045404A6}"/>
                  </a:ext>
                </a:extLst>
              </p:cNvPr>
              <p:cNvSpPr/>
              <p:nvPr/>
            </p:nvSpPr>
            <p:spPr>
              <a:xfrm>
                <a:off x="12434620" y="5483837"/>
                <a:ext cx="11015" cy="34125"/>
              </a:xfrm>
              <a:custGeom>
                <a:avLst/>
                <a:gdLst>
                  <a:gd name="connsiteX0" fmla="*/ 7182 w 11015"/>
                  <a:gd name="connsiteY0" fmla="*/ 34125 h 34125"/>
                  <a:gd name="connsiteX1" fmla="*/ 6285 w 11015"/>
                  <a:gd name="connsiteY1" fmla="*/ 34125 h 34125"/>
                  <a:gd name="connsiteX2" fmla="*/ 0 w 11015"/>
                  <a:gd name="connsiteY2" fmla="*/ 26941 h 34125"/>
                  <a:gd name="connsiteX3" fmla="*/ 2693 w 11015"/>
                  <a:gd name="connsiteY3" fmla="*/ 17063 h 34125"/>
                  <a:gd name="connsiteX4" fmla="*/ 4489 w 11015"/>
                  <a:gd name="connsiteY4" fmla="*/ 3592 h 34125"/>
                  <a:gd name="connsiteX5" fmla="*/ 6285 w 11015"/>
                  <a:gd name="connsiteY5" fmla="*/ 0 h 34125"/>
                  <a:gd name="connsiteX6" fmla="*/ 9876 w 11015"/>
                  <a:gd name="connsiteY6" fmla="*/ 1796 h 34125"/>
                  <a:gd name="connsiteX7" fmla="*/ 8080 w 11015"/>
                  <a:gd name="connsiteY7" fmla="*/ 18859 h 34125"/>
                  <a:gd name="connsiteX8" fmla="*/ 5387 w 11015"/>
                  <a:gd name="connsiteY8" fmla="*/ 25145 h 34125"/>
                  <a:gd name="connsiteX9" fmla="*/ 8978 w 11015"/>
                  <a:gd name="connsiteY9" fmla="*/ 28737 h 34125"/>
                  <a:gd name="connsiteX10" fmla="*/ 9876 w 11015"/>
                  <a:gd name="connsiteY10" fmla="*/ 32329 h 34125"/>
                  <a:gd name="connsiteX11" fmla="*/ 8080 w 11015"/>
                  <a:gd name="connsiteY11" fmla="*/ 33227 h 34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015" h="34125">
                    <a:moveTo>
                      <a:pt x="7182" y="34125"/>
                    </a:moveTo>
                    <a:cubicBezTo>
                      <a:pt x="7182" y="34125"/>
                      <a:pt x="7182" y="34125"/>
                      <a:pt x="6285" y="34125"/>
                    </a:cubicBezTo>
                    <a:cubicBezTo>
                      <a:pt x="2693" y="32329"/>
                      <a:pt x="898" y="29635"/>
                      <a:pt x="0" y="26941"/>
                    </a:cubicBezTo>
                    <a:cubicBezTo>
                      <a:pt x="0" y="23349"/>
                      <a:pt x="898" y="19757"/>
                      <a:pt x="2693" y="17063"/>
                    </a:cubicBezTo>
                    <a:cubicBezTo>
                      <a:pt x="4489" y="14369"/>
                      <a:pt x="6285" y="10776"/>
                      <a:pt x="4489" y="3592"/>
                    </a:cubicBezTo>
                    <a:cubicBezTo>
                      <a:pt x="4489" y="1796"/>
                      <a:pt x="4489" y="898"/>
                      <a:pt x="6285" y="0"/>
                    </a:cubicBezTo>
                    <a:cubicBezTo>
                      <a:pt x="8080" y="0"/>
                      <a:pt x="8978" y="0"/>
                      <a:pt x="9876" y="1796"/>
                    </a:cubicBezTo>
                    <a:cubicBezTo>
                      <a:pt x="12569" y="10776"/>
                      <a:pt x="9876" y="15267"/>
                      <a:pt x="8080" y="18859"/>
                    </a:cubicBezTo>
                    <a:cubicBezTo>
                      <a:pt x="6285" y="21553"/>
                      <a:pt x="5387" y="23349"/>
                      <a:pt x="5387" y="25145"/>
                    </a:cubicBezTo>
                    <a:cubicBezTo>
                      <a:pt x="5387" y="26941"/>
                      <a:pt x="7182" y="27839"/>
                      <a:pt x="8978" y="28737"/>
                    </a:cubicBezTo>
                    <a:cubicBezTo>
                      <a:pt x="9876" y="28737"/>
                      <a:pt x="10774" y="31431"/>
                      <a:pt x="9876" y="32329"/>
                    </a:cubicBezTo>
                    <a:cubicBezTo>
                      <a:pt x="9876" y="32329"/>
                      <a:pt x="8080" y="33227"/>
                      <a:pt x="8080" y="33227"/>
                    </a:cubicBezTo>
                  </a:path>
                </a:pathLst>
              </a:custGeom>
              <a:solidFill>
                <a:srgbClr val="1D1D1B"/>
              </a:solidFill>
              <a:ln w="8971" cap="flat">
                <a:noFill/>
                <a:prstDash val="solid"/>
                <a:miter/>
              </a:ln>
            </p:spPr>
            <p:txBody>
              <a:bodyPr rtlCol="0" anchor="ctr"/>
              <a:lstStyle/>
              <a:p>
                <a:endParaRPr lang="en-US"/>
              </a:p>
            </p:txBody>
          </p:sp>
          <p:sp>
            <p:nvSpPr>
              <p:cNvPr id="1678" name="Freeform 1677">
                <a:extLst>
                  <a:ext uri="{FF2B5EF4-FFF2-40B4-BE49-F238E27FC236}">
                    <a16:creationId xmlns:a16="http://schemas.microsoft.com/office/drawing/2014/main" id="{2016D7DD-C851-A993-B848-93EE84C51151}"/>
                  </a:ext>
                </a:extLst>
              </p:cNvPr>
              <p:cNvSpPr/>
              <p:nvPr/>
            </p:nvSpPr>
            <p:spPr>
              <a:xfrm>
                <a:off x="12396014" y="5463276"/>
                <a:ext cx="31006" cy="8887"/>
              </a:xfrm>
              <a:custGeom>
                <a:avLst/>
                <a:gdLst>
                  <a:gd name="connsiteX0" fmla="*/ 1795 w 31006"/>
                  <a:gd name="connsiteY0" fmla="*/ 8887 h 8887"/>
                  <a:gd name="connsiteX1" fmla="*/ 0 w 31006"/>
                  <a:gd name="connsiteY1" fmla="*/ 7989 h 8887"/>
                  <a:gd name="connsiteX2" fmla="*/ 0 w 31006"/>
                  <a:gd name="connsiteY2" fmla="*/ 4397 h 8887"/>
                  <a:gd name="connsiteX3" fmla="*/ 26935 w 31006"/>
                  <a:gd name="connsiteY3" fmla="*/ 2601 h 8887"/>
                  <a:gd name="connsiteX4" fmla="*/ 27832 w 31006"/>
                  <a:gd name="connsiteY4" fmla="*/ 6193 h 8887"/>
                  <a:gd name="connsiteX5" fmla="*/ 24241 w 31006"/>
                  <a:gd name="connsiteY5" fmla="*/ 7091 h 8887"/>
                  <a:gd name="connsiteX6" fmla="*/ 1795 w 31006"/>
                  <a:gd name="connsiteY6" fmla="*/ 7989 h 8887"/>
                  <a:gd name="connsiteX7" fmla="*/ 0 w 31006"/>
                  <a:gd name="connsiteY7" fmla="*/ 7989 h 8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006" h="8887">
                    <a:moveTo>
                      <a:pt x="1795" y="8887"/>
                    </a:moveTo>
                    <a:cubicBezTo>
                      <a:pt x="1795" y="8887"/>
                      <a:pt x="0" y="8887"/>
                      <a:pt x="0" y="7989"/>
                    </a:cubicBezTo>
                    <a:cubicBezTo>
                      <a:pt x="0" y="7091"/>
                      <a:pt x="0" y="5295"/>
                      <a:pt x="0" y="4397"/>
                    </a:cubicBezTo>
                    <a:cubicBezTo>
                      <a:pt x="7182" y="-93"/>
                      <a:pt x="18854" y="-1889"/>
                      <a:pt x="26935" y="2601"/>
                    </a:cubicBezTo>
                    <a:cubicBezTo>
                      <a:pt x="35015" y="7091"/>
                      <a:pt x="28730" y="4397"/>
                      <a:pt x="27832" y="6193"/>
                    </a:cubicBezTo>
                    <a:cubicBezTo>
                      <a:pt x="26935" y="7989"/>
                      <a:pt x="26037" y="7989"/>
                      <a:pt x="24241" y="7091"/>
                    </a:cubicBezTo>
                    <a:cubicBezTo>
                      <a:pt x="17058" y="3499"/>
                      <a:pt x="7182" y="5295"/>
                      <a:pt x="1795" y="7989"/>
                    </a:cubicBezTo>
                    <a:cubicBezTo>
                      <a:pt x="1795" y="7989"/>
                      <a:pt x="1795" y="7989"/>
                      <a:pt x="0" y="7989"/>
                    </a:cubicBezTo>
                  </a:path>
                </a:pathLst>
              </a:custGeom>
              <a:solidFill>
                <a:srgbClr val="1D1D1B"/>
              </a:solidFill>
              <a:ln w="8971" cap="flat">
                <a:noFill/>
                <a:prstDash val="solid"/>
                <a:miter/>
              </a:ln>
            </p:spPr>
            <p:txBody>
              <a:bodyPr rtlCol="0" anchor="ctr"/>
              <a:lstStyle/>
              <a:p>
                <a:endParaRPr lang="en-US"/>
              </a:p>
            </p:txBody>
          </p:sp>
          <p:sp>
            <p:nvSpPr>
              <p:cNvPr id="1679" name="Freeform 1678">
                <a:extLst>
                  <a:ext uri="{FF2B5EF4-FFF2-40B4-BE49-F238E27FC236}">
                    <a16:creationId xmlns:a16="http://schemas.microsoft.com/office/drawing/2014/main" id="{AC474D6C-AF36-339D-2191-D088BD6B4DCD}"/>
                  </a:ext>
                </a:extLst>
              </p:cNvPr>
              <p:cNvSpPr/>
              <p:nvPr/>
            </p:nvSpPr>
            <p:spPr>
              <a:xfrm>
                <a:off x="12506446" y="5494614"/>
                <a:ext cx="9875" cy="11674"/>
              </a:xfrm>
              <a:custGeom>
                <a:avLst/>
                <a:gdLst>
                  <a:gd name="connsiteX0" fmla="*/ 1796 w 9875"/>
                  <a:gd name="connsiteY0" fmla="*/ 11674 h 11674"/>
                  <a:gd name="connsiteX1" fmla="*/ 1796 w 9875"/>
                  <a:gd name="connsiteY1" fmla="*/ 11674 h 11674"/>
                  <a:gd name="connsiteX2" fmla="*/ 0 w 9875"/>
                  <a:gd name="connsiteY2" fmla="*/ 8082 h 11674"/>
                  <a:gd name="connsiteX3" fmla="*/ 6285 w 9875"/>
                  <a:gd name="connsiteY3" fmla="*/ 0 h 11674"/>
                  <a:gd name="connsiteX4" fmla="*/ 9876 w 9875"/>
                  <a:gd name="connsiteY4" fmla="*/ 0 h 11674"/>
                  <a:gd name="connsiteX5" fmla="*/ 9876 w 9875"/>
                  <a:gd name="connsiteY5" fmla="*/ 3592 h 11674"/>
                  <a:gd name="connsiteX6" fmla="*/ 6285 w 9875"/>
                  <a:gd name="connsiteY6" fmla="*/ 8980 h 11674"/>
                  <a:gd name="connsiteX7" fmla="*/ 3591 w 9875"/>
                  <a:gd name="connsiteY7" fmla="*/ 10776 h 11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75" h="11674">
                    <a:moveTo>
                      <a:pt x="1796" y="11674"/>
                    </a:moveTo>
                    <a:cubicBezTo>
                      <a:pt x="1796" y="11674"/>
                      <a:pt x="1796" y="11674"/>
                      <a:pt x="1796" y="11674"/>
                    </a:cubicBezTo>
                    <a:cubicBezTo>
                      <a:pt x="0" y="11674"/>
                      <a:pt x="0" y="9878"/>
                      <a:pt x="0" y="8082"/>
                    </a:cubicBezTo>
                    <a:cubicBezTo>
                      <a:pt x="1796" y="2694"/>
                      <a:pt x="5387" y="0"/>
                      <a:pt x="6285" y="0"/>
                    </a:cubicBezTo>
                    <a:cubicBezTo>
                      <a:pt x="7182" y="0"/>
                      <a:pt x="8978" y="0"/>
                      <a:pt x="9876" y="0"/>
                    </a:cubicBezTo>
                    <a:cubicBezTo>
                      <a:pt x="9876" y="898"/>
                      <a:pt x="9876" y="2694"/>
                      <a:pt x="9876" y="3592"/>
                    </a:cubicBezTo>
                    <a:cubicBezTo>
                      <a:pt x="9876" y="3592"/>
                      <a:pt x="7182" y="5388"/>
                      <a:pt x="6285" y="8980"/>
                    </a:cubicBezTo>
                    <a:cubicBezTo>
                      <a:pt x="6285" y="9878"/>
                      <a:pt x="4489" y="10776"/>
                      <a:pt x="3591" y="10776"/>
                    </a:cubicBezTo>
                  </a:path>
                </a:pathLst>
              </a:custGeom>
              <a:solidFill>
                <a:srgbClr val="1D1D1B"/>
              </a:solidFill>
              <a:ln w="8971" cap="flat">
                <a:noFill/>
                <a:prstDash val="solid"/>
                <a:miter/>
              </a:ln>
            </p:spPr>
            <p:txBody>
              <a:bodyPr rtlCol="0" anchor="ctr"/>
              <a:lstStyle/>
              <a:p>
                <a:endParaRPr lang="en-US"/>
              </a:p>
            </p:txBody>
          </p:sp>
          <p:sp>
            <p:nvSpPr>
              <p:cNvPr id="1680" name="Freeform 1679">
                <a:extLst>
                  <a:ext uri="{FF2B5EF4-FFF2-40B4-BE49-F238E27FC236}">
                    <a16:creationId xmlns:a16="http://schemas.microsoft.com/office/drawing/2014/main" id="{8C4C9C85-6F67-265A-B141-4AA1109E980D}"/>
                  </a:ext>
                </a:extLst>
              </p:cNvPr>
              <p:cNvSpPr/>
              <p:nvPr/>
            </p:nvSpPr>
            <p:spPr>
              <a:xfrm>
                <a:off x="12488589" y="5545801"/>
                <a:ext cx="6185" cy="44901"/>
              </a:xfrm>
              <a:custGeom>
                <a:avLst/>
                <a:gdLst>
                  <a:gd name="connsiteX0" fmla="*/ 3491 w 6185"/>
                  <a:gd name="connsiteY0" fmla="*/ 44902 h 44901"/>
                  <a:gd name="connsiteX1" fmla="*/ 798 w 6185"/>
                  <a:gd name="connsiteY1" fmla="*/ 42208 h 44901"/>
                  <a:gd name="connsiteX2" fmla="*/ 798 w 6185"/>
                  <a:gd name="connsiteY2" fmla="*/ 2694 h 44901"/>
                  <a:gd name="connsiteX3" fmla="*/ 3491 w 6185"/>
                  <a:gd name="connsiteY3" fmla="*/ 0 h 44901"/>
                  <a:gd name="connsiteX4" fmla="*/ 6185 w 6185"/>
                  <a:gd name="connsiteY4" fmla="*/ 2694 h 44901"/>
                  <a:gd name="connsiteX5" fmla="*/ 6185 w 6185"/>
                  <a:gd name="connsiteY5" fmla="*/ 41310 h 44901"/>
                  <a:gd name="connsiteX6" fmla="*/ 3491 w 6185"/>
                  <a:gd name="connsiteY6" fmla="*/ 44004 h 44901"/>
                  <a:gd name="connsiteX7" fmla="*/ 3491 w 6185"/>
                  <a:gd name="connsiteY7" fmla="*/ 44004 h 44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85" h="44901">
                    <a:moveTo>
                      <a:pt x="3491" y="44902"/>
                    </a:moveTo>
                    <a:cubicBezTo>
                      <a:pt x="2594" y="44902"/>
                      <a:pt x="798" y="44004"/>
                      <a:pt x="798" y="42208"/>
                    </a:cubicBezTo>
                    <a:cubicBezTo>
                      <a:pt x="798" y="37717"/>
                      <a:pt x="-998" y="20655"/>
                      <a:pt x="798" y="2694"/>
                    </a:cubicBezTo>
                    <a:cubicBezTo>
                      <a:pt x="798" y="898"/>
                      <a:pt x="2594" y="0"/>
                      <a:pt x="3491" y="0"/>
                    </a:cubicBezTo>
                    <a:cubicBezTo>
                      <a:pt x="5287" y="0"/>
                      <a:pt x="6185" y="1796"/>
                      <a:pt x="6185" y="2694"/>
                    </a:cubicBezTo>
                    <a:cubicBezTo>
                      <a:pt x="4390" y="19757"/>
                      <a:pt x="6185" y="36819"/>
                      <a:pt x="6185" y="41310"/>
                    </a:cubicBezTo>
                    <a:cubicBezTo>
                      <a:pt x="6185" y="43106"/>
                      <a:pt x="5287" y="44004"/>
                      <a:pt x="3491" y="44004"/>
                    </a:cubicBezTo>
                    <a:cubicBezTo>
                      <a:pt x="3491" y="44004"/>
                      <a:pt x="3491" y="44004"/>
                      <a:pt x="3491" y="44004"/>
                    </a:cubicBezTo>
                  </a:path>
                </a:pathLst>
              </a:custGeom>
              <a:solidFill>
                <a:srgbClr val="1D1D1B"/>
              </a:solidFill>
              <a:ln w="8971" cap="flat">
                <a:noFill/>
                <a:prstDash val="solid"/>
                <a:miter/>
              </a:ln>
            </p:spPr>
            <p:txBody>
              <a:bodyPr rtlCol="0" anchor="ctr"/>
              <a:lstStyle/>
              <a:p>
                <a:endParaRPr lang="en-US"/>
              </a:p>
            </p:txBody>
          </p:sp>
          <p:sp>
            <p:nvSpPr>
              <p:cNvPr id="1681" name="Freeform 1680">
                <a:extLst>
                  <a:ext uri="{FF2B5EF4-FFF2-40B4-BE49-F238E27FC236}">
                    <a16:creationId xmlns:a16="http://schemas.microsoft.com/office/drawing/2014/main" id="{858E6A95-CF77-5CA4-E52B-5B5E4D8700EB}"/>
                  </a:ext>
                </a:extLst>
              </p:cNvPr>
              <p:cNvSpPr/>
              <p:nvPr/>
            </p:nvSpPr>
            <p:spPr>
              <a:xfrm>
                <a:off x="12391525" y="5544903"/>
                <a:ext cx="8080" cy="48493"/>
              </a:xfrm>
              <a:custGeom>
                <a:avLst/>
                <a:gdLst>
                  <a:gd name="connsiteX0" fmla="*/ 4489 w 8080"/>
                  <a:gd name="connsiteY0" fmla="*/ 48494 h 48493"/>
                  <a:gd name="connsiteX1" fmla="*/ 4489 w 8080"/>
                  <a:gd name="connsiteY1" fmla="*/ 48494 h 48493"/>
                  <a:gd name="connsiteX2" fmla="*/ 2693 w 8080"/>
                  <a:gd name="connsiteY2" fmla="*/ 45799 h 48493"/>
                  <a:gd name="connsiteX3" fmla="*/ 0 w 8080"/>
                  <a:gd name="connsiteY3" fmla="*/ 2694 h 48493"/>
                  <a:gd name="connsiteX4" fmla="*/ 1795 w 8080"/>
                  <a:gd name="connsiteY4" fmla="*/ 0 h 48493"/>
                  <a:gd name="connsiteX5" fmla="*/ 4489 w 8080"/>
                  <a:gd name="connsiteY5" fmla="*/ 1796 h 48493"/>
                  <a:gd name="connsiteX6" fmla="*/ 7182 w 8080"/>
                  <a:gd name="connsiteY6" fmla="*/ 46697 h 48493"/>
                  <a:gd name="connsiteX7" fmla="*/ 4489 w 8080"/>
                  <a:gd name="connsiteY7" fmla="*/ 48494 h 4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80" h="48493">
                    <a:moveTo>
                      <a:pt x="4489" y="48494"/>
                    </a:moveTo>
                    <a:cubicBezTo>
                      <a:pt x="4489" y="48494"/>
                      <a:pt x="4489" y="48494"/>
                      <a:pt x="4489" y="48494"/>
                    </a:cubicBezTo>
                    <a:cubicBezTo>
                      <a:pt x="2693" y="48494"/>
                      <a:pt x="1795" y="46697"/>
                      <a:pt x="2693" y="45799"/>
                    </a:cubicBezTo>
                    <a:cubicBezTo>
                      <a:pt x="4489" y="35023"/>
                      <a:pt x="4489" y="24247"/>
                      <a:pt x="0" y="2694"/>
                    </a:cubicBezTo>
                    <a:cubicBezTo>
                      <a:pt x="0" y="898"/>
                      <a:pt x="0" y="0"/>
                      <a:pt x="1795" y="0"/>
                    </a:cubicBezTo>
                    <a:cubicBezTo>
                      <a:pt x="3591" y="0"/>
                      <a:pt x="4489" y="0"/>
                      <a:pt x="4489" y="1796"/>
                    </a:cubicBezTo>
                    <a:cubicBezTo>
                      <a:pt x="8080" y="21553"/>
                      <a:pt x="8978" y="33227"/>
                      <a:pt x="7182" y="46697"/>
                    </a:cubicBezTo>
                    <a:cubicBezTo>
                      <a:pt x="7182" y="47596"/>
                      <a:pt x="6284" y="48494"/>
                      <a:pt x="4489" y="48494"/>
                    </a:cubicBezTo>
                  </a:path>
                </a:pathLst>
              </a:custGeom>
              <a:solidFill>
                <a:srgbClr val="1D1D1B"/>
              </a:solidFill>
              <a:ln w="8971" cap="flat">
                <a:noFill/>
                <a:prstDash val="solid"/>
                <a:miter/>
              </a:ln>
            </p:spPr>
            <p:txBody>
              <a:bodyPr rtlCol="0" anchor="ctr"/>
              <a:lstStyle/>
              <a:p>
                <a:endParaRPr lang="en-US"/>
              </a:p>
            </p:txBody>
          </p:sp>
          <p:sp>
            <p:nvSpPr>
              <p:cNvPr id="1682" name="Freeform 1681">
                <a:extLst>
                  <a:ext uri="{FF2B5EF4-FFF2-40B4-BE49-F238E27FC236}">
                    <a16:creationId xmlns:a16="http://schemas.microsoft.com/office/drawing/2014/main" id="{9E85E0B3-51A5-5A73-AAB0-2AA00CAB5BBD}"/>
                  </a:ext>
                </a:extLst>
              </p:cNvPr>
              <p:cNvSpPr/>
              <p:nvPr/>
            </p:nvSpPr>
            <p:spPr>
              <a:xfrm>
                <a:off x="12407686" y="5482939"/>
                <a:ext cx="10773" cy="12572"/>
              </a:xfrm>
              <a:custGeom>
                <a:avLst/>
                <a:gdLst>
                  <a:gd name="connsiteX0" fmla="*/ 0 w 10773"/>
                  <a:gd name="connsiteY0" fmla="*/ 6286 h 12572"/>
                  <a:gd name="connsiteX1" fmla="*/ 5387 w 10773"/>
                  <a:gd name="connsiteY1" fmla="*/ 0 h 12572"/>
                  <a:gd name="connsiteX2" fmla="*/ 10774 w 10773"/>
                  <a:gd name="connsiteY2" fmla="*/ 6286 h 12572"/>
                  <a:gd name="connsiteX3" fmla="*/ 5387 w 10773"/>
                  <a:gd name="connsiteY3" fmla="*/ 12573 h 12572"/>
                  <a:gd name="connsiteX4" fmla="*/ 0 w 10773"/>
                  <a:gd name="connsiteY4" fmla="*/ 6286 h 12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73" h="12572">
                    <a:moveTo>
                      <a:pt x="0" y="6286"/>
                    </a:moveTo>
                    <a:cubicBezTo>
                      <a:pt x="0" y="2694"/>
                      <a:pt x="1796" y="0"/>
                      <a:pt x="5387" y="0"/>
                    </a:cubicBezTo>
                    <a:cubicBezTo>
                      <a:pt x="8080" y="0"/>
                      <a:pt x="10774" y="2694"/>
                      <a:pt x="10774" y="6286"/>
                    </a:cubicBezTo>
                    <a:cubicBezTo>
                      <a:pt x="10774" y="9878"/>
                      <a:pt x="8978" y="12573"/>
                      <a:pt x="5387" y="12573"/>
                    </a:cubicBezTo>
                    <a:cubicBezTo>
                      <a:pt x="2693" y="12573"/>
                      <a:pt x="0" y="9878"/>
                      <a:pt x="0" y="6286"/>
                    </a:cubicBezTo>
                  </a:path>
                </a:pathLst>
              </a:custGeom>
              <a:solidFill>
                <a:srgbClr val="1D1D1B"/>
              </a:solidFill>
              <a:ln w="8971" cap="flat">
                <a:noFill/>
                <a:prstDash val="solid"/>
                <a:miter/>
              </a:ln>
            </p:spPr>
            <p:txBody>
              <a:bodyPr rtlCol="0" anchor="ctr"/>
              <a:lstStyle/>
              <a:p>
                <a:endParaRPr lang="en-US"/>
              </a:p>
            </p:txBody>
          </p:sp>
          <p:sp>
            <p:nvSpPr>
              <p:cNvPr id="1683" name="Freeform 1682">
                <a:extLst>
                  <a:ext uri="{FF2B5EF4-FFF2-40B4-BE49-F238E27FC236}">
                    <a16:creationId xmlns:a16="http://schemas.microsoft.com/office/drawing/2014/main" id="{8B143636-7875-ACB1-980A-0E4E934EB729}"/>
                  </a:ext>
                </a:extLst>
              </p:cNvPr>
              <p:cNvSpPr/>
              <p:nvPr/>
            </p:nvSpPr>
            <p:spPr>
              <a:xfrm>
                <a:off x="12360999" y="5482005"/>
                <a:ext cx="25138" cy="42243"/>
              </a:xfrm>
              <a:custGeom>
                <a:avLst/>
                <a:gdLst>
                  <a:gd name="connsiteX0" fmla="*/ 22446 w 25138"/>
                  <a:gd name="connsiteY0" fmla="*/ 42244 h 42243"/>
                  <a:gd name="connsiteX1" fmla="*/ 22446 w 25138"/>
                  <a:gd name="connsiteY1" fmla="*/ 42244 h 42243"/>
                  <a:gd name="connsiteX2" fmla="*/ 0 w 25138"/>
                  <a:gd name="connsiteY2" fmla="*/ 17099 h 42243"/>
                  <a:gd name="connsiteX3" fmla="*/ 8978 w 25138"/>
                  <a:gd name="connsiteY3" fmla="*/ 934 h 42243"/>
                  <a:gd name="connsiteX4" fmla="*/ 21548 w 25138"/>
                  <a:gd name="connsiteY4" fmla="*/ 2730 h 42243"/>
                  <a:gd name="connsiteX5" fmla="*/ 21548 w 25138"/>
                  <a:gd name="connsiteY5" fmla="*/ 6323 h 42243"/>
                  <a:gd name="connsiteX6" fmla="*/ 17956 w 25138"/>
                  <a:gd name="connsiteY6" fmla="*/ 6323 h 42243"/>
                  <a:gd name="connsiteX7" fmla="*/ 10774 w 25138"/>
                  <a:gd name="connsiteY7" fmla="*/ 4527 h 42243"/>
                  <a:gd name="connsiteX8" fmla="*/ 5387 w 25138"/>
                  <a:gd name="connsiteY8" fmla="*/ 16201 h 42243"/>
                  <a:gd name="connsiteX9" fmla="*/ 22446 w 25138"/>
                  <a:gd name="connsiteY9" fmla="*/ 35958 h 42243"/>
                  <a:gd name="connsiteX10" fmla="*/ 25139 w 25138"/>
                  <a:gd name="connsiteY10" fmla="*/ 38652 h 42243"/>
                  <a:gd name="connsiteX11" fmla="*/ 22446 w 25138"/>
                  <a:gd name="connsiteY11" fmla="*/ 41346 h 42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138" h="42243">
                    <a:moveTo>
                      <a:pt x="22446" y="42244"/>
                    </a:moveTo>
                    <a:cubicBezTo>
                      <a:pt x="22446" y="42244"/>
                      <a:pt x="22446" y="42244"/>
                      <a:pt x="22446" y="42244"/>
                    </a:cubicBezTo>
                    <a:cubicBezTo>
                      <a:pt x="11672" y="42244"/>
                      <a:pt x="0" y="31468"/>
                      <a:pt x="0" y="17099"/>
                    </a:cubicBezTo>
                    <a:cubicBezTo>
                      <a:pt x="0" y="9915"/>
                      <a:pt x="3592" y="2730"/>
                      <a:pt x="8978" y="934"/>
                    </a:cubicBezTo>
                    <a:cubicBezTo>
                      <a:pt x="13467" y="-862"/>
                      <a:pt x="17956" y="36"/>
                      <a:pt x="21548" y="2730"/>
                    </a:cubicBezTo>
                    <a:cubicBezTo>
                      <a:pt x="22446" y="3629"/>
                      <a:pt x="22446" y="5424"/>
                      <a:pt x="21548" y="6323"/>
                    </a:cubicBezTo>
                    <a:cubicBezTo>
                      <a:pt x="20650" y="7221"/>
                      <a:pt x="18854" y="7221"/>
                      <a:pt x="17956" y="6323"/>
                    </a:cubicBezTo>
                    <a:cubicBezTo>
                      <a:pt x="15263" y="4527"/>
                      <a:pt x="12570" y="3629"/>
                      <a:pt x="10774" y="4527"/>
                    </a:cubicBezTo>
                    <a:cubicBezTo>
                      <a:pt x="7182" y="6323"/>
                      <a:pt x="5387" y="10813"/>
                      <a:pt x="5387" y="16201"/>
                    </a:cubicBezTo>
                    <a:cubicBezTo>
                      <a:pt x="5387" y="27875"/>
                      <a:pt x="14365" y="35060"/>
                      <a:pt x="22446" y="35958"/>
                    </a:cubicBezTo>
                    <a:cubicBezTo>
                      <a:pt x="24241" y="35958"/>
                      <a:pt x="25139" y="36856"/>
                      <a:pt x="25139" y="38652"/>
                    </a:cubicBezTo>
                    <a:cubicBezTo>
                      <a:pt x="25139" y="40448"/>
                      <a:pt x="24241" y="41346"/>
                      <a:pt x="22446" y="41346"/>
                    </a:cubicBezTo>
                  </a:path>
                </a:pathLst>
              </a:custGeom>
              <a:solidFill>
                <a:srgbClr val="1D1D1B"/>
              </a:solidFill>
              <a:ln w="8971" cap="flat">
                <a:noFill/>
                <a:prstDash val="solid"/>
                <a:miter/>
              </a:ln>
            </p:spPr>
            <p:txBody>
              <a:bodyPr rtlCol="0" anchor="ctr"/>
              <a:lstStyle/>
              <a:p>
                <a:endParaRPr lang="en-US"/>
              </a:p>
            </p:txBody>
          </p:sp>
          <p:sp>
            <p:nvSpPr>
              <p:cNvPr id="1684" name="Freeform 1683">
                <a:extLst>
                  <a:ext uri="{FF2B5EF4-FFF2-40B4-BE49-F238E27FC236}">
                    <a16:creationId xmlns:a16="http://schemas.microsoft.com/office/drawing/2014/main" id="{E02B8126-6275-3402-48FA-5015BF0E62AF}"/>
                  </a:ext>
                </a:extLst>
              </p:cNvPr>
              <p:cNvSpPr/>
              <p:nvPr/>
            </p:nvSpPr>
            <p:spPr>
              <a:xfrm>
                <a:off x="12371401" y="5496038"/>
                <a:ext cx="12312" cy="12046"/>
              </a:xfrm>
              <a:custGeom>
                <a:avLst/>
                <a:gdLst>
                  <a:gd name="connsiteX0" fmla="*/ 8452 w 12312"/>
                  <a:gd name="connsiteY0" fmla="*/ 12046 h 12046"/>
                  <a:gd name="connsiteX1" fmla="*/ 5759 w 12312"/>
                  <a:gd name="connsiteY1" fmla="*/ 10250 h 12046"/>
                  <a:gd name="connsiteX2" fmla="*/ 1270 w 12312"/>
                  <a:gd name="connsiteY2" fmla="*/ 4862 h 12046"/>
                  <a:gd name="connsiteX3" fmla="*/ 372 w 12312"/>
                  <a:gd name="connsiteY3" fmla="*/ 1270 h 12046"/>
                  <a:gd name="connsiteX4" fmla="*/ 3963 w 12312"/>
                  <a:gd name="connsiteY4" fmla="*/ 372 h 12046"/>
                  <a:gd name="connsiteX5" fmla="*/ 11146 w 12312"/>
                  <a:gd name="connsiteY5" fmla="*/ 8454 h 12046"/>
                  <a:gd name="connsiteX6" fmla="*/ 10248 w 12312"/>
                  <a:gd name="connsiteY6" fmla="*/ 12046 h 12046"/>
                  <a:gd name="connsiteX7" fmla="*/ 9350 w 12312"/>
                  <a:gd name="connsiteY7" fmla="*/ 12046 h 12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12" h="12046">
                    <a:moveTo>
                      <a:pt x="8452" y="12046"/>
                    </a:moveTo>
                    <a:cubicBezTo>
                      <a:pt x="7555" y="12046"/>
                      <a:pt x="6657" y="12046"/>
                      <a:pt x="5759" y="10250"/>
                    </a:cubicBezTo>
                    <a:cubicBezTo>
                      <a:pt x="3963" y="6658"/>
                      <a:pt x="1270" y="4862"/>
                      <a:pt x="1270" y="4862"/>
                    </a:cubicBezTo>
                    <a:cubicBezTo>
                      <a:pt x="372" y="4862"/>
                      <a:pt x="-526" y="2168"/>
                      <a:pt x="372" y="1270"/>
                    </a:cubicBezTo>
                    <a:cubicBezTo>
                      <a:pt x="372" y="372"/>
                      <a:pt x="3065" y="-526"/>
                      <a:pt x="3963" y="372"/>
                    </a:cubicBezTo>
                    <a:cubicBezTo>
                      <a:pt x="3963" y="372"/>
                      <a:pt x="8452" y="3066"/>
                      <a:pt x="11146" y="8454"/>
                    </a:cubicBezTo>
                    <a:cubicBezTo>
                      <a:pt x="13839" y="13842"/>
                      <a:pt x="11146" y="11148"/>
                      <a:pt x="10248" y="12046"/>
                    </a:cubicBezTo>
                    <a:cubicBezTo>
                      <a:pt x="10248" y="12046"/>
                      <a:pt x="10248" y="12046"/>
                      <a:pt x="9350" y="12046"/>
                    </a:cubicBezTo>
                  </a:path>
                </a:pathLst>
              </a:custGeom>
              <a:solidFill>
                <a:srgbClr val="1D1D1B"/>
              </a:solidFill>
              <a:ln w="8971" cap="flat">
                <a:noFill/>
                <a:prstDash val="solid"/>
                <a:miter/>
              </a:ln>
            </p:spPr>
            <p:txBody>
              <a:bodyPr rtlCol="0" anchor="ctr"/>
              <a:lstStyle/>
              <a:p>
                <a:endParaRPr lang="en-US"/>
              </a:p>
            </p:txBody>
          </p:sp>
          <p:sp>
            <p:nvSpPr>
              <p:cNvPr id="1685" name="Freeform 1684">
                <a:extLst>
                  <a:ext uri="{FF2B5EF4-FFF2-40B4-BE49-F238E27FC236}">
                    <a16:creationId xmlns:a16="http://schemas.microsoft.com/office/drawing/2014/main" id="{D97C3A1A-78BD-F012-FED9-843D5E79D455}"/>
                  </a:ext>
                </a:extLst>
              </p:cNvPr>
              <p:cNvSpPr/>
              <p:nvPr/>
            </p:nvSpPr>
            <p:spPr>
              <a:xfrm>
                <a:off x="12422577" y="5535025"/>
                <a:ext cx="41671" cy="8980"/>
              </a:xfrm>
              <a:custGeom>
                <a:avLst/>
                <a:gdLst>
                  <a:gd name="connsiteX0" fmla="*/ 18329 w 41671"/>
                  <a:gd name="connsiteY0" fmla="*/ 8980 h 8980"/>
                  <a:gd name="connsiteX1" fmla="*/ 1270 w 41671"/>
                  <a:gd name="connsiteY1" fmla="*/ 5388 h 8980"/>
                  <a:gd name="connsiteX2" fmla="*/ 372 w 41671"/>
                  <a:gd name="connsiteY2" fmla="*/ 1796 h 8980"/>
                  <a:gd name="connsiteX3" fmla="*/ 3963 w 41671"/>
                  <a:gd name="connsiteY3" fmla="*/ 898 h 8980"/>
                  <a:gd name="connsiteX4" fmla="*/ 38080 w 41671"/>
                  <a:gd name="connsiteY4" fmla="*/ 0 h 8980"/>
                  <a:gd name="connsiteX5" fmla="*/ 41672 w 41671"/>
                  <a:gd name="connsiteY5" fmla="*/ 898 h 8980"/>
                  <a:gd name="connsiteX6" fmla="*/ 40774 w 41671"/>
                  <a:gd name="connsiteY6" fmla="*/ 4490 h 8980"/>
                  <a:gd name="connsiteX7" fmla="*/ 19226 w 41671"/>
                  <a:gd name="connsiteY7" fmla="*/ 8980 h 8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71" h="8980">
                    <a:moveTo>
                      <a:pt x="18329" y="8980"/>
                    </a:moveTo>
                    <a:cubicBezTo>
                      <a:pt x="12044" y="8980"/>
                      <a:pt x="5759" y="8082"/>
                      <a:pt x="1270" y="5388"/>
                    </a:cubicBezTo>
                    <a:cubicBezTo>
                      <a:pt x="372" y="5388"/>
                      <a:pt x="-526" y="3592"/>
                      <a:pt x="372" y="1796"/>
                    </a:cubicBezTo>
                    <a:cubicBezTo>
                      <a:pt x="372" y="898"/>
                      <a:pt x="2167" y="0"/>
                      <a:pt x="3963" y="898"/>
                    </a:cubicBezTo>
                    <a:cubicBezTo>
                      <a:pt x="14737" y="6286"/>
                      <a:pt x="30898" y="3592"/>
                      <a:pt x="38080" y="0"/>
                    </a:cubicBezTo>
                    <a:cubicBezTo>
                      <a:pt x="38978" y="0"/>
                      <a:pt x="40774" y="0"/>
                      <a:pt x="41672" y="898"/>
                    </a:cubicBezTo>
                    <a:cubicBezTo>
                      <a:pt x="41672" y="1796"/>
                      <a:pt x="41672" y="3592"/>
                      <a:pt x="40774" y="4490"/>
                    </a:cubicBezTo>
                    <a:cubicBezTo>
                      <a:pt x="36285" y="7184"/>
                      <a:pt x="28204" y="8980"/>
                      <a:pt x="19226" y="8980"/>
                    </a:cubicBezTo>
                  </a:path>
                </a:pathLst>
              </a:custGeom>
              <a:solidFill>
                <a:srgbClr val="1D1D1B"/>
              </a:solidFill>
              <a:ln w="8971" cap="flat">
                <a:noFill/>
                <a:prstDash val="solid"/>
                <a:miter/>
              </a:ln>
            </p:spPr>
            <p:txBody>
              <a:bodyPr rtlCol="0" anchor="ctr"/>
              <a:lstStyle/>
              <a:p>
                <a:endParaRPr lang="en-US"/>
              </a:p>
            </p:txBody>
          </p:sp>
          <p:sp>
            <p:nvSpPr>
              <p:cNvPr id="1686" name="Freeform 1685">
                <a:extLst>
                  <a:ext uri="{FF2B5EF4-FFF2-40B4-BE49-F238E27FC236}">
                    <a16:creationId xmlns:a16="http://schemas.microsoft.com/office/drawing/2014/main" id="{AE272563-D791-492E-C09D-4C3D8689AF8F}"/>
                  </a:ext>
                </a:extLst>
              </p:cNvPr>
              <p:cNvSpPr/>
              <p:nvPr/>
            </p:nvSpPr>
            <p:spPr>
              <a:xfrm>
                <a:off x="12596453" y="6088437"/>
                <a:ext cx="69581" cy="37492"/>
              </a:xfrm>
              <a:custGeom>
                <a:avLst/>
                <a:gdLst>
                  <a:gd name="connsiteX0" fmla="*/ 17732 w 69581"/>
                  <a:gd name="connsiteY0" fmla="*/ 37493 h 37492"/>
                  <a:gd name="connsiteX1" fmla="*/ 673 w 69581"/>
                  <a:gd name="connsiteY1" fmla="*/ 30309 h 37492"/>
                  <a:gd name="connsiteX2" fmla="*/ 673 w 69581"/>
                  <a:gd name="connsiteY2" fmla="*/ 26717 h 37492"/>
                  <a:gd name="connsiteX3" fmla="*/ 4265 w 69581"/>
                  <a:gd name="connsiteY3" fmla="*/ 26717 h 37492"/>
                  <a:gd name="connsiteX4" fmla="*/ 17732 w 69581"/>
                  <a:gd name="connsiteY4" fmla="*/ 32104 h 37492"/>
                  <a:gd name="connsiteX5" fmla="*/ 65317 w 69581"/>
                  <a:gd name="connsiteY5" fmla="*/ 673 h 37492"/>
                  <a:gd name="connsiteX6" fmla="*/ 68908 w 69581"/>
                  <a:gd name="connsiteY6" fmla="*/ 673 h 37492"/>
                  <a:gd name="connsiteX7" fmla="*/ 68908 w 69581"/>
                  <a:gd name="connsiteY7" fmla="*/ 4266 h 37492"/>
                  <a:gd name="connsiteX8" fmla="*/ 17732 w 69581"/>
                  <a:gd name="connsiteY8" fmla="*/ 37493 h 37492"/>
                  <a:gd name="connsiteX9" fmla="*/ 17732 w 69581"/>
                  <a:gd name="connsiteY9" fmla="*/ 37493 h 37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9581" h="37492">
                    <a:moveTo>
                      <a:pt x="17732" y="37493"/>
                    </a:moveTo>
                    <a:cubicBezTo>
                      <a:pt x="11447" y="37493"/>
                      <a:pt x="6060" y="34799"/>
                      <a:pt x="673" y="30309"/>
                    </a:cubicBezTo>
                    <a:cubicBezTo>
                      <a:pt x="-224" y="29410"/>
                      <a:pt x="-224" y="27614"/>
                      <a:pt x="673" y="26717"/>
                    </a:cubicBezTo>
                    <a:cubicBezTo>
                      <a:pt x="1571" y="25818"/>
                      <a:pt x="3367" y="25818"/>
                      <a:pt x="4265" y="26717"/>
                    </a:cubicBezTo>
                    <a:cubicBezTo>
                      <a:pt x="7856" y="30309"/>
                      <a:pt x="12345" y="32104"/>
                      <a:pt x="17732" y="32104"/>
                    </a:cubicBezTo>
                    <a:cubicBezTo>
                      <a:pt x="29404" y="32104"/>
                      <a:pt x="46463" y="21328"/>
                      <a:pt x="65317" y="673"/>
                    </a:cubicBezTo>
                    <a:cubicBezTo>
                      <a:pt x="66214" y="-224"/>
                      <a:pt x="68010" y="-224"/>
                      <a:pt x="68908" y="673"/>
                    </a:cubicBezTo>
                    <a:cubicBezTo>
                      <a:pt x="69806" y="1571"/>
                      <a:pt x="69806" y="3368"/>
                      <a:pt x="68908" y="4266"/>
                    </a:cubicBezTo>
                    <a:cubicBezTo>
                      <a:pt x="48258" y="25818"/>
                      <a:pt x="31199" y="37493"/>
                      <a:pt x="17732" y="37493"/>
                    </a:cubicBezTo>
                    <a:lnTo>
                      <a:pt x="17732" y="37493"/>
                    </a:lnTo>
                  </a:path>
                </a:pathLst>
              </a:custGeom>
              <a:solidFill>
                <a:srgbClr val="1D1D1B"/>
              </a:solidFill>
              <a:ln w="8971" cap="flat">
                <a:noFill/>
                <a:prstDash val="solid"/>
                <a:miter/>
              </a:ln>
            </p:spPr>
            <p:txBody>
              <a:bodyPr rtlCol="0" anchor="ctr"/>
              <a:lstStyle/>
              <a:p>
                <a:endParaRPr lang="en-US"/>
              </a:p>
            </p:txBody>
          </p:sp>
          <p:sp>
            <p:nvSpPr>
              <p:cNvPr id="1687" name="Freeform 1686">
                <a:extLst>
                  <a:ext uri="{FF2B5EF4-FFF2-40B4-BE49-F238E27FC236}">
                    <a16:creationId xmlns:a16="http://schemas.microsoft.com/office/drawing/2014/main" id="{C33E9A4B-ABEF-8747-5697-F429B5F65B25}"/>
                  </a:ext>
                </a:extLst>
              </p:cNvPr>
              <p:cNvSpPr/>
              <p:nvPr/>
            </p:nvSpPr>
            <p:spPr>
              <a:xfrm>
                <a:off x="12508466" y="5596316"/>
                <a:ext cx="251166" cy="507163"/>
              </a:xfrm>
              <a:custGeom>
                <a:avLst/>
                <a:gdLst>
                  <a:gd name="connsiteX0" fmla="*/ 151507 w 251166"/>
                  <a:gd name="connsiteY0" fmla="*/ 507163 h 507163"/>
                  <a:gd name="connsiteX1" fmla="*/ 147018 w 251166"/>
                  <a:gd name="connsiteY1" fmla="*/ 504469 h 507163"/>
                  <a:gd name="connsiteX2" fmla="*/ 147917 w 251166"/>
                  <a:gd name="connsiteY2" fmla="*/ 500877 h 507163"/>
                  <a:gd name="connsiteX3" fmla="*/ 151507 w 251166"/>
                  <a:gd name="connsiteY3" fmla="*/ 501775 h 507163"/>
                  <a:gd name="connsiteX4" fmla="*/ 151507 w 251166"/>
                  <a:gd name="connsiteY4" fmla="*/ 501775 h 507163"/>
                  <a:gd name="connsiteX5" fmla="*/ 155099 w 251166"/>
                  <a:gd name="connsiteY5" fmla="*/ 499979 h 507163"/>
                  <a:gd name="connsiteX6" fmla="*/ 245779 w 251166"/>
                  <a:gd name="connsiteY6" fmla="*/ 324863 h 507163"/>
                  <a:gd name="connsiteX7" fmla="*/ 216151 w 251166"/>
                  <a:gd name="connsiteY7" fmla="*/ 231468 h 507163"/>
                  <a:gd name="connsiteX8" fmla="*/ 201786 w 251166"/>
                  <a:gd name="connsiteY8" fmla="*/ 198241 h 507163"/>
                  <a:gd name="connsiteX9" fmla="*/ 130858 w 251166"/>
                  <a:gd name="connsiteY9" fmla="*/ 72516 h 507163"/>
                  <a:gd name="connsiteX10" fmla="*/ 50951 w 251166"/>
                  <a:gd name="connsiteY10" fmla="*/ 27615 h 507163"/>
                  <a:gd name="connsiteX11" fmla="*/ 673 w 251166"/>
                  <a:gd name="connsiteY11" fmla="*/ 4266 h 507163"/>
                  <a:gd name="connsiteX12" fmla="*/ 673 w 251166"/>
                  <a:gd name="connsiteY12" fmla="*/ 674 h 507163"/>
                  <a:gd name="connsiteX13" fmla="*/ 4265 w 251166"/>
                  <a:gd name="connsiteY13" fmla="*/ 674 h 507163"/>
                  <a:gd name="connsiteX14" fmla="*/ 52747 w 251166"/>
                  <a:gd name="connsiteY14" fmla="*/ 22226 h 507163"/>
                  <a:gd name="connsiteX15" fmla="*/ 134449 w 251166"/>
                  <a:gd name="connsiteY15" fmla="*/ 68924 h 507163"/>
                  <a:gd name="connsiteX16" fmla="*/ 206275 w 251166"/>
                  <a:gd name="connsiteY16" fmla="*/ 196444 h 507163"/>
                  <a:gd name="connsiteX17" fmla="*/ 220640 w 251166"/>
                  <a:gd name="connsiteY17" fmla="*/ 229672 h 507163"/>
                  <a:gd name="connsiteX18" fmla="*/ 251166 w 251166"/>
                  <a:gd name="connsiteY18" fmla="*/ 324863 h 507163"/>
                  <a:gd name="connsiteX19" fmla="*/ 153303 w 251166"/>
                  <a:gd name="connsiteY19" fmla="*/ 507163 h 507163"/>
                  <a:gd name="connsiteX20" fmla="*/ 151507 w 251166"/>
                  <a:gd name="connsiteY20" fmla="*/ 507163 h 507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51166" h="507163">
                    <a:moveTo>
                      <a:pt x="151507" y="507163"/>
                    </a:moveTo>
                    <a:cubicBezTo>
                      <a:pt x="149712" y="507163"/>
                      <a:pt x="147917" y="506265"/>
                      <a:pt x="147018" y="504469"/>
                    </a:cubicBezTo>
                    <a:cubicBezTo>
                      <a:pt x="147018" y="503571"/>
                      <a:pt x="147018" y="501775"/>
                      <a:pt x="147917" y="500877"/>
                    </a:cubicBezTo>
                    <a:cubicBezTo>
                      <a:pt x="148814" y="499979"/>
                      <a:pt x="150610" y="500877"/>
                      <a:pt x="151507" y="501775"/>
                    </a:cubicBezTo>
                    <a:cubicBezTo>
                      <a:pt x="151507" y="501775"/>
                      <a:pt x="151507" y="501775"/>
                      <a:pt x="151507" y="501775"/>
                    </a:cubicBezTo>
                    <a:cubicBezTo>
                      <a:pt x="151507" y="501775"/>
                      <a:pt x="152406" y="501775"/>
                      <a:pt x="155099" y="499979"/>
                    </a:cubicBezTo>
                    <a:cubicBezTo>
                      <a:pt x="179340" y="480222"/>
                      <a:pt x="245779" y="346416"/>
                      <a:pt x="245779" y="324863"/>
                    </a:cubicBezTo>
                    <a:cubicBezTo>
                      <a:pt x="245779" y="298820"/>
                      <a:pt x="235903" y="274573"/>
                      <a:pt x="216151" y="231468"/>
                    </a:cubicBezTo>
                    <a:cubicBezTo>
                      <a:pt x="211662" y="221589"/>
                      <a:pt x="207173" y="210813"/>
                      <a:pt x="201786" y="198241"/>
                    </a:cubicBezTo>
                    <a:cubicBezTo>
                      <a:pt x="178442" y="144359"/>
                      <a:pt x="155997" y="105743"/>
                      <a:pt x="130858" y="72516"/>
                    </a:cubicBezTo>
                    <a:cubicBezTo>
                      <a:pt x="111105" y="46473"/>
                      <a:pt x="78784" y="36595"/>
                      <a:pt x="50951" y="27615"/>
                    </a:cubicBezTo>
                    <a:cubicBezTo>
                      <a:pt x="31199" y="21328"/>
                      <a:pt x="12345" y="15042"/>
                      <a:pt x="673" y="4266"/>
                    </a:cubicBezTo>
                    <a:cubicBezTo>
                      <a:pt x="-224" y="3368"/>
                      <a:pt x="-224" y="1572"/>
                      <a:pt x="673" y="674"/>
                    </a:cubicBezTo>
                    <a:cubicBezTo>
                      <a:pt x="1571" y="-225"/>
                      <a:pt x="3367" y="-225"/>
                      <a:pt x="4265" y="674"/>
                    </a:cubicBezTo>
                    <a:cubicBezTo>
                      <a:pt x="15936" y="10552"/>
                      <a:pt x="33893" y="16838"/>
                      <a:pt x="52747" y="22226"/>
                    </a:cubicBezTo>
                    <a:cubicBezTo>
                      <a:pt x="81477" y="31207"/>
                      <a:pt x="113799" y="41983"/>
                      <a:pt x="134449" y="68924"/>
                    </a:cubicBezTo>
                    <a:cubicBezTo>
                      <a:pt x="160486" y="103049"/>
                      <a:pt x="182931" y="141665"/>
                      <a:pt x="206275" y="196444"/>
                    </a:cubicBezTo>
                    <a:cubicBezTo>
                      <a:pt x="211662" y="209017"/>
                      <a:pt x="217048" y="219793"/>
                      <a:pt x="220640" y="229672"/>
                    </a:cubicBezTo>
                    <a:cubicBezTo>
                      <a:pt x="240392" y="273675"/>
                      <a:pt x="251166" y="297922"/>
                      <a:pt x="251166" y="324863"/>
                    </a:cubicBezTo>
                    <a:cubicBezTo>
                      <a:pt x="251166" y="345518"/>
                      <a:pt x="175749" y="501775"/>
                      <a:pt x="153303" y="507163"/>
                    </a:cubicBezTo>
                    <a:cubicBezTo>
                      <a:pt x="153303" y="507163"/>
                      <a:pt x="152406" y="507163"/>
                      <a:pt x="151507" y="507163"/>
                    </a:cubicBezTo>
                  </a:path>
                </a:pathLst>
              </a:custGeom>
              <a:solidFill>
                <a:srgbClr val="1D1D1B"/>
              </a:solidFill>
              <a:ln w="8971" cap="flat">
                <a:noFill/>
                <a:prstDash val="solid"/>
                <a:miter/>
              </a:ln>
            </p:spPr>
            <p:txBody>
              <a:bodyPr rtlCol="0" anchor="ctr"/>
              <a:lstStyle/>
              <a:p>
                <a:endParaRPr lang="en-US"/>
              </a:p>
            </p:txBody>
          </p:sp>
          <p:sp>
            <p:nvSpPr>
              <p:cNvPr id="1688" name="Freeform 1687">
                <a:extLst>
                  <a:ext uri="{FF2B5EF4-FFF2-40B4-BE49-F238E27FC236}">
                    <a16:creationId xmlns:a16="http://schemas.microsoft.com/office/drawing/2014/main" id="{B686AAC0-C224-744B-0692-A3E8F3682BBF}"/>
                  </a:ext>
                </a:extLst>
              </p:cNvPr>
              <p:cNvSpPr/>
              <p:nvPr/>
            </p:nvSpPr>
            <p:spPr>
              <a:xfrm>
                <a:off x="12542838" y="6007519"/>
                <a:ext cx="73541" cy="47466"/>
              </a:xfrm>
              <a:custGeom>
                <a:avLst/>
                <a:gdLst>
                  <a:gd name="connsiteX0" fmla="*/ 72244 w 73541"/>
                  <a:gd name="connsiteY0" fmla="*/ 46568 h 47466"/>
                  <a:gd name="connsiteX1" fmla="*/ 70449 w 73541"/>
                  <a:gd name="connsiteY1" fmla="*/ 45670 h 47466"/>
                  <a:gd name="connsiteX2" fmla="*/ 53390 w 73541"/>
                  <a:gd name="connsiteY2" fmla="*/ 18729 h 47466"/>
                  <a:gd name="connsiteX3" fmla="*/ 45310 w 73541"/>
                  <a:gd name="connsiteY3" fmla="*/ 6157 h 47466"/>
                  <a:gd name="connsiteX4" fmla="*/ 24660 w 73541"/>
                  <a:gd name="connsiteY4" fmla="*/ 10647 h 47466"/>
                  <a:gd name="connsiteX5" fmla="*/ 21967 w 73541"/>
                  <a:gd name="connsiteY5" fmla="*/ 12443 h 47466"/>
                  <a:gd name="connsiteX6" fmla="*/ 5806 w 73541"/>
                  <a:gd name="connsiteY6" fmla="*/ 26812 h 47466"/>
                  <a:gd name="connsiteX7" fmla="*/ 5806 w 73541"/>
                  <a:gd name="connsiteY7" fmla="*/ 26812 h 47466"/>
                  <a:gd name="connsiteX8" fmla="*/ 21967 w 73541"/>
                  <a:gd name="connsiteY8" fmla="*/ 23219 h 47466"/>
                  <a:gd name="connsiteX9" fmla="*/ 47106 w 73541"/>
                  <a:gd name="connsiteY9" fmla="*/ 28608 h 47466"/>
                  <a:gd name="connsiteX10" fmla="*/ 46208 w 73541"/>
                  <a:gd name="connsiteY10" fmla="*/ 32200 h 47466"/>
                  <a:gd name="connsiteX11" fmla="*/ 42616 w 73541"/>
                  <a:gd name="connsiteY11" fmla="*/ 31302 h 47466"/>
                  <a:gd name="connsiteX12" fmla="*/ 23762 w 73541"/>
                  <a:gd name="connsiteY12" fmla="*/ 28608 h 47466"/>
                  <a:gd name="connsiteX13" fmla="*/ 4010 w 73541"/>
                  <a:gd name="connsiteY13" fmla="*/ 32200 h 47466"/>
                  <a:gd name="connsiteX14" fmla="*/ 419 w 73541"/>
                  <a:gd name="connsiteY14" fmla="*/ 28608 h 47466"/>
                  <a:gd name="connsiteX15" fmla="*/ 19273 w 73541"/>
                  <a:gd name="connsiteY15" fmla="*/ 8851 h 47466"/>
                  <a:gd name="connsiteX16" fmla="*/ 21967 w 73541"/>
                  <a:gd name="connsiteY16" fmla="*/ 7055 h 47466"/>
                  <a:gd name="connsiteX17" fmla="*/ 48003 w 73541"/>
                  <a:gd name="connsiteY17" fmla="*/ 3463 h 47466"/>
                  <a:gd name="connsiteX18" fmla="*/ 56981 w 73541"/>
                  <a:gd name="connsiteY18" fmla="*/ 17831 h 47466"/>
                  <a:gd name="connsiteX19" fmla="*/ 73143 w 73541"/>
                  <a:gd name="connsiteY19" fmla="*/ 43874 h 47466"/>
                  <a:gd name="connsiteX20" fmla="*/ 73143 w 73541"/>
                  <a:gd name="connsiteY20" fmla="*/ 47466 h 47466"/>
                  <a:gd name="connsiteX21" fmla="*/ 71347 w 73541"/>
                  <a:gd name="connsiteY21" fmla="*/ 47466 h 47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3541" h="47466">
                    <a:moveTo>
                      <a:pt x="72244" y="46568"/>
                    </a:moveTo>
                    <a:cubicBezTo>
                      <a:pt x="72244" y="46568"/>
                      <a:pt x="70449" y="46568"/>
                      <a:pt x="70449" y="45670"/>
                    </a:cubicBezTo>
                    <a:cubicBezTo>
                      <a:pt x="62369" y="35792"/>
                      <a:pt x="57880" y="26812"/>
                      <a:pt x="53390" y="18729"/>
                    </a:cubicBezTo>
                    <a:cubicBezTo>
                      <a:pt x="50697" y="13341"/>
                      <a:pt x="48003" y="7953"/>
                      <a:pt x="45310" y="6157"/>
                    </a:cubicBezTo>
                    <a:cubicBezTo>
                      <a:pt x="39923" y="1667"/>
                      <a:pt x="33638" y="5259"/>
                      <a:pt x="24660" y="10647"/>
                    </a:cubicBezTo>
                    <a:lnTo>
                      <a:pt x="21967" y="12443"/>
                    </a:lnTo>
                    <a:cubicBezTo>
                      <a:pt x="14784" y="16933"/>
                      <a:pt x="4908" y="22321"/>
                      <a:pt x="5806" y="26812"/>
                    </a:cubicBezTo>
                    <a:cubicBezTo>
                      <a:pt x="5806" y="26812"/>
                      <a:pt x="5806" y="26812"/>
                      <a:pt x="5806" y="26812"/>
                    </a:cubicBezTo>
                    <a:cubicBezTo>
                      <a:pt x="8499" y="27709"/>
                      <a:pt x="14784" y="26812"/>
                      <a:pt x="21967" y="23219"/>
                    </a:cubicBezTo>
                    <a:cubicBezTo>
                      <a:pt x="29149" y="19627"/>
                      <a:pt x="42616" y="18729"/>
                      <a:pt x="47106" y="28608"/>
                    </a:cubicBezTo>
                    <a:cubicBezTo>
                      <a:pt x="47106" y="29506"/>
                      <a:pt x="47106" y="31302"/>
                      <a:pt x="46208" y="32200"/>
                    </a:cubicBezTo>
                    <a:cubicBezTo>
                      <a:pt x="45310" y="32200"/>
                      <a:pt x="43514" y="32200"/>
                      <a:pt x="42616" y="31302"/>
                    </a:cubicBezTo>
                    <a:cubicBezTo>
                      <a:pt x="39923" y="25015"/>
                      <a:pt x="29149" y="26812"/>
                      <a:pt x="23762" y="28608"/>
                    </a:cubicBezTo>
                    <a:cubicBezTo>
                      <a:pt x="19273" y="30404"/>
                      <a:pt x="9397" y="34894"/>
                      <a:pt x="4010" y="32200"/>
                    </a:cubicBezTo>
                    <a:cubicBezTo>
                      <a:pt x="2214" y="32200"/>
                      <a:pt x="1317" y="30404"/>
                      <a:pt x="419" y="28608"/>
                    </a:cubicBezTo>
                    <a:cubicBezTo>
                      <a:pt x="-2275" y="20525"/>
                      <a:pt x="8499" y="14239"/>
                      <a:pt x="19273" y="8851"/>
                    </a:cubicBezTo>
                    <a:lnTo>
                      <a:pt x="21967" y="7055"/>
                    </a:lnTo>
                    <a:cubicBezTo>
                      <a:pt x="30945" y="1667"/>
                      <a:pt x="39923" y="-3722"/>
                      <a:pt x="48003" y="3463"/>
                    </a:cubicBezTo>
                    <a:cubicBezTo>
                      <a:pt x="51595" y="6157"/>
                      <a:pt x="54288" y="11545"/>
                      <a:pt x="56981" y="17831"/>
                    </a:cubicBezTo>
                    <a:cubicBezTo>
                      <a:pt x="60573" y="25015"/>
                      <a:pt x="65062" y="33996"/>
                      <a:pt x="73143" y="43874"/>
                    </a:cubicBezTo>
                    <a:cubicBezTo>
                      <a:pt x="74040" y="44772"/>
                      <a:pt x="73143" y="46568"/>
                      <a:pt x="73143" y="47466"/>
                    </a:cubicBezTo>
                    <a:cubicBezTo>
                      <a:pt x="73143" y="47466"/>
                      <a:pt x="72244" y="47466"/>
                      <a:pt x="71347" y="47466"/>
                    </a:cubicBezTo>
                  </a:path>
                </a:pathLst>
              </a:custGeom>
              <a:solidFill>
                <a:srgbClr val="1D1D1B"/>
              </a:solidFill>
              <a:ln w="8971" cap="flat">
                <a:noFill/>
                <a:prstDash val="solid"/>
                <a:miter/>
              </a:ln>
            </p:spPr>
            <p:txBody>
              <a:bodyPr rtlCol="0" anchor="ctr"/>
              <a:lstStyle/>
              <a:p>
                <a:endParaRPr lang="en-US"/>
              </a:p>
            </p:txBody>
          </p:sp>
          <p:sp>
            <p:nvSpPr>
              <p:cNvPr id="1689" name="Freeform 1688">
                <a:extLst>
                  <a:ext uri="{FF2B5EF4-FFF2-40B4-BE49-F238E27FC236}">
                    <a16:creationId xmlns:a16="http://schemas.microsoft.com/office/drawing/2014/main" id="{49501350-74F0-DAB7-26EB-01A744FEA6CF}"/>
                  </a:ext>
                </a:extLst>
              </p:cNvPr>
              <p:cNvSpPr/>
              <p:nvPr/>
            </p:nvSpPr>
            <p:spPr>
              <a:xfrm>
                <a:off x="12539009" y="6035336"/>
                <a:ext cx="96723" cy="41202"/>
              </a:xfrm>
              <a:custGeom>
                <a:avLst/>
                <a:gdLst>
                  <a:gd name="connsiteX0" fmla="*/ 8737 w 96723"/>
                  <a:gd name="connsiteY0" fmla="*/ 39407 h 41202"/>
                  <a:gd name="connsiteX1" fmla="*/ 657 w 96723"/>
                  <a:gd name="connsiteY1" fmla="*/ 34916 h 41202"/>
                  <a:gd name="connsiteX2" fmla="*/ 6942 w 96723"/>
                  <a:gd name="connsiteY2" fmla="*/ 22344 h 41202"/>
                  <a:gd name="connsiteX3" fmla="*/ 17716 w 96723"/>
                  <a:gd name="connsiteY3" fmla="*/ 16956 h 41202"/>
                  <a:gd name="connsiteX4" fmla="*/ 32081 w 96723"/>
                  <a:gd name="connsiteY4" fmla="*/ 10669 h 41202"/>
                  <a:gd name="connsiteX5" fmla="*/ 38365 w 96723"/>
                  <a:gd name="connsiteY5" fmla="*/ 7077 h 41202"/>
                  <a:gd name="connsiteX6" fmla="*/ 65300 w 96723"/>
                  <a:gd name="connsiteY6" fmla="*/ 1689 h 41202"/>
                  <a:gd name="connsiteX7" fmla="*/ 70687 w 96723"/>
                  <a:gd name="connsiteY7" fmla="*/ 7077 h 41202"/>
                  <a:gd name="connsiteX8" fmla="*/ 94929 w 96723"/>
                  <a:gd name="connsiteY8" fmla="*/ 27732 h 41202"/>
                  <a:gd name="connsiteX9" fmla="*/ 96724 w 96723"/>
                  <a:gd name="connsiteY9" fmla="*/ 31324 h 41202"/>
                  <a:gd name="connsiteX10" fmla="*/ 93133 w 96723"/>
                  <a:gd name="connsiteY10" fmla="*/ 33120 h 41202"/>
                  <a:gd name="connsiteX11" fmla="*/ 67096 w 96723"/>
                  <a:gd name="connsiteY11" fmla="*/ 10669 h 41202"/>
                  <a:gd name="connsiteX12" fmla="*/ 62607 w 96723"/>
                  <a:gd name="connsiteY12" fmla="*/ 6179 h 41202"/>
                  <a:gd name="connsiteX13" fmla="*/ 41059 w 96723"/>
                  <a:gd name="connsiteY13" fmla="*/ 11568 h 41202"/>
                  <a:gd name="connsiteX14" fmla="*/ 34774 w 96723"/>
                  <a:gd name="connsiteY14" fmla="*/ 15160 h 41202"/>
                  <a:gd name="connsiteX15" fmla="*/ 19511 w 96723"/>
                  <a:gd name="connsiteY15" fmla="*/ 22344 h 41202"/>
                  <a:gd name="connsiteX16" fmla="*/ 10533 w 96723"/>
                  <a:gd name="connsiteY16" fmla="*/ 26834 h 41202"/>
                  <a:gd name="connsiteX17" fmla="*/ 6044 w 96723"/>
                  <a:gd name="connsiteY17" fmla="*/ 33120 h 41202"/>
                  <a:gd name="connsiteX18" fmla="*/ 16818 w 96723"/>
                  <a:gd name="connsiteY18" fmla="*/ 33120 h 41202"/>
                  <a:gd name="connsiteX19" fmla="*/ 18614 w 96723"/>
                  <a:gd name="connsiteY19" fmla="*/ 33120 h 41202"/>
                  <a:gd name="connsiteX20" fmla="*/ 41957 w 96723"/>
                  <a:gd name="connsiteY20" fmla="*/ 25038 h 41202"/>
                  <a:gd name="connsiteX21" fmla="*/ 42854 w 96723"/>
                  <a:gd name="connsiteY21" fmla="*/ 25038 h 41202"/>
                  <a:gd name="connsiteX22" fmla="*/ 62607 w 96723"/>
                  <a:gd name="connsiteY22" fmla="*/ 27732 h 41202"/>
                  <a:gd name="connsiteX23" fmla="*/ 61709 w 96723"/>
                  <a:gd name="connsiteY23" fmla="*/ 31324 h 41202"/>
                  <a:gd name="connsiteX24" fmla="*/ 58118 w 96723"/>
                  <a:gd name="connsiteY24" fmla="*/ 30426 h 41202"/>
                  <a:gd name="connsiteX25" fmla="*/ 44650 w 96723"/>
                  <a:gd name="connsiteY25" fmla="*/ 30426 h 41202"/>
                  <a:gd name="connsiteX26" fmla="*/ 43753 w 96723"/>
                  <a:gd name="connsiteY26" fmla="*/ 30426 h 41202"/>
                  <a:gd name="connsiteX27" fmla="*/ 19511 w 96723"/>
                  <a:gd name="connsiteY27" fmla="*/ 39407 h 41202"/>
                  <a:gd name="connsiteX28" fmla="*/ 17716 w 96723"/>
                  <a:gd name="connsiteY28" fmla="*/ 39407 h 41202"/>
                  <a:gd name="connsiteX29" fmla="*/ 8737 w 96723"/>
                  <a:gd name="connsiteY29" fmla="*/ 41202 h 41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6723" h="41202">
                    <a:moveTo>
                      <a:pt x="8737" y="39407"/>
                    </a:moveTo>
                    <a:cubicBezTo>
                      <a:pt x="5146" y="39407"/>
                      <a:pt x="1555" y="38508"/>
                      <a:pt x="657" y="34916"/>
                    </a:cubicBezTo>
                    <a:cubicBezTo>
                      <a:pt x="-2037" y="28630"/>
                      <a:pt x="4248" y="24140"/>
                      <a:pt x="6942" y="22344"/>
                    </a:cubicBezTo>
                    <a:cubicBezTo>
                      <a:pt x="10533" y="20548"/>
                      <a:pt x="13226" y="18752"/>
                      <a:pt x="17716" y="16956"/>
                    </a:cubicBezTo>
                    <a:cubicBezTo>
                      <a:pt x="21307" y="15160"/>
                      <a:pt x="25796" y="13363"/>
                      <a:pt x="32081" y="10669"/>
                    </a:cubicBezTo>
                    <a:cubicBezTo>
                      <a:pt x="33876" y="9771"/>
                      <a:pt x="36570" y="7975"/>
                      <a:pt x="38365" y="7077"/>
                    </a:cubicBezTo>
                    <a:cubicBezTo>
                      <a:pt x="46446" y="2587"/>
                      <a:pt x="56322" y="-2801"/>
                      <a:pt x="65300" y="1689"/>
                    </a:cubicBezTo>
                    <a:cubicBezTo>
                      <a:pt x="66198" y="1689"/>
                      <a:pt x="67994" y="3485"/>
                      <a:pt x="70687" y="7077"/>
                    </a:cubicBezTo>
                    <a:cubicBezTo>
                      <a:pt x="76074" y="13363"/>
                      <a:pt x="85950" y="25038"/>
                      <a:pt x="94929" y="27732"/>
                    </a:cubicBezTo>
                    <a:cubicBezTo>
                      <a:pt x="95826" y="27732"/>
                      <a:pt x="96724" y="29528"/>
                      <a:pt x="96724" y="31324"/>
                    </a:cubicBezTo>
                    <a:cubicBezTo>
                      <a:pt x="96724" y="32222"/>
                      <a:pt x="94929" y="33120"/>
                      <a:pt x="93133" y="33120"/>
                    </a:cubicBezTo>
                    <a:cubicBezTo>
                      <a:pt x="83257" y="29528"/>
                      <a:pt x="72483" y="17854"/>
                      <a:pt x="67096" y="10669"/>
                    </a:cubicBezTo>
                    <a:cubicBezTo>
                      <a:pt x="65300" y="8873"/>
                      <a:pt x="63505" y="7077"/>
                      <a:pt x="62607" y="6179"/>
                    </a:cubicBezTo>
                    <a:cubicBezTo>
                      <a:pt x="55424" y="2587"/>
                      <a:pt x="48242" y="6179"/>
                      <a:pt x="41059" y="11568"/>
                    </a:cubicBezTo>
                    <a:cubicBezTo>
                      <a:pt x="39264" y="12466"/>
                      <a:pt x="36570" y="14261"/>
                      <a:pt x="34774" y="15160"/>
                    </a:cubicBezTo>
                    <a:cubicBezTo>
                      <a:pt x="28490" y="18752"/>
                      <a:pt x="23103" y="20548"/>
                      <a:pt x="19511" y="22344"/>
                    </a:cubicBezTo>
                    <a:cubicBezTo>
                      <a:pt x="15920" y="24140"/>
                      <a:pt x="13226" y="25038"/>
                      <a:pt x="10533" y="26834"/>
                    </a:cubicBezTo>
                    <a:cubicBezTo>
                      <a:pt x="6942" y="29528"/>
                      <a:pt x="5146" y="31324"/>
                      <a:pt x="6044" y="33120"/>
                    </a:cubicBezTo>
                    <a:cubicBezTo>
                      <a:pt x="6044" y="34916"/>
                      <a:pt x="13226" y="34018"/>
                      <a:pt x="16818" y="33120"/>
                    </a:cubicBezTo>
                    <a:lnTo>
                      <a:pt x="18614" y="33120"/>
                    </a:lnTo>
                    <a:cubicBezTo>
                      <a:pt x="24898" y="31324"/>
                      <a:pt x="33876" y="27732"/>
                      <a:pt x="41957" y="25038"/>
                    </a:cubicBezTo>
                    <a:lnTo>
                      <a:pt x="42854" y="25038"/>
                    </a:lnTo>
                    <a:cubicBezTo>
                      <a:pt x="51833" y="20548"/>
                      <a:pt x="59913" y="23242"/>
                      <a:pt x="62607" y="27732"/>
                    </a:cubicBezTo>
                    <a:cubicBezTo>
                      <a:pt x="62607" y="28630"/>
                      <a:pt x="62607" y="30426"/>
                      <a:pt x="61709" y="31324"/>
                    </a:cubicBezTo>
                    <a:cubicBezTo>
                      <a:pt x="60811" y="31324"/>
                      <a:pt x="59016" y="31324"/>
                      <a:pt x="58118" y="30426"/>
                    </a:cubicBezTo>
                    <a:cubicBezTo>
                      <a:pt x="58118" y="28630"/>
                      <a:pt x="51833" y="26834"/>
                      <a:pt x="44650" y="30426"/>
                    </a:cubicBezTo>
                    <a:lnTo>
                      <a:pt x="43753" y="30426"/>
                    </a:lnTo>
                    <a:cubicBezTo>
                      <a:pt x="35672" y="34018"/>
                      <a:pt x="25796" y="38508"/>
                      <a:pt x="19511" y="39407"/>
                    </a:cubicBezTo>
                    <a:lnTo>
                      <a:pt x="17716" y="39407"/>
                    </a:lnTo>
                    <a:cubicBezTo>
                      <a:pt x="15022" y="39407"/>
                      <a:pt x="11431" y="41202"/>
                      <a:pt x="8737" y="41202"/>
                    </a:cubicBezTo>
                  </a:path>
                </a:pathLst>
              </a:custGeom>
              <a:solidFill>
                <a:srgbClr val="1D1D1B"/>
              </a:solidFill>
              <a:ln w="8971" cap="flat">
                <a:noFill/>
                <a:prstDash val="solid"/>
                <a:miter/>
              </a:ln>
            </p:spPr>
            <p:txBody>
              <a:bodyPr rtlCol="0" anchor="ctr"/>
              <a:lstStyle/>
              <a:p>
                <a:endParaRPr lang="en-US"/>
              </a:p>
            </p:txBody>
          </p:sp>
          <p:sp>
            <p:nvSpPr>
              <p:cNvPr id="1690" name="Freeform 1689">
                <a:extLst>
                  <a:ext uri="{FF2B5EF4-FFF2-40B4-BE49-F238E27FC236}">
                    <a16:creationId xmlns:a16="http://schemas.microsoft.com/office/drawing/2014/main" id="{3D111AB8-8256-2A58-A260-55FFC4B08097}"/>
                  </a:ext>
                </a:extLst>
              </p:cNvPr>
              <p:cNvSpPr/>
              <p:nvPr/>
            </p:nvSpPr>
            <p:spPr>
              <a:xfrm>
                <a:off x="12536972" y="6061172"/>
                <a:ext cx="79361" cy="34224"/>
              </a:xfrm>
              <a:custGeom>
                <a:avLst/>
                <a:gdLst>
                  <a:gd name="connsiteX0" fmla="*/ 13467 w 79361"/>
                  <a:gd name="connsiteY0" fmla="*/ 34225 h 34224"/>
                  <a:gd name="connsiteX1" fmla="*/ 10774 w 79361"/>
                  <a:gd name="connsiteY1" fmla="*/ 34225 h 34224"/>
                  <a:gd name="connsiteX2" fmla="*/ 0 w 79361"/>
                  <a:gd name="connsiteY2" fmla="*/ 27041 h 34224"/>
                  <a:gd name="connsiteX3" fmla="*/ 5387 w 79361"/>
                  <a:gd name="connsiteY3" fmla="*/ 18061 h 34224"/>
                  <a:gd name="connsiteX4" fmla="*/ 18855 w 79361"/>
                  <a:gd name="connsiteY4" fmla="*/ 13570 h 34224"/>
                  <a:gd name="connsiteX5" fmla="*/ 42198 w 79361"/>
                  <a:gd name="connsiteY5" fmla="*/ 6386 h 34224"/>
                  <a:gd name="connsiteX6" fmla="*/ 77213 w 79361"/>
                  <a:gd name="connsiteY6" fmla="*/ 998 h 34224"/>
                  <a:gd name="connsiteX7" fmla="*/ 79009 w 79361"/>
                  <a:gd name="connsiteY7" fmla="*/ 3692 h 34224"/>
                  <a:gd name="connsiteX8" fmla="*/ 76315 w 79361"/>
                  <a:gd name="connsiteY8" fmla="*/ 5488 h 34224"/>
                  <a:gd name="connsiteX9" fmla="*/ 43994 w 79361"/>
                  <a:gd name="connsiteY9" fmla="*/ 10876 h 34224"/>
                  <a:gd name="connsiteX10" fmla="*/ 20650 w 79361"/>
                  <a:gd name="connsiteY10" fmla="*/ 18061 h 34224"/>
                  <a:gd name="connsiteX11" fmla="*/ 8978 w 79361"/>
                  <a:gd name="connsiteY11" fmla="*/ 21653 h 34224"/>
                  <a:gd name="connsiteX12" fmla="*/ 6285 w 79361"/>
                  <a:gd name="connsiteY12" fmla="*/ 25245 h 34224"/>
                  <a:gd name="connsiteX13" fmla="*/ 12570 w 79361"/>
                  <a:gd name="connsiteY13" fmla="*/ 27939 h 34224"/>
                  <a:gd name="connsiteX14" fmla="*/ 35913 w 79361"/>
                  <a:gd name="connsiteY14" fmla="*/ 24347 h 34224"/>
                  <a:gd name="connsiteX15" fmla="*/ 68235 w 79361"/>
                  <a:gd name="connsiteY15" fmla="*/ 27041 h 34224"/>
                  <a:gd name="connsiteX16" fmla="*/ 66439 w 79361"/>
                  <a:gd name="connsiteY16" fmla="*/ 30633 h 34224"/>
                  <a:gd name="connsiteX17" fmla="*/ 62848 w 79361"/>
                  <a:gd name="connsiteY17" fmla="*/ 28837 h 34224"/>
                  <a:gd name="connsiteX18" fmla="*/ 35913 w 79361"/>
                  <a:gd name="connsiteY18" fmla="*/ 29735 h 34224"/>
                  <a:gd name="connsiteX19" fmla="*/ 13467 w 79361"/>
                  <a:gd name="connsiteY19" fmla="*/ 33327 h 3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9361" h="34224">
                    <a:moveTo>
                      <a:pt x="13467" y="34225"/>
                    </a:moveTo>
                    <a:cubicBezTo>
                      <a:pt x="12570" y="34225"/>
                      <a:pt x="11672" y="34225"/>
                      <a:pt x="10774" y="34225"/>
                    </a:cubicBezTo>
                    <a:cubicBezTo>
                      <a:pt x="5387" y="34225"/>
                      <a:pt x="898" y="30633"/>
                      <a:pt x="0" y="27041"/>
                    </a:cubicBezTo>
                    <a:cubicBezTo>
                      <a:pt x="0" y="25245"/>
                      <a:pt x="0" y="21653"/>
                      <a:pt x="5387" y="18061"/>
                    </a:cubicBezTo>
                    <a:cubicBezTo>
                      <a:pt x="8081" y="16264"/>
                      <a:pt x="12570" y="15366"/>
                      <a:pt x="18855" y="13570"/>
                    </a:cubicBezTo>
                    <a:cubicBezTo>
                      <a:pt x="25140" y="11774"/>
                      <a:pt x="33220" y="9978"/>
                      <a:pt x="42198" y="6386"/>
                    </a:cubicBezTo>
                    <a:cubicBezTo>
                      <a:pt x="60154" y="-798"/>
                      <a:pt x="65542" y="-798"/>
                      <a:pt x="77213" y="998"/>
                    </a:cubicBezTo>
                    <a:cubicBezTo>
                      <a:pt x="79009" y="998"/>
                      <a:pt x="79907" y="2794"/>
                      <a:pt x="79009" y="3692"/>
                    </a:cubicBezTo>
                    <a:cubicBezTo>
                      <a:pt x="79009" y="5488"/>
                      <a:pt x="77213" y="6386"/>
                      <a:pt x="76315" y="5488"/>
                    </a:cubicBezTo>
                    <a:cubicBezTo>
                      <a:pt x="65542" y="4590"/>
                      <a:pt x="61950" y="3692"/>
                      <a:pt x="43994" y="10876"/>
                    </a:cubicBezTo>
                    <a:cubicBezTo>
                      <a:pt x="35015" y="14468"/>
                      <a:pt x="26935" y="16264"/>
                      <a:pt x="20650" y="18061"/>
                    </a:cubicBezTo>
                    <a:cubicBezTo>
                      <a:pt x="15263" y="19856"/>
                      <a:pt x="10774" y="20755"/>
                      <a:pt x="8978" y="21653"/>
                    </a:cubicBezTo>
                    <a:cubicBezTo>
                      <a:pt x="7183" y="22551"/>
                      <a:pt x="6285" y="24347"/>
                      <a:pt x="6285" y="25245"/>
                    </a:cubicBezTo>
                    <a:cubicBezTo>
                      <a:pt x="6285" y="26143"/>
                      <a:pt x="8978" y="27939"/>
                      <a:pt x="12570" y="27939"/>
                    </a:cubicBezTo>
                    <a:cubicBezTo>
                      <a:pt x="17956" y="27939"/>
                      <a:pt x="26935" y="26143"/>
                      <a:pt x="35913" y="24347"/>
                    </a:cubicBezTo>
                    <a:cubicBezTo>
                      <a:pt x="51176" y="20755"/>
                      <a:pt x="65542" y="18061"/>
                      <a:pt x="68235" y="27041"/>
                    </a:cubicBezTo>
                    <a:cubicBezTo>
                      <a:pt x="68235" y="28837"/>
                      <a:pt x="68235" y="29735"/>
                      <a:pt x="66439" y="30633"/>
                    </a:cubicBezTo>
                    <a:cubicBezTo>
                      <a:pt x="64643" y="30633"/>
                      <a:pt x="63746" y="30633"/>
                      <a:pt x="62848" y="28837"/>
                    </a:cubicBezTo>
                    <a:cubicBezTo>
                      <a:pt x="61950" y="24347"/>
                      <a:pt x="46687" y="27939"/>
                      <a:pt x="35913" y="29735"/>
                    </a:cubicBezTo>
                    <a:cubicBezTo>
                      <a:pt x="27833" y="31531"/>
                      <a:pt x="19752" y="33327"/>
                      <a:pt x="13467" y="33327"/>
                    </a:cubicBezTo>
                  </a:path>
                </a:pathLst>
              </a:custGeom>
              <a:solidFill>
                <a:srgbClr val="1D1D1B"/>
              </a:solidFill>
              <a:ln w="8971" cap="flat">
                <a:noFill/>
                <a:prstDash val="solid"/>
                <a:miter/>
              </a:ln>
            </p:spPr>
            <p:txBody>
              <a:bodyPr rtlCol="0" anchor="ctr"/>
              <a:lstStyle/>
              <a:p>
                <a:endParaRPr lang="en-US"/>
              </a:p>
            </p:txBody>
          </p:sp>
          <p:sp>
            <p:nvSpPr>
              <p:cNvPr id="1691" name="Freeform 1690">
                <a:extLst>
                  <a:ext uri="{FF2B5EF4-FFF2-40B4-BE49-F238E27FC236}">
                    <a16:creationId xmlns:a16="http://schemas.microsoft.com/office/drawing/2014/main" id="{641BD48D-2182-771F-0578-2DE46CFAF3A5}"/>
                  </a:ext>
                </a:extLst>
              </p:cNvPr>
              <p:cNvSpPr/>
              <p:nvPr/>
            </p:nvSpPr>
            <p:spPr>
              <a:xfrm>
                <a:off x="12544155" y="6088213"/>
                <a:ext cx="62847" cy="30533"/>
              </a:xfrm>
              <a:custGeom>
                <a:avLst/>
                <a:gdLst>
                  <a:gd name="connsiteX0" fmla="*/ 10773 w 62847"/>
                  <a:gd name="connsiteY0" fmla="*/ 30533 h 30533"/>
                  <a:gd name="connsiteX1" fmla="*/ 8978 w 62847"/>
                  <a:gd name="connsiteY1" fmla="*/ 30533 h 30533"/>
                  <a:gd name="connsiteX2" fmla="*/ 0 w 62847"/>
                  <a:gd name="connsiteY2" fmla="*/ 24247 h 30533"/>
                  <a:gd name="connsiteX3" fmla="*/ 2693 w 62847"/>
                  <a:gd name="connsiteY3" fmla="*/ 17063 h 30533"/>
                  <a:gd name="connsiteX4" fmla="*/ 17956 w 62847"/>
                  <a:gd name="connsiteY4" fmla="*/ 10776 h 30533"/>
                  <a:gd name="connsiteX5" fmla="*/ 23343 w 62847"/>
                  <a:gd name="connsiteY5" fmla="*/ 8980 h 30533"/>
                  <a:gd name="connsiteX6" fmla="*/ 60154 w 62847"/>
                  <a:gd name="connsiteY6" fmla="*/ 0 h 30533"/>
                  <a:gd name="connsiteX7" fmla="*/ 62848 w 62847"/>
                  <a:gd name="connsiteY7" fmla="*/ 2694 h 30533"/>
                  <a:gd name="connsiteX8" fmla="*/ 60154 w 62847"/>
                  <a:gd name="connsiteY8" fmla="*/ 5388 h 30533"/>
                  <a:gd name="connsiteX9" fmla="*/ 25139 w 62847"/>
                  <a:gd name="connsiteY9" fmla="*/ 13470 h 30533"/>
                  <a:gd name="connsiteX10" fmla="*/ 19752 w 62847"/>
                  <a:gd name="connsiteY10" fmla="*/ 15266 h 30533"/>
                  <a:gd name="connsiteX11" fmla="*/ 6284 w 62847"/>
                  <a:gd name="connsiteY11" fmla="*/ 20655 h 30533"/>
                  <a:gd name="connsiteX12" fmla="*/ 5387 w 62847"/>
                  <a:gd name="connsiteY12" fmla="*/ 22451 h 30533"/>
                  <a:gd name="connsiteX13" fmla="*/ 9876 w 62847"/>
                  <a:gd name="connsiteY13" fmla="*/ 25145 h 30533"/>
                  <a:gd name="connsiteX14" fmla="*/ 29628 w 62847"/>
                  <a:gd name="connsiteY14" fmla="*/ 22451 h 30533"/>
                  <a:gd name="connsiteX15" fmla="*/ 30526 w 62847"/>
                  <a:gd name="connsiteY15" fmla="*/ 22451 h 30533"/>
                  <a:gd name="connsiteX16" fmla="*/ 57460 w 62847"/>
                  <a:gd name="connsiteY16" fmla="*/ 22451 h 30533"/>
                  <a:gd name="connsiteX17" fmla="*/ 59256 w 62847"/>
                  <a:gd name="connsiteY17" fmla="*/ 25145 h 30533"/>
                  <a:gd name="connsiteX18" fmla="*/ 56563 w 62847"/>
                  <a:gd name="connsiteY18" fmla="*/ 26941 h 30533"/>
                  <a:gd name="connsiteX19" fmla="*/ 31424 w 62847"/>
                  <a:gd name="connsiteY19" fmla="*/ 26941 h 30533"/>
                  <a:gd name="connsiteX20" fmla="*/ 30526 w 62847"/>
                  <a:gd name="connsiteY20" fmla="*/ 26941 h 30533"/>
                  <a:gd name="connsiteX21" fmla="*/ 10773 w 62847"/>
                  <a:gd name="connsiteY21" fmla="*/ 30533 h 30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847" h="30533">
                    <a:moveTo>
                      <a:pt x="10773" y="30533"/>
                    </a:moveTo>
                    <a:cubicBezTo>
                      <a:pt x="10773" y="30533"/>
                      <a:pt x="9876" y="30533"/>
                      <a:pt x="8978" y="30533"/>
                    </a:cubicBezTo>
                    <a:cubicBezTo>
                      <a:pt x="4489" y="30533"/>
                      <a:pt x="898" y="27839"/>
                      <a:pt x="0" y="24247"/>
                    </a:cubicBezTo>
                    <a:cubicBezTo>
                      <a:pt x="0" y="21553"/>
                      <a:pt x="0" y="18858"/>
                      <a:pt x="2693" y="17063"/>
                    </a:cubicBezTo>
                    <a:cubicBezTo>
                      <a:pt x="6284" y="14368"/>
                      <a:pt x="12569" y="12572"/>
                      <a:pt x="17956" y="10776"/>
                    </a:cubicBezTo>
                    <a:lnTo>
                      <a:pt x="23343" y="8980"/>
                    </a:lnTo>
                    <a:cubicBezTo>
                      <a:pt x="34117" y="5388"/>
                      <a:pt x="51176" y="0"/>
                      <a:pt x="60154" y="0"/>
                    </a:cubicBezTo>
                    <a:cubicBezTo>
                      <a:pt x="61950" y="0"/>
                      <a:pt x="62848" y="898"/>
                      <a:pt x="62848" y="2694"/>
                    </a:cubicBezTo>
                    <a:cubicBezTo>
                      <a:pt x="62848" y="4490"/>
                      <a:pt x="61950" y="5388"/>
                      <a:pt x="60154" y="5388"/>
                    </a:cubicBezTo>
                    <a:cubicBezTo>
                      <a:pt x="52074" y="5388"/>
                      <a:pt x="35015" y="10776"/>
                      <a:pt x="25139" y="13470"/>
                    </a:cubicBezTo>
                    <a:lnTo>
                      <a:pt x="19752" y="15266"/>
                    </a:lnTo>
                    <a:cubicBezTo>
                      <a:pt x="15263" y="17063"/>
                      <a:pt x="8978" y="18858"/>
                      <a:pt x="6284" y="20655"/>
                    </a:cubicBezTo>
                    <a:cubicBezTo>
                      <a:pt x="6284" y="20655"/>
                      <a:pt x="5387" y="21553"/>
                      <a:pt x="5387" y="22451"/>
                    </a:cubicBezTo>
                    <a:cubicBezTo>
                      <a:pt x="5387" y="23349"/>
                      <a:pt x="7182" y="24247"/>
                      <a:pt x="9876" y="25145"/>
                    </a:cubicBezTo>
                    <a:cubicBezTo>
                      <a:pt x="14365" y="25145"/>
                      <a:pt x="22446" y="23349"/>
                      <a:pt x="29628" y="22451"/>
                    </a:cubicBezTo>
                    <a:lnTo>
                      <a:pt x="30526" y="22451"/>
                    </a:lnTo>
                    <a:cubicBezTo>
                      <a:pt x="39504" y="20655"/>
                      <a:pt x="52971" y="20655"/>
                      <a:pt x="57460" y="22451"/>
                    </a:cubicBezTo>
                    <a:cubicBezTo>
                      <a:pt x="59256" y="22451"/>
                      <a:pt x="60154" y="24247"/>
                      <a:pt x="59256" y="25145"/>
                    </a:cubicBezTo>
                    <a:cubicBezTo>
                      <a:pt x="59256" y="26941"/>
                      <a:pt x="57460" y="27839"/>
                      <a:pt x="56563" y="26941"/>
                    </a:cubicBezTo>
                    <a:cubicBezTo>
                      <a:pt x="51176" y="26941"/>
                      <a:pt x="38606" y="26043"/>
                      <a:pt x="31424" y="26941"/>
                    </a:cubicBezTo>
                    <a:lnTo>
                      <a:pt x="30526" y="26941"/>
                    </a:lnTo>
                    <a:cubicBezTo>
                      <a:pt x="23343" y="28737"/>
                      <a:pt x="16161" y="30533"/>
                      <a:pt x="10773" y="30533"/>
                    </a:cubicBezTo>
                  </a:path>
                </a:pathLst>
              </a:custGeom>
              <a:solidFill>
                <a:srgbClr val="1D1D1B"/>
              </a:solidFill>
              <a:ln w="8971" cap="flat">
                <a:noFill/>
                <a:prstDash val="solid"/>
                <a:miter/>
              </a:ln>
            </p:spPr>
            <p:txBody>
              <a:bodyPr rtlCol="0" anchor="ctr"/>
              <a:lstStyle/>
              <a:p>
                <a:endParaRPr lang="en-US"/>
              </a:p>
            </p:txBody>
          </p:sp>
          <p:sp>
            <p:nvSpPr>
              <p:cNvPr id="1692" name="Freeform 1691">
                <a:extLst>
                  <a:ext uri="{FF2B5EF4-FFF2-40B4-BE49-F238E27FC236}">
                    <a16:creationId xmlns:a16="http://schemas.microsoft.com/office/drawing/2014/main" id="{B54F4316-6168-BCD4-E817-ADE36D2D4CE6}"/>
                  </a:ext>
                </a:extLst>
              </p:cNvPr>
              <p:cNvSpPr/>
              <p:nvPr/>
            </p:nvSpPr>
            <p:spPr>
              <a:xfrm>
                <a:off x="12458490" y="5464721"/>
                <a:ext cx="29241" cy="8340"/>
              </a:xfrm>
              <a:custGeom>
                <a:avLst/>
                <a:gdLst>
                  <a:gd name="connsiteX0" fmla="*/ 27307 w 29241"/>
                  <a:gd name="connsiteY0" fmla="*/ 7442 h 8340"/>
                  <a:gd name="connsiteX1" fmla="*/ 25511 w 29241"/>
                  <a:gd name="connsiteY1" fmla="*/ 7442 h 8340"/>
                  <a:gd name="connsiteX2" fmla="*/ 3963 w 29241"/>
                  <a:gd name="connsiteY2" fmla="*/ 7442 h 8340"/>
                  <a:gd name="connsiteX3" fmla="*/ 372 w 29241"/>
                  <a:gd name="connsiteY3" fmla="*/ 6544 h 8340"/>
                  <a:gd name="connsiteX4" fmla="*/ 1270 w 29241"/>
                  <a:gd name="connsiteY4" fmla="*/ 2952 h 8340"/>
                  <a:gd name="connsiteX5" fmla="*/ 28204 w 29241"/>
                  <a:gd name="connsiteY5" fmla="*/ 3850 h 8340"/>
                  <a:gd name="connsiteX6" fmla="*/ 28204 w 29241"/>
                  <a:gd name="connsiteY6" fmla="*/ 7442 h 8340"/>
                  <a:gd name="connsiteX7" fmla="*/ 26409 w 29241"/>
                  <a:gd name="connsiteY7" fmla="*/ 8340 h 8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41" h="8340">
                    <a:moveTo>
                      <a:pt x="27307" y="7442"/>
                    </a:moveTo>
                    <a:cubicBezTo>
                      <a:pt x="27307" y="7442"/>
                      <a:pt x="26409" y="7442"/>
                      <a:pt x="25511" y="7442"/>
                    </a:cubicBezTo>
                    <a:cubicBezTo>
                      <a:pt x="20124" y="3850"/>
                      <a:pt x="11145" y="2952"/>
                      <a:pt x="3963" y="7442"/>
                    </a:cubicBezTo>
                    <a:cubicBezTo>
                      <a:pt x="3065" y="7442"/>
                      <a:pt x="1270" y="7442"/>
                      <a:pt x="372" y="6544"/>
                    </a:cubicBezTo>
                    <a:cubicBezTo>
                      <a:pt x="-526" y="5646"/>
                      <a:pt x="372" y="3850"/>
                      <a:pt x="1270" y="2952"/>
                    </a:cubicBezTo>
                    <a:cubicBezTo>
                      <a:pt x="9350" y="-1538"/>
                      <a:pt x="20124" y="-640"/>
                      <a:pt x="28204" y="3850"/>
                    </a:cubicBezTo>
                    <a:cubicBezTo>
                      <a:pt x="29102" y="3850"/>
                      <a:pt x="30000" y="6544"/>
                      <a:pt x="28204" y="7442"/>
                    </a:cubicBezTo>
                    <a:cubicBezTo>
                      <a:pt x="28204" y="7442"/>
                      <a:pt x="26409" y="8340"/>
                      <a:pt x="26409" y="8340"/>
                    </a:cubicBezTo>
                  </a:path>
                </a:pathLst>
              </a:custGeom>
              <a:solidFill>
                <a:srgbClr val="1D1D1B"/>
              </a:solidFill>
              <a:ln w="8971" cap="flat">
                <a:noFill/>
                <a:prstDash val="solid"/>
                <a:miter/>
              </a:ln>
            </p:spPr>
            <p:txBody>
              <a:bodyPr rtlCol="0" anchor="ctr"/>
              <a:lstStyle/>
              <a:p>
                <a:endParaRPr lang="en-US"/>
              </a:p>
            </p:txBody>
          </p:sp>
          <p:sp>
            <p:nvSpPr>
              <p:cNvPr id="1693" name="Freeform 1692">
                <a:extLst>
                  <a:ext uri="{FF2B5EF4-FFF2-40B4-BE49-F238E27FC236}">
                    <a16:creationId xmlns:a16="http://schemas.microsoft.com/office/drawing/2014/main" id="{A17F8482-92DC-0A60-DAEB-153800E16594}"/>
                  </a:ext>
                </a:extLst>
              </p:cNvPr>
              <p:cNvSpPr/>
              <p:nvPr/>
            </p:nvSpPr>
            <p:spPr>
              <a:xfrm>
                <a:off x="12496570" y="5457422"/>
                <a:ext cx="8978" cy="21026"/>
              </a:xfrm>
              <a:custGeom>
                <a:avLst/>
                <a:gdLst>
                  <a:gd name="connsiteX0" fmla="*/ 7183 w 8978"/>
                  <a:gd name="connsiteY0" fmla="*/ 21027 h 21026"/>
                  <a:gd name="connsiteX1" fmla="*/ 4489 w 8978"/>
                  <a:gd name="connsiteY1" fmla="*/ 19231 h 21026"/>
                  <a:gd name="connsiteX2" fmla="*/ 0 w 8978"/>
                  <a:gd name="connsiteY2" fmla="*/ 3964 h 21026"/>
                  <a:gd name="connsiteX3" fmla="*/ 898 w 8978"/>
                  <a:gd name="connsiteY3" fmla="*/ 372 h 21026"/>
                  <a:gd name="connsiteX4" fmla="*/ 4489 w 8978"/>
                  <a:gd name="connsiteY4" fmla="*/ 1270 h 21026"/>
                  <a:gd name="connsiteX5" fmla="*/ 8978 w 8978"/>
                  <a:gd name="connsiteY5" fmla="*/ 17435 h 21026"/>
                  <a:gd name="connsiteX6" fmla="*/ 7183 w 8978"/>
                  <a:gd name="connsiteY6" fmla="*/ 20129 h 21026"/>
                  <a:gd name="connsiteX7" fmla="*/ 7183 w 8978"/>
                  <a:gd name="connsiteY7" fmla="*/ 20129 h 21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78" h="21026">
                    <a:moveTo>
                      <a:pt x="7183" y="21027"/>
                    </a:moveTo>
                    <a:cubicBezTo>
                      <a:pt x="6285" y="21027"/>
                      <a:pt x="4489" y="20129"/>
                      <a:pt x="4489" y="19231"/>
                    </a:cubicBezTo>
                    <a:cubicBezTo>
                      <a:pt x="3592" y="13842"/>
                      <a:pt x="898" y="6658"/>
                      <a:pt x="0" y="3964"/>
                    </a:cubicBezTo>
                    <a:cubicBezTo>
                      <a:pt x="0" y="3066"/>
                      <a:pt x="0" y="1270"/>
                      <a:pt x="898" y="372"/>
                    </a:cubicBezTo>
                    <a:cubicBezTo>
                      <a:pt x="1796" y="-526"/>
                      <a:pt x="3592" y="372"/>
                      <a:pt x="4489" y="1270"/>
                    </a:cubicBezTo>
                    <a:cubicBezTo>
                      <a:pt x="5387" y="3964"/>
                      <a:pt x="8081" y="12046"/>
                      <a:pt x="8978" y="17435"/>
                    </a:cubicBezTo>
                    <a:cubicBezTo>
                      <a:pt x="8978" y="19231"/>
                      <a:pt x="8978" y="20129"/>
                      <a:pt x="7183" y="20129"/>
                    </a:cubicBezTo>
                    <a:cubicBezTo>
                      <a:pt x="7183" y="20129"/>
                      <a:pt x="7183" y="20129"/>
                      <a:pt x="7183" y="20129"/>
                    </a:cubicBezTo>
                  </a:path>
                </a:pathLst>
              </a:custGeom>
              <a:solidFill>
                <a:srgbClr val="1D1D1B"/>
              </a:solidFill>
              <a:ln w="8971" cap="flat">
                <a:noFill/>
                <a:prstDash val="solid"/>
                <a:miter/>
              </a:ln>
            </p:spPr>
            <p:txBody>
              <a:bodyPr rtlCol="0" anchor="ctr"/>
              <a:lstStyle/>
              <a:p>
                <a:endParaRPr lang="en-US"/>
              </a:p>
            </p:txBody>
          </p:sp>
          <p:sp>
            <p:nvSpPr>
              <p:cNvPr id="1694" name="Freeform 1693">
                <a:extLst>
                  <a:ext uri="{FF2B5EF4-FFF2-40B4-BE49-F238E27FC236}">
                    <a16:creationId xmlns:a16="http://schemas.microsoft.com/office/drawing/2014/main" id="{12F56F15-A106-CEF2-A6B1-41718F8B14C2}"/>
                  </a:ext>
                </a:extLst>
              </p:cNvPr>
              <p:cNvSpPr/>
              <p:nvPr/>
            </p:nvSpPr>
            <p:spPr>
              <a:xfrm>
                <a:off x="12353417" y="5371724"/>
                <a:ext cx="55518" cy="68109"/>
              </a:xfrm>
              <a:custGeom>
                <a:avLst/>
                <a:gdLst>
                  <a:gd name="connsiteX0" fmla="*/ 2195 w 55518"/>
                  <a:gd name="connsiteY0" fmla="*/ 67211 h 68109"/>
                  <a:gd name="connsiteX1" fmla="*/ 399 w 55518"/>
                  <a:gd name="connsiteY1" fmla="*/ 67211 h 68109"/>
                  <a:gd name="connsiteX2" fmla="*/ 399 w 55518"/>
                  <a:gd name="connsiteY2" fmla="*/ 63619 h 68109"/>
                  <a:gd name="connsiteX3" fmla="*/ 7582 w 55518"/>
                  <a:gd name="connsiteY3" fmla="*/ 44760 h 68109"/>
                  <a:gd name="connsiteX4" fmla="*/ 10275 w 55518"/>
                  <a:gd name="connsiteY4" fmla="*/ 31290 h 68109"/>
                  <a:gd name="connsiteX5" fmla="*/ 53370 w 55518"/>
                  <a:gd name="connsiteY5" fmla="*/ 757 h 68109"/>
                  <a:gd name="connsiteX6" fmla="*/ 55166 w 55518"/>
                  <a:gd name="connsiteY6" fmla="*/ 3451 h 68109"/>
                  <a:gd name="connsiteX7" fmla="*/ 52473 w 55518"/>
                  <a:gd name="connsiteY7" fmla="*/ 5247 h 68109"/>
                  <a:gd name="connsiteX8" fmla="*/ 15662 w 55518"/>
                  <a:gd name="connsiteY8" fmla="*/ 32188 h 68109"/>
                  <a:gd name="connsiteX9" fmla="*/ 12968 w 55518"/>
                  <a:gd name="connsiteY9" fmla="*/ 45659 h 68109"/>
                  <a:gd name="connsiteX10" fmla="*/ 3990 w 55518"/>
                  <a:gd name="connsiteY10" fmla="*/ 68109 h 68109"/>
                  <a:gd name="connsiteX11" fmla="*/ 2195 w 55518"/>
                  <a:gd name="connsiteY11" fmla="*/ 68109 h 68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5518" h="68109">
                    <a:moveTo>
                      <a:pt x="2195" y="67211"/>
                    </a:moveTo>
                    <a:cubicBezTo>
                      <a:pt x="2195" y="67211"/>
                      <a:pt x="399" y="67211"/>
                      <a:pt x="399" y="67211"/>
                    </a:cubicBezTo>
                    <a:cubicBezTo>
                      <a:pt x="-499" y="66313"/>
                      <a:pt x="399" y="64517"/>
                      <a:pt x="399" y="63619"/>
                    </a:cubicBezTo>
                    <a:cubicBezTo>
                      <a:pt x="4888" y="60027"/>
                      <a:pt x="5786" y="53741"/>
                      <a:pt x="7582" y="44760"/>
                    </a:cubicBezTo>
                    <a:cubicBezTo>
                      <a:pt x="7582" y="41168"/>
                      <a:pt x="9377" y="36678"/>
                      <a:pt x="10275" y="31290"/>
                    </a:cubicBezTo>
                    <a:cubicBezTo>
                      <a:pt x="14764" y="12431"/>
                      <a:pt x="32721" y="-3733"/>
                      <a:pt x="53370" y="757"/>
                    </a:cubicBezTo>
                    <a:cubicBezTo>
                      <a:pt x="55166" y="757"/>
                      <a:pt x="56064" y="2553"/>
                      <a:pt x="55166" y="3451"/>
                    </a:cubicBezTo>
                    <a:cubicBezTo>
                      <a:pt x="54269" y="4349"/>
                      <a:pt x="53370" y="6145"/>
                      <a:pt x="52473" y="5247"/>
                    </a:cubicBezTo>
                    <a:cubicBezTo>
                      <a:pt x="35414" y="1655"/>
                      <a:pt x="19253" y="16024"/>
                      <a:pt x="15662" y="32188"/>
                    </a:cubicBezTo>
                    <a:cubicBezTo>
                      <a:pt x="14764" y="37576"/>
                      <a:pt x="13867" y="42066"/>
                      <a:pt x="12968" y="45659"/>
                    </a:cubicBezTo>
                    <a:cubicBezTo>
                      <a:pt x="11173" y="56435"/>
                      <a:pt x="9377" y="62721"/>
                      <a:pt x="3990" y="68109"/>
                    </a:cubicBezTo>
                    <a:cubicBezTo>
                      <a:pt x="3990" y="68109"/>
                      <a:pt x="3093" y="68109"/>
                      <a:pt x="2195" y="68109"/>
                    </a:cubicBezTo>
                  </a:path>
                </a:pathLst>
              </a:custGeom>
              <a:solidFill>
                <a:srgbClr val="1D1D1B"/>
              </a:solidFill>
              <a:ln w="8971" cap="flat">
                <a:noFill/>
                <a:prstDash val="solid"/>
                <a:miter/>
              </a:ln>
            </p:spPr>
            <p:txBody>
              <a:bodyPr rtlCol="0" anchor="ctr"/>
              <a:lstStyle/>
              <a:p>
                <a:endParaRPr lang="en-US"/>
              </a:p>
            </p:txBody>
          </p:sp>
          <p:sp>
            <p:nvSpPr>
              <p:cNvPr id="1695" name="Freeform 1694">
                <a:extLst>
                  <a:ext uri="{FF2B5EF4-FFF2-40B4-BE49-F238E27FC236}">
                    <a16:creationId xmlns:a16="http://schemas.microsoft.com/office/drawing/2014/main" id="{FFAF1D02-1B7F-8592-9748-FEB67E7D5EC1}"/>
                  </a:ext>
                </a:extLst>
              </p:cNvPr>
              <p:cNvSpPr/>
              <p:nvPr/>
            </p:nvSpPr>
            <p:spPr>
              <a:xfrm>
                <a:off x="12360710" y="5440732"/>
                <a:ext cx="11062" cy="46697"/>
              </a:xfrm>
              <a:custGeom>
                <a:avLst/>
                <a:gdLst>
                  <a:gd name="connsiteX0" fmla="*/ 8369 w 11062"/>
                  <a:gd name="connsiteY0" fmla="*/ 46697 h 46697"/>
                  <a:gd name="connsiteX1" fmla="*/ 5675 w 11062"/>
                  <a:gd name="connsiteY1" fmla="*/ 44902 h 46697"/>
                  <a:gd name="connsiteX2" fmla="*/ 288 w 11062"/>
                  <a:gd name="connsiteY2" fmla="*/ 2694 h 46697"/>
                  <a:gd name="connsiteX3" fmla="*/ 2982 w 11062"/>
                  <a:gd name="connsiteY3" fmla="*/ 0 h 46697"/>
                  <a:gd name="connsiteX4" fmla="*/ 5675 w 11062"/>
                  <a:gd name="connsiteY4" fmla="*/ 2694 h 46697"/>
                  <a:gd name="connsiteX5" fmla="*/ 11062 w 11062"/>
                  <a:gd name="connsiteY5" fmla="*/ 42207 h 46697"/>
                  <a:gd name="connsiteX6" fmla="*/ 9266 w 11062"/>
                  <a:gd name="connsiteY6" fmla="*/ 45800 h 46697"/>
                  <a:gd name="connsiteX7" fmla="*/ 9266 w 11062"/>
                  <a:gd name="connsiteY7" fmla="*/ 45800 h 46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62" h="46697">
                    <a:moveTo>
                      <a:pt x="8369" y="46697"/>
                    </a:moveTo>
                    <a:cubicBezTo>
                      <a:pt x="7471" y="46697"/>
                      <a:pt x="6573" y="46697"/>
                      <a:pt x="5675" y="44902"/>
                    </a:cubicBezTo>
                    <a:cubicBezTo>
                      <a:pt x="5675" y="44004"/>
                      <a:pt x="-1508" y="17961"/>
                      <a:pt x="288" y="2694"/>
                    </a:cubicBezTo>
                    <a:cubicBezTo>
                      <a:pt x="288" y="898"/>
                      <a:pt x="2084" y="0"/>
                      <a:pt x="2982" y="0"/>
                    </a:cubicBezTo>
                    <a:cubicBezTo>
                      <a:pt x="4777" y="0"/>
                      <a:pt x="5675" y="1796"/>
                      <a:pt x="5675" y="2694"/>
                    </a:cubicBezTo>
                    <a:cubicBezTo>
                      <a:pt x="3880" y="17063"/>
                      <a:pt x="11062" y="42207"/>
                      <a:pt x="11062" y="42207"/>
                    </a:cubicBezTo>
                    <a:cubicBezTo>
                      <a:pt x="11062" y="44004"/>
                      <a:pt x="11062" y="44902"/>
                      <a:pt x="9266" y="45800"/>
                    </a:cubicBezTo>
                    <a:cubicBezTo>
                      <a:pt x="9266" y="45800"/>
                      <a:pt x="9266" y="45800"/>
                      <a:pt x="9266" y="45800"/>
                    </a:cubicBezTo>
                  </a:path>
                </a:pathLst>
              </a:custGeom>
              <a:solidFill>
                <a:srgbClr val="1D1D1B"/>
              </a:solidFill>
              <a:ln w="8971" cap="flat">
                <a:noFill/>
                <a:prstDash val="solid"/>
                <a:miter/>
              </a:ln>
            </p:spPr>
            <p:txBody>
              <a:bodyPr rtlCol="0" anchor="ctr"/>
              <a:lstStyle/>
              <a:p>
                <a:endParaRPr lang="en-US"/>
              </a:p>
            </p:txBody>
          </p:sp>
          <p:sp>
            <p:nvSpPr>
              <p:cNvPr id="1696" name="Freeform 1695">
                <a:extLst>
                  <a:ext uri="{FF2B5EF4-FFF2-40B4-BE49-F238E27FC236}">
                    <a16:creationId xmlns:a16="http://schemas.microsoft.com/office/drawing/2014/main" id="{C6DAC936-593F-91A4-2986-AB1024FC0664}"/>
                  </a:ext>
                </a:extLst>
              </p:cNvPr>
              <p:cNvSpPr/>
              <p:nvPr/>
            </p:nvSpPr>
            <p:spPr>
              <a:xfrm>
                <a:off x="12412934" y="5351412"/>
                <a:ext cx="99797" cy="31845"/>
              </a:xfrm>
              <a:custGeom>
                <a:avLst/>
                <a:gdLst>
                  <a:gd name="connsiteX0" fmla="*/ 90819 w 99797"/>
                  <a:gd name="connsiteY0" fmla="*/ 30948 h 31845"/>
                  <a:gd name="connsiteX1" fmla="*/ 73760 w 99797"/>
                  <a:gd name="connsiteY1" fmla="*/ 24661 h 31845"/>
                  <a:gd name="connsiteX2" fmla="*/ 4628 w 99797"/>
                  <a:gd name="connsiteY2" fmla="*/ 19273 h 31845"/>
                  <a:gd name="connsiteX3" fmla="*/ 1037 w 99797"/>
                  <a:gd name="connsiteY3" fmla="*/ 19273 h 31845"/>
                  <a:gd name="connsiteX4" fmla="*/ 1037 w 99797"/>
                  <a:gd name="connsiteY4" fmla="*/ 15681 h 31845"/>
                  <a:gd name="connsiteX5" fmla="*/ 77352 w 99797"/>
                  <a:gd name="connsiteY5" fmla="*/ 20171 h 31845"/>
                  <a:gd name="connsiteX6" fmla="*/ 96206 w 99797"/>
                  <a:gd name="connsiteY6" fmla="*/ 24661 h 31845"/>
                  <a:gd name="connsiteX7" fmla="*/ 99797 w 99797"/>
                  <a:gd name="connsiteY7" fmla="*/ 26458 h 31845"/>
                  <a:gd name="connsiteX8" fmla="*/ 98002 w 99797"/>
                  <a:gd name="connsiteY8" fmla="*/ 30050 h 31845"/>
                  <a:gd name="connsiteX9" fmla="*/ 89921 w 99797"/>
                  <a:gd name="connsiteY9" fmla="*/ 31846 h 31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797" h="31845">
                    <a:moveTo>
                      <a:pt x="90819" y="30948"/>
                    </a:moveTo>
                    <a:cubicBezTo>
                      <a:pt x="85432" y="30948"/>
                      <a:pt x="80045" y="29152"/>
                      <a:pt x="73760" y="24661"/>
                    </a:cubicBezTo>
                    <a:cubicBezTo>
                      <a:pt x="42337" y="1313"/>
                      <a:pt x="19891" y="-483"/>
                      <a:pt x="4628" y="19273"/>
                    </a:cubicBezTo>
                    <a:cubicBezTo>
                      <a:pt x="4628" y="20171"/>
                      <a:pt x="1934" y="20171"/>
                      <a:pt x="1037" y="19273"/>
                    </a:cubicBezTo>
                    <a:cubicBezTo>
                      <a:pt x="139" y="18375"/>
                      <a:pt x="-759" y="16579"/>
                      <a:pt x="1037" y="15681"/>
                    </a:cubicBezTo>
                    <a:cubicBezTo>
                      <a:pt x="18095" y="-6770"/>
                      <a:pt x="43234" y="-4974"/>
                      <a:pt x="77352" y="20171"/>
                    </a:cubicBezTo>
                    <a:cubicBezTo>
                      <a:pt x="84534" y="25559"/>
                      <a:pt x="90819" y="26458"/>
                      <a:pt x="96206" y="24661"/>
                    </a:cubicBezTo>
                    <a:cubicBezTo>
                      <a:pt x="97104" y="24661"/>
                      <a:pt x="98899" y="24661"/>
                      <a:pt x="99797" y="26458"/>
                    </a:cubicBezTo>
                    <a:cubicBezTo>
                      <a:pt x="99797" y="27356"/>
                      <a:pt x="99797" y="29152"/>
                      <a:pt x="98002" y="30050"/>
                    </a:cubicBezTo>
                    <a:cubicBezTo>
                      <a:pt x="95308" y="30948"/>
                      <a:pt x="92614" y="31846"/>
                      <a:pt x="89921" y="31846"/>
                    </a:cubicBezTo>
                  </a:path>
                </a:pathLst>
              </a:custGeom>
              <a:solidFill>
                <a:srgbClr val="1D1D1B"/>
              </a:solidFill>
              <a:ln w="8971" cap="flat">
                <a:noFill/>
                <a:prstDash val="solid"/>
                <a:miter/>
              </a:ln>
            </p:spPr>
            <p:txBody>
              <a:bodyPr rtlCol="0" anchor="ctr"/>
              <a:lstStyle/>
              <a:p>
                <a:endParaRPr lang="en-US"/>
              </a:p>
            </p:txBody>
          </p:sp>
          <p:sp>
            <p:nvSpPr>
              <p:cNvPr id="1697" name="Freeform 1696">
                <a:extLst>
                  <a:ext uri="{FF2B5EF4-FFF2-40B4-BE49-F238E27FC236}">
                    <a16:creationId xmlns:a16="http://schemas.microsoft.com/office/drawing/2014/main" id="{7E458B58-ABBB-A269-6555-94AC3D49EEDB}"/>
                  </a:ext>
                </a:extLst>
              </p:cNvPr>
              <p:cNvSpPr/>
              <p:nvPr/>
            </p:nvSpPr>
            <p:spPr>
              <a:xfrm>
                <a:off x="12375364" y="5418128"/>
                <a:ext cx="44891" cy="60320"/>
              </a:xfrm>
              <a:custGeom>
                <a:avLst/>
                <a:gdLst>
                  <a:gd name="connsiteX0" fmla="*/ 2694 w 44891"/>
                  <a:gd name="connsiteY0" fmla="*/ 60321 h 60320"/>
                  <a:gd name="connsiteX1" fmla="*/ 0 w 44891"/>
                  <a:gd name="connsiteY1" fmla="*/ 58525 h 60320"/>
                  <a:gd name="connsiteX2" fmla="*/ 1796 w 44891"/>
                  <a:gd name="connsiteY2" fmla="*/ 54933 h 60320"/>
                  <a:gd name="connsiteX3" fmla="*/ 18855 w 44891"/>
                  <a:gd name="connsiteY3" fmla="*/ 27094 h 60320"/>
                  <a:gd name="connsiteX4" fmla="*/ 42198 w 44891"/>
                  <a:gd name="connsiteY4" fmla="*/ 153 h 60320"/>
                  <a:gd name="connsiteX5" fmla="*/ 44891 w 44891"/>
                  <a:gd name="connsiteY5" fmla="*/ 2847 h 60320"/>
                  <a:gd name="connsiteX6" fmla="*/ 42198 w 44891"/>
                  <a:gd name="connsiteY6" fmla="*/ 5541 h 60320"/>
                  <a:gd name="connsiteX7" fmla="*/ 24241 w 44891"/>
                  <a:gd name="connsiteY7" fmla="*/ 28889 h 60320"/>
                  <a:gd name="connsiteX8" fmla="*/ 3592 w 44891"/>
                  <a:gd name="connsiteY8" fmla="*/ 60321 h 60320"/>
                  <a:gd name="connsiteX9" fmla="*/ 3592 w 44891"/>
                  <a:gd name="connsiteY9" fmla="*/ 60321 h 6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91" h="60320">
                    <a:moveTo>
                      <a:pt x="2694" y="60321"/>
                    </a:moveTo>
                    <a:cubicBezTo>
                      <a:pt x="1796" y="60321"/>
                      <a:pt x="898" y="60321"/>
                      <a:pt x="0" y="58525"/>
                    </a:cubicBezTo>
                    <a:cubicBezTo>
                      <a:pt x="0" y="57627"/>
                      <a:pt x="0" y="55830"/>
                      <a:pt x="1796" y="54933"/>
                    </a:cubicBezTo>
                    <a:cubicBezTo>
                      <a:pt x="12570" y="51340"/>
                      <a:pt x="15263" y="38768"/>
                      <a:pt x="18855" y="27094"/>
                    </a:cubicBezTo>
                    <a:cubicBezTo>
                      <a:pt x="22446" y="12725"/>
                      <a:pt x="26037" y="-1644"/>
                      <a:pt x="42198" y="153"/>
                    </a:cubicBezTo>
                    <a:cubicBezTo>
                      <a:pt x="43994" y="153"/>
                      <a:pt x="44891" y="1948"/>
                      <a:pt x="44891" y="2847"/>
                    </a:cubicBezTo>
                    <a:cubicBezTo>
                      <a:pt x="44891" y="4643"/>
                      <a:pt x="43096" y="5541"/>
                      <a:pt x="42198" y="5541"/>
                    </a:cubicBezTo>
                    <a:cubicBezTo>
                      <a:pt x="31424" y="4643"/>
                      <a:pt x="27833" y="13623"/>
                      <a:pt x="24241" y="28889"/>
                    </a:cubicBezTo>
                    <a:cubicBezTo>
                      <a:pt x="20650" y="41462"/>
                      <a:pt x="17059" y="55830"/>
                      <a:pt x="3592" y="60321"/>
                    </a:cubicBezTo>
                    <a:cubicBezTo>
                      <a:pt x="3592" y="60321"/>
                      <a:pt x="3592" y="60321"/>
                      <a:pt x="3592" y="60321"/>
                    </a:cubicBezTo>
                  </a:path>
                </a:pathLst>
              </a:custGeom>
              <a:solidFill>
                <a:srgbClr val="1D1D1B"/>
              </a:solidFill>
              <a:ln w="8971" cap="flat">
                <a:noFill/>
                <a:prstDash val="solid"/>
                <a:miter/>
              </a:ln>
            </p:spPr>
            <p:txBody>
              <a:bodyPr rtlCol="0" anchor="ctr"/>
              <a:lstStyle/>
              <a:p>
                <a:endParaRPr lang="en-US"/>
              </a:p>
            </p:txBody>
          </p:sp>
          <p:sp>
            <p:nvSpPr>
              <p:cNvPr id="1698" name="Freeform 1697">
                <a:extLst>
                  <a:ext uri="{FF2B5EF4-FFF2-40B4-BE49-F238E27FC236}">
                    <a16:creationId xmlns:a16="http://schemas.microsoft.com/office/drawing/2014/main" id="{D328679A-8858-A579-3F59-92BA893AF572}"/>
                  </a:ext>
                </a:extLst>
              </p:cNvPr>
              <p:cNvSpPr/>
              <p:nvPr/>
            </p:nvSpPr>
            <p:spPr>
              <a:xfrm>
                <a:off x="12441451" y="5410880"/>
                <a:ext cx="64995" cy="43322"/>
              </a:xfrm>
              <a:custGeom>
                <a:avLst/>
                <a:gdLst>
                  <a:gd name="connsiteX0" fmla="*/ 59608 w 64995"/>
                  <a:gd name="connsiteY0" fmla="*/ 43322 h 43322"/>
                  <a:gd name="connsiteX1" fmla="*/ 24593 w 64995"/>
                  <a:gd name="connsiteY1" fmla="*/ 19075 h 43322"/>
                  <a:gd name="connsiteX2" fmla="*/ 3944 w 64995"/>
                  <a:gd name="connsiteY2" fmla="*/ 6503 h 43322"/>
                  <a:gd name="connsiteX3" fmla="*/ 352 w 64995"/>
                  <a:gd name="connsiteY3" fmla="*/ 4707 h 43322"/>
                  <a:gd name="connsiteX4" fmla="*/ 2148 w 64995"/>
                  <a:gd name="connsiteY4" fmla="*/ 1115 h 43322"/>
                  <a:gd name="connsiteX5" fmla="*/ 29083 w 64995"/>
                  <a:gd name="connsiteY5" fmla="*/ 16381 h 43322"/>
                  <a:gd name="connsiteX6" fmla="*/ 62302 w 64995"/>
                  <a:gd name="connsiteY6" fmla="*/ 37934 h 43322"/>
                  <a:gd name="connsiteX7" fmla="*/ 64996 w 64995"/>
                  <a:gd name="connsiteY7" fmla="*/ 40628 h 43322"/>
                  <a:gd name="connsiteX8" fmla="*/ 62302 w 64995"/>
                  <a:gd name="connsiteY8" fmla="*/ 43322 h 43322"/>
                  <a:gd name="connsiteX9" fmla="*/ 58711 w 64995"/>
                  <a:gd name="connsiteY9" fmla="*/ 43322 h 43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995" h="43322">
                    <a:moveTo>
                      <a:pt x="59608" y="43322"/>
                    </a:moveTo>
                    <a:cubicBezTo>
                      <a:pt x="37163" y="43322"/>
                      <a:pt x="29980" y="29852"/>
                      <a:pt x="24593" y="19075"/>
                    </a:cubicBezTo>
                    <a:cubicBezTo>
                      <a:pt x="19206" y="9197"/>
                      <a:pt x="16513" y="2911"/>
                      <a:pt x="3944" y="6503"/>
                    </a:cubicBezTo>
                    <a:cubicBezTo>
                      <a:pt x="2148" y="6503"/>
                      <a:pt x="1250" y="6503"/>
                      <a:pt x="352" y="4707"/>
                    </a:cubicBezTo>
                    <a:cubicBezTo>
                      <a:pt x="-545" y="2911"/>
                      <a:pt x="352" y="2013"/>
                      <a:pt x="2148" y="1115"/>
                    </a:cubicBezTo>
                    <a:cubicBezTo>
                      <a:pt x="18309" y="-3375"/>
                      <a:pt x="23695" y="6503"/>
                      <a:pt x="29083" y="16381"/>
                    </a:cubicBezTo>
                    <a:cubicBezTo>
                      <a:pt x="34469" y="27158"/>
                      <a:pt x="40754" y="38832"/>
                      <a:pt x="62302" y="37934"/>
                    </a:cubicBezTo>
                    <a:cubicBezTo>
                      <a:pt x="64097" y="37934"/>
                      <a:pt x="64996" y="38832"/>
                      <a:pt x="64996" y="40628"/>
                    </a:cubicBezTo>
                    <a:cubicBezTo>
                      <a:pt x="64996" y="42424"/>
                      <a:pt x="64097" y="43322"/>
                      <a:pt x="62302" y="43322"/>
                    </a:cubicBezTo>
                    <a:cubicBezTo>
                      <a:pt x="61404" y="43322"/>
                      <a:pt x="60506" y="43322"/>
                      <a:pt x="58711" y="43322"/>
                    </a:cubicBezTo>
                  </a:path>
                </a:pathLst>
              </a:custGeom>
              <a:solidFill>
                <a:srgbClr val="1D1D1B"/>
              </a:solidFill>
              <a:ln w="8971" cap="flat">
                <a:noFill/>
                <a:prstDash val="solid"/>
                <a:miter/>
              </a:ln>
            </p:spPr>
            <p:txBody>
              <a:bodyPr rtlCol="0" anchor="ctr"/>
              <a:lstStyle/>
              <a:p>
                <a:endParaRPr lang="en-US"/>
              </a:p>
            </p:txBody>
          </p:sp>
          <p:sp>
            <p:nvSpPr>
              <p:cNvPr id="1699" name="Freeform 1698">
                <a:extLst>
                  <a:ext uri="{FF2B5EF4-FFF2-40B4-BE49-F238E27FC236}">
                    <a16:creationId xmlns:a16="http://schemas.microsoft.com/office/drawing/2014/main" id="{7024734F-008E-91EA-B464-D2CD9A5D63E5}"/>
                  </a:ext>
                </a:extLst>
              </p:cNvPr>
              <p:cNvSpPr/>
              <p:nvPr/>
            </p:nvSpPr>
            <p:spPr>
              <a:xfrm>
                <a:off x="12507205" y="5386711"/>
                <a:ext cx="21911" cy="98024"/>
              </a:xfrm>
              <a:custGeom>
                <a:avLst/>
                <a:gdLst>
                  <a:gd name="connsiteX0" fmla="*/ 10015 w 21911"/>
                  <a:gd name="connsiteY0" fmla="*/ 97126 h 98024"/>
                  <a:gd name="connsiteX1" fmla="*/ 10015 w 21911"/>
                  <a:gd name="connsiteY1" fmla="*/ 97126 h 98024"/>
                  <a:gd name="connsiteX2" fmla="*/ 8219 w 21911"/>
                  <a:gd name="connsiteY2" fmla="*/ 93534 h 98024"/>
                  <a:gd name="connsiteX3" fmla="*/ 1037 w 21911"/>
                  <a:gd name="connsiteY3" fmla="*/ 4629 h 98024"/>
                  <a:gd name="connsiteX4" fmla="*/ 1037 w 21911"/>
                  <a:gd name="connsiteY4" fmla="*/ 1037 h 98024"/>
                  <a:gd name="connsiteX5" fmla="*/ 4628 w 21911"/>
                  <a:gd name="connsiteY5" fmla="*/ 1037 h 98024"/>
                  <a:gd name="connsiteX6" fmla="*/ 13606 w 21911"/>
                  <a:gd name="connsiteY6" fmla="*/ 96228 h 98024"/>
                  <a:gd name="connsiteX7" fmla="*/ 10913 w 21911"/>
                  <a:gd name="connsiteY7" fmla="*/ 98024 h 9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911" h="98024">
                    <a:moveTo>
                      <a:pt x="10015" y="97126"/>
                    </a:moveTo>
                    <a:cubicBezTo>
                      <a:pt x="10015" y="97126"/>
                      <a:pt x="10015" y="97126"/>
                      <a:pt x="10015" y="97126"/>
                    </a:cubicBezTo>
                    <a:cubicBezTo>
                      <a:pt x="8219" y="97126"/>
                      <a:pt x="8219" y="95330"/>
                      <a:pt x="8219" y="93534"/>
                    </a:cubicBezTo>
                    <a:cubicBezTo>
                      <a:pt x="18095" y="65695"/>
                      <a:pt x="22584" y="18998"/>
                      <a:pt x="1037" y="4629"/>
                    </a:cubicBezTo>
                    <a:cubicBezTo>
                      <a:pt x="139" y="4629"/>
                      <a:pt x="-759" y="1935"/>
                      <a:pt x="1037" y="1037"/>
                    </a:cubicBezTo>
                    <a:cubicBezTo>
                      <a:pt x="1037" y="139"/>
                      <a:pt x="3730" y="-759"/>
                      <a:pt x="4628" y="1037"/>
                    </a:cubicBezTo>
                    <a:cubicBezTo>
                      <a:pt x="30665" y="18100"/>
                      <a:pt x="21687" y="72880"/>
                      <a:pt x="13606" y="96228"/>
                    </a:cubicBezTo>
                    <a:cubicBezTo>
                      <a:pt x="13606" y="97126"/>
                      <a:pt x="11810" y="98024"/>
                      <a:pt x="10913" y="98024"/>
                    </a:cubicBezTo>
                  </a:path>
                </a:pathLst>
              </a:custGeom>
              <a:solidFill>
                <a:srgbClr val="1D1D1B"/>
              </a:solidFill>
              <a:ln w="8971" cap="flat">
                <a:noFill/>
                <a:prstDash val="solid"/>
                <a:miter/>
              </a:ln>
            </p:spPr>
            <p:txBody>
              <a:bodyPr rtlCol="0" anchor="ctr"/>
              <a:lstStyle/>
              <a:p>
                <a:endParaRPr lang="en-US"/>
              </a:p>
            </p:txBody>
          </p:sp>
          <p:sp>
            <p:nvSpPr>
              <p:cNvPr id="1700" name="Freeform 1699">
                <a:extLst>
                  <a:ext uri="{FF2B5EF4-FFF2-40B4-BE49-F238E27FC236}">
                    <a16:creationId xmlns:a16="http://schemas.microsoft.com/office/drawing/2014/main" id="{0E13EB06-97DE-A02E-41B3-065B37293DB4}"/>
                  </a:ext>
                </a:extLst>
              </p:cNvPr>
              <p:cNvSpPr/>
              <p:nvPr/>
            </p:nvSpPr>
            <p:spPr>
              <a:xfrm>
                <a:off x="12414195" y="5380788"/>
                <a:ext cx="13242" cy="20430"/>
              </a:xfrm>
              <a:custGeom>
                <a:avLst/>
                <a:gdLst>
                  <a:gd name="connsiteX0" fmla="*/ 10549 w 13242"/>
                  <a:gd name="connsiteY0" fmla="*/ 20430 h 20430"/>
                  <a:gd name="connsiteX1" fmla="*/ 7856 w 13242"/>
                  <a:gd name="connsiteY1" fmla="*/ 18634 h 20430"/>
                  <a:gd name="connsiteX2" fmla="*/ 673 w 13242"/>
                  <a:gd name="connsiteY2" fmla="*/ 4266 h 20430"/>
                  <a:gd name="connsiteX3" fmla="*/ 673 w 13242"/>
                  <a:gd name="connsiteY3" fmla="*/ 674 h 20430"/>
                  <a:gd name="connsiteX4" fmla="*/ 4265 w 13242"/>
                  <a:gd name="connsiteY4" fmla="*/ 674 h 20430"/>
                  <a:gd name="connsiteX5" fmla="*/ 13243 w 13242"/>
                  <a:gd name="connsiteY5" fmla="*/ 17736 h 20430"/>
                  <a:gd name="connsiteX6" fmla="*/ 11447 w 13242"/>
                  <a:gd name="connsiteY6" fmla="*/ 20430 h 20430"/>
                  <a:gd name="connsiteX7" fmla="*/ 11447 w 13242"/>
                  <a:gd name="connsiteY7" fmla="*/ 20430 h 20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242" h="20430">
                    <a:moveTo>
                      <a:pt x="10549" y="20430"/>
                    </a:moveTo>
                    <a:cubicBezTo>
                      <a:pt x="9651" y="20430"/>
                      <a:pt x="7856" y="19532"/>
                      <a:pt x="7856" y="18634"/>
                    </a:cubicBezTo>
                    <a:cubicBezTo>
                      <a:pt x="7856" y="18634"/>
                      <a:pt x="6958" y="10552"/>
                      <a:pt x="673" y="4266"/>
                    </a:cubicBezTo>
                    <a:cubicBezTo>
                      <a:pt x="-224" y="3368"/>
                      <a:pt x="-224" y="1572"/>
                      <a:pt x="673" y="674"/>
                    </a:cubicBezTo>
                    <a:cubicBezTo>
                      <a:pt x="1571" y="-225"/>
                      <a:pt x="3367" y="-225"/>
                      <a:pt x="4265" y="674"/>
                    </a:cubicBezTo>
                    <a:cubicBezTo>
                      <a:pt x="10549" y="6960"/>
                      <a:pt x="12345" y="14144"/>
                      <a:pt x="13243" y="17736"/>
                    </a:cubicBezTo>
                    <a:cubicBezTo>
                      <a:pt x="13243" y="19532"/>
                      <a:pt x="13243" y="20430"/>
                      <a:pt x="11447" y="20430"/>
                    </a:cubicBezTo>
                    <a:cubicBezTo>
                      <a:pt x="11447" y="20430"/>
                      <a:pt x="11447" y="20430"/>
                      <a:pt x="11447" y="20430"/>
                    </a:cubicBezTo>
                  </a:path>
                </a:pathLst>
              </a:custGeom>
              <a:solidFill>
                <a:srgbClr val="1D1D1B"/>
              </a:solidFill>
              <a:ln w="8971" cap="flat">
                <a:noFill/>
                <a:prstDash val="solid"/>
                <a:miter/>
              </a:ln>
            </p:spPr>
            <p:txBody>
              <a:bodyPr rtlCol="0" anchor="ctr"/>
              <a:lstStyle/>
              <a:p>
                <a:endParaRPr lang="en-US"/>
              </a:p>
            </p:txBody>
          </p:sp>
          <p:sp>
            <p:nvSpPr>
              <p:cNvPr id="1701" name="Freeform 1700">
                <a:extLst>
                  <a:ext uri="{FF2B5EF4-FFF2-40B4-BE49-F238E27FC236}">
                    <a16:creationId xmlns:a16="http://schemas.microsoft.com/office/drawing/2014/main" id="{EBE1EC25-C89A-309A-F658-D7C54838EA74}"/>
                  </a:ext>
                </a:extLst>
              </p:cNvPr>
              <p:cNvSpPr/>
              <p:nvPr/>
            </p:nvSpPr>
            <p:spPr>
              <a:xfrm>
                <a:off x="12427438" y="5397626"/>
                <a:ext cx="20649" cy="20654"/>
              </a:xfrm>
              <a:custGeom>
                <a:avLst/>
                <a:gdLst>
                  <a:gd name="connsiteX0" fmla="*/ 2693 w 20649"/>
                  <a:gd name="connsiteY0" fmla="*/ 20655 h 20654"/>
                  <a:gd name="connsiteX1" fmla="*/ 0 w 20649"/>
                  <a:gd name="connsiteY1" fmla="*/ 17961 h 20654"/>
                  <a:gd name="connsiteX2" fmla="*/ 6284 w 20649"/>
                  <a:gd name="connsiteY2" fmla="*/ 4490 h 20654"/>
                  <a:gd name="connsiteX3" fmla="*/ 17956 w 20649"/>
                  <a:gd name="connsiteY3" fmla="*/ 0 h 20654"/>
                  <a:gd name="connsiteX4" fmla="*/ 20650 w 20649"/>
                  <a:gd name="connsiteY4" fmla="*/ 2694 h 20654"/>
                  <a:gd name="connsiteX5" fmla="*/ 17956 w 20649"/>
                  <a:gd name="connsiteY5" fmla="*/ 5388 h 20654"/>
                  <a:gd name="connsiteX6" fmla="*/ 10773 w 20649"/>
                  <a:gd name="connsiteY6" fmla="*/ 8083 h 20654"/>
                  <a:gd name="connsiteX7" fmla="*/ 6284 w 20649"/>
                  <a:gd name="connsiteY7" fmla="*/ 17063 h 20654"/>
                  <a:gd name="connsiteX8" fmla="*/ 3591 w 20649"/>
                  <a:gd name="connsiteY8" fmla="*/ 19757 h 20654"/>
                  <a:gd name="connsiteX9" fmla="*/ 3591 w 20649"/>
                  <a:gd name="connsiteY9" fmla="*/ 19757 h 20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49" h="20654">
                    <a:moveTo>
                      <a:pt x="2693" y="20655"/>
                    </a:moveTo>
                    <a:cubicBezTo>
                      <a:pt x="898" y="20655"/>
                      <a:pt x="0" y="19757"/>
                      <a:pt x="0" y="17961"/>
                    </a:cubicBezTo>
                    <a:cubicBezTo>
                      <a:pt x="0" y="13470"/>
                      <a:pt x="1795" y="8083"/>
                      <a:pt x="6284" y="4490"/>
                    </a:cubicBezTo>
                    <a:cubicBezTo>
                      <a:pt x="9876" y="1796"/>
                      <a:pt x="13467" y="0"/>
                      <a:pt x="17956" y="0"/>
                    </a:cubicBezTo>
                    <a:cubicBezTo>
                      <a:pt x="19752" y="0"/>
                      <a:pt x="20650" y="1796"/>
                      <a:pt x="20650" y="2694"/>
                    </a:cubicBezTo>
                    <a:cubicBezTo>
                      <a:pt x="20650" y="4490"/>
                      <a:pt x="18854" y="5388"/>
                      <a:pt x="17956" y="5388"/>
                    </a:cubicBezTo>
                    <a:cubicBezTo>
                      <a:pt x="15263" y="5388"/>
                      <a:pt x="12569" y="5388"/>
                      <a:pt x="10773" y="8083"/>
                    </a:cubicBezTo>
                    <a:cubicBezTo>
                      <a:pt x="8080" y="10776"/>
                      <a:pt x="6284" y="14369"/>
                      <a:pt x="6284" y="17063"/>
                    </a:cubicBezTo>
                    <a:cubicBezTo>
                      <a:pt x="6284" y="18859"/>
                      <a:pt x="5387" y="19757"/>
                      <a:pt x="3591" y="19757"/>
                    </a:cubicBezTo>
                    <a:lnTo>
                      <a:pt x="3591" y="19757"/>
                    </a:lnTo>
                  </a:path>
                </a:pathLst>
              </a:custGeom>
              <a:solidFill>
                <a:srgbClr val="1D1D1B"/>
              </a:solidFill>
              <a:ln w="8971" cap="flat">
                <a:noFill/>
                <a:prstDash val="solid"/>
                <a:miter/>
              </a:ln>
            </p:spPr>
            <p:txBody>
              <a:bodyPr rtlCol="0" anchor="ctr"/>
              <a:lstStyle/>
              <a:p>
                <a:endParaRPr lang="en-US"/>
              </a:p>
            </p:txBody>
          </p:sp>
          <p:sp>
            <p:nvSpPr>
              <p:cNvPr id="1702" name="Freeform 1701">
                <a:extLst>
                  <a:ext uri="{FF2B5EF4-FFF2-40B4-BE49-F238E27FC236}">
                    <a16:creationId xmlns:a16="http://schemas.microsoft.com/office/drawing/2014/main" id="{29BDFC8B-FD6A-3C89-A014-43BF28560D2B}"/>
                  </a:ext>
                </a:extLst>
              </p:cNvPr>
              <p:cNvSpPr/>
              <p:nvPr/>
            </p:nvSpPr>
            <p:spPr>
              <a:xfrm>
                <a:off x="12613287" y="6035090"/>
                <a:ext cx="17197" cy="18099"/>
              </a:xfrm>
              <a:custGeom>
                <a:avLst/>
                <a:gdLst>
                  <a:gd name="connsiteX0" fmla="*/ 2694 w 17197"/>
                  <a:gd name="connsiteY0" fmla="*/ 18099 h 18099"/>
                  <a:gd name="connsiteX1" fmla="*/ 0 w 17197"/>
                  <a:gd name="connsiteY1" fmla="*/ 16304 h 18099"/>
                  <a:gd name="connsiteX2" fmla="*/ 898 w 17197"/>
                  <a:gd name="connsiteY2" fmla="*/ 12711 h 18099"/>
                  <a:gd name="connsiteX3" fmla="*/ 12570 w 17197"/>
                  <a:gd name="connsiteY3" fmla="*/ 1037 h 18099"/>
                  <a:gd name="connsiteX4" fmla="*/ 16161 w 17197"/>
                  <a:gd name="connsiteY4" fmla="*/ 1037 h 18099"/>
                  <a:gd name="connsiteX5" fmla="*/ 16161 w 17197"/>
                  <a:gd name="connsiteY5" fmla="*/ 4629 h 18099"/>
                  <a:gd name="connsiteX6" fmla="*/ 2694 w 17197"/>
                  <a:gd name="connsiteY6" fmla="*/ 17202 h 18099"/>
                  <a:gd name="connsiteX7" fmla="*/ 1796 w 17197"/>
                  <a:gd name="connsiteY7" fmla="*/ 17202 h 18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97" h="18099">
                    <a:moveTo>
                      <a:pt x="2694" y="18099"/>
                    </a:moveTo>
                    <a:cubicBezTo>
                      <a:pt x="1796" y="18099"/>
                      <a:pt x="898" y="18099"/>
                      <a:pt x="0" y="16304"/>
                    </a:cubicBezTo>
                    <a:cubicBezTo>
                      <a:pt x="0" y="15405"/>
                      <a:pt x="0" y="13609"/>
                      <a:pt x="898" y="12711"/>
                    </a:cubicBezTo>
                    <a:cubicBezTo>
                      <a:pt x="4489" y="10915"/>
                      <a:pt x="8978" y="6425"/>
                      <a:pt x="12570" y="1037"/>
                    </a:cubicBezTo>
                    <a:cubicBezTo>
                      <a:pt x="12570" y="139"/>
                      <a:pt x="15263" y="-759"/>
                      <a:pt x="16161" y="1037"/>
                    </a:cubicBezTo>
                    <a:cubicBezTo>
                      <a:pt x="17059" y="2833"/>
                      <a:pt x="17956" y="3731"/>
                      <a:pt x="16161" y="4629"/>
                    </a:cubicBezTo>
                    <a:cubicBezTo>
                      <a:pt x="11672" y="10915"/>
                      <a:pt x="7183" y="15405"/>
                      <a:pt x="2694" y="17202"/>
                    </a:cubicBezTo>
                    <a:cubicBezTo>
                      <a:pt x="2694" y="17202"/>
                      <a:pt x="2694" y="17202"/>
                      <a:pt x="1796" y="17202"/>
                    </a:cubicBezTo>
                  </a:path>
                </a:pathLst>
              </a:custGeom>
              <a:solidFill>
                <a:srgbClr val="1D1D1B"/>
              </a:solidFill>
              <a:ln w="8971" cap="flat">
                <a:noFill/>
                <a:prstDash val="solid"/>
                <a:miter/>
              </a:ln>
            </p:spPr>
            <p:txBody>
              <a:bodyPr rtlCol="0" anchor="ctr"/>
              <a:lstStyle/>
              <a:p>
                <a:endParaRPr lang="en-US"/>
              </a:p>
            </p:txBody>
          </p:sp>
          <p:sp>
            <p:nvSpPr>
              <p:cNvPr id="1703" name="Freeform 1702">
                <a:extLst>
                  <a:ext uri="{FF2B5EF4-FFF2-40B4-BE49-F238E27FC236}">
                    <a16:creationId xmlns:a16="http://schemas.microsoft.com/office/drawing/2014/main" id="{750F1BE7-C420-E2C7-008E-C04BF0EF031E}"/>
                  </a:ext>
                </a:extLst>
              </p:cNvPr>
              <p:cNvSpPr/>
              <p:nvPr/>
            </p:nvSpPr>
            <p:spPr>
              <a:xfrm>
                <a:off x="12624607" y="5911300"/>
                <a:ext cx="65394" cy="131112"/>
              </a:xfrm>
              <a:custGeom>
                <a:avLst/>
                <a:gdLst>
                  <a:gd name="connsiteX0" fmla="*/ 2148 w 65394"/>
                  <a:gd name="connsiteY0" fmla="*/ 131113 h 131112"/>
                  <a:gd name="connsiteX1" fmla="*/ 2148 w 65394"/>
                  <a:gd name="connsiteY1" fmla="*/ 131113 h 131112"/>
                  <a:gd name="connsiteX2" fmla="*/ 352 w 65394"/>
                  <a:gd name="connsiteY2" fmla="*/ 128418 h 131112"/>
                  <a:gd name="connsiteX3" fmla="*/ 13820 w 65394"/>
                  <a:gd name="connsiteY3" fmla="*/ 100580 h 131112"/>
                  <a:gd name="connsiteX4" fmla="*/ 27287 w 65394"/>
                  <a:gd name="connsiteY4" fmla="*/ 69149 h 131112"/>
                  <a:gd name="connsiteX5" fmla="*/ 32674 w 65394"/>
                  <a:gd name="connsiteY5" fmla="*/ 56576 h 131112"/>
                  <a:gd name="connsiteX6" fmla="*/ 61404 w 65394"/>
                  <a:gd name="connsiteY6" fmla="*/ 0 h 131112"/>
                  <a:gd name="connsiteX7" fmla="*/ 64995 w 65394"/>
                  <a:gd name="connsiteY7" fmla="*/ 0 h 131112"/>
                  <a:gd name="connsiteX8" fmla="*/ 64995 w 65394"/>
                  <a:gd name="connsiteY8" fmla="*/ 3592 h 131112"/>
                  <a:gd name="connsiteX9" fmla="*/ 38061 w 65394"/>
                  <a:gd name="connsiteY9" fmla="*/ 58372 h 131112"/>
                  <a:gd name="connsiteX10" fmla="*/ 31776 w 65394"/>
                  <a:gd name="connsiteY10" fmla="*/ 70944 h 131112"/>
                  <a:gd name="connsiteX11" fmla="*/ 19206 w 65394"/>
                  <a:gd name="connsiteY11" fmla="*/ 101477 h 131112"/>
                  <a:gd name="connsiteX12" fmla="*/ 19206 w 65394"/>
                  <a:gd name="connsiteY12" fmla="*/ 101477 h 131112"/>
                  <a:gd name="connsiteX13" fmla="*/ 6637 w 65394"/>
                  <a:gd name="connsiteY13" fmla="*/ 127521 h 131112"/>
                  <a:gd name="connsiteX14" fmla="*/ 3943 w 65394"/>
                  <a:gd name="connsiteY14" fmla="*/ 129317 h 131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5394" h="131112">
                    <a:moveTo>
                      <a:pt x="2148" y="131113"/>
                    </a:moveTo>
                    <a:lnTo>
                      <a:pt x="2148" y="131113"/>
                    </a:lnTo>
                    <a:cubicBezTo>
                      <a:pt x="352" y="131113"/>
                      <a:pt x="-546" y="129317"/>
                      <a:pt x="352" y="128418"/>
                    </a:cubicBezTo>
                    <a:cubicBezTo>
                      <a:pt x="1250" y="119438"/>
                      <a:pt x="12024" y="103274"/>
                      <a:pt x="13820" y="100580"/>
                    </a:cubicBezTo>
                    <a:cubicBezTo>
                      <a:pt x="16513" y="90701"/>
                      <a:pt x="21900" y="79027"/>
                      <a:pt x="27287" y="69149"/>
                    </a:cubicBezTo>
                    <a:cubicBezTo>
                      <a:pt x="29980" y="63760"/>
                      <a:pt x="31776" y="59270"/>
                      <a:pt x="32674" y="56576"/>
                    </a:cubicBezTo>
                    <a:cubicBezTo>
                      <a:pt x="42550" y="27839"/>
                      <a:pt x="50630" y="6286"/>
                      <a:pt x="61404" y="0"/>
                    </a:cubicBezTo>
                    <a:cubicBezTo>
                      <a:pt x="62302" y="0"/>
                      <a:pt x="64098" y="0"/>
                      <a:pt x="64995" y="0"/>
                    </a:cubicBezTo>
                    <a:cubicBezTo>
                      <a:pt x="65893" y="0"/>
                      <a:pt x="64995" y="2694"/>
                      <a:pt x="64995" y="3592"/>
                    </a:cubicBezTo>
                    <a:cubicBezTo>
                      <a:pt x="55119" y="9878"/>
                      <a:pt x="46141" y="35921"/>
                      <a:pt x="38061" y="58372"/>
                    </a:cubicBezTo>
                    <a:cubicBezTo>
                      <a:pt x="29980" y="80823"/>
                      <a:pt x="34470" y="65556"/>
                      <a:pt x="31776" y="70944"/>
                    </a:cubicBezTo>
                    <a:cubicBezTo>
                      <a:pt x="27287" y="80823"/>
                      <a:pt x="21002" y="92497"/>
                      <a:pt x="19206" y="101477"/>
                    </a:cubicBezTo>
                    <a:cubicBezTo>
                      <a:pt x="19206" y="101477"/>
                      <a:pt x="19206" y="101477"/>
                      <a:pt x="19206" y="101477"/>
                    </a:cubicBezTo>
                    <a:cubicBezTo>
                      <a:pt x="19206" y="101477"/>
                      <a:pt x="7535" y="118540"/>
                      <a:pt x="6637" y="127521"/>
                    </a:cubicBezTo>
                    <a:cubicBezTo>
                      <a:pt x="6637" y="128418"/>
                      <a:pt x="5739" y="129317"/>
                      <a:pt x="3943" y="129317"/>
                    </a:cubicBezTo>
                  </a:path>
                </a:pathLst>
              </a:custGeom>
              <a:solidFill>
                <a:srgbClr val="1D1D1B"/>
              </a:solidFill>
              <a:ln w="8971" cap="flat">
                <a:noFill/>
                <a:prstDash val="solid"/>
                <a:miter/>
              </a:ln>
            </p:spPr>
            <p:txBody>
              <a:bodyPr rtlCol="0" anchor="ctr"/>
              <a:lstStyle/>
              <a:p>
                <a:endParaRPr lang="en-US"/>
              </a:p>
            </p:txBody>
          </p:sp>
          <p:sp>
            <p:nvSpPr>
              <p:cNvPr id="1704" name="Freeform 1703">
                <a:extLst>
                  <a:ext uri="{FF2B5EF4-FFF2-40B4-BE49-F238E27FC236}">
                    <a16:creationId xmlns:a16="http://schemas.microsoft.com/office/drawing/2014/main" id="{EB35D00F-44C5-F41B-319F-2B73E8494B13}"/>
                  </a:ext>
                </a:extLst>
              </p:cNvPr>
              <p:cNvSpPr/>
              <p:nvPr/>
            </p:nvSpPr>
            <p:spPr>
              <a:xfrm>
                <a:off x="12596882" y="6110311"/>
                <a:ext cx="14064" cy="151221"/>
              </a:xfrm>
              <a:custGeom>
                <a:avLst/>
                <a:gdLst>
                  <a:gd name="connsiteX0" fmla="*/ 8325 w 14064"/>
                  <a:gd name="connsiteY0" fmla="*/ 94646 h 151221"/>
                  <a:gd name="connsiteX1" fmla="*/ 6529 w 14064"/>
                  <a:gd name="connsiteY1" fmla="*/ 151222 h 151221"/>
                  <a:gd name="connsiteX2" fmla="*/ 11916 w 14064"/>
                  <a:gd name="connsiteY2" fmla="*/ 151222 h 151221"/>
                  <a:gd name="connsiteX3" fmla="*/ 13712 w 14064"/>
                  <a:gd name="connsiteY3" fmla="*/ 94646 h 151221"/>
                  <a:gd name="connsiteX4" fmla="*/ 4734 w 14064"/>
                  <a:gd name="connsiteY4" fmla="*/ 2148 h 151221"/>
                  <a:gd name="connsiteX5" fmla="*/ 2040 w 14064"/>
                  <a:gd name="connsiteY5" fmla="*/ 352 h 151221"/>
                  <a:gd name="connsiteX6" fmla="*/ 245 w 14064"/>
                  <a:gd name="connsiteY6" fmla="*/ 3046 h 151221"/>
                  <a:gd name="connsiteX7" fmla="*/ 9223 w 14064"/>
                  <a:gd name="connsiteY7" fmla="*/ 94646 h 151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064" h="151221">
                    <a:moveTo>
                      <a:pt x="8325" y="94646"/>
                    </a:moveTo>
                    <a:cubicBezTo>
                      <a:pt x="8325" y="110810"/>
                      <a:pt x="8325" y="126975"/>
                      <a:pt x="6529" y="151222"/>
                    </a:cubicBezTo>
                    <a:lnTo>
                      <a:pt x="11916" y="151222"/>
                    </a:lnTo>
                    <a:cubicBezTo>
                      <a:pt x="13712" y="127873"/>
                      <a:pt x="14610" y="110810"/>
                      <a:pt x="13712" y="94646"/>
                    </a:cubicBezTo>
                    <a:cubicBezTo>
                      <a:pt x="12814" y="53336"/>
                      <a:pt x="10121" y="26395"/>
                      <a:pt x="4734" y="2148"/>
                    </a:cubicBezTo>
                    <a:cubicBezTo>
                      <a:pt x="4734" y="352"/>
                      <a:pt x="2938" y="-546"/>
                      <a:pt x="2040" y="352"/>
                    </a:cubicBezTo>
                    <a:cubicBezTo>
                      <a:pt x="1143" y="1250"/>
                      <a:pt x="-653" y="2148"/>
                      <a:pt x="245" y="3046"/>
                    </a:cubicBezTo>
                    <a:cubicBezTo>
                      <a:pt x="5632" y="27293"/>
                      <a:pt x="8325" y="54234"/>
                      <a:pt x="9223" y="94646"/>
                    </a:cubicBezTo>
                  </a:path>
                </a:pathLst>
              </a:custGeom>
              <a:solidFill>
                <a:srgbClr val="1D1D1B"/>
              </a:solidFill>
              <a:ln w="8971" cap="flat">
                <a:noFill/>
                <a:prstDash val="solid"/>
                <a:miter/>
              </a:ln>
            </p:spPr>
            <p:txBody>
              <a:bodyPr rtlCol="0" anchor="ctr"/>
              <a:lstStyle/>
              <a:p>
                <a:endParaRPr lang="en-US"/>
              </a:p>
            </p:txBody>
          </p:sp>
          <p:sp>
            <p:nvSpPr>
              <p:cNvPr id="1705" name="Freeform 1704">
                <a:extLst>
                  <a:ext uri="{FF2B5EF4-FFF2-40B4-BE49-F238E27FC236}">
                    <a16:creationId xmlns:a16="http://schemas.microsoft.com/office/drawing/2014/main" id="{733A2327-A9CA-7EB3-5BA6-E6CE91D84348}"/>
                  </a:ext>
                </a:extLst>
              </p:cNvPr>
              <p:cNvSpPr/>
              <p:nvPr/>
            </p:nvSpPr>
            <p:spPr>
              <a:xfrm>
                <a:off x="12264034" y="6141196"/>
                <a:ext cx="21547" cy="121234"/>
              </a:xfrm>
              <a:custGeom>
                <a:avLst/>
                <a:gdLst>
                  <a:gd name="connsiteX0" fmla="*/ 4489 w 21547"/>
                  <a:gd name="connsiteY0" fmla="*/ 120336 h 121234"/>
                  <a:gd name="connsiteX1" fmla="*/ 21547 w 21547"/>
                  <a:gd name="connsiteY1" fmla="*/ 2694 h 121234"/>
                  <a:gd name="connsiteX2" fmla="*/ 19752 w 21547"/>
                  <a:gd name="connsiteY2" fmla="*/ 0 h 121234"/>
                  <a:gd name="connsiteX3" fmla="*/ 17058 w 21547"/>
                  <a:gd name="connsiteY3" fmla="*/ 1796 h 121234"/>
                  <a:gd name="connsiteX4" fmla="*/ 0 w 21547"/>
                  <a:gd name="connsiteY4" fmla="*/ 121234 h 121234"/>
                  <a:gd name="connsiteX5" fmla="*/ 5387 w 21547"/>
                  <a:gd name="connsiteY5" fmla="*/ 121234 h 121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47" h="121234">
                    <a:moveTo>
                      <a:pt x="4489" y="120336"/>
                    </a:moveTo>
                    <a:cubicBezTo>
                      <a:pt x="10774" y="66454"/>
                      <a:pt x="17058" y="22451"/>
                      <a:pt x="21547" y="2694"/>
                    </a:cubicBezTo>
                    <a:cubicBezTo>
                      <a:pt x="21547" y="898"/>
                      <a:pt x="21547" y="0"/>
                      <a:pt x="19752" y="0"/>
                    </a:cubicBezTo>
                    <a:cubicBezTo>
                      <a:pt x="17956" y="0"/>
                      <a:pt x="17058" y="0"/>
                      <a:pt x="17058" y="1796"/>
                    </a:cubicBezTo>
                    <a:cubicBezTo>
                      <a:pt x="12569" y="22451"/>
                      <a:pt x="6285" y="66454"/>
                      <a:pt x="0" y="121234"/>
                    </a:cubicBezTo>
                    <a:lnTo>
                      <a:pt x="5387" y="121234"/>
                    </a:lnTo>
                  </a:path>
                </a:pathLst>
              </a:custGeom>
              <a:solidFill>
                <a:srgbClr val="1D1D1B"/>
              </a:solidFill>
              <a:ln w="8971" cap="flat">
                <a:noFill/>
                <a:prstDash val="solid"/>
                <a:miter/>
              </a:ln>
            </p:spPr>
            <p:txBody>
              <a:bodyPr rtlCol="0" anchor="ctr"/>
              <a:lstStyle/>
              <a:p>
                <a:endParaRPr lang="en-US"/>
              </a:p>
            </p:txBody>
          </p:sp>
          <p:sp>
            <p:nvSpPr>
              <p:cNvPr id="1706" name="Freeform 1705">
                <a:extLst>
                  <a:ext uri="{FF2B5EF4-FFF2-40B4-BE49-F238E27FC236}">
                    <a16:creationId xmlns:a16="http://schemas.microsoft.com/office/drawing/2014/main" id="{A409C15C-5226-373C-19BA-AE9A72A42449}"/>
                  </a:ext>
                </a:extLst>
              </p:cNvPr>
              <p:cNvSpPr/>
              <p:nvPr/>
            </p:nvSpPr>
            <p:spPr>
              <a:xfrm>
                <a:off x="12436416" y="6218427"/>
                <a:ext cx="12569" cy="43105"/>
              </a:xfrm>
              <a:custGeom>
                <a:avLst/>
                <a:gdLst>
                  <a:gd name="connsiteX0" fmla="*/ 7182 w 12569"/>
                  <a:gd name="connsiteY0" fmla="*/ 43105 h 43105"/>
                  <a:gd name="connsiteX1" fmla="*/ 12569 w 12569"/>
                  <a:gd name="connsiteY1" fmla="*/ 43105 h 43105"/>
                  <a:gd name="connsiteX2" fmla="*/ 5387 w 12569"/>
                  <a:gd name="connsiteY2" fmla="*/ 1796 h 43105"/>
                  <a:gd name="connsiteX3" fmla="*/ 1795 w 12569"/>
                  <a:gd name="connsiteY3" fmla="*/ 0 h 43105"/>
                  <a:gd name="connsiteX4" fmla="*/ 0 w 12569"/>
                  <a:gd name="connsiteY4" fmla="*/ 3592 h 43105"/>
                  <a:gd name="connsiteX5" fmla="*/ 7182 w 12569"/>
                  <a:gd name="connsiteY5" fmla="*/ 43105 h 43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69" h="43105">
                    <a:moveTo>
                      <a:pt x="7182" y="43105"/>
                    </a:moveTo>
                    <a:lnTo>
                      <a:pt x="12569" y="43105"/>
                    </a:lnTo>
                    <a:cubicBezTo>
                      <a:pt x="10773" y="22451"/>
                      <a:pt x="8080" y="8980"/>
                      <a:pt x="5387" y="1796"/>
                    </a:cubicBezTo>
                    <a:cubicBezTo>
                      <a:pt x="5387" y="898"/>
                      <a:pt x="3591" y="0"/>
                      <a:pt x="1795" y="0"/>
                    </a:cubicBezTo>
                    <a:cubicBezTo>
                      <a:pt x="898" y="0"/>
                      <a:pt x="0" y="1796"/>
                      <a:pt x="0" y="3592"/>
                    </a:cubicBezTo>
                    <a:cubicBezTo>
                      <a:pt x="2693" y="10776"/>
                      <a:pt x="5387" y="24247"/>
                      <a:pt x="7182" y="43105"/>
                    </a:cubicBezTo>
                  </a:path>
                </a:pathLst>
              </a:custGeom>
              <a:solidFill>
                <a:srgbClr val="1D1D1B"/>
              </a:solidFill>
              <a:ln w="8971" cap="flat">
                <a:noFill/>
                <a:prstDash val="solid"/>
                <a:miter/>
              </a:ln>
            </p:spPr>
            <p:txBody>
              <a:bodyPr rtlCol="0" anchor="ctr"/>
              <a:lstStyle/>
              <a:p>
                <a:endParaRPr lang="en-US"/>
              </a:p>
            </p:txBody>
          </p:sp>
          <p:sp>
            <p:nvSpPr>
              <p:cNvPr id="1707" name="Freeform 1706">
                <a:extLst>
                  <a:ext uri="{FF2B5EF4-FFF2-40B4-BE49-F238E27FC236}">
                    <a16:creationId xmlns:a16="http://schemas.microsoft.com/office/drawing/2014/main" id="{553F4946-6670-DE9B-EAA9-E99EB68B030C}"/>
                  </a:ext>
                </a:extLst>
              </p:cNvPr>
              <p:cNvSpPr/>
              <p:nvPr/>
            </p:nvSpPr>
            <p:spPr>
              <a:xfrm>
                <a:off x="12431029" y="6240878"/>
                <a:ext cx="13467" cy="20654"/>
              </a:xfrm>
              <a:custGeom>
                <a:avLst/>
                <a:gdLst>
                  <a:gd name="connsiteX0" fmla="*/ 5387 w 13467"/>
                  <a:gd name="connsiteY0" fmla="*/ 20655 h 20654"/>
                  <a:gd name="connsiteX1" fmla="*/ 13467 w 13467"/>
                  <a:gd name="connsiteY1" fmla="*/ 3592 h 20654"/>
                  <a:gd name="connsiteX2" fmla="*/ 12570 w 13467"/>
                  <a:gd name="connsiteY2" fmla="*/ 0 h 20654"/>
                  <a:gd name="connsiteX3" fmla="*/ 8978 w 13467"/>
                  <a:gd name="connsiteY3" fmla="*/ 898 h 20654"/>
                  <a:gd name="connsiteX4" fmla="*/ 0 w 13467"/>
                  <a:gd name="connsiteY4" fmla="*/ 20655 h 20654"/>
                  <a:gd name="connsiteX5" fmla="*/ 5387 w 13467"/>
                  <a:gd name="connsiteY5" fmla="*/ 20655 h 20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67" h="20654">
                    <a:moveTo>
                      <a:pt x="5387" y="20655"/>
                    </a:moveTo>
                    <a:cubicBezTo>
                      <a:pt x="8978" y="13470"/>
                      <a:pt x="11672" y="7184"/>
                      <a:pt x="13467" y="3592"/>
                    </a:cubicBezTo>
                    <a:cubicBezTo>
                      <a:pt x="13467" y="2694"/>
                      <a:pt x="13467" y="898"/>
                      <a:pt x="12570" y="0"/>
                    </a:cubicBezTo>
                    <a:cubicBezTo>
                      <a:pt x="11672" y="0"/>
                      <a:pt x="9876" y="0"/>
                      <a:pt x="8978" y="898"/>
                    </a:cubicBezTo>
                    <a:cubicBezTo>
                      <a:pt x="6285" y="5388"/>
                      <a:pt x="3592" y="11674"/>
                      <a:pt x="0" y="20655"/>
                    </a:cubicBezTo>
                    <a:lnTo>
                      <a:pt x="5387" y="20655"/>
                    </a:lnTo>
                  </a:path>
                </a:pathLst>
              </a:custGeom>
              <a:solidFill>
                <a:srgbClr val="1D1D1B"/>
              </a:solidFill>
              <a:ln w="8971" cap="flat">
                <a:noFill/>
                <a:prstDash val="solid"/>
                <a:miter/>
              </a:ln>
            </p:spPr>
            <p:txBody>
              <a:bodyPr rtlCol="0" anchor="ctr"/>
              <a:lstStyle/>
              <a:p>
                <a:endParaRPr lang="en-US"/>
              </a:p>
            </p:txBody>
          </p:sp>
          <p:sp>
            <p:nvSpPr>
              <p:cNvPr id="1708" name="Freeform 1707">
                <a:extLst>
                  <a:ext uri="{FF2B5EF4-FFF2-40B4-BE49-F238E27FC236}">
                    <a16:creationId xmlns:a16="http://schemas.microsoft.com/office/drawing/2014/main" id="{F483BB70-33FB-039A-1062-1EBFF56FF449}"/>
                  </a:ext>
                </a:extLst>
              </p:cNvPr>
              <p:cNvSpPr/>
              <p:nvPr/>
            </p:nvSpPr>
            <p:spPr>
              <a:xfrm>
                <a:off x="12466044" y="5482939"/>
                <a:ext cx="10773" cy="12572"/>
              </a:xfrm>
              <a:custGeom>
                <a:avLst/>
                <a:gdLst>
                  <a:gd name="connsiteX0" fmla="*/ 0 w 10773"/>
                  <a:gd name="connsiteY0" fmla="*/ 6286 h 12572"/>
                  <a:gd name="connsiteX1" fmla="*/ 5387 w 10773"/>
                  <a:gd name="connsiteY1" fmla="*/ 0 h 12572"/>
                  <a:gd name="connsiteX2" fmla="*/ 10774 w 10773"/>
                  <a:gd name="connsiteY2" fmla="*/ 6286 h 12572"/>
                  <a:gd name="connsiteX3" fmla="*/ 5387 w 10773"/>
                  <a:gd name="connsiteY3" fmla="*/ 12573 h 12572"/>
                  <a:gd name="connsiteX4" fmla="*/ 0 w 10773"/>
                  <a:gd name="connsiteY4" fmla="*/ 6286 h 12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73" h="12572">
                    <a:moveTo>
                      <a:pt x="0" y="6286"/>
                    </a:moveTo>
                    <a:cubicBezTo>
                      <a:pt x="0" y="2694"/>
                      <a:pt x="1796" y="0"/>
                      <a:pt x="5387" y="0"/>
                    </a:cubicBezTo>
                    <a:cubicBezTo>
                      <a:pt x="8080" y="0"/>
                      <a:pt x="10774" y="2694"/>
                      <a:pt x="10774" y="6286"/>
                    </a:cubicBezTo>
                    <a:cubicBezTo>
                      <a:pt x="10774" y="9878"/>
                      <a:pt x="8978" y="12573"/>
                      <a:pt x="5387" y="12573"/>
                    </a:cubicBezTo>
                    <a:cubicBezTo>
                      <a:pt x="2693" y="12573"/>
                      <a:pt x="0" y="9878"/>
                      <a:pt x="0" y="6286"/>
                    </a:cubicBezTo>
                  </a:path>
                </a:pathLst>
              </a:custGeom>
              <a:solidFill>
                <a:srgbClr val="1D1D1B"/>
              </a:solidFill>
              <a:ln w="8971" cap="flat">
                <a:noFill/>
                <a:prstDash val="solid"/>
                <a:miter/>
              </a:ln>
            </p:spPr>
            <p:txBody>
              <a:bodyPr rtlCol="0" anchor="ctr"/>
              <a:lstStyle/>
              <a:p>
                <a:endParaRPr lang="en-US"/>
              </a:p>
            </p:txBody>
          </p:sp>
          <p:sp>
            <p:nvSpPr>
              <p:cNvPr id="1709" name="Freeform 1708">
                <a:extLst>
                  <a:ext uri="{FF2B5EF4-FFF2-40B4-BE49-F238E27FC236}">
                    <a16:creationId xmlns:a16="http://schemas.microsoft.com/office/drawing/2014/main" id="{F0E19234-FD18-83A4-D153-578DB494D465}"/>
                  </a:ext>
                </a:extLst>
              </p:cNvPr>
              <p:cNvSpPr/>
              <p:nvPr/>
            </p:nvSpPr>
            <p:spPr>
              <a:xfrm>
                <a:off x="12470533" y="5579927"/>
                <a:ext cx="126592" cy="535226"/>
              </a:xfrm>
              <a:custGeom>
                <a:avLst/>
                <a:gdLst>
                  <a:gd name="connsiteX0" fmla="*/ 29628 w 126592"/>
                  <a:gd name="connsiteY0" fmla="*/ 533431 h 535226"/>
                  <a:gd name="connsiteX1" fmla="*/ 6285 w 126592"/>
                  <a:gd name="connsiteY1" fmla="*/ 526247 h 535226"/>
                  <a:gd name="connsiteX2" fmla="*/ 0 w 126592"/>
                  <a:gd name="connsiteY2" fmla="*/ 414891 h 535226"/>
                  <a:gd name="connsiteX3" fmla="*/ 3591 w 126592"/>
                  <a:gd name="connsiteY3" fmla="*/ 329578 h 535226"/>
                  <a:gd name="connsiteX4" fmla="*/ 7182 w 126592"/>
                  <a:gd name="connsiteY4" fmla="*/ 220018 h 535226"/>
                  <a:gd name="connsiteX5" fmla="*/ 5387 w 126592"/>
                  <a:gd name="connsiteY5" fmla="*/ 184097 h 535226"/>
                  <a:gd name="connsiteX6" fmla="*/ 1796 w 126592"/>
                  <a:gd name="connsiteY6" fmla="*/ 59270 h 535226"/>
                  <a:gd name="connsiteX7" fmla="*/ 12569 w 126592"/>
                  <a:gd name="connsiteY7" fmla="*/ 34125 h 535226"/>
                  <a:gd name="connsiteX8" fmla="*/ 19752 w 126592"/>
                  <a:gd name="connsiteY8" fmla="*/ 3592 h 535226"/>
                  <a:gd name="connsiteX9" fmla="*/ 20650 w 126592"/>
                  <a:gd name="connsiteY9" fmla="*/ 0 h 535226"/>
                  <a:gd name="connsiteX10" fmla="*/ 24241 w 126592"/>
                  <a:gd name="connsiteY10" fmla="*/ 898 h 535226"/>
                  <a:gd name="connsiteX11" fmla="*/ 17058 w 126592"/>
                  <a:gd name="connsiteY11" fmla="*/ 36819 h 535226"/>
                  <a:gd name="connsiteX12" fmla="*/ 6285 w 126592"/>
                  <a:gd name="connsiteY12" fmla="*/ 61066 h 535226"/>
                  <a:gd name="connsiteX13" fmla="*/ 9876 w 126592"/>
                  <a:gd name="connsiteY13" fmla="*/ 184995 h 535226"/>
                  <a:gd name="connsiteX14" fmla="*/ 11672 w 126592"/>
                  <a:gd name="connsiteY14" fmla="*/ 221814 h 535226"/>
                  <a:gd name="connsiteX15" fmla="*/ 8080 w 126592"/>
                  <a:gd name="connsiteY15" fmla="*/ 331374 h 535226"/>
                  <a:gd name="connsiteX16" fmla="*/ 4489 w 126592"/>
                  <a:gd name="connsiteY16" fmla="*/ 416687 h 535226"/>
                  <a:gd name="connsiteX17" fmla="*/ 9876 w 126592"/>
                  <a:gd name="connsiteY17" fmla="*/ 524451 h 535226"/>
                  <a:gd name="connsiteX18" fmla="*/ 123002 w 126592"/>
                  <a:gd name="connsiteY18" fmla="*/ 508286 h 535226"/>
                  <a:gd name="connsiteX19" fmla="*/ 126593 w 126592"/>
                  <a:gd name="connsiteY19" fmla="*/ 510082 h 535226"/>
                  <a:gd name="connsiteX20" fmla="*/ 124797 w 126592"/>
                  <a:gd name="connsiteY20" fmla="*/ 513674 h 535226"/>
                  <a:gd name="connsiteX21" fmla="*/ 29628 w 126592"/>
                  <a:gd name="connsiteY21" fmla="*/ 535227 h 535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6592" h="535226">
                    <a:moveTo>
                      <a:pt x="29628" y="533431"/>
                    </a:moveTo>
                    <a:cubicBezTo>
                      <a:pt x="18854" y="533431"/>
                      <a:pt x="10774" y="531635"/>
                      <a:pt x="6285" y="526247"/>
                    </a:cubicBezTo>
                    <a:cubicBezTo>
                      <a:pt x="1796" y="519960"/>
                      <a:pt x="0" y="491223"/>
                      <a:pt x="0" y="414891"/>
                    </a:cubicBezTo>
                    <a:cubicBezTo>
                      <a:pt x="0" y="338558"/>
                      <a:pt x="1796" y="361009"/>
                      <a:pt x="3591" y="329578"/>
                    </a:cubicBezTo>
                    <a:cubicBezTo>
                      <a:pt x="5387" y="290962"/>
                      <a:pt x="8080" y="251449"/>
                      <a:pt x="7182" y="220018"/>
                    </a:cubicBezTo>
                    <a:cubicBezTo>
                      <a:pt x="7182" y="212833"/>
                      <a:pt x="6285" y="199363"/>
                      <a:pt x="5387" y="184097"/>
                    </a:cubicBezTo>
                    <a:cubicBezTo>
                      <a:pt x="2693" y="138297"/>
                      <a:pt x="-1796" y="75435"/>
                      <a:pt x="1796" y="59270"/>
                    </a:cubicBezTo>
                    <a:cubicBezTo>
                      <a:pt x="3591" y="50290"/>
                      <a:pt x="8080" y="42207"/>
                      <a:pt x="12569" y="34125"/>
                    </a:cubicBezTo>
                    <a:cubicBezTo>
                      <a:pt x="18854" y="22451"/>
                      <a:pt x="24241" y="12572"/>
                      <a:pt x="19752" y="3592"/>
                    </a:cubicBezTo>
                    <a:cubicBezTo>
                      <a:pt x="19752" y="2694"/>
                      <a:pt x="19752" y="898"/>
                      <a:pt x="20650" y="0"/>
                    </a:cubicBezTo>
                    <a:cubicBezTo>
                      <a:pt x="21547" y="0"/>
                      <a:pt x="23343" y="0"/>
                      <a:pt x="24241" y="898"/>
                    </a:cubicBezTo>
                    <a:cubicBezTo>
                      <a:pt x="29628" y="12572"/>
                      <a:pt x="24241" y="24247"/>
                      <a:pt x="17058" y="36819"/>
                    </a:cubicBezTo>
                    <a:cubicBezTo>
                      <a:pt x="12569" y="44004"/>
                      <a:pt x="8080" y="52086"/>
                      <a:pt x="6285" y="61066"/>
                    </a:cubicBezTo>
                    <a:cubicBezTo>
                      <a:pt x="2693" y="77231"/>
                      <a:pt x="7182" y="141889"/>
                      <a:pt x="9876" y="184995"/>
                    </a:cubicBezTo>
                    <a:cubicBezTo>
                      <a:pt x="10774" y="201159"/>
                      <a:pt x="11672" y="214630"/>
                      <a:pt x="11672" y="221814"/>
                    </a:cubicBezTo>
                    <a:cubicBezTo>
                      <a:pt x="12569" y="253245"/>
                      <a:pt x="10774" y="292758"/>
                      <a:pt x="8080" y="331374"/>
                    </a:cubicBezTo>
                    <a:cubicBezTo>
                      <a:pt x="6285" y="362805"/>
                      <a:pt x="4489" y="391542"/>
                      <a:pt x="4489" y="416687"/>
                    </a:cubicBezTo>
                    <a:cubicBezTo>
                      <a:pt x="4489" y="441831"/>
                      <a:pt x="4489" y="517266"/>
                      <a:pt x="9876" y="524451"/>
                    </a:cubicBezTo>
                    <a:cubicBezTo>
                      <a:pt x="18854" y="535227"/>
                      <a:pt x="64643" y="528043"/>
                      <a:pt x="123002" y="508286"/>
                    </a:cubicBezTo>
                    <a:cubicBezTo>
                      <a:pt x="124797" y="508286"/>
                      <a:pt x="125695" y="508286"/>
                      <a:pt x="126593" y="510082"/>
                    </a:cubicBezTo>
                    <a:cubicBezTo>
                      <a:pt x="126593" y="510980"/>
                      <a:pt x="126593" y="512776"/>
                      <a:pt x="124797" y="513674"/>
                    </a:cubicBezTo>
                    <a:cubicBezTo>
                      <a:pt x="112228" y="518164"/>
                      <a:pt x="61052" y="535227"/>
                      <a:pt x="29628" y="535227"/>
                    </a:cubicBezTo>
                  </a:path>
                </a:pathLst>
              </a:custGeom>
              <a:solidFill>
                <a:srgbClr val="1D1D1B"/>
              </a:solidFill>
              <a:ln w="8971" cap="flat">
                <a:noFill/>
                <a:prstDash val="solid"/>
                <a:miter/>
              </a:ln>
            </p:spPr>
            <p:txBody>
              <a:bodyPr rtlCol="0" anchor="ctr"/>
              <a:lstStyle/>
              <a:p>
                <a:endParaRPr lang="en-US"/>
              </a:p>
            </p:txBody>
          </p:sp>
          <p:sp>
            <p:nvSpPr>
              <p:cNvPr id="1710" name="Freeform 1709">
                <a:extLst>
                  <a:ext uri="{FF2B5EF4-FFF2-40B4-BE49-F238E27FC236}">
                    <a16:creationId xmlns:a16="http://schemas.microsoft.com/office/drawing/2014/main" id="{E6FA6BFC-AFB5-3D48-EFD5-4EDCC81280E4}"/>
                  </a:ext>
                </a:extLst>
              </p:cNvPr>
              <p:cNvSpPr/>
              <p:nvPr/>
            </p:nvSpPr>
            <p:spPr>
              <a:xfrm>
                <a:off x="12269420" y="5585315"/>
                <a:ext cx="140862" cy="520858"/>
              </a:xfrm>
              <a:custGeom>
                <a:avLst/>
                <a:gdLst>
                  <a:gd name="connsiteX0" fmla="*/ 113126 w 140862"/>
                  <a:gd name="connsiteY0" fmla="*/ 520858 h 520858"/>
                  <a:gd name="connsiteX1" fmla="*/ 52074 w 140862"/>
                  <a:gd name="connsiteY1" fmla="*/ 510082 h 520858"/>
                  <a:gd name="connsiteX2" fmla="*/ 15263 w 140862"/>
                  <a:gd name="connsiteY2" fmla="*/ 484937 h 520858"/>
                  <a:gd name="connsiteX3" fmla="*/ 19752 w 140862"/>
                  <a:gd name="connsiteY3" fmla="*/ 434647 h 520858"/>
                  <a:gd name="connsiteX4" fmla="*/ 24241 w 140862"/>
                  <a:gd name="connsiteY4" fmla="*/ 405910 h 520858"/>
                  <a:gd name="connsiteX5" fmla="*/ 21548 w 140862"/>
                  <a:gd name="connsiteY5" fmla="*/ 359213 h 520858"/>
                  <a:gd name="connsiteX6" fmla="*/ 18855 w 140862"/>
                  <a:gd name="connsiteY6" fmla="*/ 318801 h 520858"/>
                  <a:gd name="connsiteX7" fmla="*/ 18855 w 140862"/>
                  <a:gd name="connsiteY7" fmla="*/ 290962 h 520858"/>
                  <a:gd name="connsiteX8" fmla="*/ 15263 w 140862"/>
                  <a:gd name="connsiteY8" fmla="*/ 232590 h 520858"/>
                  <a:gd name="connsiteX9" fmla="*/ 12570 w 140862"/>
                  <a:gd name="connsiteY9" fmla="*/ 201159 h 520858"/>
                  <a:gd name="connsiteX10" fmla="*/ 0 w 140862"/>
                  <a:gd name="connsiteY10" fmla="*/ 113152 h 520858"/>
                  <a:gd name="connsiteX11" fmla="*/ 1796 w 140862"/>
                  <a:gd name="connsiteY11" fmla="*/ 109560 h 520858"/>
                  <a:gd name="connsiteX12" fmla="*/ 5387 w 140862"/>
                  <a:gd name="connsiteY12" fmla="*/ 111356 h 520858"/>
                  <a:gd name="connsiteX13" fmla="*/ 17956 w 140862"/>
                  <a:gd name="connsiteY13" fmla="*/ 200261 h 520858"/>
                  <a:gd name="connsiteX14" fmla="*/ 20650 w 140862"/>
                  <a:gd name="connsiteY14" fmla="*/ 231692 h 520858"/>
                  <a:gd name="connsiteX15" fmla="*/ 24241 w 140862"/>
                  <a:gd name="connsiteY15" fmla="*/ 290962 h 520858"/>
                  <a:gd name="connsiteX16" fmla="*/ 24241 w 140862"/>
                  <a:gd name="connsiteY16" fmla="*/ 318801 h 520858"/>
                  <a:gd name="connsiteX17" fmla="*/ 26935 w 140862"/>
                  <a:gd name="connsiteY17" fmla="*/ 359213 h 520858"/>
                  <a:gd name="connsiteX18" fmla="*/ 29628 w 140862"/>
                  <a:gd name="connsiteY18" fmla="*/ 406808 h 520858"/>
                  <a:gd name="connsiteX19" fmla="*/ 25139 w 140862"/>
                  <a:gd name="connsiteY19" fmla="*/ 436443 h 520858"/>
                  <a:gd name="connsiteX20" fmla="*/ 20650 w 140862"/>
                  <a:gd name="connsiteY20" fmla="*/ 484039 h 520858"/>
                  <a:gd name="connsiteX21" fmla="*/ 53869 w 140862"/>
                  <a:gd name="connsiteY21" fmla="*/ 505592 h 520858"/>
                  <a:gd name="connsiteX22" fmla="*/ 122104 w 140862"/>
                  <a:gd name="connsiteY22" fmla="*/ 515470 h 520858"/>
                  <a:gd name="connsiteX23" fmla="*/ 131980 w 140862"/>
                  <a:gd name="connsiteY23" fmla="*/ 462486 h 520858"/>
                  <a:gd name="connsiteX24" fmla="*/ 131083 w 140862"/>
                  <a:gd name="connsiteY24" fmla="*/ 449016 h 520858"/>
                  <a:gd name="connsiteX25" fmla="*/ 128389 w 140862"/>
                  <a:gd name="connsiteY25" fmla="*/ 415789 h 520858"/>
                  <a:gd name="connsiteX26" fmla="*/ 124798 w 140862"/>
                  <a:gd name="connsiteY26" fmla="*/ 363703 h 520858"/>
                  <a:gd name="connsiteX27" fmla="*/ 127491 w 140862"/>
                  <a:gd name="connsiteY27" fmla="*/ 253245 h 520858"/>
                  <a:gd name="connsiteX28" fmla="*/ 131980 w 140862"/>
                  <a:gd name="connsiteY28" fmla="*/ 173320 h 520858"/>
                  <a:gd name="connsiteX29" fmla="*/ 133776 w 140862"/>
                  <a:gd name="connsiteY29" fmla="*/ 126622 h 520858"/>
                  <a:gd name="connsiteX30" fmla="*/ 133776 w 140862"/>
                  <a:gd name="connsiteY30" fmla="*/ 49392 h 520858"/>
                  <a:gd name="connsiteX31" fmla="*/ 127491 w 140862"/>
                  <a:gd name="connsiteY31" fmla="*/ 32329 h 520858"/>
                  <a:gd name="connsiteX32" fmla="*/ 123900 w 140862"/>
                  <a:gd name="connsiteY32" fmla="*/ 1796 h 520858"/>
                  <a:gd name="connsiteX33" fmla="*/ 127491 w 140862"/>
                  <a:gd name="connsiteY33" fmla="*/ 0 h 520858"/>
                  <a:gd name="connsiteX34" fmla="*/ 129287 w 140862"/>
                  <a:gd name="connsiteY34" fmla="*/ 3592 h 520858"/>
                  <a:gd name="connsiteX35" fmla="*/ 132878 w 140862"/>
                  <a:gd name="connsiteY35" fmla="*/ 29635 h 520858"/>
                  <a:gd name="connsiteX36" fmla="*/ 139163 w 140862"/>
                  <a:gd name="connsiteY36" fmla="*/ 47596 h 520858"/>
                  <a:gd name="connsiteX37" fmla="*/ 139163 w 140862"/>
                  <a:gd name="connsiteY37" fmla="*/ 126622 h 520858"/>
                  <a:gd name="connsiteX38" fmla="*/ 137367 w 140862"/>
                  <a:gd name="connsiteY38" fmla="*/ 173320 h 520858"/>
                  <a:gd name="connsiteX39" fmla="*/ 132878 w 140862"/>
                  <a:gd name="connsiteY39" fmla="*/ 253245 h 520858"/>
                  <a:gd name="connsiteX40" fmla="*/ 130184 w 140862"/>
                  <a:gd name="connsiteY40" fmla="*/ 362805 h 520858"/>
                  <a:gd name="connsiteX41" fmla="*/ 133776 w 140862"/>
                  <a:gd name="connsiteY41" fmla="*/ 414891 h 520858"/>
                  <a:gd name="connsiteX42" fmla="*/ 136469 w 140862"/>
                  <a:gd name="connsiteY42" fmla="*/ 448118 h 520858"/>
                  <a:gd name="connsiteX43" fmla="*/ 137367 w 140862"/>
                  <a:gd name="connsiteY43" fmla="*/ 461588 h 520858"/>
                  <a:gd name="connsiteX44" fmla="*/ 123900 w 140862"/>
                  <a:gd name="connsiteY44" fmla="*/ 519960 h 520858"/>
                  <a:gd name="connsiteX45" fmla="*/ 114921 w 140862"/>
                  <a:gd name="connsiteY45" fmla="*/ 519960 h 520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140862" h="520858">
                    <a:moveTo>
                      <a:pt x="113126" y="520858"/>
                    </a:moveTo>
                    <a:cubicBezTo>
                      <a:pt x="99659" y="520858"/>
                      <a:pt x="77213" y="518164"/>
                      <a:pt x="52074" y="510082"/>
                    </a:cubicBezTo>
                    <a:cubicBezTo>
                      <a:pt x="34117" y="504694"/>
                      <a:pt x="17059" y="489427"/>
                      <a:pt x="15263" y="484937"/>
                    </a:cubicBezTo>
                    <a:cubicBezTo>
                      <a:pt x="11672" y="474161"/>
                      <a:pt x="16161" y="453506"/>
                      <a:pt x="19752" y="434647"/>
                    </a:cubicBezTo>
                    <a:cubicBezTo>
                      <a:pt x="21548" y="422973"/>
                      <a:pt x="24241" y="412197"/>
                      <a:pt x="24241" y="405910"/>
                    </a:cubicBezTo>
                    <a:cubicBezTo>
                      <a:pt x="24241" y="385256"/>
                      <a:pt x="22446" y="372683"/>
                      <a:pt x="21548" y="359213"/>
                    </a:cubicBezTo>
                    <a:cubicBezTo>
                      <a:pt x="20650" y="347538"/>
                      <a:pt x="18855" y="335864"/>
                      <a:pt x="18855" y="318801"/>
                    </a:cubicBezTo>
                    <a:cubicBezTo>
                      <a:pt x="18855" y="308923"/>
                      <a:pt x="18855" y="299044"/>
                      <a:pt x="18855" y="290962"/>
                    </a:cubicBezTo>
                    <a:cubicBezTo>
                      <a:pt x="18855" y="271205"/>
                      <a:pt x="18855" y="253245"/>
                      <a:pt x="15263" y="232590"/>
                    </a:cubicBezTo>
                    <a:cubicBezTo>
                      <a:pt x="14366" y="223610"/>
                      <a:pt x="13467" y="212833"/>
                      <a:pt x="12570" y="201159"/>
                    </a:cubicBezTo>
                    <a:cubicBezTo>
                      <a:pt x="9876" y="172422"/>
                      <a:pt x="7182" y="136501"/>
                      <a:pt x="0" y="113152"/>
                    </a:cubicBezTo>
                    <a:cubicBezTo>
                      <a:pt x="0" y="111356"/>
                      <a:pt x="0" y="110458"/>
                      <a:pt x="1796" y="109560"/>
                    </a:cubicBezTo>
                    <a:cubicBezTo>
                      <a:pt x="3592" y="109560"/>
                      <a:pt x="4489" y="109560"/>
                      <a:pt x="5387" y="111356"/>
                    </a:cubicBezTo>
                    <a:cubicBezTo>
                      <a:pt x="11672" y="135603"/>
                      <a:pt x="15263" y="171524"/>
                      <a:pt x="17956" y="200261"/>
                    </a:cubicBezTo>
                    <a:cubicBezTo>
                      <a:pt x="18855" y="211935"/>
                      <a:pt x="19752" y="222712"/>
                      <a:pt x="20650" y="231692"/>
                    </a:cubicBezTo>
                    <a:cubicBezTo>
                      <a:pt x="23344" y="253245"/>
                      <a:pt x="23344" y="270307"/>
                      <a:pt x="24241" y="290962"/>
                    </a:cubicBezTo>
                    <a:cubicBezTo>
                      <a:pt x="24241" y="299943"/>
                      <a:pt x="24241" y="308923"/>
                      <a:pt x="24241" y="318801"/>
                    </a:cubicBezTo>
                    <a:cubicBezTo>
                      <a:pt x="24241" y="335864"/>
                      <a:pt x="26037" y="347538"/>
                      <a:pt x="26935" y="359213"/>
                    </a:cubicBezTo>
                    <a:cubicBezTo>
                      <a:pt x="28730" y="372683"/>
                      <a:pt x="29628" y="386154"/>
                      <a:pt x="29628" y="406808"/>
                    </a:cubicBezTo>
                    <a:cubicBezTo>
                      <a:pt x="29628" y="427463"/>
                      <a:pt x="27833" y="424769"/>
                      <a:pt x="25139" y="436443"/>
                    </a:cubicBezTo>
                    <a:cubicBezTo>
                      <a:pt x="21548" y="454404"/>
                      <a:pt x="17956" y="475059"/>
                      <a:pt x="20650" y="484039"/>
                    </a:cubicBezTo>
                    <a:cubicBezTo>
                      <a:pt x="21548" y="486733"/>
                      <a:pt x="36811" y="500204"/>
                      <a:pt x="53869" y="505592"/>
                    </a:cubicBezTo>
                    <a:cubicBezTo>
                      <a:pt x="85293" y="515470"/>
                      <a:pt x="111330" y="516368"/>
                      <a:pt x="122104" y="515470"/>
                    </a:cubicBezTo>
                    <a:cubicBezTo>
                      <a:pt x="135572" y="513674"/>
                      <a:pt x="133776" y="490325"/>
                      <a:pt x="131980" y="462486"/>
                    </a:cubicBezTo>
                    <a:cubicBezTo>
                      <a:pt x="131980" y="457996"/>
                      <a:pt x="131980" y="453506"/>
                      <a:pt x="131083" y="449016"/>
                    </a:cubicBezTo>
                    <a:cubicBezTo>
                      <a:pt x="130184" y="435545"/>
                      <a:pt x="129287" y="425667"/>
                      <a:pt x="128389" y="415789"/>
                    </a:cubicBezTo>
                    <a:cubicBezTo>
                      <a:pt x="126593" y="400522"/>
                      <a:pt x="125695" y="386154"/>
                      <a:pt x="124798" y="363703"/>
                    </a:cubicBezTo>
                    <a:cubicBezTo>
                      <a:pt x="123002" y="314311"/>
                      <a:pt x="124798" y="286472"/>
                      <a:pt x="127491" y="253245"/>
                    </a:cubicBezTo>
                    <a:cubicBezTo>
                      <a:pt x="129287" y="230794"/>
                      <a:pt x="131083" y="207445"/>
                      <a:pt x="131980" y="173320"/>
                    </a:cubicBezTo>
                    <a:cubicBezTo>
                      <a:pt x="131980" y="158053"/>
                      <a:pt x="132878" y="141889"/>
                      <a:pt x="133776" y="126622"/>
                    </a:cubicBezTo>
                    <a:cubicBezTo>
                      <a:pt x="135572" y="93395"/>
                      <a:pt x="136469" y="61964"/>
                      <a:pt x="133776" y="49392"/>
                    </a:cubicBezTo>
                    <a:cubicBezTo>
                      <a:pt x="131980" y="43105"/>
                      <a:pt x="130184" y="37717"/>
                      <a:pt x="127491" y="32329"/>
                    </a:cubicBezTo>
                    <a:cubicBezTo>
                      <a:pt x="123002" y="22451"/>
                      <a:pt x="119410" y="14368"/>
                      <a:pt x="123900" y="1796"/>
                    </a:cubicBezTo>
                    <a:cubicBezTo>
                      <a:pt x="123900" y="0"/>
                      <a:pt x="125695" y="0"/>
                      <a:pt x="127491" y="0"/>
                    </a:cubicBezTo>
                    <a:cubicBezTo>
                      <a:pt x="129287" y="0"/>
                      <a:pt x="129287" y="1796"/>
                      <a:pt x="129287" y="3592"/>
                    </a:cubicBezTo>
                    <a:cubicBezTo>
                      <a:pt x="125695" y="13470"/>
                      <a:pt x="129287" y="20655"/>
                      <a:pt x="132878" y="29635"/>
                    </a:cubicBezTo>
                    <a:cubicBezTo>
                      <a:pt x="135572" y="35023"/>
                      <a:pt x="137367" y="40411"/>
                      <a:pt x="139163" y="47596"/>
                    </a:cubicBezTo>
                    <a:cubicBezTo>
                      <a:pt x="141856" y="61066"/>
                      <a:pt x="140958" y="91599"/>
                      <a:pt x="139163" y="126622"/>
                    </a:cubicBezTo>
                    <a:cubicBezTo>
                      <a:pt x="139163" y="141889"/>
                      <a:pt x="137367" y="158053"/>
                      <a:pt x="137367" y="173320"/>
                    </a:cubicBezTo>
                    <a:cubicBezTo>
                      <a:pt x="137367" y="207445"/>
                      <a:pt x="134674" y="230794"/>
                      <a:pt x="132878" y="253245"/>
                    </a:cubicBezTo>
                    <a:cubicBezTo>
                      <a:pt x="130184" y="285574"/>
                      <a:pt x="127491" y="314311"/>
                      <a:pt x="130184" y="362805"/>
                    </a:cubicBezTo>
                    <a:cubicBezTo>
                      <a:pt x="130184" y="385256"/>
                      <a:pt x="131980" y="399624"/>
                      <a:pt x="133776" y="414891"/>
                    </a:cubicBezTo>
                    <a:cubicBezTo>
                      <a:pt x="134674" y="424769"/>
                      <a:pt x="135572" y="434647"/>
                      <a:pt x="136469" y="448118"/>
                    </a:cubicBezTo>
                    <a:cubicBezTo>
                      <a:pt x="136469" y="452608"/>
                      <a:pt x="136469" y="457098"/>
                      <a:pt x="137367" y="461588"/>
                    </a:cubicBezTo>
                    <a:cubicBezTo>
                      <a:pt x="140061" y="491223"/>
                      <a:pt x="141856" y="517266"/>
                      <a:pt x="123900" y="519960"/>
                    </a:cubicBezTo>
                    <a:cubicBezTo>
                      <a:pt x="121206" y="519960"/>
                      <a:pt x="118513" y="519960"/>
                      <a:pt x="114921" y="519960"/>
                    </a:cubicBezTo>
                  </a:path>
                </a:pathLst>
              </a:custGeom>
              <a:solidFill>
                <a:srgbClr val="1D1D1B"/>
              </a:solidFill>
              <a:ln w="8971" cap="flat">
                <a:noFill/>
                <a:prstDash val="solid"/>
                <a:miter/>
              </a:ln>
            </p:spPr>
            <p:txBody>
              <a:bodyPr rtlCol="0" anchor="ctr"/>
              <a:lstStyle/>
              <a:p>
                <a:endParaRPr lang="en-US"/>
              </a:p>
            </p:txBody>
          </p:sp>
          <p:sp>
            <p:nvSpPr>
              <p:cNvPr id="1711" name="Freeform 1710">
                <a:extLst>
                  <a:ext uri="{FF2B5EF4-FFF2-40B4-BE49-F238E27FC236}">
                    <a16:creationId xmlns:a16="http://schemas.microsoft.com/office/drawing/2014/main" id="{00507C97-ACA8-A900-5CE7-EB5B4E54B6FD}"/>
                  </a:ext>
                </a:extLst>
              </p:cNvPr>
              <p:cNvSpPr/>
              <p:nvPr/>
            </p:nvSpPr>
            <p:spPr>
              <a:xfrm>
                <a:off x="12425642" y="6114158"/>
                <a:ext cx="8978" cy="86405"/>
              </a:xfrm>
              <a:custGeom>
                <a:avLst/>
                <a:gdLst>
                  <a:gd name="connsiteX0" fmla="*/ 6285 w 8978"/>
                  <a:gd name="connsiteY0" fmla="*/ 81818 h 86405"/>
                  <a:gd name="connsiteX1" fmla="*/ 3591 w 8978"/>
                  <a:gd name="connsiteY1" fmla="*/ 79124 h 86405"/>
                  <a:gd name="connsiteX2" fmla="*/ 1796 w 8978"/>
                  <a:gd name="connsiteY2" fmla="*/ 43203 h 86405"/>
                  <a:gd name="connsiteX3" fmla="*/ 0 w 8978"/>
                  <a:gd name="connsiteY3" fmla="*/ 6383 h 86405"/>
                  <a:gd name="connsiteX4" fmla="*/ 2693 w 8978"/>
                  <a:gd name="connsiteY4" fmla="*/ 3689 h 86405"/>
                  <a:gd name="connsiteX5" fmla="*/ 5387 w 8978"/>
                  <a:gd name="connsiteY5" fmla="*/ 6383 h 86405"/>
                  <a:gd name="connsiteX6" fmla="*/ 7182 w 8978"/>
                  <a:gd name="connsiteY6" fmla="*/ 43203 h 86405"/>
                  <a:gd name="connsiteX7" fmla="*/ 8978 w 8978"/>
                  <a:gd name="connsiteY7" fmla="*/ 80022 h 86405"/>
                  <a:gd name="connsiteX8" fmla="*/ 6285 w 8978"/>
                  <a:gd name="connsiteY8" fmla="*/ 82716 h 86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78" h="86405">
                    <a:moveTo>
                      <a:pt x="6285" y="81818"/>
                    </a:moveTo>
                    <a:cubicBezTo>
                      <a:pt x="4489" y="81818"/>
                      <a:pt x="3591" y="80920"/>
                      <a:pt x="3591" y="79124"/>
                    </a:cubicBezTo>
                    <a:cubicBezTo>
                      <a:pt x="3591" y="67449"/>
                      <a:pt x="3591" y="54877"/>
                      <a:pt x="1796" y="43203"/>
                    </a:cubicBezTo>
                    <a:cubicBezTo>
                      <a:pt x="1796" y="31528"/>
                      <a:pt x="0" y="18956"/>
                      <a:pt x="0" y="6383"/>
                    </a:cubicBezTo>
                    <a:cubicBezTo>
                      <a:pt x="0" y="-6189"/>
                      <a:pt x="898" y="3689"/>
                      <a:pt x="2693" y="3689"/>
                    </a:cubicBezTo>
                    <a:cubicBezTo>
                      <a:pt x="4489" y="3689"/>
                      <a:pt x="5387" y="4587"/>
                      <a:pt x="5387" y="6383"/>
                    </a:cubicBezTo>
                    <a:cubicBezTo>
                      <a:pt x="5387" y="18956"/>
                      <a:pt x="5387" y="30630"/>
                      <a:pt x="7182" y="43203"/>
                    </a:cubicBezTo>
                    <a:cubicBezTo>
                      <a:pt x="7182" y="54877"/>
                      <a:pt x="8978" y="67449"/>
                      <a:pt x="8978" y="80022"/>
                    </a:cubicBezTo>
                    <a:cubicBezTo>
                      <a:pt x="8978" y="92595"/>
                      <a:pt x="8080" y="82716"/>
                      <a:pt x="6285" y="82716"/>
                    </a:cubicBezTo>
                  </a:path>
                </a:pathLst>
              </a:custGeom>
              <a:solidFill>
                <a:srgbClr val="1D1D1B"/>
              </a:solidFill>
              <a:ln w="8971" cap="flat">
                <a:noFill/>
                <a:prstDash val="solid"/>
                <a:miter/>
              </a:ln>
            </p:spPr>
            <p:txBody>
              <a:bodyPr rtlCol="0" anchor="ctr"/>
              <a:lstStyle/>
              <a:p>
                <a:endParaRPr lang="en-US"/>
              </a:p>
            </p:txBody>
          </p:sp>
          <p:sp>
            <p:nvSpPr>
              <p:cNvPr id="1712" name="Freeform 1711">
                <a:extLst>
                  <a:ext uri="{FF2B5EF4-FFF2-40B4-BE49-F238E27FC236}">
                    <a16:creationId xmlns:a16="http://schemas.microsoft.com/office/drawing/2014/main" id="{56DA3624-262F-9C71-92D9-5DA2D12401B9}"/>
                  </a:ext>
                </a:extLst>
              </p:cNvPr>
              <p:cNvSpPr/>
              <p:nvPr/>
            </p:nvSpPr>
            <p:spPr>
              <a:xfrm>
                <a:off x="12403196" y="6087315"/>
                <a:ext cx="75416" cy="9878"/>
              </a:xfrm>
              <a:custGeom>
                <a:avLst/>
                <a:gdLst>
                  <a:gd name="connsiteX0" fmla="*/ 34117 w 75416"/>
                  <a:gd name="connsiteY0" fmla="*/ 8980 h 9878"/>
                  <a:gd name="connsiteX1" fmla="*/ 1796 w 75416"/>
                  <a:gd name="connsiteY1" fmla="*/ 4490 h 9878"/>
                  <a:gd name="connsiteX2" fmla="*/ 0 w 75416"/>
                  <a:gd name="connsiteY2" fmla="*/ 1796 h 9878"/>
                  <a:gd name="connsiteX3" fmla="*/ 3591 w 75416"/>
                  <a:gd name="connsiteY3" fmla="*/ 0 h 9878"/>
                  <a:gd name="connsiteX4" fmla="*/ 72723 w 75416"/>
                  <a:gd name="connsiteY4" fmla="*/ 1796 h 9878"/>
                  <a:gd name="connsiteX5" fmla="*/ 75417 w 75416"/>
                  <a:gd name="connsiteY5" fmla="*/ 4490 h 9878"/>
                  <a:gd name="connsiteX6" fmla="*/ 72723 w 75416"/>
                  <a:gd name="connsiteY6" fmla="*/ 7184 h 9878"/>
                  <a:gd name="connsiteX7" fmla="*/ 35015 w 75416"/>
                  <a:gd name="connsiteY7" fmla="*/ 9878 h 9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416" h="9878">
                    <a:moveTo>
                      <a:pt x="34117" y="8980"/>
                    </a:moveTo>
                    <a:cubicBezTo>
                      <a:pt x="23343" y="8980"/>
                      <a:pt x="13467" y="8082"/>
                      <a:pt x="1796" y="4490"/>
                    </a:cubicBezTo>
                    <a:cubicBezTo>
                      <a:pt x="0" y="4490"/>
                      <a:pt x="0" y="2694"/>
                      <a:pt x="0" y="1796"/>
                    </a:cubicBezTo>
                    <a:cubicBezTo>
                      <a:pt x="0" y="0"/>
                      <a:pt x="1796" y="0"/>
                      <a:pt x="3591" y="0"/>
                    </a:cubicBezTo>
                    <a:cubicBezTo>
                      <a:pt x="26037" y="5388"/>
                      <a:pt x="37709" y="4490"/>
                      <a:pt x="72723" y="1796"/>
                    </a:cubicBezTo>
                    <a:cubicBezTo>
                      <a:pt x="74519" y="1796"/>
                      <a:pt x="75417" y="2694"/>
                      <a:pt x="75417" y="4490"/>
                    </a:cubicBezTo>
                    <a:cubicBezTo>
                      <a:pt x="75417" y="6286"/>
                      <a:pt x="74519" y="7184"/>
                      <a:pt x="72723" y="7184"/>
                    </a:cubicBezTo>
                    <a:cubicBezTo>
                      <a:pt x="56563" y="8980"/>
                      <a:pt x="44891" y="9878"/>
                      <a:pt x="35015" y="9878"/>
                    </a:cubicBezTo>
                  </a:path>
                </a:pathLst>
              </a:custGeom>
              <a:solidFill>
                <a:srgbClr val="1D1D1B"/>
              </a:solidFill>
              <a:ln w="8971" cap="flat">
                <a:noFill/>
                <a:prstDash val="solid"/>
                <a:miter/>
              </a:ln>
            </p:spPr>
            <p:txBody>
              <a:bodyPr rtlCol="0" anchor="ctr"/>
              <a:lstStyle/>
              <a:p>
                <a:endParaRPr lang="en-US"/>
              </a:p>
            </p:txBody>
          </p:sp>
          <p:sp>
            <p:nvSpPr>
              <p:cNvPr id="1713" name="Freeform 1712">
                <a:extLst>
                  <a:ext uri="{FF2B5EF4-FFF2-40B4-BE49-F238E27FC236}">
                    <a16:creationId xmlns:a16="http://schemas.microsoft.com/office/drawing/2014/main" id="{EF25CAEE-C880-0654-B68B-BE61F82771BA}"/>
                  </a:ext>
                </a:extLst>
              </p:cNvPr>
              <p:cNvSpPr/>
              <p:nvPr/>
            </p:nvSpPr>
            <p:spPr>
              <a:xfrm>
                <a:off x="12431927" y="5584943"/>
                <a:ext cx="63219" cy="515321"/>
              </a:xfrm>
              <a:custGeom>
                <a:avLst/>
                <a:gdLst>
                  <a:gd name="connsiteX0" fmla="*/ 4489 w 63219"/>
                  <a:gd name="connsiteY0" fmla="*/ 508658 h 515321"/>
                  <a:gd name="connsiteX1" fmla="*/ 1795 w 63219"/>
                  <a:gd name="connsiteY1" fmla="*/ 505964 h 515321"/>
                  <a:gd name="connsiteX2" fmla="*/ 3591 w 63219"/>
                  <a:gd name="connsiteY2" fmla="*/ 461062 h 515321"/>
                  <a:gd name="connsiteX3" fmla="*/ 4489 w 63219"/>
                  <a:gd name="connsiteY3" fmla="*/ 401792 h 515321"/>
                  <a:gd name="connsiteX4" fmla="*/ 2693 w 63219"/>
                  <a:gd name="connsiteY4" fmla="*/ 371259 h 515321"/>
                  <a:gd name="connsiteX5" fmla="*/ 0 w 63219"/>
                  <a:gd name="connsiteY5" fmla="*/ 315581 h 515321"/>
                  <a:gd name="connsiteX6" fmla="*/ 3591 w 63219"/>
                  <a:gd name="connsiteY6" fmla="*/ 255413 h 515321"/>
                  <a:gd name="connsiteX7" fmla="*/ 7182 w 63219"/>
                  <a:gd name="connsiteY7" fmla="*/ 204225 h 515321"/>
                  <a:gd name="connsiteX8" fmla="*/ 7182 w 63219"/>
                  <a:gd name="connsiteY8" fmla="*/ 151241 h 515321"/>
                  <a:gd name="connsiteX9" fmla="*/ 7182 w 63219"/>
                  <a:gd name="connsiteY9" fmla="*/ 96461 h 515321"/>
                  <a:gd name="connsiteX10" fmla="*/ 7182 w 63219"/>
                  <a:gd name="connsiteY10" fmla="*/ 81195 h 515321"/>
                  <a:gd name="connsiteX11" fmla="*/ 10773 w 63219"/>
                  <a:gd name="connsiteY11" fmla="*/ 45274 h 515321"/>
                  <a:gd name="connsiteX12" fmla="*/ 29628 w 63219"/>
                  <a:gd name="connsiteY12" fmla="*/ 26415 h 515321"/>
                  <a:gd name="connsiteX13" fmla="*/ 58359 w 63219"/>
                  <a:gd name="connsiteY13" fmla="*/ 1270 h 515321"/>
                  <a:gd name="connsiteX14" fmla="*/ 61950 w 63219"/>
                  <a:gd name="connsiteY14" fmla="*/ 372 h 515321"/>
                  <a:gd name="connsiteX15" fmla="*/ 62848 w 63219"/>
                  <a:gd name="connsiteY15" fmla="*/ 3964 h 515321"/>
                  <a:gd name="connsiteX16" fmla="*/ 32321 w 63219"/>
                  <a:gd name="connsiteY16" fmla="*/ 30905 h 515321"/>
                  <a:gd name="connsiteX17" fmla="*/ 15263 w 63219"/>
                  <a:gd name="connsiteY17" fmla="*/ 46171 h 515321"/>
                  <a:gd name="connsiteX18" fmla="*/ 12569 w 63219"/>
                  <a:gd name="connsiteY18" fmla="*/ 81195 h 515321"/>
                  <a:gd name="connsiteX19" fmla="*/ 12569 w 63219"/>
                  <a:gd name="connsiteY19" fmla="*/ 97359 h 515321"/>
                  <a:gd name="connsiteX20" fmla="*/ 12569 w 63219"/>
                  <a:gd name="connsiteY20" fmla="*/ 152139 h 515321"/>
                  <a:gd name="connsiteX21" fmla="*/ 12569 w 63219"/>
                  <a:gd name="connsiteY21" fmla="*/ 205123 h 515321"/>
                  <a:gd name="connsiteX22" fmla="*/ 8978 w 63219"/>
                  <a:gd name="connsiteY22" fmla="*/ 256311 h 515321"/>
                  <a:gd name="connsiteX23" fmla="*/ 5387 w 63219"/>
                  <a:gd name="connsiteY23" fmla="*/ 315581 h 515321"/>
                  <a:gd name="connsiteX24" fmla="*/ 8080 w 63219"/>
                  <a:gd name="connsiteY24" fmla="*/ 371259 h 515321"/>
                  <a:gd name="connsiteX25" fmla="*/ 9876 w 63219"/>
                  <a:gd name="connsiteY25" fmla="*/ 402690 h 515321"/>
                  <a:gd name="connsiteX26" fmla="*/ 8978 w 63219"/>
                  <a:gd name="connsiteY26" fmla="*/ 462858 h 515321"/>
                  <a:gd name="connsiteX27" fmla="*/ 7182 w 63219"/>
                  <a:gd name="connsiteY27" fmla="*/ 507760 h 515321"/>
                  <a:gd name="connsiteX28" fmla="*/ 4489 w 63219"/>
                  <a:gd name="connsiteY28" fmla="*/ 510454 h 5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9" h="515321">
                    <a:moveTo>
                      <a:pt x="4489" y="508658"/>
                    </a:moveTo>
                    <a:cubicBezTo>
                      <a:pt x="2693" y="508658"/>
                      <a:pt x="1795" y="507760"/>
                      <a:pt x="1795" y="505964"/>
                    </a:cubicBezTo>
                    <a:cubicBezTo>
                      <a:pt x="1795" y="489799"/>
                      <a:pt x="1795" y="475431"/>
                      <a:pt x="3591" y="461062"/>
                    </a:cubicBezTo>
                    <a:cubicBezTo>
                      <a:pt x="4489" y="441305"/>
                      <a:pt x="5387" y="422447"/>
                      <a:pt x="4489" y="401792"/>
                    </a:cubicBezTo>
                    <a:cubicBezTo>
                      <a:pt x="4489" y="392812"/>
                      <a:pt x="3591" y="382036"/>
                      <a:pt x="2693" y="371259"/>
                    </a:cubicBezTo>
                    <a:cubicBezTo>
                      <a:pt x="898" y="352400"/>
                      <a:pt x="0" y="331746"/>
                      <a:pt x="0" y="315581"/>
                    </a:cubicBezTo>
                    <a:cubicBezTo>
                      <a:pt x="0" y="292232"/>
                      <a:pt x="1795" y="274272"/>
                      <a:pt x="3591" y="255413"/>
                    </a:cubicBezTo>
                    <a:cubicBezTo>
                      <a:pt x="5387" y="240146"/>
                      <a:pt x="6284" y="223982"/>
                      <a:pt x="7182" y="204225"/>
                    </a:cubicBezTo>
                    <a:cubicBezTo>
                      <a:pt x="7182" y="188959"/>
                      <a:pt x="7182" y="170100"/>
                      <a:pt x="7182" y="151241"/>
                    </a:cubicBezTo>
                    <a:cubicBezTo>
                      <a:pt x="7182" y="132383"/>
                      <a:pt x="6284" y="112626"/>
                      <a:pt x="7182" y="96461"/>
                    </a:cubicBezTo>
                    <a:cubicBezTo>
                      <a:pt x="7182" y="91073"/>
                      <a:pt x="7182" y="85685"/>
                      <a:pt x="7182" y="81195"/>
                    </a:cubicBezTo>
                    <a:cubicBezTo>
                      <a:pt x="7182" y="69520"/>
                      <a:pt x="7182" y="56948"/>
                      <a:pt x="10773" y="45274"/>
                    </a:cubicBezTo>
                    <a:cubicBezTo>
                      <a:pt x="13467" y="36293"/>
                      <a:pt x="20650" y="31803"/>
                      <a:pt x="29628" y="26415"/>
                    </a:cubicBezTo>
                    <a:cubicBezTo>
                      <a:pt x="39504" y="21027"/>
                      <a:pt x="50278" y="14740"/>
                      <a:pt x="58359" y="1270"/>
                    </a:cubicBezTo>
                    <a:cubicBezTo>
                      <a:pt x="58359" y="372"/>
                      <a:pt x="61052" y="-526"/>
                      <a:pt x="61950" y="372"/>
                    </a:cubicBezTo>
                    <a:cubicBezTo>
                      <a:pt x="62848" y="372"/>
                      <a:pt x="63745" y="3066"/>
                      <a:pt x="62848" y="3964"/>
                    </a:cubicBezTo>
                    <a:cubicBezTo>
                      <a:pt x="54767" y="18333"/>
                      <a:pt x="42197" y="25517"/>
                      <a:pt x="32321" y="30905"/>
                    </a:cubicBezTo>
                    <a:cubicBezTo>
                      <a:pt x="24241" y="35395"/>
                      <a:pt x="17058" y="38987"/>
                      <a:pt x="15263" y="46171"/>
                    </a:cubicBezTo>
                    <a:cubicBezTo>
                      <a:pt x="12569" y="57846"/>
                      <a:pt x="12569" y="68622"/>
                      <a:pt x="12569" y="81195"/>
                    </a:cubicBezTo>
                    <a:cubicBezTo>
                      <a:pt x="12569" y="86583"/>
                      <a:pt x="12569" y="91971"/>
                      <a:pt x="12569" y="97359"/>
                    </a:cubicBezTo>
                    <a:cubicBezTo>
                      <a:pt x="12569" y="113524"/>
                      <a:pt x="12569" y="133281"/>
                      <a:pt x="12569" y="152139"/>
                    </a:cubicBezTo>
                    <a:cubicBezTo>
                      <a:pt x="12569" y="170100"/>
                      <a:pt x="13467" y="189856"/>
                      <a:pt x="12569" y="205123"/>
                    </a:cubicBezTo>
                    <a:cubicBezTo>
                      <a:pt x="12569" y="224880"/>
                      <a:pt x="9876" y="241044"/>
                      <a:pt x="8978" y="256311"/>
                    </a:cubicBezTo>
                    <a:cubicBezTo>
                      <a:pt x="7182" y="274272"/>
                      <a:pt x="5387" y="292232"/>
                      <a:pt x="5387" y="315581"/>
                    </a:cubicBezTo>
                    <a:cubicBezTo>
                      <a:pt x="5387" y="331746"/>
                      <a:pt x="6284" y="351502"/>
                      <a:pt x="8080" y="371259"/>
                    </a:cubicBezTo>
                    <a:cubicBezTo>
                      <a:pt x="8080" y="382036"/>
                      <a:pt x="9876" y="392812"/>
                      <a:pt x="9876" y="402690"/>
                    </a:cubicBezTo>
                    <a:cubicBezTo>
                      <a:pt x="9876" y="423345"/>
                      <a:pt x="9876" y="443102"/>
                      <a:pt x="8978" y="462858"/>
                    </a:cubicBezTo>
                    <a:cubicBezTo>
                      <a:pt x="8978" y="477227"/>
                      <a:pt x="7182" y="492493"/>
                      <a:pt x="7182" y="507760"/>
                    </a:cubicBezTo>
                    <a:cubicBezTo>
                      <a:pt x="7182" y="523026"/>
                      <a:pt x="6284" y="510454"/>
                      <a:pt x="4489" y="510454"/>
                    </a:cubicBezTo>
                  </a:path>
                </a:pathLst>
              </a:custGeom>
              <a:solidFill>
                <a:srgbClr val="1D1D1B"/>
              </a:solidFill>
              <a:ln w="8971" cap="flat">
                <a:noFill/>
                <a:prstDash val="solid"/>
                <a:miter/>
              </a:ln>
            </p:spPr>
            <p:txBody>
              <a:bodyPr rtlCol="0" anchor="ctr"/>
              <a:lstStyle/>
              <a:p>
                <a:endParaRPr lang="en-US"/>
              </a:p>
            </p:txBody>
          </p:sp>
          <p:sp>
            <p:nvSpPr>
              <p:cNvPr id="1714" name="Freeform 1713">
                <a:extLst>
                  <a:ext uri="{FF2B5EF4-FFF2-40B4-BE49-F238E27FC236}">
                    <a16:creationId xmlns:a16="http://schemas.microsoft.com/office/drawing/2014/main" id="{9C3E8FDE-6C3C-9903-1967-93FC82B7D43B}"/>
                  </a:ext>
                </a:extLst>
              </p:cNvPr>
              <p:cNvSpPr/>
              <p:nvPr/>
            </p:nvSpPr>
            <p:spPr>
              <a:xfrm>
                <a:off x="12394218" y="5586213"/>
                <a:ext cx="52971" cy="67841"/>
              </a:xfrm>
              <a:custGeom>
                <a:avLst/>
                <a:gdLst>
                  <a:gd name="connsiteX0" fmla="*/ 48482 w 52971"/>
                  <a:gd name="connsiteY0" fmla="*/ 63760 h 67841"/>
                  <a:gd name="connsiteX1" fmla="*/ 45789 w 52971"/>
                  <a:gd name="connsiteY1" fmla="*/ 61066 h 67841"/>
                  <a:gd name="connsiteX2" fmla="*/ 26935 w 52971"/>
                  <a:gd name="connsiteY2" fmla="*/ 30533 h 67841"/>
                  <a:gd name="connsiteX3" fmla="*/ 0 w 52971"/>
                  <a:gd name="connsiteY3" fmla="*/ 3592 h 67841"/>
                  <a:gd name="connsiteX4" fmla="*/ 1796 w 52971"/>
                  <a:gd name="connsiteY4" fmla="*/ 0 h 67841"/>
                  <a:gd name="connsiteX5" fmla="*/ 5387 w 52971"/>
                  <a:gd name="connsiteY5" fmla="*/ 1796 h 67841"/>
                  <a:gd name="connsiteX6" fmla="*/ 30526 w 52971"/>
                  <a:gd name="connsiteY6" fmla="*/ 26043 h 67841"/>
                  <a:gd name="connsiteX7" fmla="*/ 52971 w 52971"/>
                  <a:gd name="connsiteY7" fmla="*/ 61066 h 67841"/>
                  <a:gd name="connsiteX8" fmla="*/ 50278 w 52971"/>
                  <a:gd name="connsiteY8" fmla="*/ 63760 h 67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971" h="67841">
                    <a:moveTo>
                      <a:pt x="48482" y="63760"/>
                    </a:moveTo>
                    <a:cubicBezTo>
                      <a:pt x="46687" y="63760"/>
                      <a:pt x="45789" y="62862"/>
                      <a:pt x="45789" y="61066"/>
                    </a:cubicBezTo>
                    <a:cubicBezTo>
                      <a:pt x="45789" y="48494"/>
                      <a:pt x="45789" y="39514"/>
                      <a:pt x="26935" y="30533"/>
                    </a:cubicBezTo>
                    <a:cubicBezTo>
                      <a:pt x="17956" y="26043"/>
                      <a:pt x="2693" y="11675"/>
                      <a:pt x="0" y="3592"/>
                    </a:cubicBezTo>
                    <a:cubicBezTo>
                      <a:pt x="0" y="2694"/>
                      <a:pt x="0" y="898"/>
                      <a:pt x="1796" y="0"/>
                    </a:cubicBezTo>
                    <a:cubicBezTo>
                      <a:pt x="2693" y="0"/>
                      <a:pt x="4489" y="0"/>
                      <a:pt x="5387" y="1796"/>
                    </a:cubicBezTo>
                    <a:cubicBezTo>
                      <a:pt x="8080" y="8980"/>
                      <a:pt x="22446" y="22451"/>
                      <a:pt x="30526" y="26043"/>
                    </a:cubicBezTo>
                    <a:cubicBezTo>
                      <a:pt x="52971" y="36819"/>
                      <a:pt x="52971" y="47596"/>
                      <a:pt x="52971" y="61066"/>
                    </a:cubicBezTo>
                    <a:cubicBezTo>
                      <a:pt x="52971" y="74537"/>
                      <a:pt x="52074" y="63760"/>
                      <a:pt x="50278" y="63760"/>
                    </a:cubicBezTo>
                  </a:path>
                </a:pathLst>
              </a:custGeom>
              <a:solidFill>
                <a:srgbClr val="1D1D1B"/>
              </a:solidFill>
              <a:ln w="8971" cap="flat">
                <a:noFill/>
                <a:prstDash val="solid"/>
                <a:miter/>
              </a:ln>
            </p:spPr>
            <p:txBody>
              <a:bodyPr rtlCol="0" anchor="ctr"/>
              <a:lstStyle/>
              <a:p>
                <a:endParaRPr lang="en-US"/>
              </a:p>
            </p:txBody>
          </p:sp>
          <p:sp>
            <p:nvSpPr>
              <p:cNvPr id="1715" name="Freeform 1714">
                <a:extLst>
                  <a:ext uri="{FF2B5EF4-FFF2-40B4-BE49-F238E27FC236}">
                    <a16:creationId xmlns:a16="http://schemas.microsoft.com/office/drawing/2014/main" id="{5D15D083-F230-2038-F161-2361D28FD4A3}"/>
                  </a:ext>
                </a:extLst>
              </p:cNvPr>
              <p:cNvSpPr/>
              <p:nvPr/>
            </p:nvSpPr>
            <p:spPr>
              <a:xfrm>
                <a:off x="12402824" y="5620815"/>
                <a:ext cx="33591" cy="33647"/>
              </a:xfrm>
              <a:custGeom>
                <a:avLst/>
                <a:gdLst>
                  <a:gd name="connsiteX0" fmla="*/ 12044 w 33591"/>
                  <a:gd name="connsiteY0" fmla="*/ 32750 h 33647"/>
                  <a:gd name="connsiteX1" fmla="*/ 3963 w 33591"/>
                  <a:gd name="connsiteY1" fmla="*/ 25566 h 33647"/>
                  <a:gd name="connsiteX2" fmla="*/ 1270 w 33591"/>
                  <a:gd name="connsiteY2" fmla="*/ 21974 h 33647"/>
                  <a:gd name="connsiteX3" fmla="*/ 372 w 33591"/>
                  <a:gd name="connsiteY3" fmla="*/ 18382 h 33647"/>
                  <a:gd name="connsiteX4" fmla="*/ 3963 w 33591"/>
                  <a:gd name="connsiteY4" fmla="*/ 17483 h 33647"/>
                  <a:gd name="connsiteX5" fmla="*/ 8452 w 33591"/>
                  <a:gd name="connsiteY5" fmla="*/ 22872 h 33647"/>
                  <a:gd name="connsiteX6" fmla="*/ 12044 w 33591"/>
                  <a:gd name="connsiteY6" fmla="*/ 27362 h 33647"/>
                  <a:gd name="connsiteX7" fmla="*/ 15635 w 33591"/>
                  <a:gd name="connsiteY7" fmla="*/ 17483 h 33647"/>
                  <a:gd name="connsiteX8" fmla="*/ 31796 w 33591"/>
                  <a:gd name="connsiteY8" fmla="*/ 421 h 33647"/>
                  <a:gd name="connsiteX9" fmla="*/ 33592 w 33591"/>
                  <a:gd name="connsiteY9" fmla="*/ 4013 h 33647"/>
                  <a:gd name="connsiteX10" fmla="*/ 30000 w 33591"/>
                  <a:gd name="connsiteY10" fmla="*/ 5809 h 33647"/>
                  <a:gd name="connsiteX11" fmla="*/ 20124 w 33591"/>
                  <a:gd name="connsiteY11" fmla="*/ 19279 h 33647"/>
                  <a:gd name="connsiteX12" fmla="*/ 15635 w 33591"/>
                  <a:gd name="connsiteY12" fmla="*/ 30954 h 33647"/>
                  <a:gd name="connsiteX13" fmla="*/ 12044 w 33591"/>
                  <a:gd name="connsiteY13" fmla="*/ 33648 h 33647"/>
                  <a:gd name="connsiteX14" fmla="*/ 12044 w 33591"/>
                  <a:gd name="connsiteY14" fmla="*/ 33648 h 33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591" h="33647">
                    <a:moveTo>
                      <a:pt x="12044" y="32750"/>
                    </a:moveTo>
                    <a:cubicBezTo>
                      <a:pt x="8452" y="32750"/>
                      <a:pt x="6657" y="29158"/>
                      <a:pt x="3963" y="25566"/>
                    </a:cubicBezTo>
                    <a:cubicBezTo>
                      <a:pt x="3963" y="24668"/>
                      <a:pt x="2168" y="22872"/>
                      <a:pt x="1270" y="21974"/>
                    </a:cubicBezTo>
                    <a:cubicBezTo>
                      <a:pt x="372" y="21974"/>
                      <a:pt x="-526" y="20177"/>
                      <a:pt x="372" y="18382"/>
                    </a:cubicBezTo>
                    <a:cubicBezTo>
                      <a:pt x="372" y="17483"/>
                      <a:pt x="3065" y="16585"/>
                      <a:pt x="3963" y="17483"/>
                    </a:cubicBezTo>
                    <a:cubicBezTo>
                      <a:pt x="4861" y="18382"/>
                      <a:pt x="6657" y="20177"/>
                      <a:pt x="8452" y="22872"/>
                    </a:cubicBezTo>
                    <a:cubicBezTo>
                      <a:pt x="9350" y="24668"/>
                      <a:pt x="11146" y="26464"/>
                      <a:pt x="12044" y="27362"/>
                    </a:cubicBezTo>
                    <a:cubicBezTo>
                      <a:pt x="13839" y="24668"/>
                      <a:pt x="14737" y="21076"/>
                      <a:pt x="15635" y="17483"/>
                    </a:cubicBezTo>
                    <a:cubicBezTo>
                      <a:pt x="18329" y="8503"/>
                      <a:pt x="21919" y="-2273"/>
                      <a:pt x="31796" y="421"/>
                    </a:cubicBezTo>
                    <a:cubicBezTo>
                      <a:pt x="33592" y="421"/>
                      <a:pt x="33592" y="2217"/>
                      <a:pt x="33592" y="4013"/>
                    </a:cubicBezTo>
                    <a:cubicBezTo>
                      <a:pt x="33592" y="5809"/>
                      <a:pt x="31796" y="5809"/>
                      <a:pt x="30000" y="5809"/>
                    </a:cubicBezTo>
                    <a:cubicBezTo>
                      <a:pt x="25511" y="4013"/>
                      <a:pt x="22818" y="8503"/>
                      <a:pt x="20124" y="19279"/>
                    </a:cubicBezTo>
                    <a:cubicBezTo>
                      <a:pt x="19226" y="23769"/>
                      <a:pt x="17430" y="28260"/>
                      <a:pt x="15635" y="30954"/>
                    </a:cubicBezTo>
                    <a:cubicBezTo>
                      <a:pt x="14737" y="32750"/>
                      <a:pt x="12941" y="33648"/>
                      <a:pt x="12044" y="33648"/>
                    </a:cubicBezTo>
                    <a:lnTo>
                      <a:pt x="12044" y="33648"/>
                    </a:lnTo>
                  </a:path>
                </a:pathLst>
              </a:custGeom>
              <a:solidFill>
                <a:srgbClr val="1D1D1B"/>
              </a:solidFill>
              <a:ln w="8971" cap="flat">
                <a:noFill/>
                <a:prstDash val="solid"/>
                <a:miter/>
              </a:ln>
            </p:spPr>
            <p:txBody>
              <a:bodyPr rtlCol="0" anchor="ctr"/>
              <a:lstStyle/>
              <a:p>
                <a:endParaRPr lang="en-US"/>
              </a:p>
            </p:txBody>
          </p:sp>
          <p:sp>
            <p:nvSpPr>
              <p:cNvPr id="1716" name="Freeform 1715">
                <a:extLst>
                  <a:ext uri="{FF2B5EF4-FFF2-40B4-BE49-F238E27FC236}">
                    <a16:creationId xmlns:a16="http://schemas.microsoft.com/office/drawing/2014/main" id="{238637A7-5606-3184-521E-7BB477BB99BB}"/>
                  </a:ext>
                </a:extLst>
              </p:cNvPr>
              <p:cNvSpPr/>
              <p:nvPr/>
            </p:nvSpPr>
            <p:spPr>
              <a:xfrm>
                <a:off x="12446837" y="5620563"/>
                <a:ext cx="30653" cy="31206"/>
              </a:xfrm>
              <a:custGeom>
                <a:avLst/>
                <a:gdLst>
                  <a:gd name="connsiteX0" fmla="*/ 21003 w 30653"/>
                  <a:gd name="connsiteY0" fmla="*/ 31207 h 31206"/>
                  <a:gd name="connsiteX1" fmla="*/ 21003 w 30653"/>
                  <a:gd name="connsiteY1" fmla="*/ 31207 h 31206"/>
                  <a:gd name="connsiteX2" fmla="*/ 15615 w 30653"/>
                  <a:gd name="connsiteY2" fmla="*/ 25818 h 31206"/>
                  <a:gd name="connsiteX3" fmla="*/ 12922 w 30653"/>
                  <a:gd name="connsiteY3" fmla="*/ 17736 h 31206"/>
                  <a:gd name="connsiteX4" fmla="*/ 6637 w 30653"/>
                  <a:gd name="connsiteY4" fmla="*/ 6062 h 31206"/>
                  <a:gd name="connsiteX5" fmla="*/ 3944 w 30653"/>
                  <a:gd name="connsiteY5" fmla="*/ 6062 h 31206"/>
                  <a:gd name="connsiteX6" fmla="*/ 352 w 30653"/>
                  <a:gd name="connsiteY6" fmla="*/ 4266 h 31206"/>
                  <a:gd name="connsiteX7" fmla="*/ 2148 w 30653"/>
                  <a:gd name="connsiteY7" fmla="*/ 674 h 31206"/>
                  <a:gd name="connsiteX8" fmla="*/ 9330 w 30653"/>
                  <a:gd name="connsiteY8" fmla="*/ 674 h 31206"/>
                  <a:gd name="connsiteX9" fmla="*/ 18309 w 30653"/>
                  <a:gd name="connsiteY9" fmla="*/ 15940 h 31206"/>
                  <a:gd name="connsiteX10" fmla="*/ 21003 w 30653"/>
                  <a:gd name="connsiteY10" fmla="*/ 23124 h 31206"/>
                  <a:gd name="connsiteX11" fmla="*/ 22798 w 30653"/>
                  <a:gd name="connsiteY11" fmla="*/ 25818 h 31206"/>
                  <a:gd name="connsiteX12" fmla="*/ 24593 w 30653"/>
                  <a:gd name="connsiteY12" fmla="*/ 24022 h 31206"/>
                  <a:gd name="connsiteX13" fmla="*/ 26389 w 30653"/>
                  <a:gd name="connsiteY13" fmla="*/ 22226 h 31206"/>
                  <a:gd name="connsiteX14" fmla="*/ 29981 w 30653"/>
                  <a:gd name="connsiteY14" fmla="*/ 22226 h 31206"/>
                  <a:gd name="connsiteX15" fmla="*/ 29981 w 30653"/>
                  <a:gd name="connsiteY15" fmla="*/ 25818 h 31206"/>
                  <a:gd name="connsiteX16" fmla="*/ 29083 w 30653"/>
                  <a:gd name="connsiteY16" fmla="*/ 26716 h 31206"/>
                  <a:gd name="connsiteX17" fmla="*/ 23696 w 30653"/>
                  <a:gd name="connsiteY17" fmla="*/ 30309 h 31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0653" h="31206">
                    <a:moveTo>
                      <a:pt x="21003" y="31207"/>
                    </a:moveTo>
                    <a:cubicBezTo>
                      <a:pt x="21003" y="31207"/>
                      <a:pt x="21003" y="31207"/>
                      <a:pt x="21003" y="31207"/>
                    </a:cubicBezTo>
                    <a:cubicBezTo>
                      <a:pt x="18309" y="31207"/>
                      <a:pt x="16513" y="27615"/>
                      <a:pt x="15615" y="25818"/>
                    </a:cubicBezTo>
                    <a:cubicBezTo>
                      <a:pt x="14718" y="23124"/>
                      <a:pt x="13819" y="20430"/>
                      <a:pt x="12922" y="17736"/>
                    </a:cubicBezTo>
                    <a:cubicBezTo>
                      <a:pt x="11126" y="12348"/>
                      <a:pt x="9330" y="6960"/>
                      <a:pt x="6637" y="6062"/>
                    </a:cubicBezTo>
                    <a:cubicBezTo>
                      <a:pt x="6637" y="6062"/>
                      <a:pt x="5739" y="6062"/>
                      <a:pt x="3944" y="6062"/>
                    </a:cubicBezTo>
                    <a:cubicBezTo>
                      <a:pt x="3046" y="6062"/>
                      <a:pt x="1250" y="6062"/>
                      <a:pt x="352" y="4266"/>
                    </a:cubicBezTo>
                    <a:cubicBezTo>
                      <a:pt x="-545" y="2469"/>
                      <a:pt x="352" y="1571"/>
                      <a:pt x="2148" y="674"/>
                    </a:cubicBezTo>
                    <a:cubicBezTo>
                      <a:pt x="4841" y="-225"/>
                      <a:pt x="6637" y="-225"/>
                      <a:pt x="9330" y="674"/>
                    </a:cubicBezTo>
                    <a:cubicBezTo>
                      <a:pt x="13819" y="2469"/>
                      <a:pt x="16513" y="9654"/>
                      <a:pt x="18309" y="15940"/>
                    </a:cubicBezTo>
                    <a:cubicBezTo>
                      <a:pt x="18309" y="18634"/>
                      <a:pt x="20104" y="21328"/>
                      <a:pt x="21003" y="23124"/>
                    </a:cubicBezTo>
                    <a:cubicBezTo>
                      <a:pt x="21900" y="24920"/>
                      <a:pt x="22798" y="25818"/>
                      <a:pt x="22798" y="25818"/>
                    </a:cubicBezTo>
                    <a:cubicBezTo>
                      <a:pt x="22798" y="25818"/>
                      <a:pt x="23696" y="24022"/>
                      <a:pt x="24593" y="24022"/>
                    </a:cubicBezTo>
                    <a:cubicBezTo>
                      <a:pt x="24593" y="24022"/>
                      <a:pt x="25492" y="23124"/>
                      <a:pt x="26389" y="22226"/>
                    </a:cubicBezTo>
                    <a:cubicBezTo>
                      <a:pt x="27287" y="21328"/>
                      <a:pt x="29083" y="21328"/>
                      <a:pt x="29981" y="22226"/>
                    </a:cubicBezTo>
                    <a:cubicBezTo>
                      <a:pt x="30878" y="23124"/>
                      <a:pt x="30878" y="24920"/>
                      <a:pt x="29981" y="25818"/>
                    </a:cubicBezTo>
                    <a:cubicBezTo>
                      <a:pt x="29981" y="25818"/>
                      <a:pt x="29981" y="25818"/>
                      <a:pt x="29083" y="26716"/>
                    </a:cubicBezTo>
                    <a:cubicBezTo>
                      <a:pt x="27287" y="28512"/>
                      <a:pt x="25492" y="30309"/>
                      <a:pt x="23696" y="30309"/>
                    </a:cubicBezTo>
                  </a:path>
                </a:pathLst>
              </a:custGeom>
              <a:solidFill>
                <a:srgbClr val="1D1D1B"/>
              </a:solidFill>
              <a:ln w="8971" cap="flat">
                <a:noFill/>
                <a:prstDash val="solid"/>
                <a:miter/>
              </a:ln>
            </p:spPr>
            <p:txBody>
              <a:bodyPr rtlCol="0" anchor="ctr"/>
              <a:lstStyle/>
              <a:p>
                <a:endParaRPr lang="en-US"/>
              </a:p>
            </p:txBody>
          </p:sp>
          <p:sp>
            <p:nvSpPr>
              <p:cNvPr id="1717" name="Freeform 1716">
                <a:extLst>
                  <a:ext uri="{FF2B5EF4-FFF2-40B4-BE49-F238E27FC236}">
                    <a16:creationId xmlns:a16="http://schemas.microsoft.com/office/drawing/2014/main" id="{E4A4B1AE-BC45-4767-0108-8B0D2C37CD62}"/>
                  </a:ext>
                </a:extLst>
              </p:cNvPr>
              <p:cNvSpPr/>
              <p:nvPr/>
            </p:nvSpPr>
            <p:spPr>
              <a:xfrm>
                <a:off x="12314312" y="5966978"/>
                <a:ext cx="58352" cy="51187"/>
              </a:xfrm>
              <a:custGeom>
                <a:avLst/>
                <a:gdLst>
                  <a:gd name="connsiteX0" fmla="*/ 4489 w 58352"/>
                  <a:gd name="connsiteY0" fmla="*/ 43105 h 51187"/>
                  <a:gd name="connsiteX1" fmla="*/ 4489 w 58352"/>
                  <a:gd name="connsiteY1" fmla="*/ 44004 h 51187"/>
                  <a:gd name="connsiteX2" fmla="*/ 15263 w 58352"/>
                  <a:gd name="connsiteY2" fmla="*/ 40411 h 51187"/>
                  <a:gd name="connsiteX3" fmla="*/ 31424 w 58352"/>
                  <a:gd name="connsiteY3" fmla="*/ 29635 h 51187"/>
                  <a:gd name="connsiteX4" fmla="*/ 46687 w 58352"/>
                  <a:gd name="connsiteY4" fmla="*/ 15266 h 51187"/>
                  <a:gd name="connsiteX5" fmla="*/ 51176 w 58352"/>
                  <a:gd name="connsiteY5" fmla="*/ 4490 h 51187"/>
                  <a:gd name="connsiteX6" fmla="*/ 47585 w 58352"/>
                  <a:gd name="connsiteY6" fmla="*/ 8082 h 51187"/>
                  <a:gd name="connsiteX7" fmla="*/ 30526 w 58352"/>
                  <a:gd name="connsiteY7" fmla="*/ 25145 h 51187"/>
                  <a:gd name="connsiteX8" fmla="*/ 9876 w 58352"/>
                  <a:gd name="connsiteY8" fmla="*/ 38615 h 51187"/>
                  <a:gd name="connsiteX9" fmla="*/ 3592 w 58352"/>
                  <a:gd name="connsiteY9" fmla="*/ 42207 h 51187"/>
                  <a:gd name="connsiteX10" fmla="*/ 6285 w 58352"/>
                  <a:gd name="connsiteY10" fmla="*/ 50290 h 51187"/>
                  <a:gd name="connsiteX11" fmla="*/ 3592 w 58352"/>
                  <a:gd name="connsiteY11" fmla="*/ 50290 h 51187"/>
                  <a:gd name="connsiteX12" fmla="*/ 0 w 58352"/>
                  <a:gd name="connsiteY12" fmla="*/ 44902 h 51187"/>
                  <a:gd name="connsiteX13" fmla="*/ 8978 w 58352"/>
                  <a:gd name="connsiteY13" fmla="*/ 36819 h 51187"/>
                  <a:gd name="connsiteX14" fmla="*/ 28730 w 58352"/>
                  <a:gd name="connsiteY14" fmla="*/ 23349 h 51187"/>
                  <a:gd name="connsiteX15" fmla="*/ 44891 w 58352"/>
                  <a:gd name="connsiteY15" fmla="*/ 6286 h 51187"/>
                  <a:gd name="connsiteX16" fmla="*/ 52074 w 58352"/>
                  <a:gd name="connsiteY16" fmla="*/ 0 h 51187"/>
                  <a:gd name="connsiteX17" fmla="*/ 55665 w 58352"/>
                  <a:gd name="connsiteY17" fmla="*/ 1796 h 51187"/>
                  <a:gd name="connsiteX18" fmla="*/ 51176 w 58352"/>
                  <a:gd name="connsiteY18" fmla="*/ 20655 h 51187"/>
                  <a:gd name="connsiteX19" fmla="*/ 35015 w 58352"/>
                  <a:gd name="connsiteY19" fmla="*/ 35023 h 51187"/>
                  <a:gd name="connsiteX20" fmla="*/ 18855 w 58352"/>
                  <a:gd name="connsiteY20" fmla="*/ 46697 h 51187"/>
                  <a:gd name="connsiteX21" fmla="*/ 7182 w 58352"/>
                  <a:gd name="connsiteY21" fmla="*/ 51188 h 51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8352" h="51187">
                    <a:moveTo>
                      <a:pt x="4489" y="43105"/>
                    </a:moveTo>
                    <a:cubicBezTo>
                      <a:pt x="4489" y="43105"/>
                      <a:pt x="4489" y="44004"/>
                      <a:pt x="4489" y="44004"/>
                    </a:cubicBezTo>
                    <a:cubicBezTo>
                      <a:pt x="4489" y="44004"/>
                      <a:pt x="7182" y="44004"/>
                      <a:pt x="15263" y="40411"/>
                    </a:cubicBezTo>
                    <a:cubicBezTo>
                      <a:pt x="23344" y="36819"/>
                      <a:pt x="26037" y="34125"/>
                      <a:pt x="31424" y="29635"/>
                    </a:cubicBezTo>
                    <a:cubicBezTo>
                      <a:pt x="36811" y="25145"/>
                      <a:pt x="41300" y="20655"/>
                      <a:pt x="46687" y="15266"/>
                    </a:cubicBezTo>
                    <a:cubicBezTo>
                      <a:pt x="53869" y="7184"/>
                      <a:pt x="52972" y="5388"/>
                      <a:pt x="51176" y="4490"/>
                    </a:cubicBezTo>
                    <a:cubicBezTo>
                      <a:pt x="51176" y="4490"/>
                      <a:pt x="49380" y="7184"/>
                      <a:pt x="47585" y="8082"/>
                    </a:cubicBezTo>
                    <a:cubicBezTo>
                      <a:pt x="43994" y="11674"/>
                      <a:pt x="39504" y="17961"/>
                      <a:pt x="30526" y="25145"/>
                    </a:cubicBezTo>
                    <a:cubicBezTo>
                      <a:pt x="22446" y="31431"/>
                      <a:pt x="15263" y="35921"/>
                      <a:pt x="9876" y="38615"/>
                    </a:cubicBezTo>
                    <a:cubicBezTo>
                      <a:pt x="7182" y="39513"/>
                      <a:pt x="4489" y="41309"/>
                      <a:pt x="3592" y="42207"/>
                    </a:cubicBezTo>
                    <a:close/>
                    <a:moveTo>
                      <a:pt x="6285" y="50290"/>
                    </a:moveTo>
                    <a:cubicBezTo>
                      <a:pt x="5387" y="50290"/>
                      <a:pt x="4489" y="50290"/>
                      <a:pt x="3592" y="50290"/>
                    </a:cubicBezTo>
                    <a:cubicBezTo>
                      <a:pt x="1796" y="49392"/>
                      <a:pt x="0" y="47596"/>
                      <a:pt x="0" y="44902"/>
                    </a:cubicBezTo>
                    <a:cubicBezTo>
                      <a:pt x="0" y="41309"/>
                      <a:pt x="2693" y="39513"/>
                      <a:pt x="8978" y="36819"/>
                    </a:cubicBezTo>
                    <a:cubicBezTo>
                      <a:pt x="14366" y="34125"/>
                      <a:pt x="21548" y="29635"/>
                      <a:pt x="28730" y="23349"/>
                    </a:cubicBezTo>
                    <a:cubicBezTo>
                      <a:pt x="36811" y="16164"/>
                      <a:pt x="41300" y="10776"/>
                      <a:pt x="44891" y="6286"/>
                    </a:cubicBezTo>
                    <a:cubicBezTo>
                      <a:pt x="47585" y="2694"/>
                      <a:pt x="49380" y="898"/>
                      <a:pt x="52074" y="0"/>
                    </a:cubicBezTo>
                    <a:cubicBezTo>
                      <a:pt x="52972" y="0"/>
                      <a:pt x="54768" y="0"/>
                      <a:pt x="55665" y="1796"/>
                    </a:cubicBezTo>
                    <a:cubicBezTo>
                      <a:pt x="60154" y="6286"/>
                      <a:pt x="59257" y="11674"/>
                      <a:pt x="51176" y="20655"/>
                    </a:cubicBezTo>
                    <a:cubicBezTo>
                      <a:pt x="45789" y="26043"/>
                      <a:pt x="41300" y="31431"/>
                      <a:pt x="35015" y="35023"/>
                    </a:cubicBezTo>
                    <a:cubicBezTo>
                      <a:pt x="29628" y="39513"/>
                      <a:pt x="22446" y="44004"/>
                      <a:pt x="18855" y="46697"/>
                    </a:cubicBezTo>
                    <a:cubicBezTo>
                      <a:pt x="13467" y="49392"/>
                      <a:pt x="9876" y="51188"/>
                      <a:pt x="7182" y="51188"/>
                    </a:cubicBezTo>
                  </a:path>
                </a:pathLst>
              </a:custGeom>
              <a:solidFill>
                <a:srgbClr val="1D1D1B"/>
              </a:solidFill>
              <a:ln w="8971" cap="flat">
                <a:noFill/>
                <a:prstDash val="solid"/>
                <a:miter/>
              </a:ln>
            </p:spPr>
            <p:txBody>
              <a:bodyPr rtlCol="0" anchor="ctr"/>
              <a:lstStyle/>
              <a:p>
                <a:endParaRPr lang="en-US"/>
              </a:p>
            </p:txBody>
          </p:sp>
          <p:sp>
            <p:nvSpPr>
              <p:cNvPr id="1718" name="Freeform 1717">
                <a:extLst>
                  <a:ext uri="{FF2B5EF4-FFF2-40B4-BE49-F238E27FC236}">
                    <a16:creationId xmlns:a16="http://schemas.microsoft.com/office/drawing/2014/main" id="{26AAA7C2-ACE2-C0BC-AC1C-3D982C3124AD}"/>
                  </a:ext>
                </a:extLst>
              </p:cNvPr>
              <p:cNvSpPr/>
              <p:nvPr/>
            </p:nvSpPr>
            <p:spPr>
              <a:xfrm>
                <a:off x="12498371" y="5966978"/>
                <a:ext cx="58352" cy="51187"/>
              </a:xfrm>
              <a:custGeom>
                <a:avLst/>
                <a:gdLst>
                  <a:gd name="connsiteX0" fmla="*/ 52966 w 58352"/>
                  <a:gd name="connsiteY0" fmla="*/ 44004 h 51187"/>
                  <a:gd name="connsiteX1" fmla="*/ 52966 w 58352"/>
                  <a:gd name="connsiteY1" fmla="*/ 44004 h 51187"/>
                  <a:gd name="connsiteX2" fmla="*/ 52966 w 58352"/>
                  <a:gd name="connsiteY2" fmla="*/ 44004 h 51187"/>
                  <a:gd name="connsiteX3" fmla="*/ 6279 w 58352"/>
                  <a:gd name="connsiteY3" fmla="*/ 5388 h 51187"/>
                  <a:gd name="connsiteX4" fmla="*/ 10768 w 58352"/>
                  <a:gd name="connsiteY4" fmla="*/ 16164 h 51187"/>
                  <a:gd name="connsiteX5" fmla="*/ 26031 w 58352"/>
                  <a:gd name="connsiteY5" fmla="*/ 30533 h 51187"/>
                  <a:gd name="connsiteX6" fmla="*/ 42192 w 58352"/>
                  <a:gd name="connsiteY6" fmla="*/ 41309 h 51187"/>
                  <a:gd name="connsiteX7" fmla="*/ 52966 w 58352"/>
                  <a:gd name="connsiteY7" fmla="*/ 44902 h 51187"/>
                  <a:gd name="connsiteX8" fmla="*/ 52966 w 58352"/>
                  <a:gd name="connsiteY8" fmla="*/ 44004 h 51187"/>
                  <a:gd name="connsiteX9" fmla="*/ 46681 w 58352"/>
                  <a:gd name="connsiteY9" fmla="*/ 40411 h 51187"/>
                  <a:gd name="connsiteX10" fmla="*/ 26031 w 58352"/>
                  <a:gd name="connsiteY10" fmla="*/ 26941 h 51187"/>
                  <a:gd name="connsiteX11" fmla="*/ 8972 w 58352"/>
                  <a:gd name="connsiteY11" fmla="*/ 9878 h 51187"/>
                  <a:gd name="connsiteX12" fmla="*/ 5382 w 58352"/>
                  <a:gd name="connsiteY12" fmla="*/ 6286 h 51187"/>
                  <a:gd name="connsiteX13" fmla="*/ 51170 w 58352"/>
                  <a:gd name="connsiteY13" fmla="*/ 51188 h 51187"/>
                  <a:gd name="connsiteX14" fmla="*/ 39499 w 58352"/>
                  <a:gd name="connsiteY14" fmla="*/ 46697 h 51187"/>
                  <a:gd name="connsiteX15" fmla="*/ 23338 w 58352"/>
                  <a:gd name="connsiteY15" fmla="*/ 35023 h 51187"/>
                  <a:gd name="connsiteX16" fmla="*/ 7177 w 58352"/>
                  <a:gd name="connsiteY16" fmla="*/ 20655 h 51187"/>
                  <a:gd name="connsiteX17" fmla="*/ 2688 w 58352"/>
                  <a:gd name="connsiteY17" fmla="*/ 1796 h 51187"/>
                  <a:gd name="connsiteX18" fmla="*/ 6279 w 58352"/>
                  <a:gd name="connsiteY18" fmla="*/ 0 h 51187"/>
                  <a:gd name="connsiteX19" fmla="*/ 13462 w 58352"/>
                  <a:gd name="connsiteY19" fmla="*/ 6286 h 51187"/>
                  <a:gd name="connsiteX20" fmla="*/ 29622 w 58352"/>
                  <a:gd name="connsiteY20" fmla="*/ 23349 h 51187"/>
                  <a:gd name="connsiteX21" fmla="*/ 49375 w 58352"/>
                  <a:gd name="connsiteY21" fmla="*/ 36819 h 51187"/>
                  <a:gd name="connsiteX22" fmla="*/ 58353 w 58352"/>
                  <a:gd name="connsiteY22" fmla="*/ 44902 h 51187"/>
                  <a:gd name="connsiteX23" fmla="*/ 54762 w 58352"/>
                  <a:gd name="connsiteY23" fmla="*/ 50290 h 51187"/>
                  <a:gd name="connsiteX24" fmla="*/ 52068 w 58352"/>
                  <a:gd name="connsiteY24" fmla="*/ 50290 h 51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8352" h="51187">
                    <a:moveTo>
                      <a:pt x="52966" y="44004"/>
                    </a:moveTo>
                    <a:cubicBezTo>
                      <a:pt x="52966" y="44004"/>
                      <a:pt x="52966" y="44004"/>
                      <a:pt x="52966" y="44004"/>
                    </a:cubicBezTo>
                    <a:cubicBezTo>
                      <a:pt x="52966" y="44004"/>
                      <a:pt x="52966" y="44004"/>
                      <a:pt x="52966" y="44004"/>
                    </a:cubicBezTo>
                    <a:close/>
                    <a:moveTo>
                      <a:pt x="6279" y="5388"/>
                    </a:moveTo>
                    <a:cubicBezTo>
                      <a:pt x="4483" y="7184"/>
                      <a:pt x="3586" y="8980"/>
                      <a:pt x="10768" y="16164"/>
                    </a:cubicBezTo>
                    <a:cubicBezTo>
                      <a:pt x="16155" y="21553"/>
                      <a:pt x="20644" y="26043"/>
                      <a:pt x="26031" y="30533"/>
                    </a:cubicBezTo>
                    <a:cubicBezTo>
                      <a:pt x="31418" y="35023"/>
                      <a:pt x="37703" y="39513"/>
                      <a:pt x="42192" y="41309"/>
                    </a:cubicBezTo>
                    <a:cubicBezTo>
                      <a:pt x="49375" y="45799"/>
                      <a:pt x="52068" y="44902"/>
                      <a:pt x="52966" y="44902"/>
                    </a:cubicBezTo>
                    <a:cubicBezTo>
                      <a:pt x="52966" y="44902"/>
                      <a:pt x="52966" y="44902"/>
                      <a:pt x="52966" y="44004"/>
                    </a:cubicBezTo>
                    <a:cubicBezTo>
                      <a:pt x="52068" y="44004"/>
                      <a:pt x="49375" y="41309"/>
                      <a:pt x="46681" y="40411"/>
                    </a:cubicBezTo>
                    <a:cubicBezTo>
                      <a:pt x="41294" y="37717"/>
                      <a:pt x="34111" y="33227"/>
                      <a:pt x="26031" y="26941"/>
                    </a:cubicBezTo>
                    <a:cubicBezTo>
                      <a:pt x="17053" y="19757"/>
                      <a:pt x="12564" y="13470"/>
                      <a:pt x="8972" y="9878"/>
                    </a:cubicBezTo>
                    <a:cubicBezTo>
                      <a:pt x="8075" y="8082"/>
                      <a:pt x="6279" y="6286"/>
                      <a:pt x="5382" y="6286"/>
                    </a:cubicBezTo>
                    <a:close/>
                    <a:moveTo>
                      <a:pt x="51170" y="51188"/>
                    </a:moveTo>
                    <a:cubicBezTo>
                      <a:pt x="48477" y="51188"/>
                      <a:pt x="43988" y="49392"/>
                      <a:pt x="39499" y="46697"/>
                    </a:cubicBezTo>
                    <a:cubicBezTo>
                      <a:pt x="35907" y="44902"/>
                      <a:pt x="28725" y="39513"/>
                      <a:pt x="23338" y="35023"/>
                    </a:cubicBezTo>
                    <a:cubicBezTo>
                      <a:pt x="17951" y="30533"/>
                      <a:pt x="12564" y="26043"/>
                      <a:pt x="7177" y="20655"/>
                    </a:cubicBezTo>
                    <a:cubicBezTo>
                      <a:pt x="-903" y="11674"/>
                      <a:pt x="-1801" y="7184"/>
                      <a:pt x="2688" y="1796"/>
                    </a:cubicBezTo>
                    <a:cubicBezTo>
                      <a:pt x="3586" y="898"/>
                      <a:pt x="5382" y="0"/>
                      <a:pt x="6279" y="0"/>
                    </a:cubicBezTo>
                    <a:cubicBezTo>
                      <a:pt x="8972" y="0"/>
                      <a:pt x="10768" y="1796"/>
                      <a:pt x="13462" y="6286"/>
                    </a:cubicBezTo>
                    <a:cubicBezTo>
                      <a:pt x="17053" y="9878"/>
                      <a:pt x="21542" y="16164"/>
                      <a:pt x="29622" y="23349"/>
                    </a:cubicBezTo>
                    <a:cubicBezTo>
                      <a:pt x="36805" y="29635"/>
                      <a:pt x="43988" y="33227"/>
                      <a:pt x="49375" y="36819"/>
                    </a:cubicBezTo>
                    <a:cubicBezTo>
                      <a:pt x="55659" y="40411"/>
                      <a:pt x="58353" y="42207"/>
                      <a:pt x="58353" y="44902"/>
                    </a:cubicBezTo>
                    <a:cubicBezTo>
                      <a:pt x="58353" y="47596"/>
                      <a:pt x="56557" y="49392"/>
                      <a:pt x="54762" y="50290"/>
                    </a:cubicBezTo>
                    <a:cubicBezTo>
                      <a:pt x="53864" y="50290"/>
                      <a:pt x="52966" y="50290"/>
                      <a:pt x="52068" y="50290"/>
                    </a:cubicBezTo>
                  </a:path>
                </a:pathLst>
              </a:custGeom>
              <a:solidFill>
                <a:srgbClr val="1D1D1B"/>
              </a:solidFill>
              <a:ln w="8971" cap="flat">
                <a:noFill/>
                <a:prstDash val="solid"/>
                <a:miter/>
              </a:ln>
            </p:spPr>
            <p:txBody>
              <a:bodyPr rtlCol="0" anchor="ctr"/>
              <a:lstStyle/>
              <a:p>
                <a:endParaRPr lang="en-US"/>
              </a:p>
            </p:txBody>
          </p:sp>
          <p:sp>
            <p:nvSpPr>
              <p:cNvPr id="1719" name="Freeform 1718">
                <a:extLst>
                  <a:ext uri="{FF2B5EF4-FFF2-40B4-BE49-F238E27FC236}">
                    <a16:creationId xmlns:a16="http://schemas.microsoft.com/office/drawing/2014/main" id="{DDFE409F-4AB0-E741-4E72-6EE032AAC9C5}"/>
                  </a:ext>
                </a:extLst>
              </p:cNvPr>
              <p:cNvSpPr/>
              <p:nvPr/>
            </p:nvSpPr>
            <p:spPr>
              <a:xfrm>
                <a:off x="12624835" y="6033433"/>
                <a:ext cx="42445" cy="69148"/>
              </a:xfrm>
              <a:custGeom>
                <a:avLst/>
                <a:gdLst>
                  <a:gd name="connsiteX0" fmla="*/ 37832 w 42445"/>
                  <a:gd name="connsiteY0" fmla="*/ 69148 h 69148"/>
                  <a:gd name="connsiteX1" fmla="*/ 36935 w 42445"/>
                  <a:gd name="connsiteY1" fmla="*/ 69148 h 69148"/>
                  <a:gd name="connsiteX2" fmla="*/ 35139 w 42445"/>
                  <a:gd name="connsiteY2" fmla="*/ 65556 h 69148"/>
                  <a:gd name="connsiteX3" fmla="*/ 28854 w 42445"/>
                  <a:gd name="connsiteY3" fmla="*/ 24247 h 69148"/>
                  <a:gd name="connsiteX4" fmla="*/ 3715 w 42445"/>
                  <a:gd name="connsiteY4" fmla="*/ 5388 h 69148"/>
                  <a:gd name="connsiteX5" fmla="*/ 1022 w 42445"/>
                  <a:gd name="connsiteY5" fmla="*/ 2694 h 69148"/>
                  <a:gd name="connsiteX6" fmla="*/ 3715 w 42445"/>
                  <a:gd name="connsiteY6" fmla="*/ 0 h 69148"/>
                  <a:gd name="connsiteX7" fmla="*/ 32445 w 42445"/>
                  <a:gd name="connsiteY7" fmla="*/ 20655 h 69148"/>
                  <a:gd name="connsiteX8" fmla="*/ 39628 w 42445"/>
                  <a:gd name="connsiteY8" fmla="*/ 67352 h 69148"/>
                  <a:gd name="connsiteX9" fmla="*/ 36935 w 42445"/>
                  <a:gd name="connsiteY9" fmla="*/ 69148 h 69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445" h="69148">
                    <a:moveTo>
                      <a:pt x="37832" y="69148"/>
                    </a:moveTo>
                    <a:cubicBezTo>
                      <a:pt x="37832" y="69148"/>
                      <a:pt x="37832" y="69148"/>
                      <a:pt x="36935" y="69148"/>
                    </a:cubicBezTo>
                    <a:cubicBezTo>
                      <a:pt x="36037" y="69148"/>
                      <a:pt x="35139" y="67352"/>
                      <a:pt x="35139" y="65556"/>
                    </a:cubicBezTo>
                    <a:cubicBezTo>
                      <a:pt x="42321" y="47596"/>
                      <a:pt x="34241" y="31431"/>
                      <a:pt x="28854" y="24247"/>
                    </a:cubicBezTo>
                    <a:cubicBezTo>
                      <a:pt x="20774" y="12572"/>
                      <a:pt x="10000" y="5388"/>
                      <a:pt x="3715" y="5388"/>
                    </a:cubicBezTo>
                    <a:cubicBezTo>
                      <a:pt x="-2570" y="5388"/>
                      <a:pt x="1022" y="4490"/>
                      <a:pt x="1022" y="2694"/>
                    </a:cubicBezTo>
                    <a:cubicBezTo>
                      <a:pt x="1022" y="898"/>
                      <a:pt x="1919" y="0"/>
                      <a:pt x="3715" y="0"/>
                    </a:cubicBezTo>
                    <a:cubicBezTo>
                      <a:pt x="11796" y="0"/>
                      <a:pt x="24365" y="8980"/>
                      <a:pt x="32445" y="20655"/>
                    </a:cubicBezTo>
                    <a:cubicBezTo>
                      <a:pt x="38730" y="29635"/>
                      <a:pt x="46810" y="46697"/>
                      <a:pt x="39628" y="67352"/>
                    </a:cubicBezTo>
                    <a:cubicBezTo>
                      <a:pt x="39628" y="68250"/>
                      <a:pt x="37832" y="69148"/>
                      <a:pt x="36935" y="69148"/>
                    </a:cubicBezTo>
                  </a:path>
                </a:pathLst>
              </a:custGeom>
              <a:solidFill>
                <a:srgbClr val="1D1D1B"/>
              </a:solidFill>
              <a:ln w="8971" cap="flat">
                <a:noFill/>
                <a:prstDash val="solid"/>
                <a:miter/>
              </a:ln>
            </p:spPr>
            <p:txBody>
              <a:bodyPr rtlCol="0" anchor="ctr"/>
              <a:lstStyle/>
              <a:p>
                <a:endParaRPr lang="en-US"/>
              </a:p>
            </p:txBody>
          </p:sp>
          <p:sp>
            <p:nvSpPr>
              <p:cNvPr id="1720" name="Freeform 1719">
                <a:extLst>
                  <a:ext uri="{FF2B5EF4-FFF2-40B4-BE49-F238E27FC236}">
                    <a16:creationId xmlns:a16="http://schemas.microsoft.com/office/drawing/2014/main" id="{D06AE4B8-C971-677C-E91F-1FA3564704AD}"/>
                  </a:ext>
                </a:extLst>
              </p:cNvPr>
              <p:cNvSpPr/>
              <p:nvPr/>
            </p:nvSpPr>
            <p:spPr>
              <a:xfrm>
                <a:off x="12637041" y="6010084"/>
                <a:ext cx="46276" cy="50289"/>
              </a:xfrm>
              <a:custGeom>
                <a:avLst/>
                <a:gdLst>
                  <a:gd name="connsiteX0" fmla="*/ 43583 w 46276"/>
                  <a:gd name="connsiteY0" fmla="*/ 50290 h 50289"/>
                  <a:gd name="connsiteX1" fmla="*/ 40889 w 46276"/>
                  <a:gd name="connsiteY1" fmla="*/ 48494 h 50289"/>
                  <a:gd name="connsiteX2" fmla="*/ 4079 w 46276"/>
                  <a:gd name="connsiteY2" fmla="*/ 5388 h 50289"/>
                  <a:gd name="connsiteX3" fmla="*/ 1386 w 46276"/>
                  <a:gd name="connsiteY3" fmla="*/ 2694 h 50289"/>
                  <a:gd name="connsiteX4" fmla="*/ 4079 w 46276"/>
                  <a:gd name="connsiteY4" fmla="*/ 0 h 50289"/>
                  <a:gd name="connsiteX5" fmla="*/ 46277 w 46276"/>
                  <a:gd name="connsiteY5" fmla="*/ 46698 h 50289"/>
                  <a:gd name="connsiteX6" fmla="*/ 44481 w 46276"/>
                  <a:gd name="connsiteY6" fmla="*/ 50290 h 50289"/>
                  <a:gd name="connsiteX7" fmla="*/ 44481 w 46276"/>
                  <a:gd name="connsiteY7" fmla="*/ 50290 h 5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276" h="50289">
                    <a:moveTo>
                      <a:pt x="43583" y="50290"/>
                    </a:moveTo>
                    <a:cubicBezTo>
                      <a:pt x="42685" y="50290"/>
                      <a:pt x="41788" y="50290"/>
                      <a:pt x="40889" y="48494"/>
                    </a:cubicBezTo>
                    <a:cubicBezTo>
                      <a:pt x="32809" y="17961"/>
                      <a:pt x="11261" y="5388"/>
                      <a:pt x="4079" y="5388"/>
                    </a:cubicBezTo>
                    <a:cubicBezTo>
                      <a:pt x="-3104" y="5388"/>
                      <a:pt x="1386" y="4490"/>
                      <a:pt x="1386" y="2694"/>
                    </a:cubicBezTo>
                    <a:cubicBezTo>
                      <a:pt x="1386" y="898"/>
                      <a:pt x="2283" y="0"/>
                      <a:pt x="4079" y="0"/>
                    </a:cubicBezTo>
                    <a:cubicBezTo>
                      <a:pt x="13955" y="0"/>
                      <a:pt x="37298" y="14369"/>
                      <a:pt x="46277" y="46698"/>
                    </a:cubicBezTo>
                    <a:cubicBezTo>
                      <a:pt x="46277" y="48494"/>
                      <a:pt x="46277" y="49392"/>
                      <a:pt x="44481" y="50290"/>
                    </a:cubicBezTo>
                    <a:cubicBezTo>
                      <a:pt x="44481" y="50290"/>
                      <a:pt x="44481" y="50290"/>
                      <a:pt x="44481" y="50290"/>
                    </a:cubicBezTo>
                  </a:path>
                </a:pathLst>
              </a:custGeom>
              <a:solidFill>
                <a:srgbClr val="1D1D1B"/>
              </a:solidFill>
              <a:ln w="8971" cap="flat">
                <a:noFill/>
                <a:prstDash val="solid"/>
                <a:miter/>
              </a:ln>
            </p:spPr>
            <p:txBody>
              <a:bodyPr rtlCol="0" anchor="ctr"/>
              <a:lstStyle/>
              <a:p>
                <a:endParaRPr lang="en-US"/>
              </a:p>
            </p:txBody>
          </p:sp>
          <p:sp>
            <p:nvSpPr>
              <p:cNvPr id="1721" name="Freeform 1720">
                <a:extLst>
                  <a:ext uri="{FF2B5EF4-FFF2-40B4-BE49-F238E27FC236}">
                    <a16:creationId xmlns:a16="http://schemas.microsoft.com/office/drawing/2014/main" id="{FC4E369F-1119-BFB0-2269-70899838D8EB}"/>
                  </a:ext>
                </a:extLst>
              </p:cNvPr>
              <p:cNvSpPr/>
              <p:nvPr/>
            </p:nvSpPr>
            <p:spPr>
              <a:xfrm>
                <a:off x="12379561" y="5577093"/>
                <a:ext cx="28798" cy="81859"/>
              </a:xfrm>
              <a:custGeom>
                <a:avLst/>
                <a:gdLst>
                  <a:gd name="connsiteX0" fmla="*/ 26329 w 28798"/>
                  <a:gd name="connsiteY0" fmla="*/ 80962 h 81859"/>
                  <a:gd name="connsiteX1" fmla="*/ 24534 w 28798"/>
                  <a:gd name="connsiteY1" fmla="*/ 80962 h 81859"/>
                  <a:gd name="connsiteX2" fmla="*/ 292 w 28798"/>
                  <a:gd name="connsiteY2" fmla="*/ 26182 h 81859"/>
                  <a:gd name="connsiteX3" fmla="*/ 15555 w 28798"/>
                  <a:gd name="connsiteY3" fmla="*/ 1037 h 81859"/>
                  <a:gd name="connsiteX4" fmla="*/ 19147 w 28798"/>
                  <a:gd name="connsiteY4" fmla="*/ 1037 h 81859"/>
                  <a:gd name="connsiteX5" fmla="*/ 19147 w 28798"/>
                  <a:gd name="connsiteY5" fmla="*/ 4629 h 81859"/>
                  <a:gd name="connsiteX6" fmla="*/ 4781 w 28798"/>
                  <a:gd name="connsiteY6" fmla="*/ 27080 h 81859"/>
                  <a:gd name="connsiteX7" fmla="*/ 28125 w 28798"/>
                  <a:gd name="connsiteY7" fmla="*/ 78268 h 81859"/>
                  <a:gd name="connsiteX8" fmla="*/ 28125 w 28798"/>
                  <a:gd name="connsiteY8" fmla="*/ 81860 h 81859"/>
                  <a:gd name="connsiteX9" fmla="*/ 26329 w 28798"/>
                  <a:gd name="connsiteY9" fmla="*/ 81860 h 81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798" h="81859">
                    <a:moveTo>
                      <a:pt x="26329" y="80962"/>
                    </a:moveTo>
                    <a:cubicBezTo>
                      <a:pt x="26329" y="80962"/>
                      <a:pt x="25432" y="80962"/>
                      <a:pt x="24534" y="80962"/>
                    </a:cubicBezTo>
                    <a:cubicBezTo>
                      <a:pt x="4781" y="62103"/>
                      <a:pt x="-1503" y="40550"/>
                      <a:pt x="292" y="26182"/>
                    </a:cubicBezTo>
                    <a:cubicBezTo>
                      <a:pt x="292" y="19896"/>
                      <a:pt x="14658" y="1037"/>
                      <a:pt x="15555" y="1037"/>
                    </a:cubicBezTo>
                    <a:cubicBezTo>
                      <a:pt x="15555" y="139"/>
                      <a:pt x="18249" y="-759"/>
                      <a:pt x="19147" y="1037"/>
                    </a:cubicBezTo>
                    <a:cubicBezTo>
                      <a:pt x="20044" y="1037"/>
                      <a:pt x="20943" y="3731"/>
                      <a:pt x="19147" y="4629"/>
                    </a:cubicBezTo>
                    <a:cubicBezTo>
                      <a:pt x="11964" y="14507"/>
                      <a:pt x="5679" y="25284"/>
                      <a:pt x="4781" y="27080"/>
                    </a:cubicBezTo>
                    <a:cubicBezTo>
                      <a:pt x="4781" y="39652"/>
                      <a:pt x="9270" y="60307"/>
                      <a:pt x="28125" y="78268"/>
                    </a:cubicBezTo>
                    <a:cubicBezTo>
                      <a:pt x="29023" y="79166"/>
                      <a:pt x="29023" y="80962"/>
                      <a:pt x="28125" y="81860"/>
                    </a:cubicBezTo>
                    <a:cubicBezTo>
                      <a:pt x="28125" y="81860"/>
                      <a:pt x="27227" y="81860"/>
                      <a:pt x="26329" y="81860"/>
                    </a:cubicBezTo>
                  </a:path>
                </a:pathLst>
              </a:custGeom>
              <a:solidFill>
                <a:srgbClr val="1D1D1B"/>
              </a:solidFill>
              <a:ln w="8971" cap="flat">
                <a:noFill/>
                <a:prstDash val="solid"/>
                <a:miter/>
              </a:ln>
            </p:spPr>
            <p:txBody>
              <a:bodyPr rtlCol="0" anchor="ctr"/>
              <a:lstStyle/>
              <a:p>
                <a:endParaRPr lang="en-US"/>
              </a:p>
            </p:txBody>
          </p:sp>
          <p:sp>
            <p:nvSpPr>
              <p:cNvPr id="1722" name="Freeform 1721">
                <a:extLst>
                  <a:ext uri="{FF2B5EF4-FFF2-40B4-BE49-F238E27FC236}">
                    <a16:creationId xmlns:a16="http://schemas.microsoft.com/office/drawing/2014/main" id="{CAA71D28-F5BD-8AFE-07E2-A8A6FFD85B4D}"/>
                  </a:ext>
                </a:extLst>
              </p:cNvPr>
              <p:cNvSpPr/>
              <p:nvPr/>
            </p:nvSpPr>
            <p:spPr>
              <a:xfrm>
                <a:off x="12471431" y="5572343"/>
                <a:ext cx="37785" cy="83916"/>
              </a:xfrm>
              <a:custGeom>
                <a:avLst/>
                <a:gdLst>
                  <a:gd name="connsiteX0" fmla="*/ 2693 w 37785"/>
                  <a:gd name="connsiteY0" fmla="*/ 83916 h 83916"/>
                  <a:gd name="connsiteX1" fmla="*/ 898 w 37785"/>
                  <a:gd name="connsiteY1" fmla="*/ 83018 h 83916"/>
                  <a:gd name="connsiteX2" fmla="*/ 898 w 37785"/>
                  <a:gd name="connsiteY2" fmla="*/ 79426 h 83916"/>
                  <a:gd name="connsiteX3" fmla="*/ 25139 w 37785"/>
                  <a:gd name="connsiteY3" fmla="*/ 53383 h 83916"/>
                  <a:gd name="connsiteX4" fmla="*/ 34117 w 37785"/>
                  <a:gd name="connsiteY4" fmla="*/ 28238 h 83916"/>
                  <a:gd name="connsiteX5" fmla="*/ 23344 w 37785"/>
                  <a:gd name="connsiteY5" fmla="*/ 11176 h 83916"/>
                  <a:gd name="connsiteX6" fmla="*/ 17059 w 37785"/>
                  <a:gd name="connsiteY6" fmla="*/ 3991 h 83916"/>
                  <a:gd name="connsiteX7" fmla="*/ 17059 w 37785"/>
                  <a:gd name="connsiteY7" fmla="*/ 399 h 83916"/>
                  <a:gd name="connsiteX8" fmla="*/ 20650 w 37785"/>
                  <a:gd name="connsiteY8" fmla="*/ 399 h 83916"/>
                  <a:gd name="connsiteX9" fmla="*/ 26037 w 37785"/>
                  <a:gd name="connsiteY9" fmla="*/ 6685 h 83916"/>
                  <a:gd name="connsiteX10" fmla="*/ 37709 w 37785"/>
                  <a:gd name="connsiteY10" fmla="*/ 27340 h 83916"/>
                  <a:gd name="connsiteX11" fmla="*/ 27833 w 37785"/>
                  <a:gd name="connsiteY11" fmla="*/ 55179 h 83916"/>
                  <a:gd name="connsiteX12" fmla="*/ 1796 w 37785"/>
                  <a:gd name="connsiteY12" fmla="*/ 83018 h 83916"/>
                  <a:gd name="connsiteX13" fmla="*/ 0 w 37785"/>
                  <a:gd name="connsiteY13" fmla="*/ 83018 h 83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7785" h="83916">
                    <a:moveTo>
                      <a:pt x="2693" y="83916"/>
                    </a:moveTo>
                    <a:cubicBezTo>
                      <a:pt x="2693" y="83916"/>
                      <a:pt x="898" y="83916"/>
                      <a:pt x="898" y="83018"/>
                    </a:cubicBezTo>
                    <a:cubicBezTo>
                      <a:pt x="898" y="82120"/>
                      <a:pt x="898" y="80324"/>
                      <a:pt x="898" y="79426"/>
                    </a:cubicBezTo>
                    <a:cubicBezTo>
                      <a:pt x="6285" y="75834"/>
                      <a:pt x="17059" y="66854"/>
                      <a:pt x="25139" y="53383"/>
                    </a:cubicBezTo>
                    <a:cubicBezTo>
                      <a:pt x="30526" y="45301"/>
                      <a:pt x="34117" y="30932"/>
                      <a:pt x="34117" y="28238"/>
                    </a:cubicBezTo>
                    <a:cubicBezTo>
                      <a:pt x="34117" y="22850"/>
                      <a:pt x="28730" y="16564"/>
                      <a:pt x="23344" y="11176"/>
                    </a:cubicBezTo>
                    <a:cubicBezTo>
                      <a:pt x="20650" y="8482"/>
                      <a:pt x="18855" y="5787"/>
                      <a:pt x="17059" y="3991"/>
                    </a:cubicBezTo>
                    <a:cubicBezTo>
                      <a:pt x="17059" y="3093"/>
                      <a:pt x="17059" y="1297"/>
                      <a:pt x="17059" y="399"/>
                    </a:cubicBezTo>
                    <a:cubicBezTo>
                      <a:pt x="17059" y="-499"/>
                      <a:pt x="19752" y="399"/>
                      <a:pt x="20650" y="399"/>
                    </a:cubicBezTo>
                    <a:cubicBezTo>
                      <a:pt x="21548" y="2195"/>
                      <a:pt x="24241" y="4889"/>
                      <a:pt x="26037" y="6685"/>
                    </a:cubicBezTo>
                    <a:cubicBezTo>
                      <a:pt x="31424" y="12972"/>
                      <a:pt x="38606" y="20156"/>
                      <a:pt x="37709" y="27340"/>
                    </a:cubicBezTo>
                    <a:cubicBezTo>
                      <a:pt x="37709" y="30932"/>
                      <a:pt x="33220" y="46199"/>
                      <a:pt x="27833" y="55179"/>
                    </a:cubicBezTo>
                    <a:cubicBezTo>
                      <a:pt x="17059" y="72242"/>
                      <a:pt x="3592" y="81222"/>
                      <a:pt x="1796" y="83018"/>
                    </a:cubicBezTo>
                    <a:cubicBezTo>
                      <a:pt x="1796" y="83018"/>
                      <a:pt x="898" y="83018"/>
                      <a:pt x="0" y="83018"/>
                    </a:cubicBezTo>
                  </a:path>
                </a:pathLst>
              </a:custGeom>
              <a:solidFill>
                <a:srgbClr val="1D1D1B"/>
              </a:solidFill>
              <a:ln w="8971" cap="flat">
                <a:noFill/>
                <a:prstDash val="solid"/>
                <a:miter/>
              </a:ln>
            </p:spPr>
            <p:txBody>
              <a:bodyPr rtlCol="0" anchor="ctr"/>
              <a:lstStyle/>
              <a:p>
                <a:endParaRPr lang="en-US"/>
              </a:p>
            </p:txBody>
          </p:sp>
          <p:sp>
            <p:nvSpPr>
              <p:cNvPr id="1723" name="Freeform 1722">
                <a:extLst>
                  <a:ext uri="{FF2B5EF4-FFF2-40B4-BE49-F238E27FC236}">
                    <a16:creationId xmlns:a16="http://schemas.microsoft.com/office/drawing/2014/main" id="{4A72C3C4-6415-2191-612D-8BCBB097C9FE}"/>
                  </a:ext>
                </a:extLst>
              </p:cNvPr>
              <p:cNvSpPr/>
              <p:nvPr/>
            </p:nvSpPr>
            <p:spPr>
              <a:xfrm>
                <a:off x="12610593" y="5683061"/>
                <a:ext cx="20788" cy="73777"/>
              </a:xfrm>
              <a:custGeom>
                <a:avLst/>
                <a:gdLst>
                  <a:gd name="connsiteX0" fmla="*/ 2693 w 20788"/>
                  <a:gd name="connsiteY0" fmla="*/ 72880 h 73777"/>
                  <a:gd name="connsiteX1" fmla="*/ 2693 w 20788"/>
                  <a:gd name="connsiteY1" fmla="*/ 72880 h 73777"/>
                  <a:gd name="connsiteX2" fmla="*/ 0 w 20788"/>
                  <a:gd name="connsiteY2" fmla="*/ 70185 h 73777"/>
                  <a:gd name="connsiteX3" fmla="*/ 16161 w 20788"/>
                  <a:gd name="connsiteY3" fmla="*/ 1037 h 73777"/>
                  <a:gd name="connsiteX4" fmla="*/ 19752 w 20788"/>
                  <a:gd name="connsiteY4" fmla="*/ 1037 h 73777"/>
                  <a:gd name="connsiteX5" fmla="*/ 19752 w 20788"/>
                  <a:gd name="connsiteY5" fmla="*/ 4629 h 73777"/>
                  <a:gd name="connsiteX6" fmla="*/ 4489 w 20788"/>
                  <a:gd name="connsiteY6" fmla="*/ 71083 h 73777"/>
                  <a:gd name="connsiteX7" fmla="*/ 1796 w 20788"/>
                  <a:gd name="connsiteY7" fmla="*/ 73777 h 73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88" h="73777">
                    <a:moveTo>
                      <a:pt x="2693" y="72880"/>
                    </a:moveTo>
                    <a:lnTo>
                      <a:pt x="2693" y="72880"/>
                    </a:lnTo>
                    <a:cubicBezTo>
                      <a:pt x="898" y="72880"/>
                      <a:pt x="0" y="71981"/>
                      <a:pt x="0" y="70185"/>
                    </a:cubicBezTo>
                    <a:cubicBezTo>
                      <a:pt x="1796" y="43244"/>
                      <a:pt x="3592" y="20794"/>
                      <a:pt x="16161" y="1037"/>
                    </a:cubicBezTo>
                    <a:cubicBezTo>
                      <a:pt x="16161" y="139"/>
                      <a:pt x="18855" y="-759"/>
                      <a:pt x="19752" y="1037"/>
                    </a:cubicBezTo>
                    <a:cubicBezTo>
                      <a:pt x="20650" y="2833"/>
                      <a:pt x="21548" y="3731"/>
                      <a:pt x="19752" y="4629"/>
                    </a:cubicBezTo>
                    <a:cubicBezTo>
                      <a:pt x="8081" y="23488"/>
                      <a:pt x="6285" y="44142"/>
                      <a:pt x="4489" y="71083"/>
                    </a:cubicBezTo>
                    <a:cubicBezTo>
                      <a:pt x="4489" y="72880"/>
                      <a:pt x="3592" y="73777"/>
                      <a:pt x="1796" y="73777"/>
                    </a:cubicBezTo>
                  </a:path>
                </a:pathLst>
              </a:custGeom>
              <a:solidFill>
                <a:srgbClr val="1D1D1B"/>
              </a:solidFill>
              <a:ln w="8971" cap="flat">
                <a:noFill/>
                <a:prstDash val="solid"/>
                <a:miter/>
              </a:ln>
            </p:spPr>
            <p:txBody>
              <a:bodyPr rtlCol="0" anchor="ctr"/>
              <a:lstStyle/>
              <a:p>
                <a:endParaRPr lang="en-US"/>
              </a:p>
            </p:txBody>
          </p:sp>
          <p:sp>
            <p:nvSpPr>
              <p:cNvPr id="1724" name="Freeform 1723">
                <a:extLst>
                  <a:ext uri="{FF2B5EF4-FFF2-40B4-BE49-F238E27FC236}">
                    <a16:creationId xmlns:a16="http://schemas.microsoft.com/office/drawing/2014/main" id="{796A58BB-9318-C1B8-8E99-4625D46176F9}"/>
                  </a:ext>
                </a:extLst>
              </p:cNvPr>
              <p:cNvSpPr/>
              <p:nvPr/>
            </p:nvSpPr>
            <p:spPr>
              <a:xfrm>
                <a:off x="11429955" y="5269208"/>
                <a:ext cx="60154" cy="12572"/>
              </a:xfrm>
              <a:custGeom>
                <a:avLst/>
                <a:gdLst>
                  <a:gd name="connsiteX0" fmla="*/ 29628 w 60154"/>
                  <a:gd name="connsiteY0" fmla="*/ 12572 h 12572"/>
                  <a:gd name="connsiteX1" fmla="*/ 1796 w 60154"/>
                  <a:gd name="connsiteY1" fmla="*/ 8082 h 12572"/>
                  <a:gd name="connsiteX2" fmla="*/ 0 w 60154"/>
                  <a:gd name="connsiteY2" fmla="*/ 4490 h 12572"/>
                  <a:gd name="connsiteX3" fmla="*/ 3592 w 60154"/>
                  <a:gd name="connsiteY3" fmla="*/ 2694 h 12572"/>
                  <a:gd name="connsiteX4" fmla="*/ 56563 w 60154"/>
                  <a:gd name="connsiteY4" fmla="*/ 0 h 12572"/>
                  <a:gd name="connsiteX5" fmla="*/ 60154 w 60154"/>
                  <a:gd name="connsiteY5" fmla="*/ 0 h 12572"/>
                  <a:gd name="connsiteX6" fmla="*/ 60154 w 60154"/>
                  <a:gd name="connsiteY6" fmla="*/ 3592 h 12572"/>
                  <a:gd name="connsiteX7" fmla="*/ 30526 w 60154"/>
                  <a:gd name="connsiteY7" fmla="*/ 10776 h 1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154" h="12572">
                    <a:moveTo>
                      <a:pt x="29628" y="12572"/>
                    </a:moveTo>
                    <a:cubicBezTo>
                      <a:pt x="19752" y="12572"/>
                      <a:pt x="9876" y="10776"/>
                      <a:pt x="1796" y="8082"/>
                    </a:cubicBezTo>
                    <a:cubicBezTo>
                      <a:pt x="0" y="8082"/>
                      <a:pt x="0" y="6286"/>
                      <a:pt x="0" y="4490"/>
                    </a:cubicBezTo>
                    <a:cubicBezTo>
                      <a:pt x="0" y="3592"/>
                      <a:pt x="1796" y="2694"/>
                      <a:pt x="3592" y="2694"/>
                    </a:cubicBezTo>
                    <a:cubicBezTo>
                      <a:pt x="19752" y="8082"/>
                      <a:pt x="44891" y="8980"/>
                      <a:pt x="56563" y="0"/>
                    </a:cubicBezTo>
                    <a:cubicBezTo>
                      <a:pt x="57461" y="0"/>
                      <a:pt x="59256" y="0"/>
                      <a:pt x="60154" y="0"/>
                    </a:cubicBezTo>
                    <a:cubicBezTo>
                      <a:pt x="60154" y="898"/>
                      <a:pt x="60154" y="2694"/>
                      <a:pt x="60154" y="3592"/>
                    </a:cubicBezTo>
                    <a:cubicBezTo>
                      <a:pt x="52972" y="8980"/>
                      <a:pt x="42198" y="10776"/>
                      <a:pt x="30526" y="10776"/>
                    </a:cubicBezTo>
                  </a:path>
                </a:pathLst>
              </a:custGeom>
              <a:solidFill>
                <a:srgbClr val="1D1D1B"/>
              </a:solidFill>
              <a:ln w="8971" cap="flat">
                <a:noFill/>
                <a:prstDash val="solid"/>
                <a:miter/>
              </a:ln>
            </p:spPr>
            <p:txBody>
              <a:bodyPr rtlCol="0" anchor="ctr"/>
              <a:lstStyle/>
              <a:p>
                <a:endParaRPr lang="en-US"/>
              </a:p>
            </p:txBody>
          </p:sp>
          <p:sp>
            <p:nvSpPr>
              <p:cNvPr id="1725" name="Freeform 1724">
                <a:extLst>
                  <a:ext uri="{FF2B5EF4-FFF2-40B4-BE49-F238E27FC236}">
                    <a16:creationId xmlns:a16="http://schemas.microsoft.com/office/drawing/2014/main" id="{80AE7BB8-3B60-D425-F454-E5E78C1F9CE9}"/>
                  </a:ext>
                </a:extLst>
              </p:cNvPr>
              <p:cNvSpPr/>
              <p:nvPr/>
            </p:nvSpPr>
            <p:spPr>
              <a:xfrm>
                <a:off x="11427262" y="5268309"/>
                <a:ext cx="64989" cy="28737"/>
              </a:xfrm>
              <a:custGeom>
                <a:avLst/>
                <a:gdLst>
                  <a:gd name="connsiteX0" fmla="*/ 31424 w 64989"/>
                  <a:gd name="connsiteY0" fmla="*/ 28737 h 28737"/>
                  <a:gd name="connsiteX1" fmla="*/ 3591 w 64989"/>
                  <a:gd name="connsiteY1" fmla="*/ 22451 h 28737"/>
                  <a:gd name="connsiteX2" fmla="*/ 0 w 64989"/>
                  <a:gd name="connsiteY2" fmla="*/ 15267 h 28737"/>
                  <a:gd name="connsiteX3" fmla="*/ 3591 w 64989"/>
                  <a:gd name="connsiteY3" fmla="*/ 898 h 28737"/>
                  <a:gd name="connsiteX4" fmla="*/ 7182 w 64989"/>
                  <a:gd name="connsiteY4" fmla="*/ 898 h 28737"/>
                  <a:gd name="connsiteX5" fmla="*/ 7182 w 64989"/>
                  <a:gd name="connsiteY5" fmla="*/ 4490 h 28737"/>
                  <a:gd name="connsiteX6" fmla="*/ 5387 w 64989"/>
                  <a:gd name="connsiteY6" fmla="*/ 15267 h 28737"/>
                  <a:gd name="connsiteX7" fmla="*/ 6285 w 64989"/>
                  <a:gd name="connsiteY7" fmla="*/ 18859 h 28737"/>
                  <a:gd name="connsiteX8" fmla="*/ 32322 w 64989"/>
                  <a:gd name="connsiteY8" fmla="*/ 23349 h 28737"/>
                  <a:gd name="connsiteX9" fmla="*/ 58359 w 64989"/>
                  <a:gd name="connsiteY9" fmla="*/ 17063 h 28737"/>
                  <a:gd name="connsiteX10" fmla="*/ 58359 w 64989"/>
                  <a:gd name="connsiteY10" fmla="*/ 3592 h 28737"/>
                  <a:gd name="connsiteX11" fmla="*/ 58359 w 64989"/>
                  <a:gd name="connsiteY11" fmla="*/ 0 h 28737"/>
                  <a:gd name="connsiteX12" fmla="*/ 61950 w 64989"/>
                  <a:gd name="connsiteY12" fmla="*/ 0 h 28737"/>
                  <a:gd name="connsiteX13" fmla="*/ 61950 w 64989"/>
                  <a:gd name="connsiteY13" fmla="*/ 20655 h 28737"/>
                  <a:gd name="connsiteX14" fmla="*/ 32322 w 64989"/>
                  <a:gd name="connsiteY14" fmla="*/ 28737 h 28737"/>
                  <a:gd name="connsiteX15" fmla="*/ 31424 w 64989"/>
                  <a:gd name="connsiteY15" fmla="*/ 28737 h 28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4989" h="28737">
                    <a:moveTo>
                      <a:pt x="31424" y="28737"/>
                    </a:moveTo>
                    <a:cubicBezTo>
                      <a:pt x="16161" y="28737"/>
                      <a:pt x="7182" y="25145"/>
                      <a:pt x="3591" y="22451"/>
                    </a:cubicBezTo>
                    <a:cubicBezTo>
                      <a:pt x="1796" y="20655"/>
                      <a:pt x="898" y="18859"/>
                      <a:pt x="0" y="15267"/>
                    </a:cubicBezTo>
                    <a:cubicBezTo>
                      <a:pt x="0" y="9878"/>
                      <a:pt x="898" y="2694"/>
                      <a:pt x="3591" y="898"/>
                    </a:cubicBezTo>
                    <a:cubicBezTo>
                      <a:pt x="4489" y="0"/>
                      <a:pt x="6285" y="0"/>
                      <a:pt x="7182" y="898"/>
                    </a:cubicBezTo>
                    <a:cubicBezTo>
                      <a:pt x="8080" y="1796"/>
                      <a:pt x="8080" y="3592"/>
                      <a:pt x="7182" y="4490"/>
                    </a:cubicBezTo>
                    <a:cubicBezTo>
                      <a:pt x="7182" y="4490"/>
                      <a:pt x="4489" y="10776"/>
                      <a:pt x="5387" y="15267"/>
                    </a:cubicBezTo>
                    <a:cubicBezTo>
                      <a:pt x="5387" y="17961"/>
                      <a:pt x="6285" y="18859"/>
                      <a:pt x="6285" y="18859"/>
                    </a:cubicBezTo>
                    <a:cubicBezTo>
                      <a:pt x="8978" y="20655"/>
                      <a:pt x="17956" y="24247"/>
                      <a:pt x="32322" y="23349"/>
                    </a:cubicBezTo>
                    <a:cubicBezTo>
                      <a:pt x="46687" y="23349"/>
                      <a:pt x="56563" y="18859"/>
                      <a:pt x="58359" y="17063"/>
                    </a:cubicBezTo>
                    <a:cubicBezTo>
                      <a:pt x="59256" y="16165"/>
                      <a:pt x="60154" y="7184"/>
                      <a:pt x="58359" y="3592"/>
                    </a:cubicBezTo>
                    <a:cubicBezTo>
                      <a:pt x="58359" y="2694"/>
                      <a:pt x="58359" y="898"/>
                      <a:pt x="58359" y="0"/>
                    </a:cubicBezTo>
                    <a:cubicBezTo>
                      <a:pt x="59256" y="0"/>
                      <a:pt x="61052" y="0"/>
                      <a:pt x="61950" y="0"/>
                    </a:cubicBezTo>
                    <a:cubicBezTo>
                      <a:pt x="66439" y="5388"/>
                      <a:pt x="65541" y="17063"/>
                      <a:pt x="61950" y="20655"/>
                    </a:cubicBezTo>
                    <a:cubicBezTo>
                      <a:pt x="58359" y="23349"/>
                      <a:pt x="46687" y="28737"/>
                      <a:pt x="32322" y="28737"/>
                    </a:cubicBezTo>
                    <a:lnTo>
                      <a:pt x="31424" y="28737"/>
                    </a:lnTo>
                  </a:path>
                </a:pathLst>
              </a:custGeom>
              <a:solidFill>
                <a:srgbClr val="1D1D1B"/>
              </a:solidFill>
              <a:ln w="8971" cap="flat">
                <a:noFill/>
                <a:prstDash val="solid"/>
                <a:miter/>
              </a:ln>
            </p:spPr>
            <p:txBody>
              <a:bodyPr rtlCol="0" anchor="ctr"/>
              <a:lstStyle/>
              <a:p>
                <a:endParaRPr lang="en-US"/>
              </a:p>
            </p:txBody>
          </p:sp>
          <p:sp>
            <p:nvSpPr>
              <p:cNvPr id="1726" name="Freeform 1725">
                <a:extLst>
                  <a:ext uri="{FF2B5EF4-FFF2-40B4-BE49-F238E27FC236}">
                    <a16:creationId xmlns:a16="http://schemas.microsoft.com/office/drawing/2014/main" id="{2FFC912D-81D0-5CEB-AADD-979E6BA80608}"/>
                  </a:ext>
                </a:extLst>
              </p:cNvPr>
              <p:cNvSpPr/>
              <p:nvPr/>
            </p:nvSpPr>
            <p:spPr>
              <a:xfrm>
                <a:off x="12758335" y="5587111"/>
                <a:ext cx="90181" cy="42207"/>
              </a:xfrm>
              <a:custGeom>
                <a:avLst/>
                <a:gdLst>
                  <a:gd name="connsiteX0" fmla="*/ 20151 w 90181"/>
                  <a:gd name="connsiteY0" fmla="*/ 42208 h 42207"/>
                  <a:gd name="connsiteX1" fmla="*/ 399 w 90181"/>
                  <a:gd name="connsiteY1" fmla="*/ 32329 h 42207"/>
                  <a:gd name="connsiteX2" fmla="*/ 399 w 90181"/>
                  <a:gd name="connsiteY2" fmla="*/ 28737 h 42207"/>
                  <a:gd name="connsiteX3" fmla="*/ 3990 w 90181"/>
                  <a:gd name="connsiteY3" fmla="*/ 28737 h 42207"/>
                  <a:gd name="connsiteX4" fmla="*/ 36312 w 90181"/>
                  <a:gd name="connsiteY4" fmla="*/ 31431 h 42207"/>
                  <a:gd name="connsiteX5" fmla="*/ 47983 w 90181"/>
                  <a:gd name="connsiteY5" fmla="*/ 22451 h 42207"/>
                  <a:gd name="connsiteX6" fmla="*/ 87488 w 90181"/>
                  <a:gd name="connsiteY6" fmla="*/ 0 h 42207"/>
                  <a:gd name="connsiteX7" fmla="*/ 90181 w 90181"/>
                  <a:gd name="connsiteY7" fmla="*/ 1796 h 42207"/>
                  <a:gd name="connsiteX8" fmla="*/ 88386 w 90181"/>
                  <a:gd name="connsiteY8" fmla="*/ 4490 h 42207"/>
                  <a:gd name="connsiteX9" fmla="*/ 51575 w 90181"/>
                  <a:gd name="connsiteY9" fmla="*/ 26043 h 42207"/>
                  <a:gd name="connsiteX10" fmla="*/ 39005 w 90181"/>
                  <a:gd name="connsiteY10" fmla="*/ 35023 h 42207"/>
                  <a:gd name="connsiteX11" fmla="*/ 20151 w 90181"/>
                  <a:gd name="connsiteY11" fmla="*/ 40411 h 42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0181" h="42207">
                    <a:moveTo>
                      <a:pt x="20151" y="42208"/>
                    </a:moveTo>
                    <a:cubicBezTo>
                      <a:pt x="12969" y="42208"/>
                      <a:pt x="5786" y="38616"/>
                      <a:pt x="399" y="32329"/>
                    </a:cubicBezTo>
                    <a:cubicBezTo>
                      <a:pt x="-499" y="31431"/>
                      <a:pt x="399" y="29635"/>
                      <a:pt x="399" y="28737"/>
                    </a:cubicBezTo>
                    <a:cubicBezTo>
                      <a:pt x="399" y="27839"/>
                      <a:pt x="3092" y="28737"/>
                      <a:pt x="3990" y="28737"/>
                    </a:cubicBezTo>
                    <a:cubicBezTo>
                      <a:pt x="12071" y="38616"/>
                      <a:pt x="22845" y="39513"/>
                      <a:pt x="36312" y="31431"/>
                    </a:cubicBezTo>
                    <a:cubicBezTo>
                      <a:pt x="39005" y="29635"/>
                      <a:pt x="43494" y="26043"/>
                      <a:pt x="47983" y="22451"/>
                    </a:cubicBezTo>
                    <a:cubicBezTo>
                      <a:pt x="59656" y="13470"/>
                      <a:pt x="74021" y="1796"/>
                      <a:pt x="87488" y="0"/>
                    </a:cubicBezTo>
                    <a:cubicBezTo>
                      <a:pt x="89284" y="0"/>
                      <a:pt x="90181" y="0"/>
                      <a:pt x="90181" y="1796"/>
                    </a:cubicBezTo>
                    <a:cubicBezTo>
                      <a:pt x="90181" y="3592"/>
                      <a:pt x="90181" y="4490"/>
                      <a:pt x="88386" y="4490"/>
                    </a:cubicBezTo>
                    <a:cubicBezTo>
                      <a:pt x="75816" y="6286"/>
                      <a:pt x="62349" y="17063"/>
                      <a:pt x="51575" y="26043"/>
                    </a:cubicBezTo>
                    <a:cubicBezTo>
                      <a:pt x="46188" y="29635"/>
                      <a:pt x="42597" y="33227"/>
                      <a:pt x="39005" y="35023"/>
                    </a:cubicBezTo>
                    <a:cubicBezTo>
                      <a:pt x="31823" y="38616"/>
                      <a:pt x="25538" y="40411"/>
                      <a:pt x="20151" y="40411"/>
                    </a:cubicBezTo>
                  </a:path>
                </a:pathLst>
              </a:custGeom>
              <a:solidFill>
                <a:srgbClr val="1D1D1B"/>
              </a:solidFill>
              <a:ln w="8971" cap="flat">
                <a:noFill/>
                <a:prstDash val="solid"/>
                <a:miter/>
              </a:ln>
            </p:spPr>
            <p:txBody>
              <a:bodyPr rtlCol="0" anchor="ctr"/>
              <a:lstStyle/>
              <a:p>
                <a:endParaRPr lang="en-US"/>
              </a:p>
            </p:txBody>
          </p:sp>
        </p:grpSp>
      </p:grpSp>
      <p:grpSp>
        <p:nvGrpSpPr>
          <p:cNvPr id="26" name="Group 25">
            <a:extLst>
              <a:ext uri="{FF2B5EF4-FFF2-40B4-BE49-F238E27FC236}">
                <a16:creationId xmlns:a16="http://schemas.microsoft.com/office/drawing/2014/main" id="{C5B0A324-8B0C-FFFB-E6EA-2E13403832A6}"/>
              </a:ext>
            </a:extLst>
          </p:cNvPr>
          <p:cNvGrpSpPr/>
          <p:nvPr/>
        </p:nvGrpSpPr>
        <p:grpSpPr>
          <a:xfrm>
            <a:off x="5812045" y="8937338"/>
            <a:ext cx="1387791" cy="984385"/>
            <a:chOff x="12165554" y="5407"/>
            <a:chExt cx="1070483" cy="759313"/>
          </a:xfrm>
        </p:grpSpPr>
        <p:grpSp>
          <p:nvGrpSpPr>
            <p:cNvPr id="27" name="Group 26">
              <a:extLst>
                <a:ext uri="{FF2B5EF4-FFF2-40B4-BE49-F238E27FC236}">
                  <a16:creationId xmlns:a16="http://schemas.microsoft.com/office/drawing/2014/main" id="{11F20F09-A204-C593-15AF-88218AF86C6F}"/>
                </a:ext>
              </a:extLst>
            </p:cNvPr>
            <p:cNvGrpSpPr/>
            <p:nvPr/>
          </p:nvGrpSpPr>
          <p:grpSpPr>
            <a:xfrm>
              <a:off x="12165554" y="84035"/>
              <a:ext cx="371455" cy="227370"/>
              <a:chOff x="-938868" y="-3837834"/>
              <a:chExt cx="6638877" cy="4063706"/>
            </a:xfrm>
          </p:grpSpPr>
          <p:sp>
            <p:nvSpPr>
              <p:cNvPr id="1750" name="Freeform 1749">
                <a:extLst>
                  <a:ext uri="{FF2B5EF4-FFF2-40B4-BE49-F238E27FC236}">
                    <a16:creationId xmlns:a16="http://schemas.microsoft.com/office/drawing/2014/main" id="{3AD7CF18-7A5E-BC4B-3BCE-D18096BA2776}"/>
                  </a:ext>
                </a:extLst>
              </p:cNvPr>
              <p:cNvSpPr/>
              <p:nvPr/>
            </p:nvSpPr>
            <p:spPr>
              <a:xfrm>
                <a:off x="-698324" y="-3837834"/>
                <a:ext cx="6398333" cy="4063706"/>
              </a:xfrm>
              <a:custGeom>
                <a:avLst/>
                <a:gdLst>
                  <a:gd name="connsiteX0" fmla="*/ 57945 w 6398333"/>
                  <a:gd name="connsiteY0" fmla="*/ 4002006 h 4063706"/>
                  <a:gd name="connsiteX1" fmla="*/ 0 w 6398333"/>
                  <a:gd name="connsiteY1" fmla="*/ 2928617 h 4063706"/>
                  <a:gd name="connsiteX2" fmla="*/ 60361 w 6398333"/>
                  <a:gd name="connsiteY2" fmla="*/ 2007931 h 4063706"/>
                  <a:gd name="connsiteX3" fmla="*/ 48823 w 6398333"/>
                  <a:gd name="connsiteY3" fmla="*/ 1123646 h 4063706"/>
                  <a:gd name="connsiteX4" fmla="*/ 37356 w 6398333"/>
                  <a:gd name="connsiteY4" fmla="*/ 63087 h 4063706"/>
                  <a:gd name="connsiteX5" fmla="*/ 364151 w 6398333"/>
                  <a:gd name="connsiteY5" fmla="*/ 41932 h 4063706"/>
                  <a:gd name="connsiteX6" fmla="*/ 819817 w 6398333"/>
                  <a:gd name="connsiteY6" fmla="*/ 51266 h 4063706"/>
                  <a:gd name="connsiteX7" fmla="*/ 1884001 w 6398333"/>
                  <a:gd name="connsiteY7" fmla="*/ 29137 h 4063706"/>
                  <a:gd name="connsiteX8" fmla="*/ 2558504 w 6398333"/>
                  <a:gd name="connsiteY8" fmla="*/ 58618 h 4063706"/>
                  <a:gd name="connsiteX9" fmla="*/ 3593444 w 6398333"/>
                  <a:gd name="connsiteY9" fmla="*/ 114337 h 4063706"/>
                  <a:gd name="connsiteX10" fmla="*/ 4276926 w 6398333"/>
                  <a:gd name="connsiteY10" fmla="*/ 70259 h 4063706"/>
                  <a:gd name="connsiteX11" fmla="*/ 4872282 w 6398333"/>
                  <a:gd name="connsiteY11" fmla="*/ 197 h 4063706"/>
                  <a:gd name="connsiteX12" fmla="*/ 5807593 w 6398333"/>
                  <a:gd name="connsiteY12" fmla="*/ 39121 h 4063706"/>
                  <a:gd name="connsiteX13" fmla="*/ 6240904 w 6398333"/>
                  <a:gd name="connsiteY13" fmla="*/ 37391 h 4063706"/>
                  <a:gd name="connsiteX14" fmla="*/ 6276096 w 6398333"/>
                  <a:gd name="connsiteY14" fmla="*/ 770919 h 4063706"/>
                  <a:gd name="connsiteX15" fmla="*/ 6244473 w 6398333"/>
                  <a:gd name="connsiteY15" fmla="*/ 1442531 h 4063706"/>
                  <a:gd name="connsiteX16" fmla="*/ 6182562 w 6398333"/>
                  <a:gd name="connsiteY16" fmla="*/ 1901828 h 4063706"/>
                  <a:gd name="connsiteX17" fmla="*/ 6247755 w 6398333"/>
                  <a:gd name="connsiteY17" fmla="*/ 2411402 h 4063706"/>
                  <a:gd name="connsiteX18" fmla="*/ 6305844 w 6398333"/>
                  <a:gd name="connsiteY18" fmla="*/ 2673307 h 4063706"/>
                  <a:gd name="connsiteX19" fmla="*/ 6349186 w 6398333"/>
                  <a:gd name="connsiteY19" fmla="*/ 2801899 h 4063706"/>
                  <a:gd name="connsiteX20" fmla="*/ 6373381 w 6398333"/>
                  <a:gd name="connsiteY20" fmla="*/ 2935465 h 4063706"/>
                  <a:gd name="connsiteX21" fmla="*/ 6377888 w 6398333"/>
                  <a:gd name="connsiteY21" fmla="*/ 3071120 h 4063706"/>
                  <a:gd name="connsiteX22" fmla="*/ 6362600 w 6398333"/>
                  <a:gd name="connsiteY22" fmla="*/ 3205947 h 4063706"/>
                  <a:gd name="connsiteX23" fmla="*/ 6398333 w 6398333"/>
                  <a:gd name="connsiteY23" fmla="*/ 3565449 h 4063706"/>
                  <a:gd name="connsiteX24" fmla="*/ 6332203 w 6398333"/>
                  <a:gd name="connsiteY24" fmla="*/ 3958037 h 4063706"/>
                  <a:gd name="connsiteX25" fmla="*/ 5640680 w 6398333"/>
                  <a:gd name="connsiteY25" fmla="*/ 4063707 h 4063706"/>
                  <a:gd name="connsiteX26" fmla="*/ 4006021 w 6398333"/>
                  <a:gd name="connsiteY26" fmla="*/ 3968957 h 4063706"/>
                  <a:gd name="connsiteX27" fmla="*/ 3557386 w 6398333"/>
                  <a:gd name="connsiteY27" fmla="*/ 3975552 h 4063706"/>
                  <a:gd name="connsiteX28" fmla="*/ 3063967 w 6398333"/>
                  <a:gd name="connsiteY28" fmla="*/ 4027955 h 4063706"/>
                  <a:gd name="connsiteX29" fmla="*/ 2583132 w 6398333"/>
                  <a:gd name="connsiteY29" fmla="*/ 4050912 h 4063706"/>
                  <a:gd name="connsiteX30" fmla="*/ 1844661 w 6398333"/>
                  <a:gd name="connsiteY30" fmla="*/ 4052318 h 4063706"/>
                  <a:gd name="connsiteX31" fmla="*/ 1402517 w 6398333"/>
                  <a:gd name="connsiteY31" fmla="*/ 4032208 h 4063706"/>
                  <a:gd name="connsiteX32" fmla="*/ 882919 w 6398333"/>
                  <a:gd name="connsiteY32" fmla="*/ 4007988 h 4063706"/>
                  <a:gd name="connsiteX33" fmla="*/ 68222 w 6398333"/>
                  <a:gd name="connsiteY33" fmla="*/ 4014476 h 4063706"/>
                  <a:gd name="connsiteX34" fmla="*/ 57945 w 6398333"/>
                  <a:gd name="connsiteY34" fmla="*/ 4002006 h 4063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398333" h="4063706">
                    <a:moveTo>
                      <a:pt x="57945" y="4002006"/>
                    </a:moveTo>
                    <a:cubicBezTo>
                      <a:pt x="20084" y="3645207"/>
                      <a:pt x="757" y="3287398"/>
                      <a:pt x="0" y="2928617"/>
                    </a:cubicBezTo>
                    <a:cubicBezTo>
                      <a:pt x="36311" y="2622779"/>
                      <a:pt x="56431" y="2315896"/>
                      <a:pt x="60361" y="2007931"/>
                    </a:cubicBezTo>
                    <a:cubicBezTo>
                      <a:pt x="32741" y="1713482"/>
                      <a:pt x="28883" y="1418708"/>
                      <a:pt x="48823" y="1123646"/>
                    </a:cubicBezTo>
                    <a:cubicBezTo>
                      <a:pt x="20481" y="770379"/>
                      <a:pt x="16659" y="416895"/>
                      <a:pt x="37356" y="63087"/>
                    </a:cubicBezTo>
                    <a:cubicBezTo>
                      <a:pt x="144990" y="36129"/>
                      <a:pt x="253921" y="29065"/>
                      <a:pt x="364151" y="41932"/>
                    </a:cubicBezTo>
                    <a:cubicBezTo>
                      <a:pt x="364115" y="42040"/>
                      <a:pt x="819817" y="51266"/>
                      <a:pt x="819817" y="51266"/>
                    </a:cubicBezTo>
                    <a:cubicBezTo>
                      <a:pt x="1174125" y="31084"/>
                      <a:pt x="1528864" y="23695"/>
                      <a:pt x="1884001" y="29137"/>
                    </a:cubicBezTo>
                    <a:cubicBezTo>
                      <a:pt x="1888869" y="24380"/>
                      <a:pt x="2558504" y="58618"/>
                      <a:pt x="2558504" y="58618"/>
                    </a:cubicBezTo>
                    <a:cubicBezTo>
                      <a:pt x="2902210" y="101290"/>
                      <a:pt x="3247178" y="119851"/>
                      <a:pt x="3593444" y="114337"/>
                    </a:cubicBezTo>
                    <a:cubicBezTo>
                      <a:pt x="3595860" y="103993"/>
                      <a:pt x="4276926" y="70259"/>
                      <a:pt x="4276926" y="70259"/>
                    </a:cubicBezTo>
                    <a:lnTo>
                      <a:pt x="4872282" y="197"/>
                    </a:lnTo>
                    <a:cubicBezTo>
                      <a:pt x="5184437" y="-1785"/>
                      <a:pt x="5496195" y="11189"/>
                      <a:pt x="5807593" y="39121"/>
                    </a:cubicBezTo>
                    <a:cubicBezTo>
                      <a:pt x="5816716" y="42040"/>
                      <a:pt x="6240904" y="37391"/>
                      <a:pt x="6240904" y="37391"/>
                    </a:cubicBezTo>
                    <a:cubicBezTo>
                      <a:pt x="6246312" y="282140"/>
                      <a:pt x="6258031" y="526674"/>
                      <a:pt x="6276096" y="770919"/>
                    </a:cubicBezTo>
                    <a:cubicBezTo>
                      <a:pt x="6270832" y="994585"/>
                      <a:pt x="6260988" y="1218792"/>
                      <a:pt x="6244473" y="1442531"/>
                    </a:cubicBezTo>
                    <a:cubicBezTo>
                      <a:pt x="6209100" y="1593648"/>
                      <a:pt x="6188439" y="1746747"/>
                      <a:pt x="6182562" y="1901828"/>
                    </a:cubicBezTo>
                    <a:cubicBezTo>
                      <a:pt x="6216564" y="2070137"/>
                      <a:pt x="6238308" y="2239995"/>
                      <a:pt x="6247755" y="2411402"/>
                    </a:cubicBezTo>
                    <a:cubicBezTo>
                      <a:pt x="6266469" y="2505828"/>
                      <a:pt x="6284029" y="2590126"/>
                      <a:pt x="6305844" y="2673307"/>
                    </a:cubicBezTo>
                    <a:cubicBezTo>
                      <a:pt x="6323441" y="2715114"/>
                      <a:pt x="6337900" y="2758002"/>
                      <a:pt x="6349186" y="2801899"/>
                    </a:cubicBezTo>
                    <a:cubicBezTo>
                      <a:pt x="6360508" y="2845832"/>
                      <a:pt x="6368586" y="2890342"/>
                      <a:pt x="6373381" y="2935465"/>
                    </a:cubicBezTo>
                    <a:cubicBezTo>
                      <a:pt x="6378177" y="2980551"/>
                      <a:pt x="6379691" y="3025782"/>
                      <a:pt x="6377888" y="3071120"/>
                    </a:cubicBezTo>
                    <a:cubicBezTo>
                      <a:pt x="6376086" y="3116423"/>
                      <a:pt x="6370965" y="3161365"/>
                      <a:pt x="6362600" y="3205947"/>
                    </a:cubicBezTo>
                    <a:cubicBezTo>
                      <a:pt x="6384956" y="3324736"/>
                      <a:pt x="6396891" y="3444570"/>
                      <a:pt x="6398333" y="3565449"/>
                    </a:cubicBezTo>
                    <a:cubicBezTo>
                      <a:pt x="6373021" y="3698979"/>
                      <a:pt x="6352612" y="3828508"/>
                      <a:pt x="6332203" y="3958037"/>
                    </a:cubicBezTo>
                    <a:cubicBezTo>
                      <a:pt x="6106299" y="4028279"/>
                      <a:pt x="5873796" y="4057904"/>
                      <a:pt x="5640680" y="4063707"/>
                    </a:cubicBezTo>
                    <a:cubicBezTo>
                      <a:pt x="5088126" y="4045795"/>
                      <a:pt x="4546460" y="4014512"/>
                      <a:pt x="4006021" y="3968957"/>
                    </a:cubicBezTo>
                    <a:cubicBezTo>
                      <a:pt x="3837413" y="3971516"/>
                      <a:pt x="3697400" y="3973534"/>
                      <a:pt x="3557386" y="3975552"/>
                    </a:cubicBezTo>
                    <a:cubicBezTo>
                      <a:pt x="3555114" y="3974075"/>
                      <a:pt x="3063967" y="4027955"/>
                      <a:pt x="3063967" y="4027955"/>
                    </a:cubicBezTo>
                    <a:lnTo>
                      <a:pt x="2583132" y="4050912"/>
                    </a:lnTo>
                    <a:lnTo>
                      <a:pt x="1844661" y="4052318"/>
                    </a:lnTo>
                    <a:lnTo>
                      <a:pt x="1402517" y="4032208"/>
                    </a:lnTo>
                    <a:lnTo>
                      <a:pt x="882919" y="4007988"/>
                    </a:lnTo>
                    <a:lnTo>
                      <a:pt x="68222" y="4014476"/>
                    </a:lnTo>
                    <a:cubicBezTo>
                      <a:pt x="59640" y="4008745"/>
                      <a:pt x="58811" y="4005394"/>
                      <a:pt x="57945" y="4002006"/>
                    </a:cubicBezTo>
                    <a:close/>
                  </a:path>
                </a:pathLst>
              </a:custGeom>
              <a:solidFill>
                <a:srgbClr val="025594"/>
              </a:solidFill>
              <a:ln w="9231" cap="flat">
                <a:noFill/>
                <a:prstDash val="solid"/>
                <a:miter/>
              </a:ln>
            </p:spPr>
            <p:txBody>
              <a:bodyPr rtlCol="0" anchor="ctr"/>
              <a:lstStyle/>
              <a:p>
                <a:endParaRPr lang="en-US"/>
              </a:p>
            </p:txBody>
          </p:sp>
          <p:sp>
            <p:nvSpPr>
              <p:cNvPr id="1751" name="Freeform 1750">
                <a:extLst>
                  <a:ext uri="{FF2B5EF4-FFF2-40B4-BE49-F238E27FC236}">
                    <a16:creationId xmlns:a16="http://schemas.microsoft.com/office/drawing/2014/main" id="{D3DC3DE2-2825-D655-E07C-0FB141F17906}"/>
                  </a:ext>
                </a:extLst>
              </p:cNvPr>
              <p:cNvSpPr/>
              <p:nvPr/>
            </p:nvSpPr>
            <p:spPr>
              <a:xfrm>
                <a:off x="-938868" y="-3825167"/>
                <a:ext cx="6617638" cy="4047760"/>
              </a:xfrm>
              <a:custGeom>
                <a:avLst/>
                <a:gdLst>
                  <a:gd name="connsiteX0" fmla="*/ 6489849 w 6617638"/>
                  <a:gd name="connsiteY0" fmla="*/ 3613114 h 4047760"/>
                  <a:gd name="connsiteX1" fmla="*/ 5928676 w 6617638"/>
                  <a:gd name="connsiteY1" fmla="*/ 3202326 h 4047760"/>
                  <a:gd name="connsiteX2" fmla="*/ 5261169 w 6617638"/>
                  <a:gd name="connsiteY2" fmla="*/ 2678769 h 4047760"/>
                  <a:gd name="connsiteX3" fmla="*/ 4887390 w 6617638"/>
                  <a:gd name="connsiteY3" fmla="*/ 2421080 h 4047760"/>
                  <a:gd name="connsiteX4" fmla="*/ 5241697 w 6617638"/>
                  <a:gd name="connsiteY4" fmla="*/ 2415170 h 4047760"/>
                  <a:gd name="connsiteX5" fmla="*/ 5905347 w 6617638"/>
                  <a:gd name="connsiteY5" fmla="*/ 2411169 h 4047760"/>
                  <a:gd name="connsiteX6" fmla="*/ 6482529 w 6617638"/>
                  <a:gd name="connsiteY6" fmla="*/ 2417837 h 4047760"/>
                  <a:gd name="connsiteX7" fmla="*/ 6484981 w 6617638"/>
                  <a:gd name="connsiteY7" fmla="*/ 2259764 h 4047760"/>
                  <a:gd name="connsiteX8" fmla="*/ 6434211 w 6617638"/>
                  <a:gd name="connsiteY8" fmla="*/ 2014149 h 4047760"/>
                  <a:gd name="connsiteX9" fmla="*/ 6431218 w 6617638"/>
                  <a:gd name="connsiteY9" fmla="*/ 1769760 h 4047760"/>
                  <a:gd name="connsiteX10" fmla="*/ 6493743 w 6617638"/>
                  <a:gd name="connsiteY10" fmla="*/ 1465832 h 4047760"/>
                  <a:gd name="connsiteX11" fmla="*/ 6361807 w 6617638"/>
                  <a:gd name="connsiteY11" fmla="*/ 1459957 h 4047760"/>
                  <a:gd name="connsiteX12" fmla="*/ 5819781 w 6617638"/>
                  <a:gd name="connsiteY12" fmla="*/ 1461074 h 4047760"/>
                  <a:gd name="connsiteX13" fmla="*/ 5058522 w 6617638"/>
                  <a:gd name="connsiteY13" fmla="*/ 1464534 h 4047760"/>
                  <a:gd name="connsiteX14" fmla="*/ 4836909 w 6617638"/>
                  <a:gd name="connsiteY14" fmla="*/ 1472355 h 4047760"/>
                  <a:gd name="connsiteX15" fmla="*/ 5123715 w 6617638"/>
                  <a:gd name="connsiteY15" fmla="*/ 1280440 h 4047760"/>
                  <a:gd name="connsiteX16" fmla="*/ 6147585 w 6617638"/>
                  <a:gd name="connsiteY16" fmla="*/ 610163 h 4047760"/>
                  <a:gd name="connsiteX17" fmla="*/ 6487541 w 6617638"/>
                  <a:gd name="connsiteY17" fmla="*/ 415545 h 4047760"/>
                  <a:gd name="connsiteX18" fmla="*/ 6484801 w 6617638"/>
                  <a:gd name="connsiteY18" fmla="*/ 26273 h 4047760"/>
                  <a:gd name="connsiteX19" fmla="*/ 6067428 w 6617638"/>
                  <a:gd name="connsiteY19" fmla="*/ 12902 h 4047760"/>
                  <a:gd name="connsiteX20" fmla="*/ 5876609 w 6617638"/>
                  <a:gd name="connsiteY20" fmla="*/ 0 h 4047760"/>
                  <a:gd name="connsiteX21" fmla="*/ 5346662 w 6617638"/>
                  <a:gd name="connsiteY21" fmla="*/ 329769 h 4047760"/>
                  <a:gd name="connsiteX22" fmla="*/ 4353189 w 6617638"/>
                  <a:gd name="connsiteY22" fmla="*/ 961015 h 4047760"/>
                  <a:gd name="connsiteX23" fmla="*/ 3901200 w 6617638"/>
                  <a:gd name="connsiteY23" fmla="*/ 1243860 h 4047760"/>
                  <a:gd name="connsiteX24" fmla="*/ 3915155 w 6617638"/>
                  <a:gd name="connsiteY24" fmla="*/ 543164 h 4047760"/>
                  <a:gd name="connsiteX25" fmla="*/ 3875635 w 6617638"/>
                  <a:gd name="connsiteY25" fmla="*/ 87866 h 4047760"/>
                  <a:gd name="connsiteX26" fmla="*/ 3783831 w 6617638"/>
                  <a:gd name="connsiteY26" fmla="*/ 90317 h 4047760"/>
                  <a:gd name="connsiteX27" fmla="*/ 2850395 w 6617638"/>
                  <a:gd name="connsiteY27" fmla="*/ 44366 h 4047760"/>
                  <a:gd name="connsiteX28" fmla="*/ 2904121 w 6617638"/>
                  <a:gd name="connsiteY28" fmla="*/ 729168 h 4047760"/>
                  <a:gd name="connsiteX29" fmla="*/ 2914975 w 6617638"/>
                  <a:gd name="connsiteY29" fmla="*/ 1279179 h 4047760"/>
                  <a:gd name="connsiteX30" fmla="*/ 2697580 w 6617638"/>
                  <a:gd name="connsiteY30" fmla="*/ 1177653 h 4047760"/>
                  <a:gd name="connsiteX31" fmla="*/ 1735189 w 6617638"/>
                  <a:gd name="connsiteY31" fmla="*/ 646419 h 4047760"/>
                  <a:gd name="connsiteX32" fmla="*/ 1304943 w 6617638"/>
                  <a:gd name="connsiteY32" fmla="*/ 418933 h 4047760"/>
                  <a:gd name="connsiteX33" fmla="*/ 583348 w 6617638"/>
                  <a:gd name="connsiteY33" fmla="*/ 33914 h 4047760"/>
                  <a:gd name="connsiteX34" fmla="*/ 287924 w 6617638"/>
                  <a:gd name="connsiteY34" fmla="*/ 37446 h 4047760"/>
                  <a:gd name="connsiteX35" fmla="*/ 282047 w 6617638"/>
                  <a:gd name="connsiteY35" fmla="*/ 68080 h 4047760"/>
                  <a:gd name="connsiteX36" fmla="*/ 288321 w 6617638"/>
                  <a:gd name="connsiteY36" fmla="*/ 32580 h 4047760"/>
                  <a:gd name="connsiteX37" fmla="*/ 39412 w 6617638"/>
                  <a:gd name="connsiteY37" fmla="*/ 40942 h 4047760"/>
                  <a:gd name="connsiteX38" fmla="*/ 31984 w 6617638"/>
                  <a:gd name="connsiteY38" fmla="*/ 778147 h 4047760"/>
                  <a:gd name="connsiteX39" fmla="*/ 48967 w 6617638"/>
                  <a:gd name="connsiteY39" fmla="*/ 1045926 h 4047760"/>
                  <a:gd name="connsiteX40" fmla="*/ 53005 w 6617638"/>
                  <a:gd name="connsiteY40" fmla="*/ 1340267 h 4047760"/>
                  <a:gd name="connsiteX41" fmla="*/ 48138 w 6617638"/>
                  <a:gd name="connsiteY41" fmla="*/ 1785690 h 4047760"/>
                  <a:gd name="connsiteX42" fmla="*/ 32669 w 6617638"/>
                  <a:gd name="connsiteY42" fmla="*/ 2266359 h 4047760"/>
                  <a:gd name="connsiteX43" fmla="*/ 0 w 6617638"/>
                  <a:gd name="connsiteY43" fmla="*/ 2770167 h 4047760"/>
                  <a:gd name="connsiteX44" fmla="*/ 14315 w 6617638"/>
                  <a:gd name="connsiteY44" fmla="*/ 3149455 h 4047760"/>
                  <a:gd name="connsiteX45" fmla="*/ 68655 w 6617638"/>
                  <a:gd name="connsiteY45" fmla="*/ 3873577 h 4047760"/>
                  <a:gd name="connsiteX46" fmla="*/ 72621 w 6617638"/>
                  <a:gd name="connsiteY46" fmla="*/ 4047760 h 4047760"/>
                  <a:gd name="connsiteX47" fmla="*/ 301410 w 6617638"/>
                  <a:gd name="connsiteY47" fmla="*/ 4008801 h 4047760"/>
                  <a:gd name="connsiteX48" fmla="*/ 301338 w 6617638"/>
                  <a:gd name="connsiteY48" fmla="*/ 4007683 h 4047760"/>
                  <a:gd name="connsiteX49" fmla="*/ 718999 w 6617638"/>
                  <a:gd name="connsiteY49" fmla="*/ 4001412 h 4047760"/>
                  <a:gd name="connsiteX50" fmla="*/ 913533 w 6617638"/>
                  <a:gd name="connsiteY50" fmla="*/ 3991790 h 4047760"/>
                  <a:gd name="connsiteX51" fmla="*/ 1114484 w 6617638"/>
                  <a:gd name="connsiteY51" fmla="*/ 3845394 h 4047760"/>
                  <a:gd name="connsiteX52" fmla="*/ 1639671 w 6617638"/>
                  <a:gd name="connsiteY52" fmla="*/ 3473494 h 4047760"/>
                  <a:gd name="connsiteX53" fmla="*/ 2349259 w 6617638"/>
                  <a:gd name="connsiteY53" fmla="*/ 2977471 h 4047760"/>
                  <a:gd name="connsiteX54" fmla="*/ 2878267 w 6617638"/>
                  <a:gd name="connsiteY54" fmla="*/ 2573963 h 4047760"/>
                  <a:gd name="connsiteX55" fmla="*/ 2886994 w 6617638"/>
                  <a:gd name="connsiteY55" fmla="*/ 2654478 h 4047760"/>
                  <a:gd name="connsiteX56" fmla="*/ 2890852 w 6617638"/>
                  <a:gd name="connsiteY56" fmla="*/ 3321800 h 4047760"/>
                  <a:gd name="connsiteX57" fmla="*/ 2908304 w 6617638"/>
                  <a:gd name="connsiteY57" fmla="*/ 3787729 h 4047760"/>
                  <a:gd name="connsiteX58" fmla="*/ 2901525 w 6617638"/>
                  <a:gd name="connsiteY58" fmla="*/ 4029416 h 4047760"/>
                  <a:gd name="connsiteX59" fmla="*/ 3397937 w 6617638"/>
                  <a:gd name="connsiteY59" fmla="*/ 4004187 h 4047760"/>
                  <a:gd name="connsiteX60" fmla="*/ 3948797 w 6617638"/>
                  <a:gd name="connsiteY60" fmla="*/ 3955569 h 4047760"/>
                  <a:gd name="connsiteX61" fmla="*/ 3934554 w 6617638"/>
                  <a:gd name="connsiteY61" fmla="*/ 3780161 h 4047760"/>
                  <a:gd name="connsiteX62" fmla="*/ 3917354 w 6617638"/>
                  <a:gd name="connsiteY62" fmla="*/ 3064328 h 4047760"/>
                  <a:gd name="connsiteX63" fmla="*/ 3904878 w 6617638"/>
                  <a:gd name="connsiteY63" fmla="*/ 2550501 h 4047760"/>
                  <a:gd name="connsiteX64" fmla="*/ 3946309 w 6617638"/>
                  <a:gd name="connsiteY64" fmla="*/ 2564305 h 4047760"/>
                  <a:gd name="connsiteX65" fmla="*/ 4527999 w 6617638"/>
                  <a:gd name="connsiteY65" fmla="*/ 3009331 h 4047760"/>
                  <a:gd name="connsiteX66" fmla="*/ 5377961 w 6617638"/>
                  <a:gd name="connsiteY66" fmla="*/ 3635639 h 4047760"/>
                  <a:gd name="connsiteX67" fmla="*/ 5869830 w 6617638"/>
                  <a:gd name="connsiteY67" fmla="*/ 4037453 h 4047760"/>
                  <a:gd name="connsiteX68" fmla="*/ 6225867 w 6617638"/>
                  <a:gd name="connsiteY68" fmla="*/ 4028767 h 4047760"/>
                  <a:gd name="connsiteX69" fmla="*/ 6573900 w 6617638"/>
                  <a:gd name="connsiteY69" fmla="*/ 3953190 h 4047760"/>
                  <a:gd name="connsiteX70" fmla="*/ 6617639 w 6617638"/>
                  <a:gd name="connsiteY70" fmla="*/ 3699358 h 4047760"/>
                  <a:gd name="connsiteX71" fmla="*/ 1210796 w 6617638"/>
                  <a:gd name="connsiteY71" fmla="*/ 2997581 h 4047760"/>
                  <a:gd name="connsiteX72" fmla="*/ 1086143 w 6617638"/>
                  <a:gd name="connsiteY72" fmla="*/ 3080222 h 4047760"/>
                  <a:gd name="connsiteX73" fmla="*/ 263008 w 6617638"/>
                  <a:gd name="connsiteY73" fmla="*/ 3595130 h 4047760"/>
                  <a:gd name="connsiteX74" fmla="*/ 244222 w 6617638"/>
                  <a:gd name="connsiteY74" fmla="*/ 3392655 h 4047760"/>
                  <a:gd name="connsiteX75" fmla="*/ 244186 w 6617638"/>
                  <a:gd name="connsiteY75" fmla="*/ 2989472 h 4047760"/>
                  <a:gd name="connsiteX76" fmla="*/ 292864 w 6617638"/>
                  <a:gd name="connsiteY76" fmla="*/ 2199036 h 4047760"/>
                  <a:gd name="connsiteX77" fmla="*/ 283164 w 6617638"/>
                  <a:gd name="connsiteY77" fmla="*/ 2413512 h 4047760"/>
                  <a:gd name="connsiteX78" fmla="*/ 698338 w 6617638"/>
                  <a:gd name="connsiteY78" fmla="*/ 2410701 h 4047760"/>
                  <a:gd name="connsiteX79" fmla="*/ 1227130 w 6617638"/>
                  <a:gd name="connsiteY79" fmla="*/ 2392500 h 4047760"/>
                  <a:gd name="connsiteX80" fmla="*/ 1907403 w 6617638"/>
                  <a:gd name="connsiteY80" fmla="*/ 2379886 h 4047760"/>
                  <a:gd name="connsiteX81" fmla="*/ 2095265 w 6617638"/>
                  <a:gd name="connsiteY81" fmla="*/ 2362875 h 4047760"/>
                  <a:gd name="connsiteX82" fmla="*/ 1900083 w 6617638"/>
                  <a:gd name="connsiteY82" fmla="*/ 1508864 h 4047760"/>
                  <a:gd name="connsiteX83" fmla="*/ 1055854 w 6617638"/>
                  <a:gd name="connsiteY83" fmla="*/ 1497115 h 4047760"/>
                  <a:gd name="connsiteX84" fmla="*/ 277395 w 6617638"/>
                  <a:gd name="connsiteY84" fmla="*/ 1486807 h 4047760"/>
                  <a:gd name="connsiteX85" fmla="*/ 271013 w 6617638"/>
                  <a:gd name="connsiteY85" fmla="*/ 1364486 h 4047760"/>
                  <a:gd name="connsiteX86" fmla="*/ 275773 w 6617638"/>
                  <a:gd name="connsiteY86" fmla="*/ 783408 h 4047760"/>
                  <a:gd name="connsiteX87" fmla="*/ 266145 w 6617638"/>
                  <a:gd name="connsiteY87" fmla="*/ 587349 h 4047760"/>
                  <a:gd name="connsiteX88" fmla="*/ 315220 w 6617638"/>
                  <a:gd name="connsiteY88" fmla="*/ 611136 h 4047760"/>
                  <a:gd name="connsiteX89" fmla="*/ 1136047 w 6617638"/>
                  <a:gd name="connsiteY89" fmla="*/ 1033384 h 4047760"/>
                  <a:gd name="connsiteX90" fmla="*/ 1841885 w 6617638"/>
                  <a:gd name="connsiteY90" fmla="*/ 1350034 h 4047760"/>
                  <a:gd name="connsiteX91" fmla="*/ 2195291 w 6617638"/>
                  <a:gd name="connsiteY91" fmla="*/ 1497511 h 4047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6617638" h="4047760">
                    <a:moveTo>
                      <a:pt x="6489849" y="3613114"/>
                    </a:moveTo>
                    <a:lnTo>
                      <a:pt x="5928676" y="3202326"/>
                    </a:lnTo>
                    <a:lnTo>
                      <a:pt x="5261169" y="2678769"/>
                    </a:lnTo>
                    <a:lnTo>
                      <a:pt x="4887390" y="2421080"/>
                    </a:lnTo>
                    <a:lnTo>
                      <a:pt x="5241697" y="2415170"/>
                    </a:lnTo>
                    <a:lnTo>
                      <a:pt x="5905347" y="2411169"/>
                    </a:lnTo>
                    <a:cubicBezTo>
                      <a:pt x="6097537" y="2430451"/>
                      <a:pt x="6289943" y="2432685"/>
                      <a:pt x="6482529" y="2417837"/>
                    </a:cubicBezTo>
                    <a:cubicBezTo>
                      <a:pt x="6484188" y="2363344"/>
                      <a:pt x="6483286" y="2311518"/>
                      <a:pt x="6484981" y="2259764"/>
                    </a:cubicBezTo>
                    <a:cubicBezTo>
                      <a:pt x="6469152" y="2174457"/>
                      <a:pt x="6448058" y="2094952"/>
                      <a:pt x="6434211" y="2014149"/>
                    </a:cubicBezTo>
                    <a:cubicBezTo>
                      <a:pt x="6420329" y="1933347"/>
                      <a:pt x="6413802" y="1849841"/>
                      <a:pt x="6431218" y="1769760"/>
                    </a:cubicBezTo>
                    <a:cubicBezTo>
                      <a:pt x="6429884" y="1771526"/>
                      <a:pt x="6493743" y="1465832"/>
                      <a:pt x="6493743" y="1465832"/>
                    </a:cubicBezTo>
                    <a:lnTo>
                      <a:pt x="6361807" y="1459957"/>
                    </a:lnTo>
                    <a:lnTo>
                      <a:pt x="5819781" y="1461074"/>
                    </a:lnTo>
                    <a:lnTo>
                      <a:pt x="5058522" y="1464534"/>
                    </a:lnTo>
                    <a:lnTo>
                      <a:pt x="4836909" y="1472355"/>
                    </a:lnTo>
                    <a:lnTo>
                      <a:pt x="5123715" y="1280440"/>
                    </a:lnTo>
                    <a:lnTo>
                      <a:pt x="6147585" y="610163"/>
                    </a:lnTo>
                    <a:lnTo>
                      <a:pt x="6487541" y="415545"/>
                    </a:lnTo>
                    <a:lnTo>
                      <a:pt x="6484801" y="26273"/>
                    </a:lnTo>
                    <a:lnTo>
                      <a:pt x="6067428" y="12902"/>
                    </a:lnTo>
                    <a:lnTo>
                      <a:pt x="5876609" y="0"/>
                    </a:lnTo>
                    <a:lnTo>
                      <a:pt x="5346662" y="329769"/>
                    </a:lnTo>
                    <a:lnTo>
                      <a:pt x="4353189" y="961015"/>
                    </a:lnTo>
                    <a:lnTo>
                      <a:pt x="3901200" y="1243860"/>
                    </a:lnTo>
                    <a:lnTo>
                      <a:pt x="3915155" y="543164"/>
                    </a:lnTo>
                    <a:lnTo>
                      <a:pt x="3875635" y="87866"/>
                    </a:lnTo>
                    <a:lnTo>
                      <a:pt x="3783831" y="90317"/>
                    </a:lnTo>
                    <a:cubicBezTo>
                      <a:pt x="3471171" y="105706"/>
                      <a:pt x="3160026" y="90389"/>
                      <a:pt x="2850395" y="44366"/>
                    </a:cubicBezTo>
                    <a:cubicBezTo>
                      <a:pt x="2846392" y="47681"/>
                      <a:pt x="2904121" y="729168"/>
                      <a:pt x="2904121" y="729168"/>
                    </a:cubicBezTo>
                    <a:lnTo>
                      <a:pt x="2914975" y="1279179"/>
                    </a:lnTo>
                    <a:lnTo>
                      <a:pt x="2697580" y="1177653"/>
                    </a:lnTo>
                    <a:lnTo>
                      <a:pt x="1735189" y="646419"/>
                    </a:lnTo>
                    <a:lnTo>
                      <a:pt x="1304943" y="418933"/>
                    </a:lnTo>
                    <a:lnTo>
                      <a:pt x="583348" y="33914"/>
                    </a:lnTo>
                    <a:lnTo>
                      <a:pt x="287924" y="37446"/>
                    </a:lnTo>
                    <a:cubicBezTo>
                      <a:pt x="285797" y="47609"/>
                      <a:pt x="284030" y="57881"/>
                      <a:pt x="282047" y="68080"/>
                    </a:cubicBezTo>
                    <a:cubicBezTo>
                      <a:pt x="284030" y="56223"/>
                      <a:pt x="286085" y="44402"/>
                      <a:pt x="288321" y="32580"/>
                    </a:cubicBezTo>
                    <a:cubicBezTo>
                      <a:pt x="288321" y="32580"/>
                      <a:pt x="36527" y="32761"/>
                      <a:pt x="39412" y="40942"/>
                    </a:cubicBezTo>
                    <a:lnTo>
                      <a:pt x="31984" y="778147"/>
                    </a:lnTo>
                    <a:lnTo>
                      <a:pt x="48967" y="1045926"/>
                    </a:lnTo>
                    <a:lnTo>
                      <a:pt x="53005" y="1340267"/>
                    </a:lnTo>
                    <a:lnTo>
                      <a:pt x="48138" y="1785690"/>
                    </a:lnTo>
                    <a:lnTo>
                      <a:pt x="32669" y="2266359"/>
                    </a:lnTo>
                    <a:lnTo>
                      <a:pt x="0" y="2770167"/>
                    </a:lnTo>
                    <a:lnTo>
                      <a:pt x="14315" y="3149455"/>
                    </a:lnTo>
                    <a:lnTo>
                      <a:pt x="68655" y="3873577"/>
                    </a:lnTo>
                    <a:lnTo>
                      <a:pt x="72621" y="4047760"/>
                    </a:lnTo>
                    <a:lnTo>
                      <a:pt x="301410" y="4008801"/>
                    </a:lnTo>
                    <a:lnTo>
                      <a:pt x="301338" y="4007683"/>
                    </a:lnTo>
                    <a:lnTo>
                      <a:pt x="718999" y="4001412"/>
                    </a:lnTo>
                    <a:lnTo>
                      <a:pt x="913533" y="3991790"/>
                    </a:lnTo>
                    <a:lnTo>
                      <a:pt x="1114484" y="3845394"/>
                    </a:lnTo>
                    <a:lnTo>
                      <a:pt x="1639671" y="3473494"/>
                    </a:lnTo>
                    <a:lnTo>
                      <a:pt x="2349259" y="2977471"/>
                    </a:lnTo>
                    <a:lnTo>
                      <a:pt x="2878267" y="2573963"/>
                    </a:lnTo>
                    <a:lnTo>
                      <a:pt x="2886994" y="2654478"/>
                    </a:lnTo>
                    <a:lnTo>
                      <a:pt x="2890852" y="3321800"/>
                    </a:lnTo>
                    <a:lnTo>
                      <a:pt x="2908304" y="3787729"/>
                    </a:lnTo>
                    <a:lnTo>
                      <a:pt x="2901525" y="4029416"/>
                    </a:lnTo>
                    <a:lnTo>
                      <a:pt x="3397937" y="4004187"/>
                    </a:lnTo>
                    <a:lnTo>
                      <a:pt x="3948797" y="3955569"/>
                    </a:lnTo>
                    <a:lnTo>
                      <a:pt x="3934554" y="3780161"/>
                    </a:lnTo>
                    <a:lnTo>
                      <a:pt x="3917354" y="3064328"/>
                    </a:lnTo>
                    <a:lnTo>
                      <a:pt x="3904878" y="2550501"/>
                    </a:lnTo>
                    <a:lnTo>
                      <a:pt x="3946309" y="2564305"/>
                    </a:lnTo>
                    <a:lnTo>
                      <a:pt x="4527999" y="3009331"/>
                    </a:lnTo>
                    <a:lnTo>
                      <a:pt x="5377961" y="3635639"/>
                    </a:lnTo>
                    <a:lnTo>
                      <a:pt x="5869830" y="4037453"/>
                    </a:lnTo>
                    <a:cubicBezTo>
                      <a:pt x="5988785" y="4045850"/>
                      <a:pt x="6107453" y="4042967"/>
                      <a:pt x="6225867" y="4028767"/>
                    </a:cubicBezTo>
                    <a:cubicBezTo>
                      <a:pt x="6344282" y="4014603"/>
                      <a:pt x="6460281" y="3989411"/>
                      <a:pt x="6573900" y="3953190"/>
                    </a:cubicBezTo>
                    <a:cubicBezTo>
                      <a:pt x="6572819" y="3936468"/>
                      <a:pt x="6617639" y="3699358"/>
                      <a:pt x="6617639" y="3699358"/>
                    </a:cubicBezTo>
                    <a:close/>
                    <a:moveTo>
                      <a:pt x="1210796" y="2997581"/>
                    </a:moveTo>
                    <a:lnTo>
                      <a:pt x="1086143" y="3080222"/>
                    </a:lnTo>
                    <a:lnTo>
                      <a:pt x="263008" y="3595130"/>
                    </a:lnTo>
                    <a:lnTo>
                      <a:pt x="244222" y="3392655"/>
                    </a:lnTo>
                    <a:lnTo>
                      <a:pt x="244186" y="2989472"/>
                    </a:lnTo>
                    <a:lnTo>
                      <a:pt x="292864" y="2199036"/>
                    </a:lnTo>
                    <a:lnTo>
                      <a:pt x="283164" y="2413512"/>
                    </a:lnTo>
                    <a:lnTo>
                      <a:pt x="698338" y="2410701"/>
                    </a:lnTo>
                    <a:lnTo>
                      <a:pt x="1227130" y="2392500"/>
                    </a:lnTo>
                    <a:lnTo>
                      <a:pt x="1907403" y="2379886"/>
                    </a:lnTo>
                    <a:lnTo>
                      <a:pt x="2095265" y="2362875"/>
                    </a:lnTo>
                    <a:close/>
                    <a:moveTo>
                      <a:pt x="1900083" y="1508864"/>
                    </a:moveTo>
                    <a:lnTo>
                      <a:pt x="1055854" y="1497115"/>
                    </a:lnTo>
                    <a:lnTo>
                      <a:pt x="277395" y="1486807"/>
                    </a:lnTo>
                    <a:lnTo>
                      <a:pt x="271013" y="1364486"/>
                    </a:lnTo>
                    <a:lnTo>
                      <a:pt x="275773" y="783408"/>
                    </a:lnTo>
                    <a:cubicBezTo>
                      <a:pt x="275773" y="783408"/>
                      <a:pt x="270905" y="687902"/>
                      <a:pt x="266145" y="587349"/>
                    </a:cubicBezTo>
                    <a:cubicBezTo>
                      <a:pt x="285039" y="597044"/>
                      <a:pt x="315220" y="611136"/>
                      <a:pt x="315220" y="611136"/>
                    </a:cubicBezTo>
                    <a:lnTo>
                      <a:pt x="1136047" y="1033384"/>
                    </a:lnTo>
                    <a:lnTo>
                      <a:pt x="1841885" y="1350034"/>
                    </a:lnTo>
                    <a:lnTo>
                      <a:pt x="2195291" y="1497511"/>
                    </a:lnTo>
                    <a:close/>
                  </a:path>
                </a:pathLst>
              </a:custGeom>
              <a:solidFill>
                <a:srgbClr val="FFFFFF"/>
              </a:solidFill>
              <a:ln w="9231" cap="flat">
                <a:noFill/>
                <a:prstDash val="solid"/>
                <a:miter/>
              </a:ln>
            </p:spPr>
            <p:txBody>
              <a:bodyPr rtlCol="0" anchor="ctr"/>
              <a:lstStyle/>
              <a:p>
                <a:endParaRPr lang="en-US"/>
              </a:p>
            </p:txBody>
          </p:sp>
          <p:sp>
            <p:nvSpPr>
              <p:cNvPr id="1752" name="Freeform 1751">
                <a:extLst>
                  <a:ext uri="{FF2B5EF4-FFF2-40B4-BE49-F238E27FC236}">
                    <a16:creationId xmlns:a16="http://schemas.microsoft.com/office/drawing/2014/main" id="{24292955-D794-2CB5-288B-3161DD0E56E6}"/>
                  </a:ext>
                </a:extLst>
              </p:cNvPr>
              <p:cNvSpPr/>
              <p:nvPr/>
            </p:nvSpPr>
            <p:spPr>
              <a:xfrm>
                <a:off x="-681046" y="-3808084"/>
                <a:ext cx="6327714" cy="4002781"/>
              </a:xfrm>
              <a:custGeom>
                <a:avLst/>
                <a:gdLst>
                  <a:gd name="connsiteX0" fmla="*/ 4184611 w 6327714"/>
                  <a:gd name="connsiteY0" fmla="*/ 1387084 h 4002781"/>
                  <a:gd name="connsiteX1" fmla="*/ 3664112 w 6327714"/>
                  <a:gd name="connsiteY1" fmla="*/ 1383588 h 4002781"/>
                  <a:gd name="connsiteX2" fmla="*/ 3765724 w 6327714"/>
                  <a:gd name="connsiteY2" fmla="*/ 1284837 h 4002781"/>
                  <a:gd name="connsiteX3" fmla="*/ 4068179 w 6327714"/>
                  <a:gd name="connsiteY3" fmla="*/ 1109717 h 4002781"/>
                  <a:gd name="connsiteX4" fmla="*/ 4719930 w 6327714"/>
                  <a:gd name="connsiteY4" fmla="*/ 714896 h 4002781"/>
                  <a:gd name="connsiteX5" fmla="*/ 5354409 w 6327714"/>
                  <a:gd name="connsiteY5" fmla="*/ 328111 h 4002781"/>
                  <a:gd name="connsiteX6" fmla="*/ 5812671 w 6327714"/>
                  <a:gd name="connsiteY6" fmla="*/ 0 h 4002781"/>
                  <a:gd name="connsiteX7" fmla="*/ 6194419 w 6327714"/>
                  <a:gd name="connsiteY7" fmla="*/ 6235 h 4002781"/>
                  <a:gd name="connsiteX8" fmla="*/ 6223770 w 6327714"/>
                  <a:gd name="connsiteY8" fmla="*/ 24039 h 4002781"/>
                  <a:gd name="connsiteX9" fmla="*/ 5656936 w 6327714"/>
                  <a:gd name="connsiteY9" fmla="*/ 401922 h 4002781"/>
                  <a:gd name="connsiteX10" fmla="*/ 4655097 w 6327714"/>
                  <a:gd name="connsiteY10" fmla="*/ 1088922 h 4002781"/>
                  <a:gd name="connsiteX11" fmla="*/ 3534159 w 6327714"/>
                  <a:gd name="connsiteY11" fmla="*/ 3153852 h 4002781"/>
                  <a:gd name="connsiteX12" fmla="*/ 3517103 w 6327714"/>
                  <a:gd name="connsiteY12" fmla="*/ 2802315 h 4002781"/>
                  <a:gd name="connsiteX13" fmla="*/ 3527740 w 6327714"/>
                  <a:gd name="connsiteY13" fmla="*/ 2192441 h 4002781"/>
                  <a:gd name="connsiteX14" fmla="*/ 4060823 w 6327714"/>
                  <a:gd name="connsiteY14" fmla="*/ 2208407 h 4002781"/>
                  <a:gd name="connsiteX15" fmla="*/ 4728512 w 6327714"/>
                  <a:gd name="connsiteY15" fmla="*/ 2222931 h 4002781"/>
                  <a:gd name="connsiteX16" fmla="*/ 5757755 w 6327714"/>
                  <a:gd name="connsiteY16" fmla="*/ 2207974 h 4002781"/>
                  <a:gd name="connsiteX17" fmla="*/ 6219587 w 6327714"/>
                  <a:gd name="connsiteY17" fmla="*/ 2200658 h 4002781"/>
                  <a:gd name="connsiteX18" fmla="*/ 6159803 w 6327714"/>
                  <a:gd name="connsiteY18" fmla="*/ 1880584 h 4002781"/>
                  <a:gd name="connsiteX19" fmla="*/ 6192471 w 6327714"/>
                  <a:gd name="connsiteY19" fmla="*/ 1610930 h 4002781"/>
                  <a:gd name="connsiteX20" fmla="*/ 5943166 w 6327714"/>
                  <a:gd name="connsiteY20" fmla="*/ 1589018 h 4002781"/>
                  <a:gd name="connsiteX21" fmla="*/ 5306992 w 6327714"/>
                  <a:gd name="connsiteY21" fmla="*/ 1585558 h 4002781"/>
                  <a:gd name="connsiteX22" fmla="*/ 4581647 w 6327714"/>
                  <a:gd name="connsiteY22" fmla="*/ 1581125 h 4002781"/>
                  <a:gd name="connsiteX23" fmla="*/ 4025559 w 6327714"/>
                  <a:gd name="connsiteY23" fmla="*/ 1549085 h 4002781"/>
                  <a:gd name="connsiteX24" fmla="*/ 3537223 w 6327714"/>
                  <a:gd name="connsiteY24" fmla="*/ 1547968 h 4002781"/>
                  <a:gd name="connsiteX25" fmla="*/ 3535673 w 6327714"/>
                  <a:gd name="connsiteY25" fmla="*/ 1031366 h 4002781"/>
                  <a:gd name="connsiteX26" fmla="*/ 3510649 w 6327714"/>
                  <a:gd name="connsiteY26" fmla="*/ 622849 h 4002781"/>
                  <a:gd name="connsiteX27" fmla="*/ 3484434 w 6327714"/>
                  <a:gd name="connsiteY27" fmla="*/ 79181 h 4002781"/>
                  <a:gd name="connsiteX28" fmla="*/ 2762623 w 6327714"/>
                  <a:gd name="connsiteY28" fmla="*/ 45411 h 4002781"/>
                  <a:gd name="connsiteX29" fmla="*/ 2795472 w 6327714"/>
                  <a:gd name="connsiteY29" fmla="*/ 661772 h 4002781"/>
                  <a:gd name="connsiteX30" fmla="*/ 2797167 w 6327714"/>
                  <a:gd name="connsiteY30" fmla="*/ 1526163 h 4002781"/>
                  <a:gd name="connsiteX31" fmla="*/ 2388268 w 6327714"/>
                  <a:gd name="connsiteY31" fmla="*/ 1572944 h 4002781"/>
                  <a:gd name="connsiteX32" fmla="*/ 2060283 w 6327714"/>
                  <a:gd name="connsiteY32" fmla="*/ 1564654 h 4002781"/>
                  <a:gd name="connsiteX33" fmla="*/ 1246487 w 6327714"/>
                  <a:gd name="connsiteY33" fmla="*/ 1581485 h 4002781"/>
                  <a:gd name="connsiteX34" fmla="*/ 467812 w 6327714"/>
                  <a:gd name="connsiteY34" fmla="*/ 1581485 h 4002781"/>
                  <a:gd name="connsiteX35" fmla="*/ 25992 w 6327714"/>
                  <a:gd name="connsiteY35" fmla="*/ 1608335 h 4002781"/>
                  <a:gd name="connsiteX36" fmla="*/ 44309 w 6327714"/>
                  <a:gd name="connsiteY36" fmla="*/ 1940158 h 4002781"/>
                  <a:gd name="connsiteX37" fmla="*/ 34393 w 6327714"/>
                  <a:gd name="connsiteY37" fmla="*/ 2247979 h 4002781"/>
                  <a:gd name="connsiteX38" fmla="*/ 705759 w 6327714"/>
                  <a:gd name="connsiteY38" fmla="*/ 2215470 h 4002781"/>
                  <a:gd name="connsiteX39" fmla="*/ 1697754 w 6327714"/>
                  <a:gd name="connsiteY39" fmla="*/ 2230319 h 4002781"/>
                  <a:gd name="connsiteX40" fmla="*/ 2430852 w 6327714"/>
                  <a:gd name="connsiteY40" fmla="*/ 2200802 h 4002781"/>
                  <a:gd name="connsiteX41" fmla="*/ 2765075 w 6327714"/>
                  <a:gd name="connsiteY41" fmla="*/ 2215398 h 4002781"/>
                  <a:gd name="connsiteX42" fmla="*/ 2772106 w 6327714"/>
                  <a:gd name="connsiteY42" fmla="*/ 3076041 h 4002781"/>
                  <a:gd name="connsiteX43" fmla="*/ 2780327 w 6327714"/>
                  <a:gd name="connsiteY43" fmla="*/ 3710459 h 4002781"/>
                  <a:gd name="connsiteX44" fmla="*/ 2789126 w 6327714"/>
                  <a:gd name="connsiteY44" fmla="*/ 4002782 h 4002781"/>
                  <a:gd name="connsiteX45" fmla="*/ 3160236 w 6327714"/>
                  <a:gd name="connsiteY45" fmla="*/ 3979932 h 4002781"/>
                  <a:gd name="connsiteX46" fmla="*/ 3559111 w 6327714"/>
                  <a:gd name="connsiteY46" fmla="*/ 3938126 h 4002781"/>
                  <a:gd name="connsiteX47" fmla="*/ 3529002 w 6327714"/>
                  <a:gd name="connsiteY47" fmla="*/ 3482324 h 4002781"/>
                  <a:gd name="connsiteX48" fmla="*/ 2111161 w 6327714"/>
                  <a:gd name="connsiteY48" fmla="*/ 2363524 h 4002781"/>
                  <a:gd name="connsiteX49" fmla="*/ 1687225 w 6327714"/>
                  <a:gd name="connsiteY49" fmla="*/ 2700645 h 4002781"/>
                  <a:gd name="connsiteX50" fmla="*/ 901086 w 6327714"/>
                  <a:gd name="connsiteY50" fmla="*/ 3269830 h 4002781"/>
                  <a:gd name="connsiteX51" fmla="*/ 294372 w 6327714"/>
                  <a:gd name="connsiteY51" fmla="*/ 3683717 h 4002781"/>
                  <a:gd name="connsiteX52" fmla="*/ 34538 w 6327714"/>
                  <a:gd name="connsiteY52" fmla="*/ 3879488 h 4002781"/>
                  <a:gd name="connsiteX53" fmla="*/ 39766 w 6327714"/>
                  <a:gd name="connsiteY53" fmla="*/ 3984690 h 4002781"/>
                  <a:gd name="connsiteX54" fmla="*/ 464278 w 6327714"/>
                  <a:gd name="connsiteY54" fmla="*/ 3980329 h 4002781"/>
                  <a:gd name="connsiteX55" fmla="*/ 979477 w 6327714"/>
                  <a:gd name="connsiteY55" fmla="*/ 3625007 h 4002781"/>
                  <a:gd name="connsiteX56" fmla="*/ 1617381 w 6327714"/>
                  <a:gd name="connsiteY56" fmla="*/ 3143725 h 4002781"/>
                  <a:gd name="connsiteX57" fmla="*/ 2283194 w 6327714"/>
                  <a:gd name="connsiteY57" fmla="*/ 2648315 h 4002781"/>
                  <a:gd name="connsiteX58" fmla="*/ 2621275 w 6327714"/>
                  <a:gd name="connsiteY58" fmla="*/ 2366083 h 4002781"/>
                  <a:gd name="connsiteX59" fmla="*/ 2309697 w 6327714"/>
                  <a:gd name="connsiteY59" fmla="*/ 2362659 h 4002781"/>
                  <a:gd name="connsiteX60" fmla="*/ 1505817 w 6327714"/>
                  <a:gd name="connsiteY60" fmla="*/ 1158516 h 4002781"/>
                  <a:gd name="connsiteX61" fmla="*/ 2046328 w 6327714"/>
                  <a:gd name="connsiteY61" fmla="*/ 1444892 h 4002781"/>
                  <a:gd name="connsiteX62" fmla="*/ 2512596 w 6327714"/>
                  <a:gd name="connsiteY62" fmla="*/ 1442514 h 4002781"/>
                  <a:gd name="connsiteX63" fmla="*/ 2099550 w 6327714"/>
                  <a:gd name="connsiteY63" fmla="*/ 1171382 h 4002781"/>
                  <a:gd name="connsiteX64" fmla="*/ 783933 w 6327714"/>
                  <a:gd name="connsiteY64" fmla="*/ 445062 h 4002781"/>
                  <a:gd name="connsiteX65" fmla="*/ 39946 w 6327714"/>
                  <a:gd name="connsiteY65" fmla="*/ 25481 h 4002781"/>
                  <a:gd name="connsiteX66" fmla="*/ 174 w 6327714"/>
                  <a:gd name="connsiteY66" fmla="*/ 408661 h 4002781"/>
                  <a:gd name="connsiteX67" fmla="*/ 558138 w 6327714"/>
                  <a:gd name="connsiteY67" fmla="*/ 684802 h 4002781"/>
                  <a:gd name="connsiteX68" fmla="*/ 6319324 w 6327714"/>
                  <a:gd name="connsiteY68" fmla="*/ 3831518 h 4002781"/>
                  <a:gd name="connsiteX69" fmla="*/ 5517319 w 6327714"/>
                  <a:gd name="connsiteY69" fmla="*/ 3230150 h 4002781"/>
                  <a:gd name="connsiteX70" fmla="*/ 4804017 w 6327714"/>
                  <a:gd name="connsiteY70" fmla="*/ 2674516 h 4002781"/>
                  <a:gd name="connsiteX71" fmla="*/ 4421224 w 6327714"/>
                  <a:gd name="connsiteY71" fmla="*/ 2346693 h 4002781"/>
                  <a:gd name="connsiteX72" fmla="*/ 3913238 w 6327714"/>
                  <a:gd name="connsiteY72" fmla="*/ 2321285 h 4002781"/>
                  <a:gd name="connsiteX73" fmla="*/ 4137627 w 6327714"/>
                  <a:gd name="connsiteY73" fmla="*/ 2500802 h 4002781"/>
                  <a:gd name="connsiteX74" fmla="*/ 4685422 w 6327714"/>
                  <a:gd name="connsiteY74" fmla="*/ 2980318 h 4002781"/>
                  <a:gd name="connsiteX75" fmla="*/ 5393676 w 6327714"/>
                  <a:gd name="connsiteY75" fmla="*/ 3541682 h 4002781"/>
                  <a:gd name="connsiteX76" fmla="*/ 5959175 w 6327714"/>
                  <a:gd name="connsiteY76" fmla="*/ 3996475 h 4002781"/>
                  <a:gd name="connsiteX77" fmla="*/ 6054225 w 6327714"/>
                  <a:gd name="connsiteY77" fmla="*/ 4002457 h 4002781"/>
                  <a:gd name="connsiteX78" fmla="*/ 6148949 w 6327714"/>
                  <a:gd name="connsiteY78" fmla="*/ 3992546 h 4002781"/>
                  <a:gd name="connsiteX79" fmla="*/ 6240681 w 6327714"/>
                  <a:gd name="connsiteY79" fmla="*/ 3966994 h 4002781"/>
                  <a:gd name="connsiteX80" fmla="*/ 6326896 w 6327714"/>
                  <a:gd name="connsiteY80" fmla="*/ 3926521 h 4002781"/>
                  <a:gd name="connsiteX81" fmla="*/ 6319324 w 6327714"/>
                  <a:gd name="connsiteY81" fmla="*/ 3831518 h 400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327714" h="4002781">
                    <a:moveTo>
                      <a:pt x="4184611" y="1387084"/>
                    </a:moveTo>
                    <a:lnTo>
                      <a:pt x="3664112" y="1383588"/>
                    </a:lnTo>
                    <a:lnTo>
                      <a:pt x="3765724" y="1284837"/>
                    </a:lnTo>
                    <a:lnTo>
                      <a:pt x="4068179" y="1109717"/>
                    </a:lnTo>
                    <a:lnTo>
                      <a:pt x="4719930" y="714896"/>
                    </a:lnTo>
                    <a:lnTo>
                      <a:pt x="5354409" y="328111"/>
                    </a:lnTo>
                    <a:lnTo>
                      <a:pt x="5812671" y="0"/>
                    </a:lnTo>
                    <a:lnTo>
                      <a:pt x="6194419" y="6235"/>
                    </a:lnTo>
                    <a:lnTo>
                      <a:pt x="6223770" y="24039"/>
                    </a:lnTo>
                    <a:lnTo>
                      <a:pt x="5656936" y="401922"/>
                    </a:lnTo>
                    <a:lnTo>
                      <a:pt x="4655097" y="1088922"/>
                    </a:lnTo>
                    <a:close/>
                    <a:moveTo>
                      <a:pt x="3534159" y="3153852"/>
                    </a:moveTo>
                    <a:lnTo>
                      <a:pt x="3517103" y="2802315"/>
                    </a:lnTo>
                    <a:lnTo>
                      <a:pt x="3527740" y="2192441"/>
                    </a:lnTo>
                    <a:lnTo>
                      <a:pt x="4060823" y="2208407"/>
                    </a:lnTo>
                    <a:lnTo>
                      <a:pt x="4728512" y="2222931"/>
                    </a:lnTo>
                    <a:lnTo>
                      <a:pt x="5757755" y="2207974"/>
                    </a:lnTo>
                    <a:lnTo>
                      <a:pt x="6219587" y="2200658"/>
                    </a:lnTo>
                    <a:lnTo>
                      <a:pt x="6159803" y="1880584"/>
                    </a:lnTo>
                    <a:lnTo>
                      <a:pt x="6192471" y="1610930"/>
                    </a:lnTo>
                    <a:lnTo>
                      <a:pt x="5943166" y="1589018"/>
                    </a:lnTo>
                    <a:lnTo>
                      <a:pt x="5306992" y="1585558"/>
                    </a:lnTo>
                    <a:lnTo>
                      <a:pt x="4581647" y="1581125"/>
                    </a:lnTo>
                    <a:lnTo>
                      <a:pt x="4025559" y="1549085"/>
                    </a:lnTo>
                    <a:lnTo>
                      <a:pt x="3537223" y="1547968"/>
                    </a:lnTo>
                    <a:lnTo>
                      <a:pt x="3535673" y="1031366"/>
                    </a:lnTo>
                    <a:lnTo>
                      <a:pt x="3510649" y="622849"/>
                    </a:lnTo>
                    <a:lnTo>
                      <a:pt x="3484434" y="79181"/>
                    </a:lnTo>
                    <a:cubicBezTo>
                      <a:pt x="3242989" y="85776"/>
                      <a:pt x="3002409" y="74531"/>
                      <a:pt x="2762623" y="45411"/>
                    </a:cubicBezTo>
                    <a:cubicBezTo>
                      <a:pt x="2762371" y="47681"/>
                      <a:pt x="2795472" y="661772"/>
                      <a:pt x="2795472" y="661772"/>
                    </a:cubicBezTo>
                    <a:lnTo>
                      <a:pt x="2797167" y="1526163"/>
                    </a:lnTo>
                    <a:lnTo>
                      <a:pt x="2388268" y="1572944"/>
                    </a:lnTo>
                    <a:lnTo>
                      <a:pt x="2060283" y="1564654"/>
                    </a:lnTo>
                    <a:lnTo>
                      <a:pt x="1246487" y="1581485"/>
                    </a:lnTo>
                    <a:lnTo>
                      <a:pt x="467812" y="1581485"/>
                    </a:lnTo>
                    <a:lnTo>
                      <a:pt x="25992" y="1608335"/>
                    </a:lnTo>
                    <a:lnTo>
                      <a:pt x="44309" y="1940158"/>
                    </a:lnTo>
                    <a:lnTo>
                      <a:pt x="34393" y="2247979"/>
                    </a:lnTo>
                    <a:lnTo>
                      <a:pt x="705759" y="2215470"/>
                    </a:lnTo>
                    <a:lnTo>
                      <a:pt x="1697754" y="2230319"/>
                    </a:lnTo>
                    <a:lnTo>
                      <a:pt x="2430852" y="2200802"/>
                    </a:lnTo>
                    <a:lnTo>
                      <a:pt x="2765075" y="2215398"/>
                    </a:lnTo>
                    <a:lnTo>
                      <a:pt x="2772106" y="3076041"/>
                    </a:lnTo>
                    <a:lnTo>
                      <a:pt x="2780327" y="3710459"/>
                    </a:lnTo>
                    <a:lnTo>
                      <a:pt x="2789126" y="4002782"/>
                    </a:lnTo>
                    <a:lnTo>
                      <a:pt x="3160236" y="3979932"/>
                    </a:lnTo>
                    <a:lnTo>
                      <a:pt x="3559111" y="3938126"/>
                    </a:lnTo>
                    <a:lnTo>
                      <a:pt x="3529002" y="3482324"/>
                    </a:lnTo>
                    <a:close/>
                    <a:moveTo>
                      <a:pt x="2111161" y="2363524"/>
                    </a:moveTo>
                    <a:lnTo>
                      <a:pt x="1687225" y="2700645"/>
                    </a:lnTo>
                    <a:lnTo>
                      <a:pt x="901086" y="3269830"/>
                    </a:lnTo>
                    <a:lnTo>
                      <a:pt x="294372" y="3683717"/>
                    </a:lnTo>
                    <a:lnTo>
                      <a:pt x="34538" y="3879488"/>
                    </a:lnTo>
                    <a:lnTo>
                      <a:pt x="39766" y="3984690"/>
                    </a:lnTo>
                    <a:lnTo>
                      <a:pt x="464278" y="3980329"/>
                    </a:lnTo>
                    <a:lnTo>
                      <a:pt x="979477" y="3625007"/>
                    </a:lnTo>
                    <a:lnTo>
                      <a:pt x="1617381" y="3143725"/>
                    </a:lnTo>
                    <a:lnTo>
                      <a:pt x="2283194" y="2648315"/>
                    </a:lnTo>
                    <a:lnTo>
                      <a:pt x="2621275" y="2366083"/>
                    </a:lnTo>
                    <a:lnTo>
                      <a:pt x="2309697" y="2362659"/>
                    </a:lnTo>
                    <a:close/>
                    <a:moveTo>
                      <a:pt x="1505817" y="1158516"/>
                    </a:moveTo>
                    <a:lnTo>
                      <a:pt x="2046328" y="1444892"/>
                    </a:lnTo>
                    <a:lnTo>
                      <a:pt x="2512596" y="1442514"/>
                    </a:lnTo>
                    <a:lnTo>
                      <a:pt x="2099550" y="1171382"/>
                    </a:lnTo>
                    <a:lnTo>
                      <a:pt x="783933" y="445062"/>
                    </a:lnTo>
                    <a:cubicBezTo>
                      <a:pt x="783933" y="445062"/>
                      <a:pt x="37783" y="22201"/>
                      <a:pt x="39946" y="25481"/>
                    </a:cubicBezTo>
                    <a:cubicBezTo>
                      <a:pt x="11568" y="151658"/>
                      <a:pt x="-1701" y="279385"/>
                      <a:pt x="174" y="408661"/>
                    </a:cubicBezTo>
                    <a:lnTo>
                      <a:pt x="558138" y="684802"/>
                    </a:lnTo>
                    <a:close/>
                    <a:moveTo>
                      <a:pt x="6319324" y="3831518"/>
                    </a:moveTo>
                    <a:lnTo>
                      <a:pt x="5517319" y="3230150"/>
                    </a:lnTo>
                    <a:lnTo>
                      <a:pt x="4804017" y="2674516"/>
                    </a:lnTo>
                    <a:lnTo>
                      <a:pt x="4421224" y="2346693"/>
                    </a:lnTo>
                    <a:lnTo>
                      <a:pt x="3913238" y="2321285"/>
                    </a:lnTo>
                    <a:lnTo>
                      <a:pt x="4137627" y="2500802"/>
                    </a:lnTo>
                    <a:lnTo>
                      <a:pt x="4685422" y="2980318"/>
                    </a:lnTo>
                    <a:lnTo>
                      <a:pt x="5393676" y="3541682"/>
                    </a:lnTo>
                    <a:lnTo>
                      <a:pt x="5959175" y="3996475"/>
                    </a:lnTo>
                    <a:cubicBezTo>
                      <a:pt x="5990690" y="4001124"/>
                      <a:pt x="6022349" y="4003142"/>
                      <a:pt x="6054225" y="4002457"/>
                    </a:cubicBezTo>
                    <a:cubicBezTo>
                      <a:pt x="6086064" y="4001809"/>
                      <a:pt x="6117651" y="3998493"/>
                      <a:pt x="6148949" y="3992546"/>
                    </a:cubicBezTo>
                    <a:cubicBezTo>
                      <a:pt x="6180248" y="3986600"/>
                      <a:pt x="6210825" y="3978094"/>
                      <a:pt x="6240681" y="3966994"/>
                    </a:cubicBezTo>
                    <a:cubicBezTo>
                      <a:pt x="6270537" y="3955893"/>
                      <a:pt x="6299276" y="3942414"/>
                      <a:pt x="6326896" y="3926521"/>
                    </a:cubicBezTo>
                    <a:cubicBezTo>
                      <a:pt x="6330826" y="3924682"/>
                      <a:pt x="6319324" y="3831518"/>
                      <a:pt x="6319324" y="3831518"/>
                    </a:cubicBezTo>
                    <a:close/>
                  </a:path>
                </a:pathLst>
              </a:custGeom>
              <a:solidFill>
                <a:schemeClr val="bg1"/>
              </a:solidFill>
              <a:ln w="9231" cap="flat">
                <a:noFill/>
                <a:prstDash val="solid"/>
                <a:miter/>
              </a:ln>
            </p:spPr>
            <p:txBody>
              <a:bodyPr rtlCol="0" anchor="ctr"/>
              <a:lstStyle/>
              <a:p>
                <a:endParaRPr lang="en-US"/>
              </a:p>
            </p:txBody>
          </p:sp>
        </p:grpSp>
        <p:grpSp>
          <p:nvGrpSpPr>
            <p:cNvPr id="28" name="Graphic 4">
              <a:extLst>
                <a:ext uri="{FF2B5EF4-FFF2-40B4-BE49-F238E27FC236}">
                  <a16:creationId xmlns:a16="http://schemas.microsoft.com/office/drawing/2014/main" id="{270301D5-E411-76DE-C60D-71D05EF3AC0B}"/>
                </a:ext>
              </a:extLst>
            </p:cNvPr>
            <p:cNvGrpSpPr/>
            <p:nvPr/>
          </p:nvGrpSpPr>
          <p:grpSpPr>
            <a:xfrm>
              <a:off x="12191564" y="5407"/>
              <a:ext cx="1044473" cy="759313"/>
              <a:chOff x="4826498" y="364237"/>
              <a:chExt cx="1044473" cy="759313"/>
            </a:xfrm>
          </p:grpSpPr>
          <p:sp>
            <p:nvSpPr>
              <p:cNvPr id="43" name="Freeform 42">
                <a:extLst>
                  <a:ext uri="{FF2B5EF4-FFF2-40B4-BE49-F238E27FC236}">
                    <a16:creationId xmlns:a16="http://schemas.microsoft.com/office/drawing/2014/main" id="{E1D0007F-5FF4-FED8-A8ED-715C065A9457}"/>
                  </a:ext>
                </a:extLst>
              </p:cNvPr>
              <p:cNvSpPr/>
              <p:nvPr/>
            </p:nvSpPr>
            <p:spPr>
              <a:xfrm>
                <a:off x="5219263" y="732843"/>
                <a:ext cx="158652" cy="56049"/>
              </a:xfrm>
              <a:custGeom>
                <a:avLst/>
                <a:gdLst>
                  <a:gd name="connsiteX0" fmla="*/ 76468 w 158652"/>
                  <a:gd name="connsiteY0" fmla="*/ 56031 h 56049"/>
                  <a:gd name="connsiteX1" fmla="*/ 0 w 158652"/>
                  <a:gd name="connsiteY1" fmla="*/ 22870 h 56049"/>
                  <a:gd name="connsiteX2" fmla="*/ 21848 w 158652"/>
                  <a:gd name="connsiteY2" fmla="*/ 0 h 56049"/>
                  <a:gd name="connsiteX3" fmla="*/ 138837 w 158652"/>
                  <a:gd name="connsiteY3" fmla="*/ 3049 h 56049"/>
                  <a:gd name="connsiteX4" fmla="*/ 158653 w 158652"/>
                  <a:gd name="connsiteY4" fmla="*/ 27571 h 56049"/>
                  <a:gd name="connsiteX5" fmla="*/ 76468 w 158652"/>
                  <a:gd name="connsiteY5" fmla="*/ 56031 h 5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652" h="56049">
                    <a:moveTo>
                      <a:pt x="76468" y="56031"/>
                    </a:moveTo>
                    <a:cubicBezTo>
                      <a:pt x="51699" y="55522"/>
                      <a:pt x="24897" y="46629"/>
                      <a:pt x="0" y="22870"/>
                    </a:cubicBezTo>
                    <a:lnTo>
                      <a:pt x="21848" y="0"/>
                    </a:lnTo>
                    <a:cubicBezTo>
                      <a:pt x="76214" y="51965"/>
                      <a:pt x="136297" y="5082"/>
                      <a:pt x="138837" y="3049"/>
                    </a:cubicBezTo>
                    <a:lnTo>
                      <a:pt x="158653" y="27571"/>
                    </a:lnTo>
                    <a:cubicBezTo>
                      <a:pt x="141886" y="41165"/>
                      <a:pt x="111146" y="56666"/>
                      <a:pt x="76468" y="56031"/>
                    </a:cubicBezTo>
                    <a:close/>
                  </a:path>
                </a:pathLst>
              </a:custGeom>
              <a:solidFill>
                <a:srgbClr val="707927"/>
              </a:solidFill>
              <a:ln w="12692" cap="flat">
                <a:noFill/>
                <a:prstDash val="solid"/>
                <a:miter/>
              </a:ln>
            </p:spPr>
            <p:txBody>
              <a:bodyPr rtlCol="0" anchor="ctr"/>
              <a:lstStyle/>
              <a:p>
                <a:endParaRPr lang="en-US"/>
              </a:p>
            </p:txBody>
          </p:sp>
          <p:sp>
            <p:nvSpPr>
              <p:cNvPr id="1727" name="Freeform 1726">
                <a:extLst>
                  <a:ext uri="{FF2B5EF4-FFF2-40B4-BE49-F238E27FC236}">
                    <a16:creationId xmlns:a16="http://schemas.microsoft.com/office/drawing/2014/main" id="{B175311B-E9F1-E717-67E0-69615295A029}"/>
                  </a:ext>
                </a:extLst>
              </p:cNvPr>
              <p:cNvSpPr/>
              <p:nvPr/>
            </p:nvSpPr>
            <p:spPr>
              <a:xfrm>
                <a:off x="5188991" y="697511"/>
                <a:ext cx="57917" cy="62862"/>
              </a:xfrm>
              <a:custGeom>
                <a:avLst/>
                <a:gdLst>
                  <a:gd name="connsiteX0" fmla="*/ 32558 w 57917"/>
                  <a:gd name="connsiteY0" fmla="*/ 60997 h 62862"/>
                  <a:gd name="connsiteX1" fmla="*/ 57328 w 57917"/>
                  <a:gd name="connsiteY1" fmla="*/ 38382 h 62862"/>
                  <a:gd name="connsiteX2" fmla="*/ 7027 w 57917"/>
                  <a:gd name="connsiteY2" fmla="*/ 5348 h 62862"/>
                  <a:gd name="connsiteX3" fmla="*/ 32558 w 57917"/>
                  <a:gd name="connsiteY3" fmla="*/ 60997 h 62862"/>
                </a:gdLst>
                <a:ahLst/>
                <a:cxnLst>
                  <a:cxn ang="0">
                    <a:pos x="connsiteX0" y="connsiteY0"/>
                  </a:cxn>
                  <a:cxn ang="0">
                    <a:pos x="connsiteX1" y="connsiteY1"/>
                  </a:cxn>
                  <a:cxn ang="0">
                    <a:pos x="connsiteX2" y="connsiteY2"/>
                  </a:cxn>
                  <a:cxn ang="0">
                    <a:pos x="connsiteX3" y="connsiteY3"/>
                  </a:cxn>
                </a:cxnLst>
                <a:rect l="l" t="t" r="r" b="b"/>
                <a:pathLst>
                  <a:path w="57917" h="62862">
                    <a:moveTo>
                      <a:pt x="32558" y="60997"/>
                    </a:moveTo>
                    <a:cubicBezTo>
                      <a:pt x="47801" y="67858"/>
                      <a:pt x="60885" y="54772"/>
                      <a:pt x="57328" y="38382"/>
                    </a:cubicBezTo>
                    <a:cubicBezTo>
                      <a:pt x="51866" y="13607"/>
                      <a:pt x="22269" y="-11169"/>
                      <a:pt x="7027" y="5348"/>
                    </a:cubicBezTo>
                    <a:cubicBezTo>
                      <a:pt x="-9740" y="23644"/>
                      <a:pt x="5375" y="48800"/>
                      <a:pt x="32558" y="60997"/>
                    </a:cubicBezTo>
                    <a:close/>
                  </a:path>
                </a:pathLst>
              </a:custGeom>
              <a:solidFill>
                <a:srgbClr val="707927"/>
              </a:solidFill>
              <a:ln w="12692" cap="flat">
                <a:noFill/>
                <a:prstDash val="solid"/>
                <a:miter/>
              </a:ln>
            </p:spPr>
            <p:txBody>
              <a:bodyPr rtlCol="0" anchor="ctr"/>
              <a:lstStyle/>
              <a:p>
                <a:endParaRPr lang="en-US"/>
              </a:p>
            </p:txBody>
          </p:sp>
          <p:grpSp>
            <p:nvGrpSpPr>
              <p:cNvPr id="1728" name="Graphic 4">
                <a:extLst>
                  <a:ext uri="{FF2B5EF4-FFF2-40B4-BE49-F238E27FC236}">
                    <a16:creationId xmlns:a16="http://schemas.microsoft.com/office/drawing/2014/main" id="{4005F08F-88FB-D01C-4455-F0B2E0918C09}"/>
                  </a:ext>
                </a:extLst>
              </p:cNvPr>
              <p:cNvGrpSpPr/>
              <p:nvPr/>
            </p:nvGrpSpPr>
            <p:grpSpPr>
              <a:xfrm>
                <a:off x="5409237" y="900447"/>
                <a:ext cx="264418" cy="223103"/>
                <a:chOff x="5409237" y="900447"/>
                <a:chExt cx="264418" cy="223103"/>
              </a:xfrm>
              <a:solidFill>
                <a:srgbClr val="707927"/>
              </a:solidFill>
            </p:grpSpPr>
            <p:grpSp>
              <p:nvGrpSpPr>
                <p:cNvPr id="1744" name="Graphic 4">
                  <a:extLst>
                    <a:ext uri="{FF2B5EF4-FFF2-40B4-BE49-F238E27FC236}">
                      <a16:creationId xmlns:a16="http://schemas.microsoft.com/office/drawing/2014/main" id="{41B04BCA-466C-B5CB-3DF8-324E678D4F5A}"/>
                    </a:ext>
                  </a:extLst>
                </p:cNvPr>
                <p:cNvGrpSpPr/>
                <p:nvPr/>
              </p:nvGrpSpPr>
              <p:grpSpPr>
                <a:xfrm>
                  <a:off x="5577587" y="902449"/>
                  <a:ext cx="96069" cy="221101"/>
                  <a:chOff x="5577587" y="902449"/>
                  <a:chExt cx="96069" cy="221101"/>
                </a:xfrm>
                <a:solidFill>
                  <a:srgbClr val="707927"/>
                </a:solidFill>
              </p:grpSpPr>
              <p:sp>
                <p:nvSpPr>
                  <p:cNvPr id="1748" name="Freeform 1747">
                    <a:extLst>
                      <a:ext uri="{FF2B5EF4-FFF2-40B4-BE49-F238E27FC236}">
                        <a16:creationId xmlns:a16="http://schemas.microsoft.com/office/drawing/2014/main" id="{E745C11C-1D60-EB54-1568-6BC005063508}"/>
                      </a:ext>
                    </a:extLst>
                  </p:cNvPr>
                  <p:cNvSpPr/>
                  <p:nvPr/>
                </p:nvSpPr>
                <p:spPr>
                  <a:xfrm>
                    <a:off x="5577587" y="902449"/>
                    <a:ext cx="46286" cy="213970"/>
                  </a:xfrm>
                  <a:custGeom>
                    <a:avLst/>
                    <a:gdLst>
                      <a:gd name="connsiteX0" fmla="*/ 19572 w 46286"/>
                      <a:gd name="connsiteY0" fmla="*/ 213968 h 213970"/>
                      <a:gd name="connsiteX1" fmla="*/ 15507 w 46286"/>
                      <a:gd name="connsiteY1" fmla="*/ 213333 h 213970"/>
                      <a:gd name="connsiteX2" fmla="*/ 4710 w 46286"/>
                      <a:gd name="connsiteY2" fmla="*/ 193767 h 213970"/>
                      <a:gd name="connsiteX3" fmla="*/ 773 w 46286"/>
                      <a:gd name="connsiteY3" fmla="*/ 20720 h 213970"/>
                      <a:gd name="connsiteX4" fmla="*/ 10935 w 46286"/>
                      <a:gd name="connsiteY4" fmla="*/ 773 h 213970"/>
                      <a:gd name="connsiteX5" fmla="*/ 30878 w 46286"/>
                      <a:gd name="connsiteY5" fmla="*/ 10937 h 213970"/>
                      <a:gd name="connsiteX6" fmla="*/ 35069 w 46286"/>
                      <a:gd name="connsiteY6" fmla="*/ 202534 h 213970"/>
                      <a:gd name="connsiteX7" fmla="*/ 19572 w 46286"/>
                      <a:gd name="connsiteY7" fmla="*/ 213968 h 213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286" h="213970">
                        <a:moveTo>
                          <a:pt x="19572" y="213968"/>
                        </a:moveTo>
                        <a:cubicBezTo>
                          <a:pt x="18302" y="213968"/>
                          <a:pt x="16905" y="213714"/>
                          <a:pt x="15507" y="213333"/>
                        </a:cubicBezTo>
                        <a:cubicBezTo>
                          <a:pt x="7124" y="210919"/>
                          <a:pt x="2297" y="202152"/>
                          <a:pt x="4710" y="193767"/>
                        </a:cubicBezTo>
                        <a:cubicBezTo>
                          <a:pt x="28972" y="108768"/>
                          <a:pt x="1154" y="21610"/>
                          <a:pt x="773" y="20720"/>
                        </a:cubicBezTo>
                        <a:cubicBezTo>
                          <a:pt x="-1895" y="12462"/>
                          <a:pt x="2551" y="3568"/>
                          <a:pt x="10935" y="773"/>
                        </a:cubicBezTo>
                        <a:cubicBezTo>
                          <a:pt x="19191" y="-1895"/>
                          <a:pt x="28083" y="2552"/>
                          <a:pt x="30878" y="10937"/>
                        </a:cubicBezTo>
                        <a:cubicBezTo>
                          <a:pt x="32147" y="14876"/>
                          <a:pt x="61998" y="108387"/>
                          <a:pt x="35069" y="202534"/>
                        </a:cubicBezTo>
                        <a:cubicBezTo>
                          <a:pt x="33037" y="209521"/>
                          <a:pt x="26558" y="214095"/>
                          <a:pt x="19572" y="213968"/>
                        </a:cubicBezTo>
                        <a:close/>
                      </a:path>
                    </a:pathLst>
                  </a:custGeom>
                  <a:solidFill>
                    <a:srgbClr val="707927"/>
                  </a:solidFill>
                  <a:ln w="12692" cap="flat">
                    <a:noFill/>
                    <a:prstDash val="solid"/>
                    <a:miter/>
                  </a:ln>
                </p:spPr>
                <p:txBody>
                  <a:bodyPr rtlCol="0" anchor="ctr"/>
                  <a:lstStyle/>
                  <a:p>
                    <a:endParaRPr lang="en-US"/>
                  </a:p>
                </p:txBody>
              </p:sp>
              <p:sp>
                <p:nvSpPr>
                  <p:cNvPr id="1749" name="Freeform 1748">
                    <a:extLst>
                      <a:ext uri="{FF2B5EF4-FFF2-40B4-BE49-F238E27FC236}">
                        <a16:creationId xmlns:a16="http://schemas.microsoft.com/office/drawing/2014/main" id="{B0892CA3-51FE-341A-7DE2-4934CCDDF556}"/>
                      </a:ext>
                    </a:extLst>
                  </p:cNvPr>
                  <p:cNvSpPr/>
                  <p:nvPr/>
                </p:nvSpPr>
                <p:spPr>
                  <a:xfrm>
                    <a:off x="5586033" y="1078471"/>
                    <a:ext cx="87623" cy="45079"/>
                  </a:xfrm>
                  <a:custGeom>
                    <a:avLst/>
                    <a:gdLst>
                      <a:gd name="connsiteX0" fmla="*/ 8078 w 87623"/>
                      <a:gd name="connsiteY0" fmla="*/ 37565 h 45079"/>
                      <a:gd name="connsiteX1" fmla="*/ 5538 w 87623"/>
                      <a:gd name="connsiteY1" fmla="*/ 17872 h 45079"/>
                      <a:gd name="connsiteX2" fmla="*/ 86579 w 87623"/>
                      <a:gd name="connsiteY2" fmla="*/ 19651 h 45079"/>
                      <a:gd name="connsiteX3" fmla="*/ 8078 w 87623"/>
                      <a:gd name="connsiteY3" fmla="*/ 37565 h 45079"/>
                    </a:gdLst>
                    <a:ahLst/>
                    <a:cxnLst>
                      <a:cxn ang="0">
                        <a:pos x="connsiteX0" y="connsiteY0"/>
                      </a:cxn>
                      <a:cxn ang="0">
                        <a:pos x="connsiteX1" y="connsiteY1"/>
                      </a:cxn>
                      <a:cxn ang="0">
                        <a:pos x="connsiteX2" y="connsiteY2"/>
                      </a:cxn>
                      <a:cxn ang="0">
                        <a:pos x="connsiteX3" y="connsiteY3"/>
                      </a:cxn>
                    </a:cxnLst>
                    <a:rect l="l" t="t" r="r" b="b"/>
                    <a:pathLst>
                      <a:path w="87623" h="45079">
                        <a:moveTo>
                          <a:pt x="8078" y="37565"/>
                        </a:moveTo>
                        <a:cubicBezTo>
                          <a:pt x="-1322" y="35151"/>
                          <a:pt x="-2973" y="22446"/>
                          <a:pt x="5538" y="17872"/>
                        </a:cubicBezTo>
                        <a:cubicBezTo>
                          <a:pt x="32848" y="3261"/>
                          <a:pt x="77560" y="-14527"/>
                          <a:pt x="86579" y="19651"/>
                        </a:cubicBezTo>
                        <a:cubicBezTo>
                          <a:pt x="95852" y="54844"/>
                          <a:pt x="41231" y="45824"/>
                          <a:pt x="8078" y="37565"/>
                        </a:cubicBezTo>
                        <a:close/>
                      </a:path>
                    </a:pathLst>
                  </a:custGeom>
                  <a:solidFill>
                    <a:srgbClr val="707927"/>
                  </a:solidFill>
                  <a:ln w="12692" cap="flat">
                    <a:noFill/>
                    <a:prstDash val="solid"/>
                    <a:miter/>
                  </a:ln>
                </p:spPr>
                <p:txBody>
                  <a:bodyPr rtlCol="0" anchor="ctr"/>
                  <a:lstStyle/>
                  <a:p>
                    <a:endParaRPr lang="en-US"/>
                  </a:p>
                </p:txBody>
              </p:sp>
            </p:grpSp>
            <p:grpSp>
              <p:nvGrpSpPr>
                <p:cNvPr id="1745" name="Graphic 4">
                  <a:extLst>
                    <a:ext uri="{FF2B5EF4-FFF2-40B4-BE49-F238E27FC236}">
                      <a16:creationId xmlns:a16="http://schemas.microsoft.com/office/drawing/2014/main" id="{6B05C0B9-221E-5C63-4464-D91EFEE9A6AD}"/>
                    </a:ext>
                  </a:extLst>
                </p:cNvPr>
                <p:cNvGrpSpPr/>
                <p:nvPr/>
              </p:nvGrpSpPr>
              <p:grpSpPr>
                <a:xfrm>
                  <a:off x="5409237" y="900447"/>
                  <a:ext cx="103938" cy="218879"/>
                  <a:chOff x="5409237" y="900447"/>
                  <a:chExt cx="103938" cy="218879"/>
                </a:xfrm>
                <a:solidFill>
                  <a:srgbClr val="707927"/>
                </a:solidFill>
              </p:grpSpPr>
              <p:sp>
                <p:nvSpPr>
                  <p:cNvPr id="1746" name="Freeform 1745">
                    <a:extLst>
                      <a:ext uri="{FF2B5EF4-FFF2-40B4-BE49-F238E27FC236}">
                        <a16:creationId xmlns:a16="http://schemas.microsoft.com/office/drawing/2014/main" id="{8415F5BF-5A14-841F-5089-205C5E925FB5}"/>
                      </a:ext>
                    </a:extLst>
                  </p:cNvPr>
                  <p:cNvSpPr/>
                  <p:nvPr/>
                </p:nvSpPr>
                <p:spPr>
                  <a:xfrm>
                    <a:off x="5462327" y="900447"/>
                    <a:ext cx="50849" cy="213556"/>
                  </a:xfrm>
                  <a:custGeom>
                    <a:avLst/>
                    <a:gdLst>
                      <a:gd name="connsiteX0" fmla="*/ 22924 w 50849"/>
                      <a:gd name="connsiteY0" fmla="*/ 213557 h 213556"/>
                      <a:gd name="connsiteX1" fmla="*/ 7936 w 50849"/>
                      <a:gd name="connsiteY1" fmla="*/ 201486 h 213556"/>
                      <a:gd name="connsiteX2" fmla="*/ 20257 w 50849"/>
                      <a:gd name="connsiteY2" fmla="*/ 10271 h 213556"/>
                      <a:gd name="connsiteX3" fmla="*/ 40580 w 50849"/>
                      <a:gd name="connsiteY3" fmla="*/ 996 h 213556"/>
                      <a:gd name="connsiteX4" fmla="*/ 49853 w 50849"/>
                      <a:gd name="connsiteY4" fmla="*/ 21325 h 213556"/>
                      <a:gd name="connsiteX5" fmla="*/ 49853 w 50849"/>
                      <a:gd name="connsiteY5" fmla="*/ 21325 h 213556"/>
                      <a:gd name="connsiteX6" fmla="*/ 38675 w 50849"/>
                      <a:gd name="connsiteY6" fmla="*/ 194117 h 213556"/>
                      <a:gd name="connsiteX7" fmla="*/ 26989 w 50849"/>
                      <a:gd name="connsiteY7" fmla="*/ 213175 h 213556"/>
                      <a:gd name="connsiteX8" fmla="*/ 22924 w 50849"/>
                      <a:gd name="connsiteY8" fmla="*/ 213557 h 213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849" h="213556">
                        <a:moveTo>
                          <a:pt x="22924" y="213557"/>
                        </a:moveTo>
                        <a:cubicBezTo>
                          <a:pt x="15938" y="213429"/>
                          <a:pt x="9587" y="208601"/>
                          <a:pt x="7936" y="201486"/>
                        </a:cubicBezTo>
                        <a:cubicBezTo>
                          <a:pt x="-14929" y="106323"/>
                          <a:pt x="18733" y="14210"/>
                          <a:pt x="20257" y="10271"/>
                        </a:cubicBezTo>
                        <a:cubicBezTo>
                          <a:pt x="23305" y="2140"/>
                          <a:pt x="32324" y="-2053"/>
                          <a:pt x="40580" y="996"/>
                        </a:cubicBezTo>
                        <a:cubicBezTo>
                          <a:pt x="48710" y="4046"/>
                          <a:pt x="52902" y="13066"/>
                          <a:pt x="49853" y="21325"/>
                        </a:cubicBezTo>
                        <a:lnTo>
                          <a:pt x="49853" y="21325"/>
                        </a:lnTo>
                        <a:cubicBezTo>
                          <a:pt x="49599" y="22214"/>
                          <a:pt x="18097" y="108483"/>
                          <a:pt x="38675" y="194117"/>
                        </a:cubicBezTo>
                        <a:cubicBezTo>
                          <a:pt x="40708" y="202630"/>
                          <a:pt x="35500" y="211142"/>
                          <a:pt x="26989" y="213175"/>
                        </a:cubicBezTo>
                        <a:cubicBezTo>
                          <a:pt x="25592" y="213429"/>
                          <a:pt x="24321" y="213557"/>
                          <a:pt x="22924" y="213557"/>
                        </a:cubicBezTo>
                        <a:close/>
                      </a:path>
                    </a:pathLst>
                  </a:custGeom>
                  <a:solidFill>
                    <a:srgbClr val="707927"/>
                  </a:solidFill>
                  <a:ln w="12692" cap="flat">
                    <a:noFill/>
                    <a:prstDash val="solid"/>
                    <a:miter/>
                  </a:ln>
                </p:spPr>
                <p:txBody>
                  <a:bodyPr rtlCol="0" anchor="ctr"/>
                  <a:lstStyle/>
                  <a:p>
                    <a:endParaRPr lang="en-US"/>
                  </a:p>
                </p:txBody>
              </p:sp>
              <p:sp>
                <p:nvSpPr>
                  <p:cNvPr id="1747" name="Freeform 1746">
                    <a:extLst>
                      <a:ext uri="{FF2B5EF4-FFF2-40B4-BE49-F238E27FC236}">
                        <a16:creationId xmlns:a16="http://schemas.microsoft.com/office/drawing/2014/main" id="{81ED55E3-24B5-FC28-0102-5016BBEEA5EF}"/>
                      </a:ext>
                    </a:extLst>
                  </p:cNvPr>
                  <p:cNvSpPr/>
                  <p:nvPr/>
                </p:nvSpPr>
                <p:spPr>
                  <a:xfrm>
                    <a:off x="5409237" y="1073975"/>
                    <a:ext cx="87585" cy="45351"/>
                  </a:xfrm>
                  <a:custGeom>
                    <a:avLst/>
                    <a:gdLst>
                      <a:gd name="connsiteX0" fmla="*/ 79062 w 87585"/>
                      <a:gd name="connsiteY0" fmla="*/ 39775 h 45351"/>
                      <a:gd name="connsiteX1" fmla="*/ 82365 w 87585"/>
                      <a:gd name="connsiteY1" fmla="*/ 20209 h 45351"/>
                      <a:gd name="connsiteX2" fmla="*/ 1324 w 87585"/>
                      <a:gd name="connsiteY2" fmla="*/ 18557 h 45351"/>
                      <a:gd name="connsiteX3" fmla="*/ 79062 w 87585"/>
                      <a:gd name="connsiteY3" fmla="*/ 39775 h 45351"/>
                    </a:gdLst>
                    <a:ahLst/>
                    <a:cxnLst>
                      <a:cxn ang="0">
                        <a:pos x="connsiteX0" y="connsiteY0"/>
                      </a:cxn>
                      <a:cxn ang="0">
                        <a:pos x="connsiteX1" y="connsiteY1"/>
                      </a:cxn>
                      <a:cxn ang="0">
                        <a:pos x="connsiteX2" y="connsiteY2"/>
                      </a:cxn>
                      <a:cxn ang="0">
                        <a:pos x="connsiteX3" y="connsiteY3"/>
                      </a:cxn>
                    </a:cxnLst>
                    <a:rect l="l" t="t" r="r" b="b"/>
                    <a:pathLst>
                      <a:path w="87585" h="45351">
                        <a:moveTo>
                          <a:pt x="79062" y="39775"/>
                        </a:moveTo>
                        <a:cubicBezTo>
                          <a:pt x="88589" y="37742"/>
                          <a:pt x="90749" y="25164"/>
                          <a:pt x="82365" y="20209"/>
                        </a:cubicBezTo>
                        <a:cubicBezTo>
                          <a:pt x="55690" y="4454"/>
                          <a:pt x="11740" y="-15239"/>
                          <a:pt x="1324" y="18557"/>
                        </a:cubicBezTo>
                        <a:cubicBezTo>
                          <a:pt x="-9219" y="53369"/>
                          <a:pt x="45655" y="46763"/>
                          <a:pt x="79062" y="39775"/>
                        </a:cubicBezTo>
                        <a:close/>
                      </a:path>
                    </a:pathLst>
                  </a:custGeom>
                  <a:solidFill>
                    <a:srgbClr val="707927"/>
                  </a:solidFill>
                  <a:ln w="12692" cap="flat">
                    <a:noFill/>
                    <a:prstDash val="solid"/>
                    <a:miter/>
                  </a:ln>
                </p:spPr>
                <p:txBody>
                  <a:bodyPr rtlCol="0" anchor="ctr"/>
                  <a:lstStyle/>
                  <a:p>
                    <a:endParaRPr lang="en-US"/>
                  </a:p>
                </p:txBody>
              </p:sp>
            </p:grpSp>
          </p:grpSp>
          <p:grpSp>
            <p:nvGrpSpPr>
              <p:cNvPr id="1729" name="Graphic 4">
                <a:extLst>
                  <a:ext uri="{FF2B5EF4-FFF2-40B4-BE49-F238E27FC236}">
                    <a16:creationId xmlns:a16="http://schemas.microsoft.com/office/drawing/2014/main" id="{DDC29018-3630-9CA3-2F0B-97560ABEF406}"/>
                  </a:ext>
                </a:extLst>
              </p:cNvPr>
              <p:cNvGrpSpPr/>
              <p:nvPr/>
            </p:nvGrpSpPr>
            <p:grpSpPr>
              <a:xfrm>
                <a:off x="5316310" y="364237"/>
                <a:ext cx="554661" cy="605986"/>
                <a:chOff x="5316310" y="364237"/>
                <a:chExt cx="554661" cy="605986"/>
              </a:xfrm>
            </p:grpSpPr>
            <p:grpSp>
              <p:nvGrpSpPr>
                <p:cNvPr id="1734" name="Graphic 4">
                  <a:extLst>
                    <a:ext uri="{FF2B5EF4-FFF2-40B4-BE49-F238E27FC236}">
                      <a16:creationId xmlns:a16="http://schemas.microsoft.com/office/drawing/2014/main" id="{A14A1C43-2D34-C8F3-F10C-AD6DE58F7414}"/>
                    </a:ext>
                  </a:extLst>
                </p:cNvPr>
                <p:cNvGrpSpPr/>
                <p:nvPr/>
              </p:nvGrpSpPr>
              <p:grpSpPr>
                <a:xfrm>
                  <a:off x="5750604" y="790144"/>
                  <a:ext cx="89685" cy="180079"/>
                  <a:chOff x="5750604" y="790144"/>
                  <a:chExt cx="89685" cy="180079"/>
                </a:xfrm>
                <a:solidFill>
                  <a:srgbClr val="707927"/>
                </a:solidFill>
              </p:grpSpPr>
              <p:sp>
                <p:nvSpPr>
                  <p:cNvPr id="1742" name="Freeform 1741">
                    <a:extLst>
                      <a:ext uri="{FF2B5EF4-FFF2-40B4-BE49-F238E27FC236}">
                        <a16:creationId xmlns:a16="http://schemas.microsoft.com/office/drawing/2014/main" id="{859C431C-1B89-F3AF-E698-C8C677498F3C}"/>
                      </a:ext>
                    </a:extLst>
                  </p:cNvPr>
                  <p:cNvSpPr/>
                  <p:nvPr/>
                </p:nvSpPr>
                <p:spPr>
                  <a:xfrm>
                    <a:off x="5750604" y="790144"/>
                    <a:ext cx="89685" cy="150304"/>
                  </a:xfrm>
                  <a:custGeom>
                    <a:avLst/>
                    <a:gdLst>
                      <a:gd name="connsiteX0" fmla="*/ 81168 w 89685"/>
                      <a:gd name="connsiteY0" fmla="*/ 150304 h 150304"/>
                      <a:gd name="connsiteX1" fmla="*/ 51191 w 89685"/>
                      <a:gd name="connsiteY1" fmla="*/ 140521 h 150304"/>
                      <a:gd name="connsiteX2" fmla="*/ 49540 w 89685"/>
                      <a:gd name="connsiteY2" fmla="*/ 66703 h 150304"/>
                      <a:gd name="connsiteX3" fmla="*/ 0 w 89685"/>
                      <a:gd name="connsiteY3" fmla="*/ 30874 h 150304"/>
                      <a:gd name="connsiteX4" fmla="*/ 6733 w 89685"/>
                      <a:gd name="connsiteY4" fmla="*/ 0 h 150304"/>
                      <a:gd name="connsiteX5" fmla="*/ 76723 w 89685"/>
                      <a:gd name="connsiteY5" fmla="*/ 50694 h 150304"/>
                      <a:gd name="connsiteX6" fmla="*/ 81168 w 89685"/>
                      <a:gd name="connsiteY6" fmla="*/ 150304 h 15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685" h="150304">
                        <a:moveTo>
                          <a:pt x="81168" y="150304"/>
                        </a:moveTo>
                        <a:lnTo>
                          <a:pt x="51191" y="140521"/>
                        </a:lnTo>
                        <a:cubicBezTo>
                          <a:pt x="60972" y="110664"/>
                          <a:pt x="60336" y="85761"/>
                          <a:pt x="49540" y="66703"/>
                        </a:cubicBezTo>
                        <a:cubicBezTo>
                          <a:pt x="33788" y="38878"/>
                          <a:pt x="381" y="31001"/>
                          <a:pt x="0" y="30874"/>
                        </a:cubicBezTo>
                        <a:lnTo>
                          <a:pt x="6733" y="0"/>
                        </a:lnTo>
                        <a:cubicBezTo>
                          <a:pt x="8638" y="381"/>
                          <a:pt x="53731" y="10672"/>
                          <a:pt x="76723" y="50694"/>
                        </a:cubicBezTo>
                        <a:cubicBezTo>
                          <a:pt x="92347" y="77884"/>
                          <a:pt x="93871" y="111426"/>
                          <a:pt x="81168" y="150304"/>
                        </a:cubicBezTo>
                        <a:close/>
                      </a:path>
                    </a:pathLst>
                  </a:custGeom>
                  <a:solidFill>
                    <a:srgbClr val="707927"/>
                  </a:solidFill>
                  <a:ln w="12692" cap="flat">
                    <a:noFill/>
                    <a:prstDash val="solid"/>
                    <a:miter/>
                  </a:ln>
                </p:spPr>
                <p:txBody>
                  <a:bodyPr rtlCol="0" anchor="ctr"/>
                  <a:lstStyle/>
                  <a:p>
                    <a:endParaRPr lang="en-US"/>
                  </a:p>
                </p:txBody>
              </p:sp>
              <p:sp>
                <p:nvSpPr>
                  <p:cNvPr id="1743" name="Freeform 1742">
                    <a:extLst>
                      <a:ext uri="{FF2B5EF4-FFF2-40B4-BE49-F238E27FC236}">
                        <a16:creationId xmlns:a16="http://schemas.microsoft.com/office/drawing/2014/main" id="{20C69B30-3453-1F26-7B81-62E4E709CC2F}"/>
                      </a:ext>
                    </a:extLst>
                  </p:cNvPr>
                  <p:cNvSpPr/>
                  <p:nvPr/>
                </p:nvSpPr>
                <p:spPr>
                  <a:xfrm>
                    <a:off x="5782562" y="903512"/>
                    <a:ext cx="53278" cy="66711"/>
                  </a:xfrm>
                  <a:custGeom>
                    <a:avLst/>
                    <a:gdLst>
                      <a:gd name="connsiteX0" fmla="*/ 24441 w 53278"/>
                      <a:gd name="connsiteY0" fmla="*/ 3902 h 66711"/>
                      <a:gd name="connsiteX1" fmla="*/ 53276 w 53278"/>
                      <a:gd name="connsiteY1" fmla="*/ 20927 h 66711"/>
                      <a:gd name="connsiteX2" fmla="*/ 10850 w 53278"/>
                      <a:gd name="connsiteY2" fmla="*/ 63617 h 66711"/>
                      <a:gd name="connsiteX3" fmla="*/ 24441 w 53278"/>
                      <a:gd name="connsiteY3" fmla="*/ 3902 h 66711"/>
                    </a:gdLst>
                    <a:ahLst/>
                    <a:cxnLst>
                      <a:cxn ang="0">
                        <a:pos x="connsiteX0" y="connsiteY0"/>
                      </a:cxn>
                      <a:cxn ang="0">
                        <a:pos x="connsiteX1" y="connsiteY1"/>
                      </a:cxn>
                      <a:cxn ang="0">
                        <a:pos x="connsiteX2" y="connsiteY2"/>
                      </a:cxn>
                      <a:cxn ang="0">
                        <a:pos x="connsiteX3" y="connsiteY3"/>
                      </a:cxn>
                    </a:cxnLst>
                    <a:rect l="l" t="t" r="r" b="b"/>
                    <a:pathLst>
                      <a:path w="53278" h="66711">
                        <a:moveTo>
                          <a:pt x="24441" y="3902"/>
                        </a:moveTo>
                        <a:cubicBezTo>
                          <a:pt x="38033" y="-6008"/>
                          <a:pt x="53529" y="4156"/>
                          <a:pt x="53276" y="20927"/>
                        </a:cubicBezTo>
                        <a:cubicBezTo>
                          <a:pt x="53021" y="46211"/>
                          <a:pt x="29141" y="76577"/>
                          <a:pt x="10850" y="63617"/>
                        </a:cubicBezTo>
                        <a:cubicBezTo>
                          <a:pt x="-9220" y="49260"/>
                          <a:pt x="434" y="21563"/>
                          <a:pt x="24441" y="3902"/>
                        </a:cubicBezTo>
                        <a:close/>
                      </a:path>
                    </a:pathLst>
                  </a:custGeom>
                  <a:solidFill>
                    <a:srgbClr val="707927"/>
                  </a:solidFill>
                  <a:ln w="12692" cap="flat">
                    <a:noFill/>
                    <a:prstDash val="solid"/>
                    <a:miter/>
                  </a:ln>
                </p:spPr>
                <p:txBody>
                  <a:bodyPr rtlCol="0" anchor="ctr"/>
                  <a:lstStyle/>
                  <a:p>
                    <a:endParaRPr lang="en-US"/>
                  </a:p>
                </p:txBody>
              </p:sp>
            </p:grpSp>
            <p:sp>
              <p:nvSpPr>
                <p:cNvPr id="1735" name="Freeform 1734">
                  <a:extLst>
                    <a:ext uri="{FF2B5EF4-FFF2-40B4-BE49-F238E27FC236}">
                      <a16:creationId xmlns:a16="http://schemas.microsoft.com/office/drawing/2014/main" id="{1EF94940-1484-3B50-4C8E-AE44D45381AC}"/>
                    </a:ext>
                  </a:extLst>
                </p:cNvPr>
                <p:cNvSpPr/>
                <p:nvPr/>
              </p:nvSpPr>
              <p:spPr>
                <a:xfrm>
                  <a:off x="5316310" y="364237"/>
                  <a:ext cx="554661" cy="577365"/>
                </a:xfrm>
                <a:custGeom>
                  <a:avLst/>
                  <a:gdLst>
                    <a:gd name="connsiteX0" fmla="*/ 548743 w 554661"/>
                    <a:gd name="connsiteY0" fmla="*/ 309399 h 577365"/>
                    <a:gd name="connsiteX1" fmla="*/ 520798 w 554661"/>
                    <a:gd name="connsiteY1" fmla="*/ 286022 h 577365"/>
                    <a:gd name="connsiteX2" fmla="*/ 519401 w 554661"/>
                    <a:gd name="connsiteY2" fmla="*/ 262644 h 577365"/>
                    <a:gd name="connsiteX3" fmla="*/ 513049 w 554661"/>
                    <a:gd name="connsiteY3" fmla="*/ 235327 h 577365"/>
                    <a:gd name="connsiteX4" fmla="*/ 469480 w 554661"/>
                    <a:gd name="connsiteY4" fmla="*/ 172563 h 577365"/>
                    <a:gd name="connsiteX5" fmla="*/ 400633 w 554661"/>
                    <a:gd name="connsiteY5" fmla="*/ 145246 h 577365"/>
                    <a:gd name="connsiteX6" fmla="*/ 451189 w 554661"/>
                    <a:gd name="connsiteY6" fmla="*/ 53514 h 577365"/>
                    <a:gd name="connsiteX7" fmla="*/ 453475 w 554661"/>
                    <a:gd name="connsiteY7" fmla="*/ 33312 h 577365"/>
                    <a:gd name="connsiteX8" fmla="*/ 454237 w 554661"/>
                    <a:gd name="connsiteY8" fmla="*/ 25181 h 577365"/>
                    <a:gd name="connsiteX9" fmla="*/ 456651 w 554661"/>
                    <a:gd name="connsiteY9" fmla="*/ 24 h 577365"/>
                    <a:gd name="connsiteX10" fmla="*/ 402285 w 554661"/>
                    <a:gd name="connsiteY10" fmla="*/ 4598 h 577365"/>
                    <a:gd name="connsiteX11" fmla="*/ 382596 w 554661"/>
                    <a:gd name="connsiteY11" fmla="*/ 9808 h 577365"/>
                    <a:gd name="connsiteX12" fmla="*/ 307525 w 554661"/>
                    <a:gd name="connsiteY12" fmla="*/ 68252 h 577365"/>
                    <a:gd name="connsiteX13" fmla="*/ 286439 w 554661"/>
                    <a:gd name="connsiteY13" fmla="*/ 140418 h 577365"/>
                    <a:gd name="connsiteX14" fmla="*/ 197522 w 554661"/>
                    <a:gd name="connsiteY14" fmla="*/ 105098 h 577365"/>
                    <a:gd name="connsiteX15" fmla="*/ 126643 w 554661"/>
                    <a:gd name="connsiteY15" fmla="*/ 112467 h 577365"/>
                    <a:gd name="connsiteX16" fmla="*/ 58304 w 554661"/>
                    <a:gd name="connsiteY16" fmla="*/ 176120 h 577365"/>
                    <a:gd name="connsiteX17" fmla="*/ 53731 w 554661"/>
                    <a:gd name="connsiteY17" fmla="*/ 185522 h 577365"/>
                    <a:gd name="connsiteX18" fmla="*/ 52334 w 554661"/>
                    <a:gd name="connsiteY18" fmla="*/ 193654 h 577365"/>
                    <a:gd name="connsiteX19" fmla="*/ 13465 w 554661"/>
                    <a:gd name="connsiteY19" fmla="*/ 208011 h 577365"/>
                    <a:gd name="connsiteX20" fmla="*/ 0 w 554661"/>
                    <a:gd name="connsiteY20" fmla="*/ 247524 h 577365"/>
                    <a:gd name="connsiteX21" fmla="*/ 1778 w 554661"/>
                    <a:gd name="connsiteY21" fmla="*/ 344212 h 577365"/>
                    <a:gd name="connsiteX22" fmla="*/ 43696 w 554661"/>
                    <a:gd name="connsiteY22" fmla="*/ 393763 h 577365"/>
                    <a:gd name="connsiteX23" fmla="*/ 49412 w 554661"/>
                    <a:gd name="connsiteY23" fmla="*/ 395160 h 577365"/>
                    <a:gd name="connsiteX24" fmla="*/ 79263 w 554661"/>
                    <a:gd name="connsiteY24" fmla="*/ 471901 h 577365"/>
                    <a:gd name="connsiteX25" fmla="*/ 135915 w 554661"/>
                    <a:gd name="connsiteY25" fmla="*/ 541272 h 577365"/>
                    <a:gd name="connsiteX26" fmla="*/ 204508 w 554661"/>
                    <a:gd name="connsiteY26" fmla="*/ 554739 h 577365"/>
                    <a:gd name="connsiteX27" fmla="*/ 220386 w 554661"/>
                    <a:gd name="connsiteY27" fmla="*/ 552580 h 577365"/>
                    <a:gd name="connsiteX28" fmla="*/ 241091 w 554661"/>
                    <a:gd name="connsiteY28" fmla="*/ 561219 h 577365"/>
                    <a:gd name="connsiteX29" fmla="*/ 288090 w 554661"/>
                    <a:gd name="connsiteY29" fmla="*/ 577355 h 577365"/>
                    <a:gd name="connsiteX30" fmla="*/ 295712 w 554661"/>
                    <a:gd name="connsiteY30" fmla="*/ 576847 h 577365"/>
                    <a:gd name="connsiteX31" fmla="*/ 354270 w 554661"/>
                    <a:gd name="connsiteY31" fmla="*/ 557916 h 577365"/>
                    <a:gd name="connsiteX32" fmla="*/ 428833 w 554661"/>
                    <a:gd name="connsiteY32" fmla="*/ 493754 h 577365"/>
                    <a:gd name="connsiteX33" fmla="*/ 442424 w 554661"/>
                    <a:gd name="connsiteY33" fmla="*/ 476983 h 577365"/>
                    <a:gd name="connsiteX34" fmla="*/ 446362 w 554661"/>
                    <a:gd name="connsiteY34" fmla="*/ 472028 h 577365"/>
                    <a:gd name="connsiteX35" fmla="*/ 453221 w 554661"/>
                    <a:gd name="connsiteY35" fmla="*/ 473425 h 577365"/>
                    <a:gd name="connsiteX36" fmla="*/ 510763 w 554661"/>
                    <a:gd name="connsiteY36" fmla="*/ 442424 h 577365"/>
                    <a:gd name="connsiteX37" fmla="*/ 551919 w 554661"/>
                    <a:gd name="connsiteY37" fmla="*/ 346626 h 577365"/>
                    <a:gd name="connsiteX38" fmla="*/ 548743 w 554661"/>
                    <a:gd name="connsiteY38" fmla="*/ 309399 h 577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54661" h="577365">
                      <a:moveTo>
                        <a:pt x="548743" y="309399"/>
                      </a:moveTo>
                      <a:cubicBezTo>
                        <a:pt x="542646" y="298473"/>
                        <a:pt x="533373" y="290087"/>
                        <a:pt x="520798" y="286022"/>
                      </a:cubicBezTo>
                      <a:cubicBezTo>
                        <a:pt x="520290" y="278398"/>
                        <a:pt x="519909" y="270902"/>
                        <a:pt x="519401" y="262644"/>
                      </a:cubicBezTo>
                      <a:cubicBezTo>
                        <a:pt x="518385" y="253115"/>
                        <a:pt x="515971" y="244221"/>
                        <a:pt x="513049" y="235327"/>
                      </a:cubicBezTo>
                      <a:cubicBezTo>
                        <a:pt x="504158" y="208011"/>
                        <a:pt x="490058" y="187428"/>
                        <a:pt x="469480" y="172563"/>
                      </a:cubicBezTo>
                      <a:cubicBezTo>
                        <a:pt x="449538" y="158206"/>
                        <a:pt x="427054" y="148931"/>
                        <a:pt x="400633" y="145246"/>
                      </a:cubicBezTo>
                      <a:cubicBezTo>
                        <a:pt x="428198" y="124410"/>
                        <a:pt x="444584" y="94425"/>
                        <a:pt x="451189" y="53514"/>
                      </a:cubicBezTo>
                      <a:cubicBezTo>
                        <a:pt x="452586" y="46653"/>
                        <a:pt x="452713" y="40300"/>
                        <a:pt x="453475" y="33312"/>
                      </a:cubicBezTo>
                      <a:cubicBezTo>
                        <a:pt x="454111" y="30771"/>
                        <a:pt x="454237" y="27595"/>
                        <a:pt x="454237" y="25181"/>
                      </a:cubicBezTo>
                      <a:lnTo>
                        <a:pt x="456651" y="24"/>
                      </a:lnTo>
                      <a:cubicBezTo>
                        <a:pt x="456651" y="24"/>
                        <a:pt x="423879" y="-611"/>
                        <a:pt x="402285" y="4598"/>
                      </a:cubicBezTo>
                      <a:cubicBezTo>
                        <a:pt x="395933" y="5742"/>
                        <a:pt x="389582" y="7521"/>
                        <a:pt x="382596" y="9808"/>
                      </a:cubicBezTo>
                      <a:cubicBezTo>
                        <a:pt x="348299" y="21115"/>
                        <a:pt x="323149" y="41444"/>
                        <a:pt x="307525" y="68252"/>
                      </a:cubicBezTo>
                      <a:cubicBezTo>
                        <a:pt x="293044" y="93155"/>
                        <a:pt x="288725" y="119709"/>
                        <a:pt x="286439" y="140418"/>
                      </a:cubicBezTo>
                      <a:cubicBezTo>
                        <a:pt x="256461" y="121487"/>
                        <a:pt x="227754" y="110180"/>
                        <a:pt x="197522" y="105098"/>
                      </a:cubicBezTo>
                      <a:cubicBezTo>
                        <a:pt x="172371" y="101413"/>
                        <a:pt x="148872" y="103446"/>
                        <a:pt x="126643" y="112467"/>
                      </a:cubicBezTo>
                      <a:cubicBezTo>
                        <a:pt x="97935" y="123901"/>
                        <a:pt x="75452" y="145501"/>
                        <a:pt x="58304" y="176120"/>
                      </a:cubicBezTo>
                      <a:cubicBezTo>
                        <a:pt x="57034" y="179297"/>
                        <a:pt x="55001" y="182346"/>
                        <a:pt x="53731" y="185522"/>
                      </a:cubicBezTo>
                      <a:lnTo>
                        <a:pt x="52334" y="193654"/>
                      </a:lnTo>
                      <a:cubicBezTo>
                        <a:pt x="33407" y="192002"/>
                        <a:pt x="20578" y="200515"/>
                        <a:pt x="13465" y="208011"/>
                      </a:cubicBezTo>
                      <a:cubicBezTo>
                        <a:pt x="-127" y="222876"/>
                        <a:pt x="127" y="241172"/>
                        <a:pt x="0" y="247524"/>
                      </a:cubicBezTo>
                      <a:cubicBezTo>
                        <a:pt x="0" y="247524"/>
                        <a:pt x="1524" y="324010"/>
                        <a:pt x="1778" y="344212"/>
                      </a:cubicBezTo>
                      <a:cubicBezTo>
                        <a:pt x="2540" y="368860"/>
                        <a:pt x="19180" y="388808"/>
                        <a:pt x="43696" y="393763"/>
                      </a:cubicBezTo>
                      <a:cubicBezTo>
                        <a:pt x="45602" y="394398"/>
                        <a:pt x="47507" y="394525"/>
                        <a:pt x="49412" y="395160"/>
                      </a:cubicBezTo>
                      <a:cubicBezTo>
                        <a:pt x="57542" y="423493"/>
                        <a:pt x="67704" y="448904"/>
                        <a:pt x="79263" y="471901"/>
                      </a:cubicBezTo>
                      <a:cubicBezTo>
                        <a:pt x="90822" y="494262"/>
                        <a:pt x="107208" y="521706"/>
                        <a:pt x="135915" y="541272"/>
                      </a:cubicBezTo>
                      <a:cubicBezTo>
                        <a:pt x="157129" y="555629"/>
                        <a:pt x="180374" y="560584"/>
                        <a:pt x="204508" y="554739"/>
                      </a:cubicBezTo>
                      <a:cubicBezTo>
                        <a:pt x="209589" y="553596"/>
                        <a:pt x="214670" y="553088"/>
                        <a:pt x="220386" y="552580"/>
                      </a:cubicBezTo>
                      <a:cubicBezTo>
                        <a:pt x="226737" y="552071"/>
                        <a:pt x="232962" y="555375"/>
                        <a:pt x="241091" y="561219"/>
                      </a:cubicBezTo>
                      <a:cubicBezTo>
                        <a:pt x="254810" y="571638"/>
                        <a:pt x="270434" y="576974"/>
                        <a:pt x="288090" y="577355"/>
                      </a:cubicBezTo>
                      <a:cubicBezTo>
                        <a:pt x="290630" y="577355"/>
                        <a:pt x="293171" y="577482"/>
                        <a:pt x="295712" y="576847"/>
                      </a:cubicBezTo>
                      <a:cubicBezTo>
                        <a:pt x="315273" y="575322"/>
                        <a:pt x="333819" y="569478"/>
                        <a:pt x="354270" y="557916"/>
                      </a:cubicBezTo>
                      <a:cubicBezTo>
                        <a:pt x="379801" y="543305"/>
                        <a:pt x="403047" y="523611"/>
                        <a:pt x="428833" y="493754"/>
                      </a:cubicBezTo>
                      <a:cubicBezTo>
                        <a:pt x="434041" y="487528"/>
                        <a:pt x="438614" y="481938"/>
                        <a:pt x="442424" y="476983"/>
                      </a:cubicBezTo>
                      <a:lnTo>
                        <a:pt x="446362" y="472028"/>
                      </a:lnTo>
                      <a:lnTo>
                        <a:pt x="453221" y="473425"/>
                      </a:lnTo>
                      <a:cubicBezTo>
                        <a:pt x="479007" y="477745"/>
                        <a:pt x="499458" y="466819"/>
                        <a:pt x="510763" y="442424"/>
                      </a:cubicBezTo>
                      <a:cubicBezTo>
                        <a:pt x="516733" y="429973"/>
                        <a:pt x="546584" y="361110"/>
                        <a:pt x="551919" y="346626"/>
                      </a:cubicBezTo>
                      <a:cubicBezTo>
                        <a:pt x="556365" y="334810"/>
                        <a:pt x="555475" y="320834"/>
                        <a:pt x="548743" y="309399"/>
                      </a:cubicBezTo>
                      <a:close/>
                    </a:path>
                  </a:pathLst>
                </a:custGeom>
                <a:solidFill>
                  <a:srgbClr val="FFFFFF"/>
                </a:solidFill>
                <a:ln w="12692" cap="flat">
                  <a:noFill/>
                  <a:prstDash val="solid"/>
                  <a:miter/>
                </a:ln>
              </p:spPr>
              <p:txBody>
                <a:bodyPr rtlCol="0" anchor="ctr"/>
                <a:lstStyle/>
                <a:p>
                  <a:endParaRPr lang="en-US"/>
                </a:p>
              </p:txBody>
            </p:sp>
            <p:sp>
              <p:nvSpPr>
                <p:cNvPr id="1736" name="Freeform 1735">
                  <a:extLst>
                    <a:ext uri="{FF2B5EF4-FFF2-40B4-BE49-F238E27FC236}">
                      <a16:creationId xmlns:a16="http://schemas.microsoft.com/office/drawing/2014/main" id="{6A66030A-75A6-4DE5-9EFB-50E2176A9B0C}"/>
                    </a:ext>
                  </a:extLst>
                </p:cNvPr>
                <p:cNvSpPr/>
                <p:nvPr/>
              </p:nvSpPr>
              <p:spPr>
                <a:xfrm>
                  <a:off x="5384648" y="490903"/>
                  <a:ext cx="429712" cy="427480"/>
                </a:xfrm>
                <a:custGeom>
                  <a:avLst/>
                  <a:gdLst>
                    <a:gd name="connsiteX0" fmla="*/ 234613 w 429712"/>
                    <a:gd name="connsiteY0" fmla="*/ 277896 h 427480"/>
                    <a:gd name="connsiteX1" fmla="*/ 237281 w 429712"/>
                    <a:gd name="connsiteY1" fmla="*/ 151605 h 427480"/>
                    <a:gd name="connsiteX2" fmla="*/ 429341 w 429712"/>
                    <a:gd name="connsiteY2" fmla="*/ 177778 h 427480"/>
                    <a:gd name="connsiteX3" fmla="*/ 423117 w 429712"/>
                    <a:gd name="connsiteY3" fmla="*/ 115776 h 427480"/>
                    <a:gd name="connsiteX4" fmla="*/ 388185 w 429712"/>
                    <a:gd name="connsiteY4" fmla="*/ 64447 h 427480"/>
                    <a:gd name="connsiteX5" fmla="*/ 311082 w 429712"/>
                    <a:gd name="connsiteY5" fmla="*/ 40053 h 427480"/>
                    <a:gd name="connsiteX6" fmla="*/ 234486 w 429712"/>
                    <a:gd name="connsiteY6" fmla="*/ 49836 h 427480"/>
                    <a:gd name="connsiteX7" fmla="*/ 227627 w 429712"/>
                    <a:gd name="connsiteY7" fmla="*/ 47803 h 427480"/>
                    <a:gd name="connsiteX8" fmla="*/ 127532 w 429712"/>
                    <a:gd name="connsiteY8" fmla="*/ 1428 h 427480"/>
                    <a:gd name="connsiteX9" fmla="*/ 69355 w 429712"/>
                    <a:gd name="connsiteY9" fmla="*/ 7146 h 427480"/>
                    <a:gd name="connsiteX10" fmla="*/ 13338 w 429712"/>
                    <a:gd name="connsiteY10" fmla="*/ 60254 h 427480"/>
                    <a:gd name="connsiteX11" fmla="*/ 0 w 429712"/>
                    <a:gd name="connsiteY11" fmla="*/ 92780 h 427480"/>
                    <a:gd name="connsiteX12" fmla="*/ 182026 w 429712"/>
                    <a:gd name="connsiteY12" fmla="*/ 143982 h 427480"/>
                    <a:gd name="connsiteX13" fmla="*/ 135281 w 429712"/>
                    <a:gd name="connsiteY13" fmla="*/ 263031 h 427480"/>
                    <a:gd name="connsiteX14" fmla="*/ 508 w 429712"/>
                    <a:gd name="connsiteY14" fmla="*/ 248166 h 427480"/>
                    <a:gd name="connsiteX15" fmla="*/ 33407 w 429712"/>
                    <a:gd name="connsiteY15" fmla="*/ 334816 h 427480"/>
                    <a:gd name="connsiteX16" fmla="*/ 82693 w 429712"/>
                    <a:gd name="connsiteY16" fmla="*/ 395802 h 427480"/>
                    <a:gd name="connsiteX17" fmla="*/ 132359 w 429712"/>
                    <a:gd name="connsiteY17" fmla="*/ 405712 h 427480"/>
                    <a:gd name="connsiteX18" fmla="*/ 153318 w 429712"/>
                    <a:gd name="connsiteY18" fmla="*/ 403044 h 427480"/>
                    <a:gd name="connsiteX19" fmla="*/ 188377 w 429712"/>
                    <a:gd name="connsiteY19" fmla="*/ 416385 h 427480"/>
                    <a:gd name="connsiteX20" fmla="*/ 226611 w 429712"/>
                    <a:gd name="connsiteY20" fmla="*/ 427311 h 427480"/>
                    <a:gd name="connsiteX21" fmla="*/ 275007 w 429712"/>
                    <a:gd name="connsiteY21" fmla="*/ 411303 h 427480"/>
                    <a:gd name="connsiteX22" fmla="*/ 343854 w 429712"/>
                    <a:gd name="connsiteY22" fmla="*/ 352096 h 427480"/>
                    <a:gd name="connsiteX23" fmla="*/ 369132 w 429712"/>
                    <a:gd name="connsiteY23" fmla="*/ 320459 h 427480"/>
                    <a:gd name="connsiteX24" fmla="*/ 234613 w 429712"/>
                    <a:gd name="connsiteY24" fmla="*/ 277896 h 427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9712" h="427480">
                      <a:moveTo>
                        <a:pt x="234613" y="277896"/>
                      </a:moveTo>
                      <a:lnTo>
                        <a:pt x="237281" y="151605"/>
                      </a:lnTo>
                      <a:lnTo>
                        <a:pt x="429341" y="177778"/>
                      </a:lnTo>
                      <a:cubicBezTo>
                        <a:pt x="430357" y="156942"/>
                        <a:pt x="429595" y="136105"/>
                        <a:pt x="423117" y="115776"/>
                      </a:cubicBezTo>
                      <a:cubicBezTo>
                        <a:pt x="416639" y="95448"/>
                        <a:pt x="405588" y="77533"/>
                        <a:pt x="388185" y="64447"/>
                      </a:cubicBezTo>
                      <a:cubicBezTo>
                        <a:pt x="365194" y="47549"/>
                        <a:pt x="338773" y="40688"/>
                        <a:pt x="311082" y="40053"/>
                      </a:cubicBezTo>
                      <a:cubicBezTo>
                        <a:pt x="285169" y="38909"/>
                        <a:pt x="259256" y="42721"/>
                        <a:pt x="234486" y="49836"/>
                      </a:cubicBezTo>
                      <a:cubicBezTo>
                        <a:pt x="232581" y="50471"/>
                        <a:pt x="228770" y="49073"/>
                        <a:pt x="227627" y="47803"/>
                      </a:cubicBezTo>
                      <a:cubicBezTo>
                        <a:pt x="197776" y="25060"/>
                        <a:pt x="165385" y="7273"/>
                        <a:pt x="127532" y="1428"/>
                      </a:cubicBezTo>
                      <a:cubicBezTo>
                        <a:pt x="107335" y="-1494"/>
                        <a:pt x="87774" y="-96"/>
                        <a:pt x="69355" y="7146"/>
                      </a:cubicBezTo>
                      <a:cubicBezTo>
                        <a:pt x="43823" y="17310"/>
                        <a:pt x="25786" y="36495"/>
                        <a:pt x="13338" y="60254"/>
                      </a:cubicBezTo>
                      <a:cubicBezTo>
                        <a:pt x="8130" y="70291"/>
                        <a:pt x="4700" y="82234"/>
                        <a:pt x="0" y="92780"/>
                      </a:cubicBezTo>
                      <a:lnTo>
                        <a:pt x="182026" y="143982"/>
                      </a:lnTo>
                      <a:lnTo>
                        <a:pt x="135281" y="263031"/>
                      </a:lnTo>
                      <a:lnTo>
                        <a:pt x="508" y="248166"/>
                      </a:lnTo>
                      <a:cubicBezTo>
                        <a:pt x="1144" y="250072"/>
                        <a:pt x="16386" y="304705"/>
                        <a:pt x="33407" y="334816"/>
                      </a:cubicBezTo>
                      <a:cubicBezTo>
                        <a:pt x="46237" y="357813"/>
                        <a:pt x="60210" y="380174"/>
                        <a:pt x="82693" y="395802"/>
                      </a:cubicBezTo>
                      <a:cubicBezTo>
                        <a:pt x="98317" y="406220"/>
                        <a:pt x="113940" y="410413"/>
                        <a:pt x="132359" y="405712"/>
                      </a:cubicBezTo>
                      <a:cubicBezTo>
                        <a:pt x="139345" y="403933"/>
                        <a:pt x="145696" y="403425"/>
                        <a:pt x="153318" y="403044"/>
                      </a:cubicBezTo>
                      <a:cubicBezTo>
                        <a:pt x="166529" y="402663"/>
                        <a:pt x="177834" y="407999"/>
                        <a:pt x="188377" y="416385"/>
                      </a:cubicBezTo>
                      <a:cubicBezTo>
                        <a:pt x="199555" y="424770"/>
                        <a:pt x="212765" y="428328"/>
                        <a:pt x="226611" y="427311"/>
                      </a:cubicBezTo>
                      <a:cubicBezTo>
                        <a:pt x="244267" y="426422"/>
                        <a:pt x="260272" y="419815"/>
                        <a:pt x="275007" y="411303"/>
                      </a:cubicBezTo>
                      <a:cubicBezTo>
                        <a:pt x="301809" y="395421"/>
                        <a:pt x="323784" y="374457"/>
                        <a:pt x="343854" y="352096"/>
                      </a:cubicBezTo>
                      <a:cubicBezTo>
                        <a:pt x="352872" y="342185"/>
                        <a:pt x="360748" y="331005"/>
                        <a:pt x="369132" y="320459"/>
                      </a:cubicBezTo>
                      <a:lnTo>
                        <a:pt x="234613" y="277896"/>
                      </a:lnTo>
                      <a:close/>
                    </a:path>
                  </a:pathLst>
                </a:custGeom>
                <a:solidFill>
                  <a:srgbClr val="AAB02A"/>
                </a:solidFill>
                <a:ln w="12692" cap="flat">
                  <a:noFill/>
                  <a:prstDash val="solid"/>
                  <a:miter/>
                </a:ln>
              </p:spPr>
              <p:txBody>
                <a:bodyPr rtlCol="0" anchor="ctr"/>
                <a:lstStyle/>
                <a:p>
                  <a:endParaRPr lang="en-US"/>
                </a:p>
              </p:txBody>
            </p:sp>
            <p:sp>
              <p:nvSpPr>
                <p:cNvPr id="1737" name="Freeform 1736">
                  <a:extLst>
                    <a:ext uri="{FF2B5EF4-FFF2-40B4-BE49-F238E27FC236}">
                      <a16:creationId xmlns:a16="http://schemas.microsoft.com/office/drawing/2014/main" id="{AE4151EE-065E-39CD-6D74-772B83C1C525}"/>
                    </a:ext>
                  </a:extLst>
                </p:cNvPr>
                <p:cNvSpPr/>
                <p:nvPr/>
              </p:nvSpPr>
              <p:spPr>
                <a:xfrm>
                  <a:off x="5339047" y="581142"/>
                  <a:ext cx="507670" cy="235754"/>
                </a:xfrm>
                <a:custGeom>
                  <a:avLst/>
                  <a:gdLst>
                    <a:gd name="connsiteX0" fmla="*/ 488153 w 507670"/>
                    <a:gd name="connsiteY0" fmla="*/ 90334 h 235754"/>
                    <a:gd name="connsiteX1" fmla="*/ 300793 w 507670"/>
                    <a:gd name="connsiteY1" fmla="*/ 53489 h 235754"/>
                    <a:gd name="connsiteX2" fmla="*/ 269291 w 507670"/>
                    <a:gd name="connsiteY2" fmla="*/ 78137 h 235754"/>
                    <a:gd name="connsiteX3" fmla="*/ 269037 w 507670"/>
                    <a:gd name="connsiteY3" fmla="*/ 90716 h 235754"/>
                    <a:gd name="connsiteX4" fmla="*/ 232581 w 507670"/>
                    <a:gd name="connsiteY4" fmla="*/ 83601 h 235754"/>
                    <a:gd name="connsiteX5" fmla="*/ 236519 w 507670"/>
                    <a:gd name="connsiteY5" fmla="*/ 74834 h 235754"/>
                    <a:gd name="connsiteX6" fmla="*/ 217719 w 507670"/>
                    <a:gd name="connsiteY6" fmla="*/ 37861 h 235754"/>
                    <a:gd name="connsiteX7" fmla="*/ 31629 w 507670"/>
                    <a:gd name="connsiteY7" fmla="*/ 508 h 235754"/>
                    <a:gd name="connsiteX8" fmla="*/ 7494 w 507670"/>
                    <a:gd name="connsiteY8" fmla="*/ 7623 h 235754"/>
                    <a:gd name="connsiteX9" fmla="*/ 0 w 507670"/>
                    <a:gd name="connsiteY9" fmla="*/ 30873 h 235754"/>
                    <a:gd name="connsiteX10" fmla="*/ 1779 w 507670"/>
                    <a:gd name="connsiteY10" fmla="*/ 127561 h 235754"/>
                    <a:gd name="connsiteX11" fmla="*/ 25151 w 507670"/>
                    <a:gd name="connsiteY11" fmla="*/ 154623 h 235754"/>
                    <a:gd name="connsiteX12" fmla="*/ 167291 w 507670"/>
                    <a:gd name="connsiteY12" fmla="*/ 182194 h 235754"/>
                    <a:gd name="connsiteX13" fmla="*/ 195363 w 507670"/>
                    <a:gd name="connsiteY13" fmla="*/ 168853 h 235754"/>
                    <a:gd name="connsiteX14" fmla="*/ 225214 w 507670"/>
                    <a:gd name="connsiteY14" fmla="*/ 101261 h 235754"/>
                    <a:gd name="connsiteX15" fmla="*/ 269799 w 507670"/>
                    <a:gd name="connsiteY15" fmla="*/ 110409 h 235754"/>
                    <a:gd name="connsiteX16" fmla="*/ 270815 w 507670"/>
                    <a:gd name="connsiteY16" fmla="*/ 180542 h 235754"/>
                    <a:gd name="connsiteX17" fmla="*/ 291774 w 507670"/>
                    <a:gd name="connsiteY17" fmla="*/ 206842 h 235754"/>
                    <a:gd name="connsiteX18" fmla="*/ 433279 w 507670"/>
                    <a:gd name="connsiteY18" fmla="*/ 235048 h 235754"/>
                    <a:gd name="connsiteX19" fmla="*/ 465162 w 507670"/>
                    <a:gd name="connsiteY19" fmla="*/ 218023 h 235754"/>
                    <a:gd name="connsiteX20" fmla="*/ 481802 w 507670"/>
                    <a:gd name="connsiteY20" fmla="*/ 180415 h 235754"/>
                    <a:gd name="connsiteX21" fmla="*/ 505682 w 507670"/>
                    <a:gd name="connsiteY21" fmla="*/ 123495 h 235754"/>
                    <a:gd name="connsiteX22" fmla="*/ 488153 w 507670"/>
                    <a:gd name="connsiteY22" fmla="*/ 90334 h 235754"/>
                    <a:gd name="connsiteX23" fmla="*/ 218990 w 507670"/>
                    <a:gd name="connsiteY23" fmla="*/ 68227 h 235754"/>
                    <a:gd name="connsiteX24" fmla="*/ 179866 w 507670"/>
                    <a:gd name="connsiteY24" fmla="*/ 158308 h 235754"/>
                    <a:gd name="connsiteX25" fmla="*/ 168434 w 507670"/>
                    <a:gd name="connsiteY25" fmla="*/ 163771 h 235754"/>
                    <a:gd name="connsiteX26" fmla="*/ 31375 w 507670"/>
                    <a:gd name="connsiteY26" fmla="*/ 136836 h 235754"/>
                    <a:gd name="connsiteX27" fmla="*/ 23246 w 507670"/>
                    <a:gd name="connsiteY27" fmla="*/ 133533 h 235754"/>
                    <a:gd name="connsiteX28" fmla="*/ 20959 w 507670"/>
                    <a:gd name="connsiteY28" fmla="*/ 124639 h 235754"/>
                    <a:gd name="connsiteX29" fmla="*/ 19054 w 507670"/>
                    <a:gd name="connsiteY29" fmla="*/ 32398 h 235754"/>
                    <a:gd name="connsiteX30" fmla="*/ 19181 w 507670"/>
                    <a:gd name="connsiteY30" fmla="*/ 29222 h 235754"/>
                    <a:gd name="connsiteX31" fmla="*/ 30740 w 507670"/>
                    <a:gd name="connsiteY31" fmla="*/ 19947 h 235754"/>
                    <a:gd name="connsiteX32" fmla="*/ 211876 w 507670"/>
                    <a:gd name="connsiteY32" fmla="*/ 55395 h 235754"/>
                    <a:gd name="connsiteX33" fmla="*/ 219371 w 507670"/>
                    <a:gd name="connsiteY33" fmla="*/ 58698 h 235754"/>
                    <a:gd name="connsiteX34" fmla="*/ 218990 w 507670"/>
                    <a:gd name="connsiteY34" fmla="*/ 68227 h 235754"/>
                    <a:gd name="connsiteX35" fmla="*/ 487518 w 507670"/>
                    <a:gd name="connsiteY35" fmla="*/ 120700 h 235754"/>
                    <a:gd name="connsiteX36" fmla="*/ 449030 w 507670"/>
                    <a:gd name="connsiteY36" fmla="*/ 209002 h 235754"/>
                    <a:gd name="connsiteX37" fmla="*/ 436200 w 507670"/>
                    <a:gd name="connsiteY37" fmla="*/ 215736 h 235754"/>
                    <a:gd name="connsiteX38" fmla="*/ 300285 w 507670"/>
                    <a:gd name="connsiteY38" fmla="*/ 189563 h 235754"/>
                    <a:gd name="connsiteX39" fmla="*/ 290250 w 507670"/>
                    <a:gd name="connsiteY39" fmla="*/ 183719 h 235754"/>
                    <a:gd name="connsiteX40" fmla="*/ 289107 w 507670"/>
                    <a:gd name="connsiteY40" fmla="*/ 175460 h 235754"/>
                    <a:gd name="connsiteX41" fmla="*/ 287201 w 507670"/>
                    <a:gd name="connsiteY41" fmla="*/ 83219 h 235754"/>
                    <a:gd name="connsiteX42" fmla="*/ 287963 w 507670"/>
                    <a:gd name="connsiteY42" fmla="*/ 75596 h 235754"/>
                    <a:gd name="connsiteX43" fmla="*/ 294950 w 507670"/>
                    <a:gd name="connsiteY43" fmla="*/ 71276 h 235754"/>
                    <a:gd name="connsiteX44" fmla="*/ 481167 w 507670"/>
                    <a:gd name="connsiteY44" fmla="*/ 107995 h 235754"/>
                    <a:gd name="connsiteX45" fmla="*/ 489296 w 507670"/>
                    <a:gd name="connsiteY45" fmla="*/ 111934 h 235754"/>
                    <a:gd name="connsiteX46" fmla="*/ 487518 w 507670"/>
                    <a:gd name="connsiteY46" fmla="*/ 120700 h 235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07670" h="235754">
                      <a:moveTo>
                        <a:pt x="488153" y="90334"/>
                      </a:moveTo>
                      <a:cubicBezTo>
                        <a:pt x="483707" y="88937"/>
                        <a:pt x="346648" y="62764"/>
                        <a:pt x="300793" y="53489"/>
                      </a:cubicBezTo>
                      <a:cubicBezTo>
                        <a:pt x="283136" y="49931"/>
                        <a:pt x="270307" y="60477"/>
                        <a:pt x="269291" y="78137"/>
                      </a:cubicBezTo>
                      <a:lnTo>
                        <a:pt x="269037" y="90716"/>
                      </a:lnTo>
                      <a:cubicBezTo>
                        <a:pt x="256461" y="87920"/>
                        <a:pt x="244521" y="85761"/>
                        <a:pt x="232581" y="83601"/>
                      </a:cubicBezTo>
                      <a:cubicBezTo>
                        <a:pt x="233851" y="80424"/>
                        <a:pt x="235249" y="77375"/>
                        <a:pt x="236519" y="74834"/>
                      </a:cubicBezTo>
                      <a:cubicBezTo>
                        <a:pt x="243124" y="58571"/>
                        <a:pt x="237916" y="40784"/>
                        <a:pt x="217719" y="37861"/>
                      </a:cubicBezTo>
                      <a:cubicBezTo>
                        <a:pt x="207049" y="35701"/>
                        <a:pt x="35948" y="1143"/>
                        <a:pt x="31629" y="508"/>
                      </a:cubicBezTo>
                      <a:cubicBezTo>
                        <a:pt x="22229" y="-1017"/>
                        <a:pt x="13973" y="762"/>
                        <a:pt x="7494" y="7623"/>
                      </a:cubicBezTo>
                      <a:cubicBezTo>
                        <a:pt x="1016" y="14484"/>
                        <a:pt x="254" y="21980"/>
                        <a:pt x="0" y="30873"/>
                      </a:cubicBezTo>
                      <a:lnTo>
                        <a:pt x="1779" y="127561"/>
                      </a:lnTo>
                      <a:cubicBezTo>
                        <a:pt x="2160" y="141410"/>
                        <a:pt x="11432" y="151828"/>
                        <a:pt x="25151" y="154623"/>
                      </a:cubicBezTo>
                      <a:cubicBezTo>
                        <a:pt x="31375" y="156021"/>
                        <a:pt x="136424" y="175968"/>
                        <a:pt x="167291" y="182194"/>
                      </a:cubicBezTo>
                      <a:cubicBezTo>
                        <a:pt x="177961" y="184354"/>
                        <a:pt x="191425" y="177620"/>
                        <a:pt x="195363" y="168853"/>
                      </a:cubicBezTo>
                      <a:cubicBezTo>
                        <a:pt x="198666" y="161357"/>
                        <a:pt x="218608" y="116889"/>
                        <a:pt x="225214" y="101261"/>
                      </a:cubicBezTo>
                      <a:cubicBezTo>
                        <a:pt x="240329" y="104056"/>
                        <a:pt x="255445" y="107614"/>
                        <a:pt x="269799" y="110409"/>
                      </a:cubicBezTo>
                      <a:cubicBezTo>
                        <a:pt x="270561" y="134422"/>
                        <a:pt x="270688" y="157165"/>
                        <a:pt x="270815" y="180542"/>
                      </a:cubicBezTo>
                      <a:cubicBezTo>
                        <a:pt x="271196" y="193121"/>
                        <a:pt x="279834" y="204047"/>
                        <a:pt x="291774" y="206842"/>
                      </a:cubicBezTo>
                      <a:cubicBezTo>
                        <a:pt x="323911" y="213195"/>
                        <a:pt x="426928" y="233651"/>
                        <a:pt x="433279" y="235048"/>
                      </a:cubicBezTo>
                      <a:cubicBezTo>
                        <a:pt x="449030" y="237843"/>
                        <a:pt x="459191" y="232380"/>
                        <a:pt x="465162" y="218023"/>
                      </a:cubicBezTo>
                      <a:cubicBezTo>
                        <a:pt x="470497" y="205445"/>
                        <a:pt x="476467" y="192994"/>
                        <a:pt x="481802" y="180415"/>
                      </a:cubicBezTo>
                      <a:cubicBezTo>
                        <a:pt x="489804" y="161611"/>
                        <a:pt x="498442" y="142172"/>
                        <a:pt x="505682" y="123495"/>
                      </a:cubicBezTo>
                      <a:cubicBezTo>
                        <a:pt x="511780" y="108503"/>
                        <a:pt x="503269" y="93892"/>
                        <a:pt x="488153" y="90334"/>
                      </a:cubicBezTo>
                      <a:close/>
                      <a:moveTo>
                        <a:pt x="218990" y="68227"/>
                      </a:moveTo>
                      <a:cubicBezTo>
                        <a:pt x="206414" y="98339"/>
                        <a:pt x="193077" y="128323"/>
                        <a:pt x="179866" y="158308"/>
                      </a:cubicBezTo>
                      <a:cubicBezTo>
                        <a:pt x="177834" y="163263"/>
                        <a:pt x="173388" y="164534"/>
                        <a:pt x="168434" y="163771"/>
                      </a:cubicBezTo>
                      <a:cubicBezTo>
                        <a:pt x="136297" y="157419"/>
                        <a:pt x="45220" y="139123"/>
                        <a:pt x="31375" y="136836"/>
                      </a:cubicBezTo>
                      <a:cubicBezTo>
                        <a:pt x="26929" y="136074"/>
                        <a:pt x="24516" y="135438"/>
                        <a:pt x="23246" y="133533"/>
                      </a:cubicBezTo>
                      <a:cubicBezTo>
                        <a:pt x="21340" y="131627"/>
                        <a:pt x="20832" y="129086"/>
                        <a:pt x="20959" y="124639"/>
                      </a:cubicBezTo>
                      <a:cubicBezTo>
                        <a:pt x="20705" y="109520"/>
                        <a:pt x="19435" y="47517"/>
                        <a:pt x="19054" y="32398"/>
                      </a:cubicBezTo>
                      <a:lnTo>
                        <a:pt x="19181" y="29222"/>
                      </a:lnTo>
                      <a:cubicBezTo>
                        <a:pt x="19308" y="20328"/>
                        <a:pt x="21975" y="18549"/>
                        <a:pt x="30740" y="19947"/>
                      </a:cubicBezTo>
                      <a:cubicBezTo>
                        <a:pt x="70371" y="27697"/>
                        <a:pt x="191171" y="51710"/>
                        <a:pt x="211876" y="55395"/>
                      </a:cubicBezTo>
                      <a:cubicBezTo>
                        <a:pt x="215687" y="56157"/>
                        <a:pt x="218100" y="56792"/>
                        <a:pt x="219371" y="58698"/>
                      </a:cubicBezTo>
                      <a:cubicBezTo>
                        <a:pt x="221657" y="59460"/>
                        <a:pt x="221657" y="62637"/>
                        <a:pt x="218990" y="68227"/>
                      </a:cubicBezTo>
                      <a:close/>
                      <a:moveTo>
                        <a:pt x="487518" y="120700"/>
                      </a:moveTo>
                      <a:cubicBezTo>
                        <a:pt x="481548" y="135057"/>
                        <a:pt x="455635" y="193883"/>
                        <a:pt x="449030" y="209002"/>
                      </a:cubicBezTo>
                      <a:cubicBezTo>
                        <a:pt x="446362" y="215228"/>
                        <a:pt x="443187" y="217134"/>
                        <a:pt x="436200" y="215736"/>
                      </a:cubicBezTo>
                      <a:cubicBezTo>
                        <a:pt x="390853" y="207224"/>
                        <a:pt x="345632" y="198076"/>
                        <a:pt x="300285" y="189563"/>
                      </a:cubicBezTo>
                      <a:cubicBezTo>
                        <a:pt x="294569" y="188166"/>
                        <a:pt x="291520" y="186895"/>
                        <a:pt x="290250" y="183719"/>
                      </a:cubicBezTo>
                      <a:cubicBezTo>
                        <a:pt x="288979" y="181813"/>
                        <a:pt x="289107" y="179272"/>
                        <a:pt x="289107" y="175460"/>
                      </a:cubicBezTo>
                      <a:cubicBezTo>
                        <a:pt x="288472" y="144459"/>
                        <a:pt x="287836" y="114220"/>
                        <a:pt x="287201" y="83219"/>
                      </a:cubicBezTo>
                      <a:cubicBezTo>
                        <a:pt x="287201" y="80678"/>
                        <a:pt x="286693" y="78137"/>
                        <a:pt x="287963" y="75596"/>
                      </a:cubicBezTo>
                      <a:cubicBezTo>
                        <a:pt x="289234" y="73055"/>
                        <a:pt x="291266" y="70006"/>
                        <a:pt x="294950" y="71276"/>
                      </a:cubicBezTo>
                      <a:cubicBezTo>
                        <a:pt x="310065" y="74072"/>
                        <a:pt x="434549" y="98847"/>
                        <a:pt x="481167" y="107995"/>
                      </a:cubicBezTo>
                      <a:cubicBezTo>
                        <a:pt x="485613" y="108757"/>
                        <a:pt x="488026" y="110028"/>
                        <a:pt x="489296" y="111934"/>
                      </a:cubicBezTo>
                      <a:cubicBezTo>
                        <a:pt x="490185" y="113839"/>
                        <a:pt x="489550" y="116253"/>
                        <a:pt x="487518" y="120700"/>
                      </a:cubicBezTo>
                      <a:close/>
                    </a:path>
                  </a:pathLst>
                </a:custGeom>
                <a:solidFill>
                  <a:srgbClr val="707927"/>
                </a:solidFill>
                <a:ln w="12692" cap="flat">
                  <a:noFill/>
                  <a:prstDash val="solid"/>
                  <a:miter/>
                </a:ln>
              </p:spPr>
              <p:txBody>
                <a:bodyPr rtlCol="0" anchor="ctr"/>
                <a:lstStyle/>
                <a:p>
                  <a:endParaRPr lang="en-US"/>
                </a:p>
              </p:txBody>
            </p:sp>
            <p:sp>
              <p:nvSpPr>
                <p:cNvPr id="1738" name="Freeform 1737">
                  <a:extLst>
                    <a:ext uri="{FF2B5EF4-FFF2-40B4-BE49-F238E27FC236}">
                      <a16:creationId xmlns:a16="http://schemas.microsoft.com/office/drawing/2014/main" id="{AF251CBF-5F66-EC2A-3EAC-E1E4072D3460}"/>
                    </a:ext>
                  </a:extLst>
                </p:cNvPr>
                <p:cNvSpPr/>
                <p:nvPr/>
              </p:nvSpPr>
              <p:spPr>
                <a:xfrm>
                  <a:off x="5501319" y="784108"/>
                  <a:ext cx="123170" cy="48873"/>
                </a:xfrm>
                <a:custGeom>
                  <a:avLst/>
                  <a:gdLst>
                    <a:gd name="connsiteX0" fmla="*/ 64212 w 123170"/>
                    <a:gd name="connsiteY0" fmla="*/ 48853 h 48873"/>
                    <a:gd name="connsiteX1" fmla="*/ 51255 w 123170"/>
                    <a:gd name="connsiteY1" fmla="*/ 47710 h 48873"/>
                    <a:gd name="connsiteX2" fmla="*/ 446 w 123170"/>
                    <a:gd name="connsiteY2" fmla="*/ 8704 h 48873"/>
                    <a:gd name="connsiteX3" fmla="*/ 4002 w 123170"/>
                    <a:gd name="connsiteY3" fmla="*/ 446 h 48873"/>
                    <a:gd name="connsiteX4" fmla="*/ 12132 w 123170"/>
                    <a:gd name="connsiteY4" fmla="*/ 4003 h 48873"/>
                    <a:gd name="connsiteX5" fmla="*/ 53415 w 123170"/>
                    <a:gd name="connsiteY5" fmla="*/ 35258 h 48873"/>
                    <a:gd name="connsiteX6" fmla="*/ 113624 w 123170"/>
                    <a:gd name="connsiteY6" fmla="*/ 23570 h 48873"/>
                    <a:gd name="connsiteX7" fmla="*/ 122262 w 123170"/>
                    <a:gd name="connsiteY7" fmla="*/ 25730 h 48873"/>
                    <a:gd name="connsiteX8" fmla="*/ 120102 w 123170"/>
                    <a:gd name="connsiteY8" fmla="*/ 34369 h 48873"/>
                    <a:gd name="connsiteX9" fmla="*/ 64212 w 123170"/>
                    <a:gd name="connsiteY9" fmla="*/ 48853 h 4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170" h="48873">
                      <a:moveTo>
                        <a:pt x="64212" y="48853"/>
                      </a:moveTo>
                      <a:cubicBezTo>
                        <a:pt x="60020" y="48726"/>
                        <a:pt x="55701" y="48345"/>
                        <a:pt x="51255" y="47710"/>
                      </a:cubicBezTo>
                      <a:cubicBezTo>
                        <a:pt x="13529" y="40722"/>
                        <a:pt x="954" y="9975"/>
                        <a:pt x="446" y="8704"/>
                      </a:cubicBezTo>
                      <a:cubicBezTo>
                        <a:pt x="-824" y="5401"/>
                        <a:pt x="700" y="1843"/>
                        <a:pt x="4002" y="446"/>
                      </a:cubicBezTo>
                      <a:cubicBezTo>
                        <a:pt x="7178" y="-825"/>
                        <a:pt x="10862" y="700"/>
                        <a:pt x="12132" y="4003"/>
                      </a:cubicBezTo>
                      <a:cubicBezTo>
                        <a:pt x="12640" y="5147"/>
                        <a:pt x="22929" y="29541"/>
                        <a:pt x="53415" y="35258"/>
                      </a:cubicBezTo>
                      <a:cubicBezTo>
                        <a:pt x="85044" y="40468"/>
                        <a:pt x="113370" y="23697"/>
                        <a:pt x="113624" y="23570"/>
                      </a:cubicBezTo>
                      <a:cubicBezTo>
                        <a:pt x="116673" y="21791"/>
                        <a:pt x="120483" y="22680"/>
                        <a:pt x="122262" y="25730"/>
                      </a:cubicBezTo>
                      <a:cubicBezTo>
                        <a:pt x="124040" y="28652"/>
                        <a:pt x="123151" y="32590"/>
                        <a:pt x="120102" y="34369"/>
                      </a:cubicBezTo>
                      <a:cubicBezTo>
                        <a:pt x="119213" y="35004"/>
                        <a:pt x="94951" y="49488"/>
                        <a:pt x="64212" y="48853"/>
                      </a:cubicBezTo>
                      <a:close/>
                    </a:path>
                  </a:pathLst>
                </a:custGeom>
                <a:solidFill>
                  <a:srgbClr val="707927"/>
                </a:solidFill>
                <a:ln w="12692" cap="flat">
                  <a:noFill/>
                  <a:prstDash val="solid"/>
                  <a:miter/>
                </a:ln>
              </p:spPr>
              <p:txBody>
                <a:bodyPr rtlCol="0" anchor="ctr"/>
                <a:lstStyle/>
                <a:p>
                  <a:endParaRPr lang="en-US"/>
                </a:p>
              </p:txBody>
            </p:sp>
            <p:sp>
              <p:nvSpPr>
                <p:cNvPr id="1739" name="Freeform 1738">
                  <a:extLst>
                    <a:ext uri="{FF2B5EF4-FFF2-40B4-BE49-F238E27FC236}">
                      <a16:creationId xmlns:a16="http://schemas.microsoft.com/office/drawing/2014/main" id="{CFFFF329-A2EB-CFCE-199C-F685D55D6E93}"/>
                    </a:ext>
                  </a:extLst>
                </p:cNvPr>
                <p:cNvSpPr/>
                <p:nvPr/>
              </p:nvSpPr>
              <p:spPr>
                <a:xfrm>
                  <a:off x="5627017" y="386877"/>
                  <a:ext cx="120920" cy="130737"/>
                </a:xfrm>
                <a:custGeom>
                  <a:avLst/>
                  <a:gdLst>
                    <a:gd name="connsiteX0" fmla="*/ 120 w 120920"/>
                    <a:gd name="connsiteY0" fmla="*/ 130738 h 130737"/>
                    <a:gd name="connsiteX1" fmla="*/ 26541 w 120920"/>
                    <a:gd name="connsiteY1" fmla="*/ 44087 h 130737"/>
                    <a:gd name="connsiteX2" fmla="*/ 120919 w 120920"/>
                    <a:gd name="connsiteY2" fmla="*/ 0 h 130737"/>
                    <a:gd name="connsiteX3" fmla="*/ 86750 w 120920"/>
                    <a:gd name="connsiteY3" fmla="*/ 94655 h 130737"/>
                    <a:gd name="connsiteX4" fmla="*/ 120 w 120920"/>
                    <a:gd name="connsiteY4" fmla="*/ 130738 h 1307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20" h="130737">
                      <a:moveTo>
                        <a:pt x="120" y="130738"/>
                      </a:moveTo>
                      <a:cubicBezTo>
                        <a:pt x="120" y="130738"/>
                        <a:pt x="-3310" y="82712"/>
                        <a:pt x="26541" y="44087"/>
                      </a:cubicBezTo>
                      <a:cubicBezTo>
                        <a:pt x="56391" y="5590"/>
                        <a:pt x="120919" y="0"/>
                        <a:pt x="120919" y="0"/>
                      </a:cubicBezTo>
                      <a:cubicBezTo>
                        <a:pt x="120919" y="0"/>
                        <a:pt x="121555" y="61240"/>
                        <a:pt x="86750" y="94655"/>
                      </a:cubicBezTo>
                      <a:cubicBezTo>
                        <a:pt x="51945" y="128070"/>
                        <a:pt x="120" y="130738"/>
                        <a:pt x="120" y="130738"/>
                      </a:cubicBezTo>
                      <a:close/>
                    </a:path>
                  </a:pathLst>
                </a:custGeom>
                <a:solidFill>
                  <a:srgbClr val="CCC900"/>
                </a:solidFill>
                <a:ln w="12692" cap="flat">
                  <a:noFill/>
                  <a:prstDash val="solid"/>
                  <a:miter/>
                </a:ln>
              </p:spPr>
              <p:txBody>
                <a:bodyPr rtlCol="0" anchor="ctr"/>
                <a:lstStyle/>
                <a:p>
                  <a:endParaRPr lang="en-US"/>
                </a:p>
              </p:txBody>
            </p:sp>
            <p:sp>
              <p:nvSpPr>
                <p:cNvPr id="1740" name="Freeform 1739">
                  <a:extLst>
                    <a:ext uri="{FF2B5EF4-FFF2-40B4-BE49-F238E27FC236}">
                      <a16:creationId xmlns:a16="http://schemas.microsoft.com/office/drawing/2014/main" id="{49E8DFFD-378C-3B26-0E45-AA717D6808F0}"/>
                    </a:ext>
                  </a:extLst>
                </p:cNvPr>
                <p:cNvSpPr/>
                <p:nvPr/>
              </p:nvSpPr>
              <p:spPr>
                <a:xfrm rot="-4655803">
                  <a:off x="5442708" y="658097"/>
                  <a:ext cx="60719" cy="44216"/>
                </a:xfrm>
                <a:custGeom>
                  <a:avLst/>
                  <a:gdLst>
                    <a:gd name="connsiteX0" fmla="*/ 60720 w 60719"/>
                    <a:gd name="connsiteY0" fmla="*/ 22108 h 44216"/>
                    <a:gd name="connsiteX1" fmla="*/ 30360 w 60719"/>
                    <a:gd name="connsiteY1" fmla="*/ 44216 h 44216"/>
                    <a:gd name="connsiteX2" fmla="*/ 0 w 60719"/>
                    <a:gd name="connsiteY2" fmla="*/ 22108 h 44216"/>
                    <a:gd name="connsiteX3" fmla="*/ 30360 w 60719"/>
                    <a:gd name="connsiteY3" fmla="*/ 0 h 44216"/>
                    <a:gd name="connsiteX4" fmla="*/ 60720 w 60719"/>
                    <a:gd name="connsiteY4" fmla="*/ 22108 h 44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719" h="44216">
                      <a:moveTo>
                        <a:pt x="60720" y="22108"/>
                      </a:moveTo>
                      <a:cubicBezTo>
                        <a:pt x="60720" y="34318"/>
                        <a:pt x="47128" y="44216"/>
                        <a:pt x="30360" y="44216"/>
                      </a:cubicBezTo>
                      <a:cubicBezTo>
                        <a:pt x="13593" y="44216"/>
                        <a:pt x="0" y="34318"/>
                        <a:pt x="0" y="22108"/>
                      </a:cubicBezTo>
                      <a:cubicBezTo>
                        <a:pt x="0" y="9898"/>
                        <a:pt x="13592" y="0"/>
                        <a:pt x="30360" y="0"/>
                      </a:cubicBezTo>
                      <a:cubicBezTo>
                        <a:pt x="47127" y="0"/>
                        <a:pt x="60720" y="9898"/>
                        <a:pt x="60720" y="22108"/>
                      </a:cubicBezTo>
                      <a:close/>
                    </a:path>
                  </a:pathLst>
                </a:custGeom>
                <a:solidFill>
                  <a:srgbClr val="707927"/>
                </a:solidFill>
                <a:ln w="12693" cap="flat">
                  <a:noFill/>
                  <a:prstDash val="solid"/>
                  <a:miter/>
                </a:ln>
              </p:spPr>
              <p:txBody>
                <a:bodyPr rtlCol="0" anchor="ctr"/>
                <a:lstStyle/>
                <a:p>
                  <a:endParaRPr lang="en-US"/>
                </a:p>
              </p:txBody>
            </p:sp>
            <p:sp>
              <p:nvSpPr>
                <p:cNvPr id="1741" name="Freeform 1740">
                  <a:extLst>
                    <a:ext uri="{FF2B5EF4-FFF2-40B4-BE49-F238E27FC236}">
                      <a16:creationId xmlns:a16="http://schemas.microsoft.com/office/drawing/2014/main" id="{C319E1E2-1068-570D-2EE8-0948F90216CF}"/>
                    </a:ext>
                  </a:extLst>
                </p:cNvPr>
                <p:cNvSpPr/>
                <p:nvPr/>
              </p:nvSpPr>
              <p:spPr>
                <a:xfrm rot="-4655803">
                  <a:off x="5662180" y="701565"/>
                  <a:ext cx="60719" cy="44216"/>
                </a:xfrm>
                <a:custGeom>
                  <a:avLst/>
                  <a:gdLst>
                    <a:gd name="connsiteX0" fmla="*/ 60720 w 60719"/>
                    <a:gd name="connsiteY0" fmla="*/ 22108 h 44216"/>
                    <a:gd name="connsiteX1" fmla="*/ 30360 w 60719"/>
                    <a:gd name="connsiteY1" fmla="*/ 44216 h 44216"/>
                    <a:gd name="connsiteX2" fmla="*/ 0 w 60719"/>
                    <a:gd name="connsiteY2" fmla="*/ 22108 h 44216"/>
                    <a:gd name="connsiteX3" fmla="*/ 30360 w 60719"/>
                    <a:gd name="connsiteY3" fmla="*/ 0 h 44216"/>
                    <a:gd name="connsiteX4" fmla="*/ 60720 w 60719"/>
                    <a:gd name="connsiteY4" fmla="*/ 22108 h 44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719" h="44216">
                      <a:moveTo>
                        <a:pt x="60720" y="22108"/>
                      </a:moveTo>
                      <a:cubicBezTo>
                        <a:pt x="60720" y="34318"/>
                        <a:pt x="47128" y="44216"/>
                        <a:pt x="30360" y="44216"/>
                      </a:cubicBezTo>
                      <a:cubicBezTo>
                        <a:pt x="13593" y="44216"/>
                        <a:pt x="0" y="34318"/>
                        <a:pt x="0" y="22108"/>
                      </a:cubicBezTo>
                      <a:cubicBezTo>
                        <a:pt x="0" y="9898"/>
                        <a:pt x="13592" y="0"/>
                        <a:pt x="30360" y="0"/>
                      </a:cubicBezTo>
                      <a:cubicBezTo>
                        <a:pt x="47127" y="0"/>
                        <a:pt x="60720" y="9898"/>
                        <a:pt x="60720" y="22108"/>
                      </a:cubicBezTo>
                      <a:close/>
                    </a:path>
                  </a:pathLst>
                </a:custGeom>
                <a:solidFill>
                  <a:srgbClr val="707927"/>
                </a:solidFill>
                <a:ln w="12693" cap="flat">
                  <a:noFill/>
                  <a:prstDash val="solid"/>
                  <a:miter/>
                </a:ln>
              </p:spPr>
              <p:txBody>
                <a:bodyPr rtlCol="0" anchor="ctr"/>
                <a:lstStyle/>
                <a:p>
                  <a:endParaRPr lang="en-US"/>
                </a:p>
              </p:txBody>
            </p:sp>
          </p:grpSp>
          <p:sp>
            <p:nvSpPr>
              <p:cNvPr id="1730" name="Freeform 1729">
                <a:extLst>
                  <a:ext uri="{FF2B5EF4-FFF2-40B4-BE49-F238E27FC236}">
                    <a16:creationId xmlns:a16="http://schemas.microsoft.com/office/drawing/2014/main" id="{156298D4-BF4D-DA1D-715A-C92EC698FBB0}"/>
                  </a:ext>
                </a:extLst>
              </p:cNvPr>
              <p:cNvSpPr/>
              <p:nvPr/>
            </p:nvSpPr>
            <p:spPr>
              <a:xfrm>
                <a:off x="5176949" y="443008"/>
                <a:ext cx="45759" cy="350750"/>
              </a:xfrm>
              <a:custGeom>
                <a:avLst/>
                <a:gdLst>
                  <a:gd name="connsiteX0" fmla="*/ 29485 w 45759"/>
                  <a:gd name="connsiteY0" fmla="*/ 350694 h 350750"/>
                  <a:gd name="connsiteX1" fmla="*/ 14115 w 45759"/>
                  <a:gd name="connsiteY1" fmla="*/ 335574 h 350750"/>
                  <a:gd name="connsiteX2" fmla="*/ 15 w 45759"/>
                  <a:gd name="connsiteY2" fmla="*/ 16543 h 350750"/>
                  <a:gd name="connsiteX3" fmla="*/ 15131 w 45759"/>
                  <a:gd name="connsiteY3" fmla="*/ 27 h 350750"/>
                  <a:gd name="connsiteX4" fmla="*/ 31644 w 45759"/>
                  <a:gd name="connsiteY4" fmla="*/ 15146 h 350750"/>
                  <a:gd name="connsiteX5" fmla="*/ 45744 w 45759"/>
                  <a:gd name="connsiteY5" fmla="*/ 334177 h 350750"/>
                  <a:gd name="connsiteX6" fmla="*/ 30628 w 45759"/>
                  <a:gd name="connsiteY6" fmla="*/ 350694 h 350750"/>
                  <a:gd name="connsiteX7" fmla="*/ 29485 w 45759"/>
                  <a:gd name="connsiteY7" fmla="*/ 350694 h 350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59" h="350750">
                    <a:moveTo>
                      <a:pt x="29485" y="350694"/>
                    </a:moveTo>
                    <a:cubicBezTo>
                      <a:pt x="21228" y="350567"/>
                      <a:pt x="14496" y="343960"/>
                      <a:pt x="14115" y="335574"/>
                    </a:cubicBezTo>
                    <a:lnTo>
                      <a:pt x="15" y="16543"/>
                    </a:lnTo>
                    <a:cubicBezTo>
                      <a:pt x="-366" y="7777"/>
                      <a:pt x="6367" y="408"/>
                      <a:pt x="15131" y="27"/>
                    </a:cubicBezTo>
                    <a:cubicBezTo>
                      <a:pt x="23769" y="-482"/>
                      <a:pt x="31263" y="6379"/>
                      <a:pt x="31644" y="15146"/>
                    </a:cubicBezTo>
                    <a:lnTo>
                      <a:pt x="45744" y="334177"/>
                    </a:lnTo>
                    <a:cubicBezTo>
                      <a:pt x="46125" y="342944"/>
                      <a:pt x="39393" y="350313"/>
                      <a:pt x="30628" y="350694"/>
                    </a:cubicBezTo>
                    <a:cubicBezTo>
                      <a:pt x="30247" y="350694"/>
                      <a:pt x="29866" y="350821"/>
                      <a:pt x="29485" y="350694"/>
                    </a:cubicBezTo>
                    <a:close/>
                  </a:path>
                </a:pathLst>
              </a:custGeom>
              <a:solidFill>
                <a:srgbClr val="005DA2"/>
              </a:solidFill>
              <a:ln w="12692" cap="flat">
                <a:noFill/>
                <a:prstDash val="solid"/>
                <a:miter/>
              </a:ln>
            </p:spPr>
            <p:txBody>
              <a:bodyPr rtlCol="0" anchor="ctr"/>
              <a:lstStyle/>
              <a:p>
                <a:endParaRPr lang="en-US"/>
              </a:p>
            </p:txBody>
          </p:sp>
          <p:grpSp>
            <p:nvGrpSpPr>
              <p:cNvPr id="1731" name="Graphic 4">
                <a:extLst>
                  <a:ext uri="{FF2B5EF4-FFF2-40B4-BE49-F238E27FC236}">
                    <a16:creationId xmlns:a16="http://schemas.microsoft.com/office/drawing/2014/main" id="{D0C29C4D-6D96-5DDC-9BD8-F447E1AABAB2}"/>
                  </a:ext>
                </a:extLst>
              </p:cNvPr>
              <p:cNvGrpSpPr/>
              <p:nvPr/>
            </p:nvGrpSpPr>
            <p:grpSpPr>
              <a:xfrm>
                <a:off x="4826498" y="598675"/>
                <a:ext cx="60978" cy="65209"/>
                <a:chOff x="4826498" y="598675"/>
                <a:chExt cx="60978" cy="65209"/>
              </a:xfrm>
            </p:grpSpPr>
            <p:sp>
              <p:nvSpPr>
                <p:cNvPr id="1732" name="Freeform 1731">
                  <a:extLst>
                    <a:ext uri="{FF2B5EF4-FFF2-40B4-BE49-F238E27FC236}">
                      <a16:creationId xmlns:a16="http://schemas.microsoft.com/office/drawing/2014/main" id="{258578A2-F67D-770A-FA51-8DFF9DEF333B}"/>
                    </a:ext>
                  </a:extLst>
                </p:cNvPr>
                <p:cNvSpPr/>
                <p:nvPr/>
              </p:nvSpPr>
              <p:spPr>
                <a:xfrm>
                  <a:off x="4826498" y="661104"/>
                  <a:ext cx="2548" cy="2780"/>
                </a:xfrm>
                <a:custGeom>
                  <a:avLst/>
                  <a:gdLst>
                    <a:gd name="connsiteX0" fmla="*/ 2548 w 2548"/>
                    <a:gd name="connsiteY0" fmla="*/ 1860 h 2780"/>
                    <a:gd name="connsiteX1" fmla="*/ 2548 w 2548"/>
                    <a:gd name="connsiteY1" fmla="*/ 2749 h 2780"/>
                    <a:gd name="connsiteX2" fmla="*/ 7 w 2548"/>
                    <a:gd name="connsiteY2" fmla="*/ 1225 h 2780"/>
                    <a:gd name="connsiteX3" fmla="*/ 516 w 2548"/>
                    <a:gd name="connsiteY3" fmla="*/ 81 h 2780"/>
                    <a:gd name="connsiteX4" fmla="*/ 2548 w 2548"/>
                    <a:gd name="connsiteY4" fmla="*/ 1860 h 2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8" h="2780">
                      <a:moveTo>
                        <a:pt x="2548" y="1860"/>
                      </a:moveTo>
                      <a:cubicBezTo>
                        <a:pt x="2548" y="2114"/>
                        <a:pt x="2421" y="2368"/>
                        <a:pt x="2548" y="2749"/>
                      </a:cubicBezTo>
                      <a:cubicBezTo>
                        <a:pt x="1405" y="2749"/>
                        <a:pt x="-119" y="3130"/>
                        <a:pt x="7" y="1225"/>
                      </a:cubicBezTo>
                      <a:cubicBezTo>
                        <a:pt x="7" y="844"/>
                        <a:pt x="262" y="208"/>
                        <a:pt x="516" y="81"/>
                      </a:cubicBezTo>
                      <a:cubicBezTo>
                        <a:pt x="2167" y="-427"/>
                        <a:pt x="1659" y="1606"/>
                        <a:pt x="2548" y="1860"/>
                      </a:cubicBezTo>
                      <a:close/>
                    </a:path>
                  </a:pathLst>
                </a:custGeom>
                <a:solidFill>
                  <a:srgbClr val="005DA2"/>
                </a:solidFill>
                <a:ln w="12692" cap="flat">
                  <a:noFill/>
                  <a:prstDash val="solid"/>
                  <a:miter/>
                </a:ln>
              </p:spPr>
              <p:txBody>
                <a:bodyPr rtlCol="0" anchor="ctr"/>
                <a:lstStyle/>
                <a:p>
                  <a:endParaRPr lang="en-US"/>
                </a:p>
              </p:txBody>
            </p:sp>
            <p:sp>
              <p:nvSpPr>
                <p:cNvPr id="1733" name="Freeform 1732">
                  <a:extLst>
                    <a:ext uri="{FF2B5EF4-FFF2-40B4-BE49-F238E27FC236}">
                      <a16:creationId xmlns:a16="http://schemas.microsoft.com/office/drawing/2014/main" id="{7FA677A3-222F-5D01-EA69-B481B86EEF28}"/>
                    </a:ext>
                  </a:extLst>
                </p:cNvPr>
                <p:cNvSpPr/>
                <p:nvPr/>
              </p:nvSpPr>
              <p:spPr>
                <a:xfrm>
                  <a:off x="4887223" y="598675"/>
                  <a:ext cx="253" cy="254"/>
                </a:xfrm>
                <a:custGeom>
                  <a:avLst/>
                  <a:gdLst>
                    <a:gd name="connsiteX0" fmla="*/ 0 w 253"/>
                    <a:gd name="connsiteY0" fmla="*/ 0 h 254"/>
                    <a:gd name="connsiteX1" fmla="*/ 254 w 253"/>
                    <a:gd name="connsiteY1" fmla="*/ 254 h 254"/>
                    <a:gd name="connsiteX2" fmla="*/ 0 w 253"/>
                    <a:gd name="connsiteY2" fmla="*/ 0 h 254"/>
                    <a:gd name="connsiteX3" fmla="*/ 0 w 253"/>
                    <a:gd name="connsiteY3" fmla="*/ 0 h 254"/>
                  </a:gdLst>
                  <a:ahLst/>
                  <a:cxnLst>
                    <a:cxn ang="0">
                      <a:pos x="connsiteX0" y="connsiteY0"/>
                    </a:cxn>
                    <a:cxn ang="0">
                      <a:pos x="connsiteX1" y="connsiteY1"/>
                    </a:cxn>
                    <a:cxn ang="0">
                      <a:pos x="connsiteX2" y="connsiteY2"/>
                    </a:cxn>
                    <a:cxn ang="0">
                      <a:pos x="connsiteX3" y="connsiteY3"/>
                    </a:cxn>
                  </a:cxnLst>
                  <a:rect l="l" t="t" r="r" b="b"/>
                  <a:pathLst>
                    <a:path w="253" h="254">
                      <a:moveTo>
                        <a:pt x="0" y="0"/>
                      </a:moveTo>
                      <a:cubicBezTo>
                        <a:pt x="127" y="127"/>
                        <a:pt x="254" y="127"/>
                        <a:pt x="254" y="254"/>
                      </a:cubicBezTo>
                      <a:cubicBezTo>
                        <a:pt x="254" y="127"/>
                        <a:pt x="127" y="0"/>
                        <a:pt x="0" y="0"/>
                      </a:cubicBezTo>
                      <a:cubicBezTo>
                        <a:pt x="0" y="0"/>
                        <a:pt x="0" y="0"/>
                        <a:pt x="0" y="0"/>
                      </a:cubicBezTo>
                      <a:close/>
                    </a:path>
                  </a:pathLst>
                </a:custGeom>
                <a:solidFill>
                  <a:srgbClr val="FAF9FA"/>
                </a:solidFill>
                <a:ln w="12692" cap="flat">
                  <a:noFill/>
                  <a:prstDash val="solid"/>
                  <a:miter/>
                </a:ln>
              </p:spPr>
              <p:txBody>
                <a:bodyPr rtlCol="0" anchor="ctr"/>
                <a:lstStyle/>
                <a:p>
                  <a:endParaRPr lang="en-US"/>
                </a:p>
              </p:txBody>
            </p:sp>
          </p:grpSp>
        </p:grpSp>
      </p:grpSp>
      <p:sp>
        <p:nvSpPr>
          <p:cNvPr id="1823" name="TextBox 12">
            <a:extLst>
              <a:ext uri="{FF2B5EF4-FFF2-40B4-BE49-F238E27FC236}">
                <a16:creationId xmlns:a16="http://schemas.microsoft.com/office/drawing/2014/main" id="{871954D2-9032-A2AE-AAD4-7B7973980444}"/>
              </a:ext>
            </a:extLst>
          </p:cNvPr>
          <p:cNvSpPr txBox="1"/>
          <p:nvPr/>
        </p:nvSpPr>
        <p:spPr>
          <a:xfrm>
            <a:off x="592518" y="2054776"/>
            <a:ext cx="3896431" cy="877163"/>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Individual Liberty means we all have the freedom to make our own choices. We show kindness to everyone.</a:t>
            </a:r>
          </a:p>
        </p:txBody>
      </p:sp>
      <p:sp>
        <p:nvSpPr>
          <p:cNvPr id="1824" name="Freeform 1823">
            <a:extLst>
              <a:ext uri="{FF2B5EF4-FFF2-40B4-BE49-F238E27FC236}">
                <a16:creationId xmlns:a16="http://schemas.microsoft.com/office/drawing/2014/main" id="{4A520EFF-6DB3-6955-9B21-4DD1C8A33CEF}"/>
              </a:ext>
            </a:extLst>
          </p:cNvPr>
          <p:cNvSpPr/>
          <p:nvPr/>
        </p:nvSpPr>
        <p:spPr>
          <a:xfrm>
            <a:off x="609564" y="1156661"/>
            <a:ext cx="1498015" cy="351673"/>
          </a:xfrm>
          <a:custGeom>
            <a:avLst/>
            <a:gdLst>
              <a:gd name="connsiteX0" fmla="*/ 5333 w 2702024"/>
              <a:gd name="connsiteY0" fmla="*/ 204754 h 1467029"/>
              <a:gd name="connsiteX1" fmla="*/ 48648 w 2702024"/>
              <a:gd name="connsiteY1" fmla="*/ 56864 h 1467029"/>
              <a:gd name="connsiteX2" fmla="*/ 193202 w 2702024"/>
              <a:gd name="connsiteY2" fmla="*/ 23576 h 1467029"/>
              <a:gd name="connsiteX3" fmla="*/ 1980428 w 2702024"/>
              <a:gd name="connsiteY3" fmla="*/ 833 h 1467029"/>
              <a:gd name="connsiteX4" fmla="*/ 2343844 w 2702024"/>
              <a:gd name="connsiteY4" fmla="*/ 5026 h 1467029"/>
              <a:gd name="connsiteX5" fmla="*/ 2677917 w 2702024"/>
              <a:gd name="connsiteY5" fmla="*/ 168290 h 1467029"/>
              <a:gd name="connsiteX6" fmla="*/ 2693033 w 2702024"/>
              <a:gd name="connsiteY6" fmla="*/ 1163626 h 1467029"/>
              <a:gd name="connsiteX7" fmla="*/ 2685157 w 2702024"/>
              <a:gd name="connsiteY7" fmla="*/ 1239349 h 1467029"/>
              <a:gd name="connsiteX8" fmla="*/ 2212882 w 2702024"/>
              <a:gd name="connsiteY8" fmla="*/ 1432217 h 1467029"/>
              <a:gd name="connsiteX9" fmla="*/ 593200 w 2702024"/>
              <a:gd name="connsiteY9" fmla="*/ 1456484 h 1467029"/>
              <a:gd name="connsiteX10" fmla="*/ 114447 w 2702024"/>
              <a:gd name="connsiteY10" fmla="*/ 1444414 h 1467029"/>
              <a:gd name="connsiteX11" fmla="*/ 49157 w 2702024"/>
              <a:gd name="connsiteY11" fmla="*/ 1386858 h 1467029"/>
              <a:gd name="connsiteX12" fmla="*/ 12193 w 2702024"/>
              <a:gd name="connsiteY12" fmla="*/ 1244178 h 1467029"/>
              <a:gd name="connsiteX13" fmla="*/ 4444 w 2702024"/>
              <a:gd name="connsiteY13" fmla="*/ 944078 h 1467029"/>
              <a:gd name="connsiteX14" fmla="*/ 1268 w 2702024"/>
              <a:gd name="connsiteY14" fmla="*/ 482874 h 1467029"/>
              <a:gd name="connsiteX15" fmla="*/ 5333 w 2702024"/>
              <a:gd name="connsiteY15" fmla="*/ 204754 h 1467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02024" h="1467029">
                <a:moveTo>
                  <a:pt x="5333" y="204754"/>
                </a:moveTo>
                <a:cubicBezTo>
                  <a:pt x="4698" y="133604"/>
                  <a:pt x="22608" y="72745"/>
                  <a:pt x="48648" y="56864"/>
                </a:cubicBezTo>
                <a:cubicBezTo>
                  <a:pt x="79515" y="38060"/>
                  <a:pt x="127149" y="24592"/>
                  <a:pt x="193202" y="23576"/>
                </a:cubicBezTo>
                <a:cubicBezTo>
                  <a:pt x="627369" y="16461"/>
                  <a:pt x="1907263" y="2993"/>
                  <a:pt x="1980428" y="833"/>
                </a:cubicBezTo>
                <a:cubicBezTo>
                  <a:pt x="2067694" y="-1708"/>
                  <a:pt x="2111009" y="2104"/>
                  <a:pt x="2343844" y="5026"/>
                </a:cubicBezTo>
                <a:cubicBezTo>
                  <a:pt x="2576679" y="7948"/>
                  <a:pt x="2656069" y="85832"/>
                  <a:pt x="2677917" y="168290"/>
                </a:cubicBezTo>
                <a:cubicBezTo>
                  <a:pt x="2720469" y="329520"/>
                  <a:pt x="2693922" y="984607"/>
                  <a:pt x="2693033" y="1163626"/>
                </a:cubicBezTo>
                <a:cubicBezTo>
                  <a:pt x="2692905" y="1190434"/>
                  <a:pt x="2690492" y="1217115"/>
                  <a:pt x="2685157" y="1239349"/>
                </a:cubicBezTo>
                <a:cubicBezTo>
                  <a:pt x="2638158" y="1430692"/>
                  <a:pt x="2414215" y="1426245"/>
                  <a:pt x="2212882" y="1432217"/>
                </a:cubicBezTo>
                <a:cubicBezTo>
                  <a:pt x="1994401" y="1438696"/>
                  <a:pt x="821081" y="1446701"/>
                  <a:pt x="593200" y="1456484"/>
                </a:cubicBezTo>
                <a:cubicBezTo>
                  <a:pt x="365319" y="1466267"/>
                  <a:pt x="174783" y="1478845"/>
                  <a:pt x="114447" y="1444414"/>
                </a:cubicBezTo>
                <a:cubicBezTo>
                  <a:pt x="102125" y="1437426"/>
                  <a:pt x="62367" y="1404265"/>
                  <a:pt x="49157" y="1386858"/>
                </a:cubicBezTo>
                <a:cubicBezTo>
                  <a:pt x="14098" y="1340611"/>
                  <a:pt x="7111" y="1294999"/>
                  <a:pt x="12193" y="1244178"/>
                </a:cubicBezTo>
                <a:cubicBezTo>
                  <a:pt x="12827" y="1237317"/>
                  <a:pt x="8509" y="1084217"/>
                  <a:pt x="4444" y="944078"/>
                </a:cubicBezTo>
                <a:cubicBezTo>
                  <a:pt x="-129" y="790343"/>
                  <a:pt x="-1145" y="636354"/>
                  <a:pt x="1268" y="482874"/>
                </a:cubicBezTo>
                <a:lnTo>
                  <a:pt x="5333" y="204754"/>
                </a:lnTo>
                <a:close/>
              </a:path>
            </a:pathLst>
          </a:custGeom>
          <a:solidFill>
            <a:schemeClr val="accent2">
              <a:lumMod val="75000"/>
            </a:schemeClr>
          </a:solidFill>
          <a:ln w="12692" cap="flat">
            <a:noFill/>
            <a:prstDash val="solid"/>
            <a:miter/>
          </a:ln>
        </p:spPr>
        <p:txBody>
          <a:bodyPr rtlCol="0" anchor="ctr"/>
          <a:lstStyle/>
          <a:p>
            <a:endParaRPr lang="en-US"/>
          </a:p>
        </p:txBody>
      </p:sp>
      <p:sp>
        <p:nvSpPr>
          <p:cNvPr id="1825" name="TextBox 13">
            <a:extLst>
              <a:ext uri="{FF2B5EF4-FFF2-40B4-BE49-F238E27FC236}">
                <a16:creationId xmlns:a16="http://schemas.microsoft.com/office/drawing/2014/main" id="{95392E78-85A9-DA44-10D0-63E974AB0DC1}"/>
              </a:ext>
            </a:extLst>
          </p:cNvPr>
          <p:cNvSpPr txBox="1"/>
          <p:nvPr/>
        </p:nvSpPr>
        <p:spPr>
          <a:xfrm>
            <a:off x="592517" y="1169483"/>
            <a:ext cx="4733307" cy="843885"/>
          </a:xfrm>
          <a:prstGeom prst="rect">
            <a:avLst/>
          </a:prstGeom>
        </p:spPr>
        <p:txBody>
          <a:bodyPr wrap="square" lIns="0" tIns="0" rIns="0" bIns="0" rtlCol="0" anchor="t">
            <a:spAutoFit/>
          </a:bodyPr>
          <a:lstStyle/>
          <a:p>
            <a:pPr>
              <a:lnSpc>
                <a:spcPct val="110000"/>
              </a:lnSpc>
            </a:pPr>
            <a:r>
              <a:rPr lang="en-US" sz="2000" dirty="0">
                <a:solidFill>
                  <a:srgbClr val="FFFFFF"/>
                </a:solidFill>
                <a:latin typeface="Londrina Solid"/>
                <a:ea typeface="Londrina Solid"/>
                <a:cs typeface="Londrina Solid"/>
                <a:sym typeface="Londrina Solid"/>
              </a:rPr>
              <a:t>  British Values</a:t>
            </a:r>
            <a:br>
              <a:rPr lang="en-US" sz="3200" dirty="0">
                <a:solidFill>
                  <a:schemeClr val="accent1">
                    <a:lumMod val="75000"/>
                  </a:schemeClr>
                </a:solidFill>
                <a:latin typeface="Londrina Solid"/>
                <a:ea typeface="Londrina Solid"/>
                <a:cs typeface="Londrina Solid"/>
                <a:sym typeface="Londrina Solid"/>
              </a:rPr>
            </a:br>
            <a:r>
              <a:rPr lang="en-US" sz="3200" dirty="0">
                <a:solidFill>
                  <a:schemeClr val="accent1">
                    <a:lumMod val="75000"/>
                  </a:schemeClr>
                </a:solidFill>
                <a:latin typeface="Londrina Solid"/>
                <a:ea typeface="Londrina Solid"/>
                <a:cs typeface="Londrina Solid"/>
                <a:sym typeface="Londrina Solid"/>
              </a:rPr>
              <a:t>Individual Liberty</a:t>
            </a:r>
          </a:p>
        </p:txBody>
      </p:sp>
    </p:spTree>
    <p:extLst>
      <p:ext uri="{BB962C8B-B14F-4D97-AF65-F5344CB8AC3E}">
        <p14:creationId xmlns:p14="http://schemas.microsoft.com/office/powerpoint/2010/main" val="1737826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78573252-E798-2545-47F9-15EB4556C32F}"/>
            </a:ext>
          </a:extLst>
        </p:cNvPr>
        <p:cNvGrpSpPr/>
        <p:nvPr/>
      </p:nvGrpSpPr>
      <p:grpSpPr>
        <a:xfrm>
          <a:off x="0" y="0"/>
          <a:ext cx="0" cy="0"/>
          <a:chOff x="0" y="0"/>
          <a:chExt cx="0" cy="0"/>
        </a:xfrm>
      </p:grpSpPr>
      <p:grpSp>
        <p:nvGrpSpPr>
          <p:cNvPr id="1167" name="Group 1166">
            <a:extLst>
              <a:ext uri="{FF2B5EF4-FFF2-40B4-BE49-F238E27FC236}">
                <a16:creationId xmlns:a16="http://schemas.microsoft.com/office/drawing/2014/main" id="{FED01EEB-0ABA-69C0-8F00-3AE565B0B943}"/>
              </a:ext>
            </a:extLst>
          </p:cNvPr>
          <p:cNvGrpSpPr/>
          <p:nvPr/>
        </p:nvGrpSpPr>
        <p:grpSpPr>
          <a:xfrm>
            <a:off x="356999" y="974435"/>
            <a:ext cx="4679631" cy="2266043"/>
            <a:chOff x="356999" y="974435"/>
            <a:chExt cx="4679631" cy="2266043"/>
          </a:xfrm>
        </p:grpSpPr>
        <p:sp>
          <p:nvSpPr>
            <p:cNvPr id="1168" name="Freeform 1167">
              <a:extLst>
                <a:ext uri="{FF2B5EF4-FFF2-40B4-BE49-F238E27FC236}">
                  <a16:creationId xmlns:a16="http://schemas.microsoft.com/office/drawing/2014/main" id="{12B2BC52-5D8F-82A9-19FF-90B0DF61035D}"/>
                </a:ext>
              </a:extLst>
            </p:cNvPr>
            <p:cNvSpPr/>
            <p:nvPr/>
          </p:nvSpPr>
          <p:spPr>
            <a:xfrm rot="37129">
              <a:off x="357008" y="974435"/>
              <a:ext cx="4679622" cy="2266042"/>
            </a:xfrm>
            <a:custGeom>
              <a:avLst/>
              <a:gdLst>
                <a:gd name="connsiteX0" fmla="*/ 2594401 w 4679622"/>
                <a:gd name="connsiteY0" fmla="*/ 1684 h 2266042"/>
                <a:gd name="connsiteX1" fmla="*/ 4157437 w 4679622"/>
                <a:gd name="connsiteY1" fmla="*/ 43522 h 2266042"/>
                <a:gd name="connsiteX2" fmla="*/ 4671134 w 4679622"/>
                <a:gd name="connsiteY2" fmla="*/ 770706 h 2266042"/>
                <a:gd name="connsiteX3" fmla="*/ 4653524 w 4679622"/>
                <a:gd name="connsiteY3" fmla="*/ 1680670 h 2266042"/>
                <a:gd name="connsiteX4" fmla="*/ 4098415 w 4679622"/>
                <a:gd name="connsiteY4" fmla="*/ 2156229 h 2266042"/>
                <a:gd name="connsiteX5" fmla="*/ 442994 w 4679622"/>
                <a:gd name="connsiteY5" fmla="*/ 2261262 h 2266042"/>
                <a:gd name="connsiteX6" fmla="*/ 16702 w 4679622"/>
                <a:gd name="connsiteY6" fmla="*/ 1701405 h 2266042"/>
                <a:gd name="connsiteX7" fmla="*/ 22314 w 4679622"/>
                <a:gd name="connsiteY7" fmla="*/ 527441 h 2266042"/>
                <a:gd name="connsiteX8" fmla="*/ 491530 w 4679622"/>
                <a:gd name="connsiteY8" fmla="*/ 67485 h 2266042"/>
                <a:gd name="connsiteX9" fmla="*/ 2594401 w 4679622"/>
                <a:gd name="connsiteY9" fmla="*/ 1684 h 226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9622" h="2266042">
                  <a:moveTo>
                    <a:pt x="2594401" y="1684"/>
                  </a:moveTo>
                  <a:cubicBezTo>
                    <a:pt x="3304546" y="-4288"/>
                    <a:pt x="3964434" y="4717"/>
                    <a:pt x="4157437" y="43522"/>
                  </a:cubicBezTo>
                  <a:cubicBezTo>
                    <a:pt x="4598587" y="132221"/>
                    <a:pt x="4655899" y="489301"/>
                    <a:pt x="4671134" y="770706"/>
                  </a:cubicBezTo>
                  <a:cubicBezTo>
                    <a:pt x="4686369" y="1052110"/>
                    <a:pt x="4681447" y="1450480"/>
                    <a:pt x="4653524" y="1680670"/>
                  </a:cubicBezTo>
                  <a:cubicBezTo>
                    <a:pt x="4625602" y="1910861"/>
                    <a:pt x="4538060" y="2109190"/>
                    <a:pt x="4098415" y="2156229"/>
                  </a:cubicBezTo>
                  <a:cubicBezTo>
                    <a:pt x="3658771" y="2203267"/>
                    <a:pt x="702503" y="2286901"/>
                    <a:pt x="442994" y="2261262"/>
                  </a:cubicBezTo>
                  <a:cubicBezTo>
                    <a:pt x="183485" y="2235625"/>
                    <a:pt x="41257" y="2040627"/>
                    <a:pt x="16702" y="1701405"/>
                  </a:cubicBezTo>
                  <a:cubicBezTo>
                    <a:pt x="-1170" y="1393893"/>
                    <a:pt x="-11719" y="807089"/>
                    <a:pt x="22314" y="527441"/>
                  </a:cubicBezTo>
                  <a:cubicBezTo>
                    <a:pt x="56348" y="247791"/>
                    <a:pt x="147159" y="113151"/>
                    <a:pt x="491530" y="67485"/>
                  </a:cubicBezTo>
                  <a:cubicBezTo>
                    <a:pt x="685239" y="41798"/>
                    <a:pt x="1681358" y="9362"/>
                    <a:pt x="2594401" y="1684"/>
                  </a:cubicBezTo>
                  <a:close/>
                </a:path>
              </a:pathLst>
            </a:custGeom>
            <a:solidFill>
              <a:srgbClr val="025594">
                <a:alpha val="10000"/>
              </a:srgbClr>
            </a:solidFill>
            <a:ln w="9231" cap="flat">
              <a:noFill/>
              <a:prstDash val="solid"/>
              <a:miter/>
            </a:ln>
          </p:spPr>
          <p:txBody>
            <a:bodyPr wrap="square" rtlCol="0" anchor="ctr">
              <a:noAutofit/>
            </a:bodyPr>
            <a:lstStyle/>
            <a:p>
              <a:endParaRPr lang="en-US"/>
            </a:p>
          </p:txBody>
        </p:sp>
        <p:sp>
          <p:nvSpPr>
            <p:cNvPr id="1169" name="Freeform 1168">
              <a:extLst>
                <a:ext uri="{FF2B5EF4-FFF2-40B4-BE49-F238E27FC236}">
                  <a16:creationId xmlns:a16="http://schemas.microsoft.com/office/drawing/2014/main" id="{83763A30-8545-A9FE-5ACF-60065CFEEF12}"/>
                </a:ext>
              </a:extLst>
            </p:cNvPr>
            <p:cNvSpPr/>
            <p:nvPr/>
          </p:nvSpPr>
          <p:spPr>
            <a:xfrm rot="37129">
              <a:off x="357004" y="975260"/>
              <a:ext cx="4679622" cy="2265218"/>
            </a:xfrm>
            <a:custGeom>
              <a:avLst/>
              <a:gdLst>
                <a:gd name="connsiteX0" fmla="*/ 2594402 w 4679622"/>
                <a:gd name="connsiteY0" fmla="*/ 859 h 2265218"/>
                <a:gd name="connsiteX1" fmla="*/ 2755724 w 4679622"/>
                <a:gd name="connsiteY1" fmla="*/ 0 h 2265218"/>
                <a:gd name="connsiteX2" fmla="*/ 2745922 w 4679622"/>
                <a:gd name="connsiteY2" fmla="*/ 492172 h 2265218"/>
                <a:gd name="connsiteX3" fmla="*/ 3109163 w 4679622"/>
                <a:gd name="connsiteY3" fmla="*/ 264863 h 2265218"/>
                <a:gd name="connsiteX4" fmla="*/ 3519307 w 4679622"/>
                <a:gd name="connsiteY4" fmla="*/ 4261 h 2265218"/>
                <a:gd name="connsiteX5" fmla="*/ 3684823 w 4679622"/>
                <a:gd name="connsiteY5" fmla="*/ 8059 h 2265218"/>
                <a:gd name="connsiteX6" fmla="*/ 4157437 w 4679622"/>
                <a:gd name="connsiteY6" fmla="*/ 42698 h 2265218"/>
                <a:gd name="connsiteX7" fmla="*/ 4305543 w 4679622"/>
                <a:gd name="connsiteY7" fmla="*/ 87868 h 2265218"/>
                <a:gd name="connsiteX8" fmla="*/ 4351131 w 4679622"/>
                <a:gd name="connsiteY8" fmla="*/ 113896 h 2265218"/>
                <a:gd name="connsiteX9" fmla="*/ 3728396 w 4679622"/>
                <a:gd name="connsiteY9" fmla="*/ 521569 h 2265218"/>
                <a:gd name="connsiteX10" fmla="*/ 3497904 w 4679622"/>
                <a:gd name="connsiteY10" fmla="*/ 675802 h 2265218"/>
                <a:gd name="connsiteX11" fmla="*/ 3676003 w 4679622"/>
                <a:gd name="connsiteY11" fmla="*/ 669516 h 2265218"/>
                <a:gd name="connsiteX12" fmla="*/ 4287789 w 4679622"/>
                <a:gd name="connsiteY12" fmla="*/ 666736 h 2265218"/>
                <a:gd name="connsiteX13" fmla="*/ 4659482 w 4679622"/>
                <a:gd name="connsiteY13" fmla="*/ 665970 h 2265218"/>
                <a:gd name="connsiteX14" fmla="*/ 4671134 w 4679622"/>
                <a:gd name="connsiteY14" fmla="*/ 769881 h 2265218"/>
                <a:gd name="connsiteX15" fmla="*/ 4675384 w 4679622"/>
                <a:gd name="connsiteY15" fmla="*/ 1364967 h 2265218"/>
                <a:gd name="connsiteX16" fmla="*/ 4671983 w 4679622"/>
                <a:gd name="connsiteY16" fmla="*/ 1440503 h 2265218"/>
                <a:gd name="connsiteX17" fmla="*/ 4588361 w 4679622"/>
                <a:gd name="connsiteY17" fmla="*/ 1443244 h 2265218"/>
                <a:gd name="connsiteX18" fmla="*/ 4356555 w 4679622"/>
                <a:gd name="connsiteY18" fmla="*/ 1430279 h 2265218"/>
                <a:gd name="connsiteX19" fmla="*/ 3823212 w 4679622"/>
                <a:gd name="connsiteY19" fmla="*/ 1433495 h 2265218"/>
                <a:gd name="connsiteX20" fmla="*/ 3538474 w 4679622"/>
                <a:gd name="connsiteY20" fmla="*/ 1438244 h 2265218"/>
                <a:gd name="connsiteX21" fmla="*/ 3838861 w 4679622"/>
                <a:gd name="connsiteY21" fmla="*/ 1645336 h 2265218"/>
                <a:gd name="connsiteX22" fmla="*/ 4375303 w 4679622"/>
                <a:gd name="connsiteY22" fmla="*/ 2066092 h 2265218"/>
                <a:gd name="connsiteX23" fmla="*/ 4393673 w 4679622"/>
                <a:gd name="connsiteY23" fmla="*/ 2079539 h 2265218"/>
                <a:gd name="connsiteX24" fmla="*/ 4366700 w 4679622"/>
                <a:gd name="connsiteY24" fmla="*/ 2093625 h 2265218"/>
                <a:gd name="connsiteX25" fmla="*/ 4098416 w 4679622"/>
                <a:gd name="connsiteY25" fmla="*/ 2155404 h 2265218"/>
                <a:gd name="connsiteX26" fmla="*/ 3825765 w 4679622"/>
                <a:gd name="connsiteY26" fmla="*/ 2174474 h 2265218"/>
                <a:gd name="connsiteX27" fmla="*/ 3621110 w 4679622"/>
                <a:gd name="connsiteY27" fmla="*/ 2184709 h 2265218"/>
                <a:gd name="connsiteX28" fmla="*/ 3249649 w 4679622"/>
                <a:gd name="connsiteY28" fmla="*/ 1910992 h 2265218"/>
                <a:gd name="connsiteX29" fmla="*/ 2782174 w 4679622"/>
                <a:gd name="connsiteY29" fmla="*/ 1553347 h 2265218"/>
                <a:gd name="connsiteX30" fmla="*/ 2748878 w 4679622"/>
                <a:gd name="connsiteY30" fmla="*/ 1542253 h 2265218"/>
                <a:gd name="connsiteX31" fmla="*/ 2758904 w 4679622"/>
                <a:gd name="connsiteY31" fmla="*/ 1955190 h 2265218"/>
                <a:gd name="connsiteX32" fmla="*/ 2765213 w 4679622"/>
                <a:gd name="connsiteY32" fmla="*/ 2217751 h 2265218"/>
                <a:gd name="connsiteX33" fmla="*/ 2512860 w 4679622"/>
                <a:gd name="connsiteY33" fmla="*/ 2225941 h 2265218"/>
                <a:gd name="connsiteX34" fmla="*/ 2203155 w 4679622"/>
                <a:gd name="connsiteY34" fmla="*/ 2235175 h 2265218"/>
                <a:gd name="connsiteX35" fmla="*/ 1936964 w 4679622"/>
                <a:gd name="connsiteY35" fmla="*/ 2242429 h 2265218"/>
                <a:gd name="connsiteX36" fmla="*/ 1933956 w 4679622"/>
                <a:gd name="connsiteY36" fmla="*/ 2162108 h 2265218"/>
                <a:gd name="connsiteX37" fmla="*/ 1930856 w 4679622"/>
                <a:gd name="connsiteY37" fmla="*/ 1625815 h 2265218"/>
                <a:gd name="connsiteX38" fmla="*/ 1923842 w 4679622"/>
                <a:gd name="connsiteY38" fmla="*/ 1561109 h 2265218"/>
                <a:gd name="connsiteX39" fmla="*/ 1498705 w 4679622"/>
                <a:gd name="connsiteY39" fmla="*/ 1885388 h 2265218"/>
                <a:gd name="connsiteX40" fmla="*/ 958839 w 4679622"/>
                <a:gd name="connsiteY40" fmla="*/ 2262770 h 2265218"/>
                <a:gd name="connsiteX41" fmla="*/ 839027 w 4679622"/>
                <a:gd name="connsiteY41" fmla="*/ 2264296 h 2265218"/>
                <a:gd name="connsiteX42" fmla="*/ 442995 w 4679622"/>
                <a:gd name="connsiteY42" fmla="*/ 2260438 h 2265218"/>
                <a:gd name="connsiteX43" fmla="*/ 200546 w 4679622"/>
                <a:gd name="connsiteY43" fmla="*/ 2161472 h 2265218"/>
                <a:gd name="connsiteX44" fmla="*/ 190891 w 4679622"/>
                <a:gd name="connsiteY44" fmla="*/ 2151068 h 2265218"/>
                <a:gd name="connsiteX45" fmla="*/ 483602 w 4679622"/>
                <a:gd name="connsiteY45" fmla="*/ 1967964 h 2265218"/>
                <a:gd name="connsiteX46" fmla="*/ 583779 w 4679622"/>
                <a:gd name="connsiteY46" fmla="*/ 1901549 h 2265218"/>
                <a:gd name="connsiteX47" fmla="*/ 1294583 w 4679622"/>
                <a:gd name="connsiteY47" fmla="*/ 1391468 h 2265218"/>
                <a:gd name="connsiteX48" fmla="*/ 1143607 w 4679622"/>
                <a:gd name="connsiteY48" fmla="*/ 1405139 h 2265218"/>
                <a:gd name="connsiteX49" fmla="*/ 596906 w 4679622"/>
                <a:gd name="connsiteY49" fmla="*/ 1415276 h 2265218"/>
                <a:gd name="connsiteX50" fmla="*/ 171942 w 4679622"/>
                <a:gd name="connsiteY50" fmla="*/ 1429903 h 2265218"/>
                <a:gd name="connsiteX51" fmla="*/ 5405 w 4679622"/>
                <a:gd name="connsiteY51" fmla="*/ 1431031 h 2265218"/>
                <a:gd name="connsiteX52" fmla="*/ 5253 w 4679622"/>
                <a:gd name="connsiteY52" fmla="*/ 1426742 h 2265218"/>
                <a:gd name="connsiteX53" fmla="*/ 4566 w 4679622"/>
                <a:gd name="connsiteY53" fmla="*/ 784781 h 2265218"/>
                <a:gd name="connsiteX54" fmla="*/ 9319 w 4679622"/>
                <a:gd name="connsiteY54" fmla="*/ 689742 h 2265218"/>
                <a:gd name="connsiteX55" fmla="*/ 459260 w 4679622"/>
                <a:gd name="connsiteY55" fmla="*/ 695700 h 2265218"/>
                <a:gd name="connsiteX56" fmla="*/ 1137724 w 4679622"/>
                <a:gd name="connsiteY56" fmla="*/ 705142 h 2265218"/>
                <a:gd name="connsiteX57" fmla="*/ 1374969 w 4679622"/>
                <a:gd name="connsiteY57" fmla="*/ 696018 h 2265218"/>
                <a:gd name="connsiteX58" fmla="*/ 1090954 w 4679622"/>
                <a:gd name="connsiteY58" fmla="*/ 577499 h 2265218"/>
                <a:gd name="connsiteX59" fmla="*/ 523707 w 4679622"/>
                <a:gd name="connsiteY59" fmla="*/ 323023 h 2265218"/>
                <a:gd name="connsiteX60" fmla="*/ 202312 w 4679622"/>
                <a:gd name="connsiteY60" fmla="*/ 157691 h 2265218"/>
                <a:gd name="connsiteX61" fmla="*/ 277720 w 4679622"/>
                <a:gd name="connsiteY61" fmla="*/ 118468 h 2265218"/>
                <a:gd name="connsiteX62" fmla="*/ 491531 w 4679622"/>
                <a:gd name="connsiteY62" fmla="*/ 66661 h 2265218"/>
                <a:gd name="connsiteX63" fmla="*/ 919914 w 4679622"/>
                <a:gd name="connsiteY63" fmla="*/ 39891 h 2265218"/>
                <a:gd name="connsiteX64" fmla="*/ 1046864 w 4679622"/>
                <a:gd name="connsiteY64" fmla="*/ 35032 h 2265218"/>
                <a:gd name="connsiteX65" fmla="*/ 1778633 w 4679622"/>
                <a:gd name="connsiteY65" fmla="*/ 438964 h 2265218"/>
                <a:gd name="connsiteX66" fmla="*/ 1953342 w 4679622"/>
                <a:gd name="connsiteY66" fmla="*/ 520556 h 2265218"/>
                <a:gd name="connsiteX67" fmla="*/ 1944620 w 4679622"/>
                <a:gd name="connsiteY67" fmla="*/ 78540 h 2265218"/>
                <a:gd name="connsiteX68" fmla="*/ 1940359 w 4679622"/>
                <a:gd name="connsiteY68" fmla="*/ 27980 h 2265218"/>
                <a:gd name="connsiteX69" fmla="*/ 1938873 w 4679622"/>
                <a:gd name="connsiteY69" fmla="*/ 10243 h 2265218"/>
                <a:gd name="connsiteX70" fmla="*/ 1983116 w 4679622"/>
                <a:gd name="connsiteY70" fmla="*/ 9300 h 2265218"/>
                <a:gd name="connsiteX71" fmla="*/ 2594402 w 4679622"/>
                <a:gd name="connsiteY71" fmla="*/ 859 h 2265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4679622" h="2265218">
                  <a:moveTo>
                    <a:pt x="2594402" y="859"/>
                  </a:moveTo>
                  <a:lnTo>
                    <a:pt x="2755724" y="0"/>
                  </a:lnTo>
                  <a:lnTo>
                    <a:pt x="2745922" y="492172"/>
                  </a:lnTo>
                  <a:lnTo>
                    <a:pt x="3109163" y="264863"/>
                  </a:lnTo>
                  <a:lnTo>
                    <a:pt x="3519307" y="4261"/>
                  </a:lnTo>
                  <a:lnTo>
                    <a:pt x="3684823" y="8059"/>
                  </a:lnTo>
                  <a:cubicBezTo>
                    <a:pt x="3906252" y="14910"/>
                    <a:pt x="4074722" y="26067"/>
                    <a:pt x="4157437" y="42698"/>
                  </a:cubicBezTo>
                  <a:cubicBezTo>
                    <a:pt x="4212581" y="53785"/>
                    <a:pt x="4261727" y="69066"/>
                    <a:pt x="4305543" y="87868"/>
                  </a:cubicBezTo>
                  <a:lnTo>
                    <a:pt x="4351131" y="113896"/>
                  </a:lnTo>
                  <a:lnTo>
                    <a:pt x="3728396" y="521569"/>
                  </a:lnTo>
                  <a:lnTo>
                    <a:pt x="3497904" y="675802"/>
                  </a:lnTo>
                  <a:lnTo>
                    <a:pt x="3676003" y="669516"/>
                  </a:lnTo>
                  <a:lnTo>
                    <a:pt x="4287789" y="666736"/>
                  </a:lnTo>
                  <a:lnTo>
                    <a:pt x="4659482" y="665970"/>
                  </a:lnTo>
                  <a:lnTo>
                    <a:pt x="4671134" y="769881"/>
                  </a:lnTo>
                  <a:cubicBezTo>
                    <a:pt x="4680656" y="945758"/>
                    <a:pt x="4682304" y="1167326"/>
                    <a:pt x="4675384" y="1364967"/>
                  </a:cubicBezTo>
                  <a:lnTo>
                    <a:pt x="4671983" y="1440503"/>
                  </a:lnTo>
                  <a:lnTo>
                    <a:pt x="4588361" y="1443244"/>
                  </a:lnTo>
                  <a:cubicBezTo>
                    <a:pt x="4511052" y="1442350"/>
                    <a:pt x="4433781" y="1438027"/>
                    <a:pt x="4356555" y="1430279"/>
                  </a:cubicBezTo>
                  <a:lnTo>
                    <a:pt x="3823212" y="1433495"/>
                  </a:lnTo>
                  <a:lnTo>
                    <a:pt x="3538474" y="1438244"/>
                  </a:lnTo>
                  <a:lnTo>
                    <a:pt x="3838861" y="1645336"/>
                  </a:lnTo>
                  <a:lnTo>
                    <a:pt x="4375303" y="2066092"/>
                  </a:lnTo>
                  <a:lnTo>
                    <a:pt x="4393673" y="2079539"/>
                  </a:lnTo>
                  <a:lnTo>
                    <a:pt x="4366700" y="2093625"/>
                  </a:lnTo>
                  <a:cubicBezTo>
                    <a:pt x="4296232" y="2122430"/>
                    <a:pt x="4208327" y="2143645"/>
                    <a:pt x="4098416" y="2155404"/>
                  </a:cubicBezTo>
                  <a:cubicBezTo>
                    <a:pt x="4043460" y="2161284"/>
                    <a:pt x="3949182" y="2167736"/>
                    <a:pt x="3825765" y="2174474"/>
                  </a:cubicBezTo>
                  <a:lnTo>
                    <a:pt x="3621110" y="2184709"/>
                  </a:lnTo>
                  <a:lnTo>
                    <a:pt x="3249649" y="1910992"/>
                  </a:lnTo>
                  <a:lnTo>
                    <a:pt x="2782174" y="1553347"/>
                  </a:lnTo>
                  <a:lnTo>
                    <a:pt x="2748878" y="1542253"/>
                  </a:lnTo>
                  <a:lnTo>
                    <a:pt x="2758904" y="1955190"/>
                  </a:lnTo>
                  <a:lnTo>
                    <a:pt x="2765213" y="2217751"/>
                  </a:lnTo>
                  <a:lnTo>
                    <a:pt x="2512860" y="2225941"/>
                  </a:lnTo>
                  <a:cubicBezTo>
                    <a:pt x="2410121" y="2229137"/>
                    <a:pt x="2306462" y="2232227"/>
                    <a:pt x="2203155" y="2235175"/>
                  </a:cubicBezTo>
                  <a:lnTo>
                    <a:pt x="1936964" y="2242429"/>
                  </a:lnTo>
                  <a:lnTo>
                    <a:pt x="1933956" y="2162108"/>
                  </a:lnTo>
                  <a:lnTo>
                    <a:pt x="1930856" y="1625815"/>
                  </a:lnTo>
                  <a:lnTo>
                    <a:pt x="1923842" y="1561109"/>
                  </a:lnTo>
                  <a:lnTo>
                    <a:pt x="1498705" y="1885388"/>
                  </a:lnTo>
                  <a:lnTo>
                    <a:pt x="958839" y="2262770"/>
                  </a:lnTo>
                  <a:lnTo>
                    <a:pt x="839027" y="2264296"/>
                  </a:lnTo>
                  <a:cubicBezTo>
                    <a:pt x="635119" y="2266211"/>
                    <a:pt x="491653" y="2265245"/>
                    <a:pt x="442995" y="2260438"/>
                  </a:cubicBezTo>
                  <a:cubicBezTo>
                    <a:pt x="345679" y="2250824"/>
                    <a:pt x="264856" y="2217394"/>
                    <a:pt x="200546" y="2161472"/>
                  </a:cubicBezTo>
                  <a:lnTo>
                    <a:pt x="190891" y="2151068"/>
                  </a:lnTo>
                  <a:lnTo>
                    <a:pt x="483602" y="1967964"/>
                  </a:lnTo>
                  <a:lnTo>
                    <a:pt x="583779" y="1901549"/>
                  </a:lnTo>
                  <a:lnTo>
                    <a:pt x="1294583" y="1391468"/>
                  </a:lnTo>
                  <a:lnTo>
                    <a:pt x="1143607" y="1405139"/>
                  </a:lnTo>
                  <a:lnTo>
                    <a:pt x="596906" y="1415276"/>
                  </a:lnTo>
                  <a:lnTo>
                    <a:pt x="171942" y="1429903"/>
                  </a:lnTo>
                  <a:lnTo>
                    <a:pt x="5405" y="1431031"/>
                  </a:lnTo>
                  <a:lnTo>
                    <a:pt x="5253" y="1426742"/>
                  </a:lnTo>
                  <a:cubicBezTo>
                    <a:pt x="-687" y="1221490"/>
                    <a:pt x="-2469" y="983068"/>
                    <a:pt x="4566" y="784781"/>
                  </a:cubicBezTo>
                  <a:lnTo>
                    <a:pt x="9319" y="689742"/>
                  </a:lnTo>
                  <a:lnTo>
                    <a:pt x="459260" y="695700"/>
                  </a:lnTo>
                  <a:lnTo>
                    <a:pt x="1137724" y="705142"/>
                  </a:lnTo>
                  <a:lnTo>
                    <a:pt x="1374969" y="696018"/>
                  </a:lnTo>
                  <a:lnTo>
                    <a:pt x="1090954" y="577499"/>
                  </a:lnTo>
                  <a:lnTo>
                    <a:pt x="523707" y="323023"/>
                  </a:lnTo>
                  <a:lnTo>
                    <a:pt x="202312" y="157691"/>
                  </a:lnTo>
                  <a:lnTo>
                    <a:pt x="277720" y="118468"/>
                  </a:lnTo>
                  <a:cubicBezTo>
                    <a:pt x="335193" y="95055"/>
                    <a:pt x="405438" y="78077"/>
                    <a:pt x="491531" y="66661"/>
                  </a:cubicBezTo>
                  <a:cubicBezTo>
                    <a:pt x="556100" y="58098"/>
                    <a:pt x="709827" y="48786"/>
                    <a:pt x="919914" y="39891"/>
                  </a:cubicBezTo>
                  <a:lnTo>
                    <a:pt x="1046864" y="35032"/>
                  </a:lnTo>
                  <a:lnTo>
                    <a:pt x="1778633" y="438964"/>
                  </a:lnTo>
                  <a:lnTo>
                    <a:pt x="1953342" y="520556"/>
                  </a:lnTo>
                  <a:lnTo>
                    <a:pt x="1944620" y="78540"/>
                  </a:lnTo>
                  <a:cubicBezTo>
                    <a:pt x="1944620" y="78540"/>
                    <a:pt x="1942988" y="59285"/>
                    <a:pt x="1940359" y="27980"/>
                  </a:cubicBezTo>
                  <a:lnTo>
                    <a:pt x="1938873" y="10243"/>
                  </a:lnTo>
                  <a:lnTo>
                    <a:pt x="1983116" y="9300"/>
                  </a:lnTo>
                  <a:cubicBezTo>
                    <a:pt x="2184502" y="5495"/>
                    <a:pt x="2391503" y="2566"/>
                    <a:pt x="2594402" y="859"/>
                  </a:cubicBezTo>
                  <a:close/>
                </a:path>
              </a:pathLst>
            </a:custGeom>
            <a:solidFill>
              <a:srgbClr val="FFFFFF"/>
            </a:solidFill>
            <a:ln w="9231" cap="flat">
              <a:noFill/>
              <a:prstDash val="solid"/>
              <a:miter/>
            </a:ln>
          </p:spPr>
          <p:txBody>
            <a:bodyPr wrap="square" rtlCol="0" anchor="ctr">
              <a:noAutofit/>
            </a:bodyPr>
            <a:lstStyle/>
            <a:p>
              <a:endParaRPr lang="en-US"/>
            </a:p>
          </p:txBody>
        </p:sp>
        <p:sp>
          <p:nvSpPr>
            <p:cNvPr id="1170" name="Freeform 1169">
              <a:extLst>
                <a:ext uri="{FF2B5EF4-FFF2-40B4-BE49-F238E27FC236}">
                  <a16:creationId xmlns:a16="http://schemas.microsoft.com/office/drawing/2014/main" id="{FE1AAA04-B84B-6BF6-2076-85B42E9DF2C3}"/>
                </a:ext>
              </a:extLst>
            </p:cNvPr>
            <p:cNvSpPr/>
            <p:nvPr/>
          </p:nvSpPr>
          <p:spPr>
            <a:xfrm rot="37129">
              <a:off x="356999" y="975882"/>
              <a:ext cx="4679623" cy="2264595"/>
            </a:xfrm>
            <a:custGeom>
              <a:avLst/>
              <a:gdLst>
                <a:gd name="connsiteX0" fmla="*/ 1514556 w 4679623"/>
                <a:gd name="connsiteY0" fmla="*/ 1405096 h 2264595"/>
                <a:gd name="connsiteX1" fmla="*/ 1674110 w 4679623"/>
                <a:gd name="connsiteY1" fmla="*/ 1404401 h 2264595"/>
                <a:gd name="connsiteX2" fmla="*/ 1924509 w 4679623"/>
                <a:gd name="connsiteY2" fmla="*/ 1407152 h 2264595"/>
                <a:gd name="connsiteX3" fmla="*/ 1652811 w 4679623"/>
                <a:gd name="connsiteY3" fmla="*/ 1633968 h 2264595"/>
                <a:gd name="connsiteX4" fmla="*/ 1117730 w 4679623"/>
                <a:gd name="connsiteY4" fmla="*/ 2032104 h 2264595"/>
                <a:gd name="connsiteX5" fmla="*/ 810522 w 4679623"/>
                <a:gd name="connsiteY5" fmla="*/ 2263884 h 2264595"/>
                <a:gd name="connsiteX6" fmla="*/ 742270 w 4679623"/>
                <a:gd name="connsiteY6" fmla="*/ 2264387 h 2264595"/>
                <a:gd name="connsiteX7" fmla="*/ 442996 w 4679623"/>
                <a:gd name="connsiteY7" fmla="*/ 2259816 h 2264595"/>
                <a:gd name="connsiteX8" fmla="*/ 375656 w 4679623"/>
                <a:gd name="connsiteY8" fmla="*/ 2246979 h 2264595"/>
                <a:gd name="connsiteX9" fmla="*/ 542080 w 4679623"/>
                <a:gd name="connsiteY9" fmla="*/ 2133448 h 2264595"/>
                <a:gd name="connsiteX10" fmla="*/ 1173860 w 4679623"/>
                <a:gd name="connsiteY10" fmla="*/ 1676023 h 2264595"/>
                <a:gd name="connsiteX11" fmla="*/ 2962795 w 4679623"/>
                <a:gd name="connsiteY11" fmla="*/ 1371150 h 2264595"/>
                <a:gd name="connsiteX12" fmla="*/ 3371039 w 4679623"/>
                <a:gd name="connsiteY12" fmla="*/ 1391570 h 2264595"/>
                <a:gd name="connsiteX13" fmla="*/ 3678670 w 4679623"/>
                <a:gd name="connsiteY13" fmla="*/ 1655024 h 2264595"/>
                <a:gd name="connsiteX14" fmla="*/ 4251915 w 4679623"/>
                <a:gd name="connsiteY14" fmla="*/ 2101560 h 2264595"/>
                <a:gd name="connsiteX15" fmla="*/ 4277615 w 4679623"/>
                <a:gd name="connsiteY15" fmla="*/ 2120830 h 2264595"/>
                <a:gd name="connsiteX16" fmla="*/ 4247349 w 4679623"/>
                <a:gd name="connsiteY16" fmla="*/ 2130284 h 2264595"/>
                <a:gd name="connsiteX17" fmla="*/ 4098416 w 4679623"/>
                <a:gd name="connsiteY17" fmla="*/ 2154782 h 2264595"/>
                <a:gd name="connsiteX18" fmla="*/ 3987764 w 4679623"/>
                <a:gd name="connsiteY18" fmla="*/ 2163995 h 2264595"/>
                <a:gd name="connsiteX19" fmla="*/ 3920911 w 4679623"/>
                <a:gd name="connsiteY19" fmla="*/ 2168325 h 2264595"/>
                <a:gd name="connsiteX20" fmla="*/ 3583361 w 4679623"/>
                <a:gd name="connsiteY20" fmla="*/ 1900782 h 2264595"/>
                <a:gd name="connsiteX21" fmla="*/ 3143126 w 4679623"/>
                <a:gd name="connsiteY21" fmla="*/ 1515419 h 2264595"/>
                <a:gd name="connsiteX22" fmla="*/ 778722 w 4679623"/>
                <a:gd name="connsiteY22" fmla="*/ 45947 h 2264595"/>
                <a:gd name="connsiteX23" fmla="*/ 1505225 w 4679623"/>
                <a:gd name="connsiteY23" fmla="*/ 447032 h 2264595"/>
                <a:gd name="connsiteX24" fmla="*/ 1837170 w 4679623"/>
                <a:gd name="connsiteY24" fmla="*/ 664927 h 2264595"/>
                <a:gd name="connsiteX25" fmla="*/ 1462453 w 4679623"/>
                <a:gd name="connsiteY25" fmla="*/ 666838 h 2264595"/>
                <a:gd name="connsiteX26" fmla="*/ 1028072 w 4679623"/>
                <a:gd name="connsiteY26" fmla="*/ 436692 h 2264595"/>
                <a:gd name="connsiteX27" fmla="*/ 346631 w 4679623"/>
                <a:gd name="connsiteY27" fmla="*/ 96062 h 2264595"/>
                <a:gd name="connsiteX28" fmla="*/ 373894 w 4679623"/>
                <a:gd name="connsiteY28" fmla="*/ 87443 h 2264595"/>
                <a:gd name="connsiteX29" fmla="*/ 491531 w 4679623"/>
                <a:gd name="connsiteY29" fmla="*/ 66039 h 2264595"/>
                <a:gd name="connsiteX30" fmla="*/ 729829 w 4679623"/>
                <a:gd name="connsiteY30" fmla="*/ 48260 h 2264595"/>
                <a:gd name="connsiteX31" fmla="*/ 3727535 w 4679623"/>
                <a:gd name="connsiteY31" fmla="*/ 9193 h 2264595"/>
                <a:gd name="connsiteX32" fmla="*/ 3887385 w 4679623"/>
                <a:gd name="connsiteY32" fmla="*/ 15766 h 2264595"/>
                <a:gd name="connsiteX33" fmla="*/ 4047352 w 4679623"/>
                <a:gd name="connsiteY33" fmla="*/ 27226 h 2264595"/>
                <a:gd name="connsiteX34" fmla="*/ 4070695 w 4679623"/>
                <a:gd name="connsiteY34" fmla="*/ 29867 h 2264595"/>
                <a:gd name="connsiteX35" fmla="*/ 3558991 w 4679623"/>
                <a:gd name="connsiteY35" fmla="*/ 380763 h 2264595"/>
                <a:gd name="connsiteX36" fmla="*/ 3180884 w 4679623"/>
                <a:gd name="connsiteY36" fmla="*/ 620380 h 2264595"/>
                <a:gd name="connsiteX37" fmla="*/ 2762585 w 4679623"/>
                <a:gd name="connsiteY37" fmla="*/ 617571 h 2264595"/>
                <a:gd name="connsiteX38" fmla="*/ 2844246 w 4679623"/>
                <a:gd name="connsiteY38" fmla="*/ 538210 h 2264595"/>
                <a:gd name="connsiteX39" fmla="*/ 3087314 w 4679623"/>
                <a:gd name="connsiteY39" fmla="*/ 397474 h 2264595"/>
                <a:gd name="connsiteX40" fmla="*/ 3611093 w 4679623"/>
                <a:gd name="connsiteY40" fmla="*/ 80177 h 2264595"/>
                <a:gd name="connsiteX41" fmla="*/ 2594402 w 4679623"/>
                <a:gd name="connsiteY41" fmla="*/ 237 h 2264595"/>
                <a:gd name="connsiteX42" fmla="*/ 2638956 w 4679623"/>
                <a:gd name="connsiteY42" fmla="*/ 0 h 2264595"/>
                <a:gd name="connsiteX43" fmla="*/ 2639255 w 4679623"/>
                <a:gd name="connsiteY43" fmla="*/ 6203 h 2264595"/>
                <a:gd name="connsiteX44" fmla="*/ 2659366 w 4679623"/>
                <a:gd name="connsiteY44" fmla="*/ 334508 h 2264595"/>
                <a:gd name="connsiteX45" fmla="*/ 2660611 w 4679623"/>
                <a:gd name="connsiteY45" fmla="*/ 749675 h 2264595"/>
                <a:gd name="connsiteX46" fmla="*/ 3053062 w 4679623"/>
                <a:gd name="connsiteY46" fmla="*/ 750572 h 2264595"/>
                <a:gd name="connsiteX47" fmla="*/ 3499962 w 4679623"/>
                <a:gd name="connsiteY47" fmla="*/ 776321 h 2264595"/>
                <a:gd name="connsiteX48" fmla="*/ 4082886 w 4679623"/>
                <a:gd name="connsiteY48" fmla="*/ 779884 h 2264595"/>
                <a:gd name="connsiteX49" fmla="*/ 4594147 w 4679623"/>
                <a:gd name="connsiteY49" fmla="*/ 782664 h 2264595"/>
                <a:gd name="connsiteX50" fmla="*/ 4672008 w 4679623"/>
                <a:gd name="connsiteY50" fmla="*/ 789508 h 2264595"/>
                <a:gd name="connsiteX51" fmla="*/ 4675897 w 4679623"/>
                <a:gd name="connsiteY51" fmla="*/ 879711 h 2264595"/>
                <a:gd name="connsiteX52" fmla="*/ 4678514 w 4679623"/>
                <a:gd name="connsiteY52" fmla="*/ 1243446 h 2264595"/>
                <a:gd name="connsiteX53" fmla="*/ 4677661 w 4679623"/>
                <a:gd name="connsiteY53" fmla="*/ 1276405 h 2264595"/>
                <a:gd name="connsiteX54" fmla="*/ 4445142 w 4679623"/>
                <a:gd name="connsiteY54" fmla="*/ 1280088 h 2264595"/>
                <a:gd name="connsiteX55" fmla="*/ 3617990 w 4679623"/>
                <a:gd name="connsiteY55" fmla="*/ 1292108 h 2264595"/>
                <a:gd name="connsiteX56" fmla="*/ 3081402 w 4679623"/>
                <a:gd name="connsiteY56" fmla="*/ 1280436 h 2264595"/>
                <a:gd name="connsiteX57" fmla="*/ 2652990 w 4679623"/>
                <a:gd name="connsiteY57" fmla="*/ 1267605 h 2264595"/>
                <a:gd name="connsiteX58" fmla="*/ 2644442 w 4679623"/>
                <a:gd name="connsiteY58" fmla="*/ 1757730 h 2264595"/>
                <a:gd name="connsiteX59" fmla="*/ 2658149 w 4679623"/>
                <a:gd name="connsiteY59" fmla="*/ 2040242 h 2264595"/>
                <a:gd name="connsiteX60" fmla="*/ 2655315 w 4679623"/>
                <a:gd name="connsiteY60" fmla="*/ 2220695 h 2264595"/>
                <a:gd name="connsiteX61" fmla="*/ 2512861 w 4679623"/>
                <a:gd name="connsiteY61" fmla="*/ 2225319 h 2264595"/>
                <a:gd name="connsiteX62" fmla="*/ 2203155 w 4679623"/>
                <a:gd name="connsiteY62" fmla="*/ 2234553 h 2264595"/>
                <a:gd name="connsiteX63" fmla="*/ 2049108 w 4679623"/>
                <a:gd name="connsiteY63" fmla="*/ 2238751 h 2264595"/>
                <a:gd name="connsiteX64" fmla="*/ 2045725 w 4679623"/>
                <a:gd name="connsiteY64" fmla="*/ 1977710 h 2264595"/>
                <a:gd name="connsiteX65" fmla="*/ 2040074 w 4679623"/>
                <a:gd name="connsiteY65" fmla="*/ 1286055 h 2264595"/>
                <a:gd name="connsiteX66" fmla="*/ 1771476 w 4679623"/>
                <a:gd name="connsiteY66" fmla="*/ 1274325 h 2264595"/>
                <a:gd name="connsiteX67" fmla="*/ 1182322 w 4679623"/>
                <a:gd name="connsiteY67" fmla="*/ 1298046 h 2264595"/>
                <a:gd name="connsiteX68" fmla="*/ 385105 w 4679623"/>
                <a:gd name="connsiteY68" fmla="*/ 1286112 h 2264595"/>
                <a:gd name="connsiteX69" fmla="*/ 2502 w 4679623"/>
                <a:gd name="connsiteY69" fmla="*/ 1304639 h 2264595"/>
                <a:gd name="connsiteX70" fmla="*/ 1651 w 4679623"/>
                <a:gd name="connsiteY70" fmla="*/ 1267107 h 2264595"/>
                <a:gd name="connsiteX71" fmla="*/ 871 w 4679623"/>
                <a:gd name="connsiteY71" fmla="*/ 939254 h 2264595"/>
                <a:gd name="connsiteX72" fmla="*/ 4473 w 4679623"/>
                <a:gd name="connsiteY72" fmla="*/ 788121 h 2264595"/>
                <a:gd name="connsiteX73" fmla="*/ 193879 w 4679623"/>
                <a:gd name="connsiteY73" fmla="*/ 776611 h 2264595"/>
                <a:gd name="connsiteX74" fmla="*/ 819661 w 4679623"/>
                <a:gd name="connsiteY74" fmla="*/ 776611 h 2264595"/>
                <a:gd name="connsiteX75" fmla="*/ 1473668 w 4679623"/>
                <a:gd name="connsiteY75" fmla="*/ 763084 h 2264595"/>
                <a:gd name="connsiteX76" fmla="*/ 1737253 w 4679623"/>
                <a:gd name="connsiteY76" fmla="*/ 769747 h 2264595"/>
                <a:gd name="connsiteX77" fmla="*/ 2065865 w 4679623"/>
                <a:gd name="connsiteY77" fmla="*/ 732151 h 2264595"/>
                <a:gd name="connsiteX78" fmla="*/ 2064503 w 4679623"/>
                <a:gd name="connsiteY78" fmla="*/ 37484 h 2264595"/>
                <a:gd name="connsiteX79" fmla="*/ 2063360 w 4679623"/>
                <a:gd name="connsiteY79" fmla="*/ 16275 h 2264595"/>
                <a:gd name="connsiteX80" fmla="*/ 2062881 w 4679623"/>
                <a:gd name="connsiteY80" fmla="*/ 7369 h 2264595"/>
                <a:gd name="connsiteX81" fmla="*/ 2288193 w 4679623"/>
                <a:gd name="connsiteY81" fmla="*/ 3670 h 2264595"/>
                <a:gd name="connsiteX82" fmla="*/ 2594402 w 4679623"/>
                <a:gd name="connsiteY82" fmla="*/ 237 h 2264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4679623" h="2264595">
                  <a:moveTo>
                    <a:pt x="1514556" y="1405096"/>
                  </a:moveTo>
                  <a:lnTo>
                    <a:pt x="1674110" y="1404401"/>
                  </a:lnTo>
                  <a:lnTo>
                    <a:pt x="1924509" y="1407152"/>
                  </a:lnTo>
                  <a:lnTo>
                    <a:pt x="1652811" y="1633968"/>
                  </a:lnTo>
                  <a:lnTo>
                    <a:pt x="1117730" y="2032104"/>
                  </a:lnTo>
                  <a:lnTo>
                    <a:pt x="810522" y="2263884"/>
                  </a:lnTo>
                  <a:lnTo>
                    <a:pt x="742270" y="2264387"/>
                  </a:lnTo>
                  <a:cubicBezTo>
                    <a:pt x="589931" y="2265160"/>
                    <a:pt x="483544" y="2263822"/>
                    <a:pt x="442996" y="2259816"/>
                  </a:cubicBezTo>
                  <a:lnTo>
                    <a:pt x="375656" y="2246979"/>
                  </a:lnTo>
                  <a:lnTo>
                    <a:pt x="542080" y="2133448"/>
                  </a:lnTo>
                  <a:lnTo>
                    <a:pt x="1173860" y="1676023"/>
                  </a:lnTo>
                  <a:close/>
                  <a:moveTo>
                    <a:pt x="2962795" y="1371150"/>
                  </a:moveTo>
                  <a:lnTo>
                    <a:pt x="3371039" y="1391570"/>
                  </a:lnTo>
                  <a:lnTo>
                    <a:pt x="3678670" y="1655024"/>
                  </a:lnTo>
                  <a:lnTo>
                    <a:pt x="4251915" y="2101560"/>
                  </a:lnTo>
                  <a:lnTo>
                    <a:pt x="4277615" y="2120830"/>
                  </a:lnTo>
                  <a:lnTo>
                    <a:pt x="4247349" y="2130284"/>
                  </a:lnTo>
                  <a:cubicBezTo>
                    <a:pt x="4202826" y="2140659"/>
                    <a:pt x="4153372" y="2148902"/>
                    <a:pt x="4098416" y="2154782"/>
                  </a:cubicBezTo>
                  <a:cubicBezTo>
                    <a:pt x="4070938" y="2157722"/>
                    <a:pt x="4033630" y="2160805"/>
                    <a:pt x="3987764" y="2163995"/>
                  </a:cubicBezTo>
                  <a:lnTo>
                    <a:pt x="3920911" y="2168325"/>
                  </a:lnTo>
                  <a:lnTo>
                    <a:pt x="3583361" y="1900782"/>
                  </a:lnTo>
                  <a:lnTo>
                    <a:pt x="3143126" y="1515419"/>
                  </a:lnTo>
                  <a:close/>
                  <a:moveTo>
                    <a:pt x="778722" y="45947"/>
                  </a:moveTo>
                  <a:lnTo>
                    <a:pt x="1505225" y="447032"/>
                  </a:lnTo>
                  <a:lnTo>
                    <a:pt x="1837170" y="664927"/>
                  </a:lnTo>
                  <a:lnTo>
                    <a:pt x="1462453" y="666838"/>
                  </a:lnTo>
                  <a:lnTo>
                    <a:pt x="1028072" y="436692"/>
                  </a:lnTo>
                  <a:lnTo>
                    <a:pt x="346631" y="96062"/>
                  </a:lnTo>
                  <a:lnTo>
                    <a:pt x="373894" y="87443"/>
                  </a:lnTo>
                  <a:cubicBezTo>
                    <a:pt x="409401" y="78845"/>
                    <a:pt x="448485" y="71747"/>
                    <a:pt x="491531" y="66039"/>
                  </a:cubicBezTo>
                  <a:cubicBezTo>
                    <a:pt x="534578" y="60330"/>
                    <a:pt x="617249" y="54289"/>
                    <a:pt x="729829" y="48260"/>
                  </a:cubicBezTo>
                  <a:close/>
                  <a:moveTo>
                    <a:pt x="3727535" y="9193"/>
                  </a:moveTo>
                  <a:lnTo>
                    <a:pt x="3887385" y="15766"/>
                  </a:lnTo>
                  <a:cubicBezTo>
                    <a:pt x="3948211" y="19050"/>
                    <a:pt x="4001938" y="22856"/>
                    <a:pt x="4047352" y="27226"/>
                  </a:cubicBezTo>
                  <a:lnTo>
                    <a:pt x="4070695" y="29867"/>
                  </a:lnTo>
                  <a:lnTo>
                    <a:pt x="3558991" y="380763"/>
                  </a:lnTo>
                  <a:lnTo>
                    <a:pt x="3180884" y="620380"/>
                  </a:lnTo>
                  <a:lnTo>
                    <a:pt x="2762585" y="617571"/>
                  </a:lnTo>
                  <a:lnTo>
                    <a:pt x="2844246" y="538210"/>
                  </a:lnTo>
                  <a:lnTo>
                    <a:pt x="3087314" y="397474"/>
                  </a:lnTo>
                  <a:lnTo>
                    <a:pt x="3611093" y="80177"/>
                  </a:lnTo>
                  <a:close/>
                  <a:moveTo>
                    <a:pt x="2594402" y="237"/>
                  </a:moveTo>
                  <a:lnTo>
                    <a:pt x="2638956" y="0"/>
                  </a:lnTo>
                  <a:lnTo>
                    <a:pt x="2639255" y="6203"/>
                  </a:lnTo>
                  <a:lnTo>
                    <a:pt x="2659366" y="334508"/>
                  </a:lnTo>
                  <a:lnTo>
                    <a:pt x="2660611" y="749675"/>
                  </a:lnTo>
                  <a:lnTo>
                    <a:pt x="3053062" y="750572"/>
                  </a:lnTo>
                  <a:lnTo>
                    <a:pt x="3499962" y="776321"/>
                  </a:lnTo>
                  <a:lnTo>
                    <a:pt x="4082886" y="779884"/>
                  </a:lnTo>
                  <a:lnTo>
                    <a:pt x="4594147" y="782664"/>
                  </a:lnTo>
                  <a:lnTo>
                    <a:pt x="4672008" y="789508"/>
                  </a:lnTo>
                  <a:lnTo>
                    <a:pt x="4675897" y="879711"/>
                  </a:lnTo>
                  <a:cubicBezTo>
                    <a:pt x="4679704" y="994532"/>
                    <a:pt x="4680626" y="1120790"/>
                    <a:pt x="4678514" y="1243446"/>
                  </a:cubicBezTo>
                  <a:lnTo>
                    <a:pt x="4677661" y="1276405"/>
                  </a:lnTo>
                  <a:lnTo>
                    <a:pt x="4445142" y="1280088"/>
                  </a:lnTo>
                  <a:lnTo>
                    <a:pt x="3617990" y="1292108"/>
                  </a:lnTo>
                  <a:lnTo>
                    <a:pt x="3081402" y="1280436"/>
                  </a:lnTo>
                  <a:lnTo>
                    <a:pt x="2652990" y="1267605"/>
                  </a:lnTo>
                  <a:lnTo>
                    <a:pt x="2644442" y="1757730"/>
                  </a:lnTo>
                  <a:lnTo>
                    <a:pt x="2658149" y="2040242"/>
                  </a:lnTo>
                  <a:lnTo>
                    <a:pt x="2655315" y="2220695"/>
                  </a:lnTo>
                  <a:lnTo>
                    <a:pt x="2512861" y="2225319"/>
                  </a:lnTo>
                  <a:cubicBezTo>
                    <a:pt x="2410122" y="2228515"/>
                    <a:pt x="2306463" y="2231605"/>
                    <a:pt x="2203155" y="2234553"/>
                  </a:cubicBezTo>
                  <a:lnTo>
                    <a:pt x="2049108" y="2238751"/>
                  </a:lnTo>
                  <a:lnTo>
                    <a:pt x="2045725" y="1977710"/>
                  </a:lnTo>
                  <a:lnTo>
                    <a:pt x="2040074" y="1286055"/>
                  </a:lnTo>
                  <a:lnTo>
                    <a:pt x="1771476" y="1274325"/>
                  </a:lnTo>
                  <a:lnTo>
                    <a:pt x="1182322" y="1298046"/>
                  </a:lnTo>
                  <a:lnTo>
                    <a:pt x="385105" y="1286112"/>
                  </a:lnTo>
                  <a:lnTo>
                    <a:pt x="2502" y="1304639"/>
                  </a:lnTo>
                  <a:lnTo>
                    <a:pt x="1651" y="1267107"/>
                  </a:lnTo>
                  <a:cubicBezTo>
                    <a:pt x="-134" y="1158479"/>
                    <a:pt x="-588" y="1046140"/>
                    <a:pt x="871" y="939254"/>
                  </a:cubicBezTo>
                  <a:lnTo>
                    <a:pt x="4473" y="788121"/>
                  </a:lnTo>
                  <a:lnTo>
                    <a:pt x="193879" y="776611"/>
                  </a:lnTo>
                  <a:lnTo>
                    <a:pt x="819661" y="776611"/>
                  </a:lnTo>
                  <a:lnTo>
                    <a:pt x="1473668" y="763084"/>
                  </a:lnTo>
                  <a:lnTo>
                    <a:pt x="1737253" y="769747"/>
                  </a:lnTo>
                  <a:lnTo>
                    <a:pt x="2065865" y="732151"/>
                  </a:lnTo>
                  <a:lnTo>
                    <a:pt x="2064503" y="37484"/>
                  </a:lnTo>
                  <a:cubicBezTo>
                    <a:pt x="2064503" y="37484"/>
                    <a:pt x="2064087" y="29773"/>
                    <a:pt x="2063360" y="16275"/>
                  </a:cubicBezTo>
                  <a:lnTo>
                    <a:pt x="2062881" y="7369"/>
                  </a:lnTo>
                  <a:lnTo>
                    <a:pt x="2288193" y="3670"/>
                  </a:lnTo>
                  <a:cubicBezTo>
                    <a:pt x="2390478" y="2249"/>
                    <a:pt x="2492953" y="1090"/>
                    <a:pt x="2594402" y="237"/>
                  </a:cubicBezTo>
                  <a:close/>
                </a:path>
              </a:pathLst>
            </a:custGeom>
            <a:solidFill>
              <a:schemeClr val="bg1">
                <a:alpha val="10000"/>
              </a:schemeClr>
            </a:solidFill>
            <a:ln w="9231" cap="flat">
              <a:noFill/>
              <a:prstDash val="solid"/>
              <a:miter/>
            </a:ln>
          </p:spPr>
          <p:txBody>
            <a:bodyPr wrap="square" rtlCol="0" anchor="ctr">
              <a:noAutofit/>
            </a:bodyPr>
            <a:lstStyle/>
            <a:p>
              <a:endParaRPr lang="en-US"/>
            </a:p>
          </p:txBody>
        </p:sp>
      </p:grpSp>
      <p:sp>
        <p:nvSpPr>
          <p:cNvPr id="32" name="Rounded Rectangle 31">
            <a:extLst>
              <a:ext uri="{FF2B5EF4-FFF2-40B4-BE49-F238E27FC236}">
                <a16:creationId xmlns:a16="http://schemas.microsoft.com/office/drawing/2014/main" id="{9126FF67-7900-5139-BEAC-42F611ADC922}"/>
              </a:ext>
            </a:extLst>
          </p:cNvPr>
          <p:cNvSpPr/>
          <p:nvPr/>
        </p:nvSpPr>
        <p:spPr>
          <a:xfrm>
            <a:off x="357133" y="9904202"/>
            <a:ext cx="6842704" cy="427704"/>
          </a:xfrm>
          <a:prstGeom prst="round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TextBox 15">
            <a:extLst>
              <a:ext uri="{FF2B5EF4-FFF2-40B4-BE49-F238E27FC236}">
                <a16:creationId xmlns:a16="http://schemas.microsoft.com/office/drawing/2014/main" id="{3BCBBF2A-E496-AE1E-9C2B-F55672782E1E}"/>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grpSp>
        <p:nvGrpSpPr>
          <p:cNvPr id="4" name="Graphic 4">
            <a:extLst>
              <a:ext uri="{FF2B5EF4-FFF2-40B4-BE49-F238E27FC236}">
                <a16:creationId xmlns:a16="http://schemas.microsoft.com/office/drawing/2014/main" id="{8B1E54C4-79E1-01BD-12CC-4694E0F03B66}"/>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FBFC4023-7788-2F23-B104-0881A5A485B1}"/>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5824C325-BA1E-7261-4E6B-F2EB7DA7D54D}"/>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06C8D05E-389C-C6C5-785E-C65C61AF46EA}"/>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AAAE3FCC-C386-8E11-5391-9DB30F01F5F9}"/>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1E44461E-EAE6-EE43-4DA0-DFF7DDD77A6F}"/>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FB03CC46-7B87-8DEC-C084-5C5A76FA2E0C}"/>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F3E5AACA-C56C-F8B8-AC3D-4BD6E779F783}"/>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BD2BED9B-9E63-A718-D80A-0B4AC1D77225}"/>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10486B87-FC6D-1A5F-A9E8-21071FB04F64}"/>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093F2000-5E08-3F42-9168-1C2F6C70E4B6}"/>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5A31281C-7B39-5BDC-4A87-7FCCF5A046C9}"/>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210A3386-31E1-FB58-44FA-B06FCE34A552}"/>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8024D1BF-3FFE-B446-F576-43FA6407EF4D}"/>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F239DDD9-5833-7217-114E-C38A1369038B}"/>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93068ED3-1FD8-D720-4AF2-E17D8B3E0E94}"/>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4EE1B526-F56E-16EB-37B7-3F83C8A34282}"/>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652966D1-78C9-F7AB-48CE-C0FAA642C846}"/>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91F135F8-3A16-B373-385E-491647DB7475}"/>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A10C78AD-952A-CFB8-F8DF-211F5C112FC3}"/>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52DCFE64-4574-E616-0941-BB4D77D1B46F}"/>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FE9A8BD7-6753-681C-8C5F-6DA39599D95F}"/>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449C26E2-550A-A492-1918-42764C5DD2A9}"/>
              </a:ext>
            </a:extLst>
          </p:cNvPr>
          <p:cNvSpPr/>
          <p:nvPr/>
        </p:nvSpPr>
        <p:spPr>
          <a:xfrm>
            <a:off x="4608581" y="241851"/>
            <a:ext cx="1649487" cy="439200"/>
          </a:xfrm>
          <a:prstGeom prst="roundRect">
            <a:avLst/>
          </a:prstGeom>
          <a:solidFill>
            <a:schemeClr val="accent2">
              <a:lumMod val="75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A3957A0F-8087-D856-292D-B5CFDDA11338}"/>
              </a:ext>
            </a:extLst>
          </p:cNvPr>
          <p:cNvSpPr/>
          <p:nvPr/>
        </p:nvSpPr>
        <p:spPr>
          <a:xfrm rot="5400000">
            <a:off x="6457202" y="-61583"/>
            <a:ext cx="439200" cy="1046068"/>
          </a:xfrm>
          <a:prstGeom prst="round2SameRect">
            <a:avLst/>
          </a:prstGeom>
          <a:solidFill>
            <a:schemeClr val="accent1">
              <a:lumMod val="75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BEDB8302-0779-80BF-E767-FB2E3E45E5BE}"/>
              </a:ext>
            </a:extLst>
          </p:cNvPr>
          <p:cNvSpPr txBox="1"/>
          <p:nvPr/>
        </p:nvSpPr>
        <p:spPr>
          <a:xfrm>
            <a:off x="4723610" y="330264"/>
            <a:ext cx="1316217" cy="276999"/>
          </a:xfrm>
          <a:prstGeom prst="rect">
            <a:avLst/>
          </a:prstGeom>
        </p:spPr>
        <p:txBody>
          <a:bodyPr wrap="square" lIns="0" tIns="0" rIns="0" bIns="0" rtlCol="0" anchor="t">
            <a:spAutoFit/>
          </a:bodyPr>
          <a:lstStyle/>
          <a:p>
            <a:pPr algn="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British Values</a:t>
            </a:r>
          </a:p>
        </p:txBody>
      </p:sp>
      <p:cxnSp>
        <p:nvCxnSpPr>
          <p:cNvPr id="42" name="Straight Connector 41">
            <a:extLst>
              <a:ext uri="{FF2B5EF4-FFF2-40B4-BE49-F238E27FC236}">
                <a16:creationId xmlns:a16="http://schemas.microsoft.com/office/drawing/2014/main" id="{984812C4-AE1F-7C5A-D336-C6A5B41516CB}"/>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grpSp>
        <p:nvGrpSpPr>
          <p:cNvPr id="2" name="Graphic 26">
            <a:extLst>
              <a:ext uri="{FF2B5EF4-FFF2-40B4-BE49-F238E27FC236}">
                <a16:creationId xmlns:a16="http://schemas.microsoft.com/office/drawing/2014/main" id="{61278A3A-6796-19D0-3C9D-8BAA1EBE3650}"/>
              </a:ext>
            </a:extLst>
          </p:cNvPr>
          <p:cNvGrpSpPr>
            <a:grpSpLocks noChangeAspect="1"/>
          </p:cNvGrpSpPr>
          <p:nvPr/>
        </p:nvGrpSpPr>
        <p:grpSpPr>
          <a:xfrm>
            <a:off x="5288236" y="1119374"/>
            <a:ext cx="1911600" cy="1815255"/>
            <a:chOff x="11419174" y="2191849"/>
            <a:chExt cx="1700116" cy="1614430"/>
          </a:xfrm>
        </p:grpSpPr>
        <p:sp>
          <p:nvSpPr>
            <p:cNvPr id="26" name="Freeform 25">
              <a:extLst>
                <a:ext uri="{FF2B5EF4-FFF2-40B4-BE49-F238E27FC236}">
                  <a16:creationId xmlns:a16="http://schemas.microsoft.com/office/drawing/2014/main" id="{1C78C7B9-89C5-E467-439D-373436B386FD}"/>
                </a:ext>
              </a:extLst>
            </p:cNvPr>
            <p:cNvSpPr/>
            <p:nvPr/>
          </p:nvSpPr>
          <p:spPr>
            <a:xfrm>
              <a:off x="11419174" y="2338435"/>
              <a:ext cx="1700116" cy="1467844"/>
            </a:xfrm>
            <a:custGeom>
              <a:avLst/>
              <a:gdLst>
                <a:gd name="connsiteX0" fmla="*/ 135579 w 1700116"/>
                <a:gd name="connsiteY0" fmla="*/ 1160752 h 1467844"/>
                <a:gd name="connsiteX1" fmla="*/ 1420365 w 1700116"/>
                <a:gd name="connsiteY1" fmla="*/ 1388852 h 1467844"/>
                <a:gd name="connsiteX2" fmla="*/ 1520921 w 1700116"/>
                <a:gd name="connsiteY2" fmla="*/ 416284 h 1467844"/>
                <a:gd name="connsiteX3" fmla="*/ 471365 w 1700116"/>
                <a:gd name="connsiteY3" fmla="*/ 73236 h 1467844"/>
                <a:gd name="connsiteX4" fmla="*/ 135579 w 1700116"/>
                <a:gd name="connsiteY4" fmla="*/ 1160752 h 14678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116" h="1467844">
                  <a:moveTo>
                    <a:pt x="135579" y="1160752"/>
                  </a:moveTo>
                  <a:cubicBezTo>
                    <a:pt x="436350" y="1455307"/>
                    <a:pt x="1074703" y="1552294"/>
                    <a:pt x="1420365" y="1388852"/>
                  </a:cubicBezTo>
                  <a:cubicBezTo>
                    <a:pt x="1775005" y="1209246"/>
                    <a:pt x="1774107" y="749454"/>
                    <a:pt x="1520921" y="416284"/>
                  </a:cubicBezTo>
                  <a:cubicBezTo>
                    <a:pt x="1259655" y="92094"/>
                    <a:pt x="864612" y="-118943"/>
                    <a:pt x="471365" y="73236"/>
                  </a:cubicBezTo>
                  <a:cubicBezTo>
                    <a:pt x="77221" y="278885"/>
                    <a:pt x="-166987" y="862606"/>
                    <a:pt x="135579" y="1160752"/>
                  </a:cubicBezTo>
                  <a:close/>
                </a:path>
              </a:pathLst>
            </a:custGeom>
            <a:solidFill>
              <a:srgbClr val="FED402"/>
            </a:solidFill>
            <a:ln w="8971" cap="flat">
              <a:noFill/>
              <a:prstDash val="solid"/>
              <a:miter/>
            </a:ln>
          </p:spPr>
          <p:txBody>
            <a:bodyPr rtlCol="0" anchor="ctr"/>
            <a:lstStyle/>
            <a:p>
              <a:endParaRPr lang="en-US"/>
            </a:p>
          </p:txBody>
        </p:sp>
        <p:grpSp>
          <p:nvGrpSpPr>
            <p:cNvPr id="27" name="Graphic 26">
              <a:extLst>
                <a:ext uri="{FF2B5EF4-FFF2-40B4-BE49-F238E27FC236}">
                  <a16:creationId xmlns:a16="http://schemas.microsoft.com/office/drawing/2014/main" id="{B93E4949-F79A-0636-FDEF-8147E3B09997}"/>
                </a:ext>
              </a:extLst>
            </p:cNvPr>
            <p:cNvGrpSpPr/>
            <p:nvPr/>
          </p:nvGrpSpPr>
          <p:grpSpPr>
            <a:xfrm>
              <a:off x="11755641" y="2191849"/>
              <a:ext cx="1261690" cy="1453492"/>
              <a:chOff x="11755641" y="2191849"/>
              <a:chExt cx="1261690" cy="1453492"/>
            </a:xfrm>
            <a:solidFill>
              <a:srgbClr val="8F552D"/>
            </a:solidFill>
          </p:grpSpPr>
          <p:grpSp>
            <p:nvGrpSpPr>
              <p:cNvPr id="28" name="Graphic 26">
                <a:extLst>
                  <a:ext uri="{FF2B5EF4-FFF2-40B4-BE49-F238E27FC236}">
                    <a16:creationId xmlns:a16="http://schemas.microsoft.com/office/drawing/2014/main" id="{3DE972F2-CFF7-C103-5FAA-995A5E3AF73D}"/>
                  </a:ext>
                </a:extLst>
              </p:cNvPr>
              <p:cNvGrpSpPr/>
              <p:nvPr/>
            </p:nvGrpSpPr>
            <p:grpSpPr>
              <a:xfrm>
                <a:off x="11755641" y="3197673"/>
                <a:ext cx="547896" cy="447668"/>
                <a:chOff x="11755641" y="3197673"/>
                <a:chExt cx="547896" cy="447668"/>
              </a:xfrm>
              <a:solidFill>
                <a:srgbClr val="8F552D"/>
              </a:solidFill>
            </p:grpSpPr>
            <p:sp>
              <p:nvSpPr>
                <p:cNvPr id="53" name="Freeform 52">
                  <a:extLst>
                    <a:ext uri="{FF2B5EF4-FFF2-40B4-BE49-F238E27FC236}">
                      <a16:creationId xmlns:a16="http://schemas.microsoft.com/office/drawing/2014/main" id="{48D46D87-58F2-40EA-3278-3C4780D9AD9D}"/>
                    </a:ext>
                  </a:extLst>
                </p:cNvPr>
                <p:cNvSpPr/>
                <p:nvPr/>
              </p:nvSpPr>
              <p:spPr>
                <a:xfrm>
                  <a:off x="11755865" y="3405792"/>
                  <a:ext cx="547672" cy="239549"/>
                </a:xfrm>
                <a:custGeom>
                  <a:avLst/>
                  <a:gdLst>
                    <a:gd name="connsiteX0" fmla="*/ 546775 w 547672"/>
                    <a:gd name="connsiteY0" fmla="*/ 0 h 239549"/>
                    <a:gd name="connsiteX1" fmla="*/ 546775 w 547672"/>
                    <a:gd name="connsiteY1" fmla="*/ 81721 h 239549"/>
                    <a:gd name="connsiteX2" fmla="*/ 466868 w 547672"/>
                    <a:gd name="connsiteY2" fmla="*/ 193077 h 239549"/>
                    <a:gd name="connsiteX3" fmla="*/ 79907 w 547672"/>
                    <a:gd name="connsiteY3" fmla="*/ 193077 h 239549"/>
                    <a:gd name="connsiteX4" fmla="*/ 0 w 547672"/>
                    <a:gd name="connsiteY4" fmla="*/ 81721 h 239549"/>
                    <a:gd name="connsiteX5" fmla="*/ 0 w 547672"/>
                    <a:gd name="connsiteY5" fmla="*/ 0 h 239549"/>
                    <a:gd name="connsiteX6" fmla="*/ 547672 w 547672"/>
                    <a:gd name="connsiteY6" fmla="*/ 0 h 23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7672" h="239549">
                      <a:moveTo>
                        <a:pt x="546775" y="0"/>
                      </a:moveTo>
                      <a:lnTo>
                        <a:pt x="546775" y="81721"/>
                      </a:lnTo>
                      <a:cubicBezTo>
                        <a:pt x="546775" y="122132"/>
                        <a:pt x="519840" y="162544"/>
                        <a:pt x="466868" y="193077"/>
                      </a:cubicBezTo>
                      <a:cubicBezTo>
                        <a:pt x="360028" y="255041"/>
                        <a:pt x="186748" y="255041"/>
                        <a:pt x="79907" y="193077"/>
                      </a:cubicBezTo>
                      <a:cubicBezTo>
                        <a:pt x="26935" y="162544"/>
                        <a:pt x="0" y="122132"/>
                        <a:pt x="0" y="81721"/>
                      </a:cubicBezTo>
                      <a:lnTo>
                        <a:pt x="0" y="0"/>
                      </a:lnTo>
                      <a:lnTo>
                        <a:pt x="547672" y="0"/>
                      </a:lnTo>
                    </a:path>
                  </a:pathLst>
                </a:custGeom>
                <a:solidFill>
                  <a:srgbClr val="8F552D"/>
                </a:solidFill>
                <a:ln w="8971" cap="flat">
                  <a:solidFill>
                    <a:srgbClr val="1D1D1B"/>
                  </a:solid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CDE934D9-9BE0-FD9B-65F9-3E4004EE5AB2}"/>
                    </a:ext>
                  </a:extLst>
                </p:cNvPr>
                <p:cNvSpPr/>
                <p:nvPr/>
              </p:nvSpPr>
              <p:spPr>
                <a:xfrm>
                  <a:off x="11755641" y="3247065"/>
                  <a:ext cx="547223" cy="316556"/>
                </a:xfrm>
                <a:custGeom>
                  <a:avLst/>
                  <a:gdLst>
                    <a:gd name="connsiteX0" fmla="*/ 467093 w 547223"/>
                    <a:gd name="connsiteY0" fmla="*/ 270083 h 316556"/>
                    <a:gd name="connsiteX1" fmla="*/ 80131 w 547223"/>
                    <a:gd name="connsiteY1" fmla="*/ 270083 h 316556"/>
                    <a:gd name="connsiteX2" fmla="*/ 80131 w 547223"/>
                    <a:gd name="connsiteY2" fmla="*/ 46473 h 316556"/>
                    <a:gd name="connsiteX3" fmla="*/ 467093 w 547223"/>
                    <a:gd name="connsiteY3" fmla="*/ 46473 h 316556"/>
                    <a:gd name="connsiteX4" fmla="*/ 467093 w 547223"/>
                    <a:gd name="connsiteY4" fmla="*/ 270083 h 3165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7223" h="316556">
                      <a:moveTo>
                        <a:pt x="467093" y="270083"/>
                      </a:moveTo>
                      <a:cubicBezTo>
                        <a:pt x="360252" y="332047"/>
                        <a:pt x="186972" y="332047"/>
                        <a:pt x="80131" y="270083"/>
                      </a:cubicBezTo>
                      <a:cubicBezTo>
                        <a:pt x="-26710" y="208119"/>
                        <a:pt x="-26710" y="108437"/>
                        <a:pt x="80131" y="46473"/>
                      </a:cubicBezTo>
                      <a:cubicBezTo>
                        <a:pt x="186972" y="-15491"/>
                        <a:pt x="360252" y="-15491"/>
                        <a:pt x="467093" y="46473"/>
                      </a:cubicBezTo>
                      <a:cubicBezTo>
                        <a:pt x="573934" y="108437"/>
                        <a:pt x="573934" y="208119"/>
                        <a:pt x="467093" y="270083"/>
                      </a:cubicBezTo>
                    </a:path>
                  </a:pathLst>
                </a:custGeom>
                <a:solidFill>
                  <a:srgbClr val="8F552D"/>
                </a:solidFill>
                <a:ln w="8971" cap="flat">
                  <a:solidFill>
                    <a:srgbClr val="1D1D1B"/>
                  </a:solid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1CA7A528-654A-0898-9E84-ABB886DD9775}"/>
                    </a:ext>
                  </a:extLst>
                </p:cNvPr>
                <p:cNvSpPr/>
                <p:nvPr/>
              </p:nvSpPr>
              <p:spPr>
                <a:xfrm>
                  <a:off x="11786391" y="3359094"/>
                  <a:ext cx="485722" cy="166809"/>
                </a:xfrm>
                <a:custGeom>
                  <a:avLst/>
                  <a:gdLst>
                    <a:gd name="connsiteX0" fmla="*/ 485722 w 485722"/>
                    <a:gd name="connsiteY0" fmla="*/ 0 h 166809"/>
                    <a:gd name="connsiteX1" fmla="*/ 485722 w 485722"/>
                    <a:gd name="connsiteY1" fmla="*/ 26941 h 166809"/>
                    <a:gd name="connsiteX2" fmla="*/ 414795 w 485722"/>
                    <a:gd name="connsiteY2" fmla="*/ 125724 h 166809"/>
                    <a:gd name="connsiteX3" fmla="*/ 70928 w 485722"/>
                    <a:gd name="connsiteY3" fmla="*/ 125724 h 166809"/>
                    <a:gd name="connsiteX4" fmla="*/ 0 w 485722"/>
                    <a:gd name="connsiteY4" fmla="*/ 26941 h 166809"/>
                    <a:gd name="connsiteX5" fmla="*/ 0 w 485722"/>
                    <a:gd name="connsiteY5" fmla="*/ 0 h 166809"/>
                    <a:gd name="connsiteX6" fmla="*/ 485722 w 485722"/>
                    <a:gd name="connsiteY6" fmla="*/ 0 h 166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5722" h="166809">
                      <a:moveTo>
                        <a:pt x="485722" y="0"/>
                      </a:moveTo>
                      <a:lnTo>
                        <a:pt x="485722" y="26941"/>
                      </a:lnTo>
                      <a:cubicBezTo>
                        <a:pt x="485722" y="62862"/>
                        <a:pt x="462379" y="97885"/>
                        <a:pt x="414795" y="125724"/>
                      </a:cubicBezTo>
                      <a:cubicBezTo>
                        <a:pt x="319625" y="180504"/>
                        <a:pt x="166097" y="180504"/>
                        <a:pt x="70928" y="125724"/>
                      </a:cubicBezTo>
                      <a:cubicBezTo>
                        <a:pt x="23343" y="97885"/>
                        <a:pt x="0" y="62862"/>
                        <a:pt x="0" y="26941"/>
                      </a:cubicBezTo>
                      <a:lnTo>
                        <a:pt x="0" y="0"/>
                      </a:lnTo>
                      <a:lnTo>
                        <a:pt x="485722" y="0"/>
                      </a:lnTo>
                    </a:path>
                  </a:pathLst>
                </a:custGeom>
                <a:solidFill>
                  <a:srgbClr val="8F552D"/>
                </a:solidFill>
                <a:ln w="8971" cap="flat">
                  <a:solidFill>
                    <a:srgbClr val="1D1D1B"/>
                  </a:solid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377FDD06-5471-1297-D369-0F7F13586C7F}"/>
                    </a:ext>
                  </a:extLst>
                </p:cNvPr>
                <p:cNvSpPr/>
                <p:nvPr/>
              </p:nvSpPr>
              <p:spPr>
                <a:xfrm>
                  <a:off x="11785943" y="3219226"/>
                  <a:ext cx="485722" cy="279736"/>
                </a:xfrm>
                <a:custGeom>
                  <a:avLst/>
                  <a:gdLst>
                    <a:gd name="connsiteX0" fmla="*/ 414345 w 485722"/>
                    <a:gd name="connsiteY0" fmla="*/ 238652 h 279736"/>
                    <a:gd name="connsiteX1" fmla="*/ 71377 w 485722"/>
                    <a:gd name="connsiteY1" fmla="*/ 238652 h 279736"/>
                    <a:gd name="connsiteX2" fmla="*/ 71377 w 485722"/>
                    <a:gd name="connsiteY2" fmla="*/ 41085 h 279736"/>
                    <a:gd name="connsiteX3" fmla="*/ 414345 w 485722"/>
                    <a:gd name="connsiteY3" fmla="*/ 41085 h 279736"/>
                    <a:gd name="connsiteX4" fmla="*/ 414345 w 485722"/>
                    <a:gd name="connsiteY4" fmla="*/ 238652 h 2797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5722" h="279736">
                      <a:moveTo>
                        <a:pt x="414345" y="238652"/>
                      </a:moveTo>
                      <a:cubicBezTo>
                        <a:pt x="319176" y="293432"/>
                        <a:pt x="165649" y="293432"/>
                        <a:pt x="71377" y="238652"/>
                      </a:cubicBezTo>
                      <a:cubicBezTo>
                        <a:pt x="-23792" y="183872"/>
                        <a:pt x="-23792" y="94967"/>
                        <a:pt x="71377" y="41085"/>
                      </a:cubicBezTo>
                      <a:cubicBezTo>
                        <a:pt x="166546" y="-13695"/>
                        <a:pt x="320074" y="-13695"/>
                        <a:pt x="414345" y="41085"/>
                      </a:cubicBezTo>
                      <a:cubicBezTo>
                        <a:pt x="509515" y="95865"/>
                        <a:pt x="509515" y="184770"/>
                        <a:pt x="414345" y="238652"/>
                      </a:cubicBezTo>
                    </a:path>
                  </a:pathLst>
                </a:custGeom>
                <a:solidFill>
                  <a:srgbClr val="8F552D"/>
                </a:solidFill>
                <a:ln w="8971" cap="flat">
                  <a:solidFill>
                    <a:srgbClr val="1D1D1B"/>
                  </a:solid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1838C5BE-D656-A368-1A2A-665F0DEDB258}"/>
                    </a:ext>
                  </a:extLst>
                </p:cNvPr>
                <p:cNvSpPr/>
                <p:nvPr/>
              </p:nvSpPr>
              <p:spPr>
                <a:xfrm>
                  <a:off x="11832180" y="3311498"/>
                  <a:ext cx="394144" cy="134480"/>
                </a:xfrm>
                <a:custGeom>
                  <a:avLst/>
                  <a:gdLst>
                    <a:gd name="connsiteX0" fmla="*/ 394145 w 394144"/>
                    <a:gd name="connsiteY0" fmla="*/ 0 h 134480"/>
                    <a:gd name="connsiteX1" fmla="*/ 394145 w 394144"/>
                    <a:gd name="connsiteY1" fmla="*/ 21553 h 134480"/>
                    <a:gd name="connsiteX2" fmla="*/ 336684 w 394144"/>
                    <a:gd name="connsiteY2" fmla="*/ 101478 h 134480"/>
                    <a:gd name="connsiteX3" fmla="*/ 57461 w 394144"/>
                    <a:gd name="connsiteY3" fmla="*/ 101478 h 134480"/>
                    <a:gd name="connsiteX4" fmla="*/ 0 w 394144"/>
                    <a:gd name="connsiteY4" fmla="*/ 21553 h 134480"/>
                    <a:gd name="connsiteX5" fmla="*/ 0 w 394144"/>
                    <a:gd name="connsiteY5" fmla="*/ 0 h 134480"/>
                    <a:gd name="connsiteX6" fmla="*/ 394145 w 394144"/>
                    <a:gd name="connsiteY6" fmla="*/ 0 h 134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4144" h="134480">
                      <a:moveTo>
                        <a:pt x="394145" y="0"/>
                      </a:moveTo>
                      <a:lnTo>
                        <a:pt x="394145" y="21553"/>
                      </a:lnTo>
                      <a:cubicBezTo>
                        <a:pt x="394145" y="50290"/>
                        <a:pt x="375291" y="79925"/>
                        <a:pt x="336684" y="101478"/>
                      </a:cubicBezTo>
                      <a:cubicBezTo>
                        <a:pt x="259471" y="145481"/>
                        <a:pt x="134674" y="145481"/>
                        <a:pt x="57461" y="101478"/>
                      </a:cubicBezTo>
                      <a:cubicBezTo>
                        <a:pt x="18855" y="79027"/>
                        <a:pt x="0" y="50290"/>
                        <a:pt x="0" y="21553"/>
                      </a:cubicBezTo>
                      <a:lnTo>
                        <a:pt x="0" y="0"/>
                      </a:lnTo>
                      <a:lnTo>
                        <a:pt x="394145" y="0"/>
                      </a:lnTo>
                    </a:path>
                  </a:pathLst>
                </a:custGeom>
                <a:solidFill>
                  <a:srgbClr val="8F552D"/>
                </a:solidFill>
                <a:ln w="8971" cap="flat">
                  <a:solidFill>
                    <a:srgbClr val="1D1D1B"/>
                  </a:solid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BF37BB50-DC7B-3EBD-1873-B01034FE6154}"/>
                    </a:ext>
                  </a:extLst>
                </p:cNvPr>
                <p:cNvSpPr/>
                <p:nvPr/>
              </p:nvSpPr>
              <p:spPr>
                <a:xfrm>
                  <a:off x="11830834" y="3197673"/>
                  <a:ext cx="395042" cy="226752"/>
                </a:xfrm>
                <a:custGeom>
                  <a:avLst/>
                  <a:gdLst>
                    <a:gd name="connsiteX0" fmla="*/ 337133 w 395042"/>
                    <a:gd name="connsiteY0" fmla="*/ 193750 h 226752"/>
                    <a:gd name="connsiteX1" fmla="*/ 57910 w 395042"/>
                    <a:gd name="connsiteY1" fmla="*/ 193750 h 226752"/>
                    <a:gd name="connsiteX2" fmla="*/ 57910 w 395042"/>
                    <a:gd name="connsiteY2" fmla="*/ 33003 h 226752"/>
                    <a:gd name="connsiteX3" fmla="*/ 337133 w 395042"/>
                    <a:gd name="connsiteY3" fmla="*/ 33003 h 226752"/>
                    <a:gd name="connsiteX4" fmla="*/ 337133 w 395042"/>
                    <a:gd name="connsiteY4" fmla="*/ 193750 h 226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042" h="226752">
                      <a:moveTo>
                        <a:pt x="337133" y="193750"/>
                      </a:moveTo>
                      <a:cubicBezTo>
                        <a:pt x="259920" y="237754"/>
                        <a:pt x="135122" y="237754"/>
                        <a:pt x="57910" y="193750"/>
                      </a:cubicBezTo>
                      <a:cubicBezTo>
                        <a:pt x="-19303" y="149747"/>
                        <a:pt x="-19303" y="77006"/>
                        <a:pt x="57910" y="33003"/>
                      </a:cubicBezTo>
                      <a:cubicBezTo>
                        <a:pt x="135122" y="-11001"/>
                        <a:pt x="259920" y="-11001"/>
                        <a:pt x="337133" y="33003"/>
                      </a:cubicBezTo>
                      <a:cubicBezTo>
                        <a:pt x="414345" y="77006"/>
                        <a:pt x="414345" y="149747"/>
                        <a:pt x="337133" y="193750"/>
                      </a:cubicBezTo>
                    </a:path>
                  </a:pathLst>
                </a:custGeom>
                <a:solidFill>
                  <a:srgbClr val="8F552D"/>
                </a:solidFill>
                <a:ln w="8971" cap="flat">
                  <a:solidFill>
                    <a:srgbClr val="1D1D1B"/>
                  </a:solidFill>
                  <a:prstDash val="solid"/>
                  <a:miter/>
                </a:ln>
              </p:spPr>
              <p:txBody>
                <a:bodyPr rtlCol="0" anchor="ctr"/>
                <a:lstStyle/>
                <a:p>
                  <a:endParaRPr lang="en-US"/>
                </a:p>
              </p:txBody>
            </p:sp>
          </p:grpSp>
          <p:grpSp>
            <p:nvGrpSpPr>
              <p:cNvPr id="31" name="Graphic 26">
                <a:extLst>
                  <a:ext uri="{FF2B5EF4-FFF2-40B4-BE49-F238E27FC236}">
                    <a16:creationId xmlns:a16="http://schemas.microsoft.com/office/drawing/2014/main" id="{DC746299-7C8D-B2F2-F40F-2498E6D6BFF8}"/>
                  </a:ext>
                </a:extLst>
              </p:cNvPr>
              <p:cNvGrpSpPr/>
              <p:nvPr/>
            </p:nvGrpSpPr>
            <p:grpSpPr>
              <a:xfrm>
                <a:off x="11872358" y="2191849"/>
                <a:ext cx="1144973" cy="922980"/>
                <a:chOff x="11872358" y="2191849"/>
                <a:chExt cx="1144973" cy="922980"/>
              </a:xfrm>
              <a:solidFill>
                <a:srgbClr val="8F552D"/>
              </a:solidFill>
            </p:grpSpPr>
            <p:sp>
              <p:nvSpPr>
                <p:cNvPr id="33" name="Freeform 32">
                  <a:extLst>
                    <a:ext uri="{FF2B5EF4-FFF2-40B4-BE49-F238E27FC236}">
                      <a16:creationId xmlns:a16="http://schemas.microsoft.com/office/drawing/2014/main" id="{5440C09F-4A88-77FB-974D-3F5FA84256B7}"/>
                    </a:ext>
                  </a:extLst>
                </p:cNvPr>
                <p:cNvSpPr/>
                <p:nvPr/>
              </p:nvSpPr>
              <p:spPr>
                <a:xfrm>
                  <a:off x="12211960" y="2191849"/>
                  <a:ext cx="753273" cy="426369"/>
                </a:xfrm>
                <a:custGeom>
                  <a:avLst/>
                  <a:gdLst>
                    <a:gd name="connsiteX0" fmla="*/ 0 w 753273"/>
                    <a:gd name="connsiteY0" fmla="*/ 422777 h 426369"/>
                    <a:gd name="connsiteX1" fmla="*/ 715565 w 753273"/>
                    <a:gd name="connsiteY1" fmla="*/ 3396 h 426369"/>
                    <a:gd name="connsiteX2" fmla="*/ 753274 w 753273"/>
                    <a:gd name="connsiteY2" fmla="*/ 6988 h 426369"/>
                    <a:gd name="connsiteX3" fmla="*/ 37708 w 753273"/>
                    <a:gd name="connsiteY3" fmla="*/ 426369 h 426369"/>
                    <a:gd name="connsiteX4" fmla="*/ 0 w 753273"/>
                    <a:gd name="connsiteY4" fmla="*/ 422777 h 4263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3273" h="426369">
                      <a:moveTo>
                        <a:pt x="0" y="422777"/>
                      </a:moveTo>
                      <a:lnTo>
                        <a:pt x="715565" y="3396"/>
                      </a:lnTo>
                      <a:cubicBezTo>
                        <a:pt x="725441" y="-1992"/>
                        <a:pt x="738011" y="-1094"/>
                        <a:pt x="753274" y="6988"/>
                      </a:cubicBezTo>
                      <a:lnTo>
                        <a:pt x="37708" y="426369"/>
                      </a:lnTo>
                      <a:cubicBezTo>
                        <a:pt x="23343" y="418287"/>
                        <a:pt x="9876" y="417389"/>
                        <a:pt x="0" y="422777"/>
                      </a:cubicBezTo>
                    </a:path>
                  </a:pathLst>
                </a:custGeom>
                <a:solidFill>
                  <a:srgbClr val="8F552D"/>
                </a:solidFill>
                <a:ln w="8971" cap="flat">
                  <a:solidFill>
                    <a:srgbClr val="1D1D1B"/>
                  </a:solid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DF486AA3-A410-0323-31D8-E971CACA2D0B}"/>
                    </a:ext>
                  </a:extLst>
                </p:cNvPr>
                <p:cNvSpPr/>
                <p:nvPr/>
              </p:nvSpPr>
              <p:spPr>
                <a:xfrm>
                  <a:off x="12249668" y="2198837"/>
                  <a:ext cx="767663" cy="544207"/>
                </a:xfrm>
                <a:custGeom>
                  <a:avLst/>
                  <a:gdLst>
                    <a:gd name="connsiteX0" fmla="*/ 752377 w 767663"/>
                    <a:gd name="connsiteY0" fmla="*/ 124826 h 544207"/>
                    <a:gd name="connsiteX1" fmla="*/ 36811 w 767663"/>
                    <a:gd name="connsiteY1" fmla="*/ 544207 h 544207"/>
                    <a:gd name="connsiteX2" fmla="*/ 52074 w 767663"/>
                    <a:gd name="connsiteY2" fmla="*/ 510082 h 544207"/>
                    <a:gd name="connsiteX3" fmla="*/ 0 w 767663"/>
                    <a:gd name="connsiteY3" fmla="*/ 419381 h 544207"/>
                    <a:gd name="connsiteX4" fmla="*/ 715566 w 767663"/>
                    <a:gd name="connsiteY4" fmla="*/ 0 h 544207"/>
                    <a:gd name="connsiteX5" fmla="*/ 767639 w 767663"/>
                    <a:gd name="connsiteY5" fmla="*/ 90701 h 544207"/>
                    <a:gd name="connsiteX6" fmla="*/ 752377 w 767663"/>
                    <a:gd name="connsiteY6" fmla="*/ 124826 h 544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7663" h="544207">
                      <a:moveTo>
                        <a:pt x="752377" y="124826"/>
                      </a:moveTo>
                      <a:lnTo>
                        <a:pt x="36811" y="544207"/>
                      </a:lnTo>
                      <a:cubicBezTo>
                        <a:pt x="46687" y="538819"/>
                        <a:pt x="52074" y="527145"/>
                        <a:pt x="52074" y="510082"/>
                      </a:cubicBezTo>
                      <a:cubicBezTo>
                        <a:pt x="52074" y="476855"/>
                        <a:pt x="28730" y="436443"/>
                        <a:pt x="0" y="419381"/>
                      </a:cubicBezTo>
                      <a:lnTo>
                        <a:pt x="715566" y="0"/>
                      </a:lnTo>
                      <a:cubicBezTo>
                        <a:pt x="744296" y="17063"/>
                        <a:pt x="768537" y="57474"/>
                        <a:pt x="767639" y="90701"/>
                      </a:cubicBezTo>
                      <a:cubicBezTo>
                        <a:pt x="767639" y="107764"/>
                        <a:pt x="761355" y="119438"/>
                        <a:pt x="752377" y="124826"/>
                      </a:cubicBezTo>
                    </a:path>
                  </a:pathLst>
                </a:custGeom>
                <a:solidFill>
                  <a:srgbClr val="8F552D"/>
                </a:solidFill>
                <a:ln w="8971" cap="flat">
                  <a:solidFill>
                    <a:srgbClr val="1D1D1B"/>
                  </a:solid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C298784-7BFE-D2B9-03C2-CA216BA83E9C}"/>
                    </a:ext>
                  </a:extLst>
                </p:cNvPr>
                <p:cNvSpPr/>
                <p:nvPr/>
              </p:nvSpPr>
              <p:spPr>
                <a:xfrm>
                  <a:off x="12195799" y="2611710"/>
                  <a:ext cx="105967" cy="134570"/>
                </a:xfrm>
                <a:custGeom>
                  <a:avLst/>
                  <a:gdLst>
                    <a:gd name="connsiteX0" fmla="*/ 53869 w 105967"/>
                    <a:gd name="connsiteY0" fmla="*/ 6508 h 134570"/>
                    <a:gd name="connsiteX1" fmla="*/ 105944 w 105967"/>
                    <a:gd name="connsiteY1" fmla="*/ 97209 h 134570"/>
                    <a:gd name="connsiteX2" fmla="*/ 52972 w 105967"/>
                    <a:gd name="connsiteY2" fmla="*/ 127742 h 134570"/>
                    <a:gd name="connsiteX3" fmla="*/ 0 w 105967"/>
                    <a:gd name="connsiteY3" fmla="*/ 37041 h 134570"/>
                    <a:gd name="connsiteX4" fmla="*/ 52972 w 105967"/>
                    <a:gd name="connsiteY4" fmla="*/ 7406 h 134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967" h="134570">
                      <a:moveTo>
                        <a:pt x="53869" y="6508"/>
                      </a:moveTo>
                      <a:cubicBezTo>
                        <a:pt x="82600" y="23570"/>
                        <a:pt x="106841" y="63982"/>
                        <a:pt x="105944" y="97209"/>
                      </a:cubicBezTo>
                      <a:cubicBezTo>
                        <a:pt x="105944" y="130436"/>
                        <a:pt x="82600" y="143907"/>
                        <a:pt x="52972" y="127742"/>
                      </a:cubicBezTo>
                      <a:cubicBezTo>
                        <a:pt x="24241" y="110679"/>
                        <a:pt x="0" y="70268"/>
                        <a:pt x="0" y="37041"/>
                      </a:cubicBezTo>
                      <a:cubicBezTo>
                        <a:pt x="0" y="3814"/>
                        <a:pt x="24241" y="-9657"/>
                        <a:pt x="52972" y="7406"/>
                      </a:cubicBezTo>
                    </a:path>
                  </a:pathLst>
                </a:custGeom>
                <a:solidFill>
                  <a:srgbClr val="8F552D"/>
                </a:solidFill>
                <a:ln w="8971" cap="flat">
                  <a:solidFill>
                    <a:srgbClr val="1D1D1B"/>
                  </a:solid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06D080E8-136A-8A48-D21B-EDC15100BA44}"/>
                    </a:ext>
                  </a:extLst>
                </p:cNvPr>
                <p:cNvSpPr/>
                <p:nvPr/>
              </p:nvSpPr>
              <p:spPr>
                <a:xfrm>
                  <a:off x="11972241" y="2640309"/>
                  <a:ext cx="268448" cy="141350"/>
                </a:xfrm>
                <a:custGeom>
                  <a:avLst/>
                  <a:gdLst>
                    <a:gd name="connsiteX0" fmla="*/ 0 w 268448"/>
                    <a:gd name="connsiteY0" fmla="*/ 138656 h 141350"/>
                    <a:gd name="connsiteX1" fmla="*/ 244208 w 268448"/>
                    <a:gd name="connsiteY1" fmla="*/ 2155 h 141350"/>
                    <a:gd name="connsiteX2" fmla="*/ 268449 w 268448"/>
                    <a:gd name="connsiteY2" fmla="*/ 4849 h 141350"/>
                    <a:gd name="connsiteX3" fmla="*/ 24241 w 268448"/>
                    <a:gd name="connsiteY3" fmla="*/ 141350 h 141350"/>
                    <a:gd name="connsiteX4" fmla="*/ 0 w 268448"/>
                    <a:gd name="connsiteY4" fmla="*/ 138656 h 141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448" h="141350">
                      <a:moveTo>
                        <a:pt x="0" y="138656"/>
                      </a:moveTo>
                      <a:lnTo>
                        <a:pt x="244208" y="2155"/>
                      </a:lnTo>
                      <a:cubicBezTo>
                        <a:pt x="250492" y="-1437"/>
                        <a:pt x="258573" y="-539"/>
                        <a:pt x="268449" y="4849"/>
                      </a:cubicBezTo>
                      <a:lnTo>
                        <a:pt x="24241" y="141350"/>
                      </a:lnTo>
                      <a:cubicBezTo>
                        <a:pt x="15263" y="135962"/>
                        <a:pt x="6285" y="135064"/>
                        <a:pt x="0" y="138656"/>
                      </a:cubicBezTo>
                    </a:path>
                  </a:pathLst>
                </a:custGeom>
                <a:solidFill>
                  <a:srgbClr val="8F552D"/>
                </a:solidFill>
                <a:ln w="8971" cap="flat">
                  <a:solidFill>
                    <a:srgbClr val="1D1D1B"/>
                  </a:solid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2F9F6F2B-3074-F9C6-AC34-215E199E2362}"/>
                    </a:ext>
                  </a:extLst>
                </p:cNvPr>
                <p:cNvSpPr/>
                <p:nvPr/>
              </p:nvSpPr>
              <p:spPr>
                <a:xfrm>
                  <a:off x="11996482" y="2645159"/>
                  <a:ext cx="277427" cy="215527"/>
                </a:xfrm>
                <a:custGeom>
                  <a:avLst/>
                  <a:gdLst>
                    <a:gd name="connsiteX0" fmla="*/ 267551 w 277427"/>
                    <a:gd name="connsiteY0" fmla="*/ 79027 h 215527"/>
                    <a:gd name="connsiteX1" fmla="*/ 23343 w 277427"/>
                    <a:gd name="connsiteY1" fmla="*/ 215528 h 215527"/>
                    <a:gd name="connsiteX2" fmla="*/ 33219 w 277427"/>
                    <a:gd name="connsiteY2" fmla="*/ 193975 h 215527"/>
                    <a:gd name="connsiteX3" fmla="*/ 0 w 277427"/>
                    <a:gd name="connsiteY3" fmla="*/ 136501 h 215527"/>
                    <a:gd name="connsiteX4" fmla="*/ 244208 w 277427"/>
                    <a:gd name="connsiteY4" fmla="*/ 0 h 215527"/>
                    <a:gd name="connsiteX5" fmla="*/ 277427 w 277427"/>
                    <a:gd name="connsiteY5" fmla="*/ 57474 h 215527"/>
                    <a:gd name="connsiteX6" fmla="*/ 267551 w 277427"/>
                    <a:gd name="connsiteY6" fmla="*/ 79027 h 215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7427" h="215527">
                      <a:moveTo>
                        <a:pt x="267551" y="79027"/>
                      </a:moveTo>
                      <a:lnTo>
                        <a:pt x="23343" y="215528"/>
                      </a:lnTo>
                      <a:cubicBezTo>
                        <a:pt x="29628" y="211935"/>
                        <a:pt x="33219" y="204751"/>
                        <a:pt x="33219" y="193975"/>
                      </a:cubicBezTo>
                      <a:cubicBezTo>
                        <a:pt x="33219" y="172422"/>
                        <a:pt x="17956" y="147277"/>
                        <a:pt x="0" y="136501"/>
                      </a:cubicBezTo>
                      <a:lnTo>
                        <a:pt x="244208" y="0"/>
                      </a:lnTo>
                      <a:cubicBezTo>
                        <a:pt x="263062" y="10776"/>
                        <a:pt x="277427" y="36819"/>
                        <a:pt x="277427" y="57474"/>
                      </a:cubicBezTo>
                      <a:cubicBezTo>
                        <a:pt x="277427" y="68250"/>
                        <a:pt x="273836" y="75435"/>
                        <a:pt x="267551" y="79027"/>
                      </a:cubicBezTo>
                    </a:path>
                  </a:pathLst>
                </a:custGeom>
                <a:solidFill>
                  <a:srgbClr val="8F552D"/>
                </a:solidFill>
                <a:ln w="8971" cap="flat">
                  <a:solidFill>
                    <a:srgbClr val="1D1D1B"/>
                  </a:solid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712549EB-A9FD-F03F-DD3B-5FDB94BF776B}"/>
                    </a:ext>
                  </a:extLst>
                </p:cNvPr>
                <p:cNvSpPr/>
                <p:nvPr/>
              </p:nvSpPr>
              <p:spPr>
                <a:xfrm>
                  <a:off x="11962365" y="2776907"/>
                  <a:ext cx="66439" cy="85837"/>
                </a:xfrm>
                <a:custGeom>
                  <a:avLst/>
                  <a:gdLst>
                    <a:gd name="connsiteX0" fmla="*/ 33220 w 66439"/>
                    <a:gd name="connsiteY0" fmla="*/ 4753 h 85837"/>
                    <a:gd name="connsiteX1" fmla="*/ 66439 w 66439"/>
                    <a:gd name="connsiteY1" fmla="*/ 62226 h 85837"/>
                    <a:gd name="connsiteX2" fmla="*/ 33220 w 66439"/>
                    <a:gd name="connsiteY2" fmla="*/ 81085 h 85837"/>
                    <a:gd name="connsiteX3" fmla="*/ 0 w 66439"/>
                    <a:gd name="connsiteY3" fmla="*/ 23611 h 85837"/>
                    <a:gd name="connsiteX4" fmla="*/ 33220 w 66439"/>
                    <a:gd name="connsiteY4" fmla="*/ 4753 h 85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39" h="85837">
                      <a:moveTo>
                        <a:pt x="33220" y="4753"/>
                      </a:moveTo>
                      <a:cubicBezTo>
                        <a:pt x="52074" y="15529"/>
                        <a:pt x="66439" y="41572"/>
                        <a:pt x="66439" y="62226"/>
                      </a:cubicBezTo>
                      <a:cubicBezTo>
                        <a:pt x="66439" y="83779"/>
                        <a:pt x="51176" y="91862"/>
                        <a:pt x="33220" y="81085"/>
                      </a:cubicBezTo>
                      <a:cubicBezTo>
                        <a:pt x="14366" y="70309"/>
                        <a:pt x="0" y="44266"/>
                        <a:pt x="0" y="23611"/>
                      </a:cubicBezTo>
                      <a:cubicBezTo>
                        <a:pt x="0" y="2058"/>
                        <a:pt x="15263" y="-6024"/>
                        <a:pt x="33220" y="4753"/>
                      </a:cubicBezTo>
                    </a:path>
                  </a:pathLst>
                </a:custGeom>
                <a:solidFill>
                  <a:srgbClr val="8F552D"/>
                </a:solidFill>
                <a:ln w="8971" cap="flat">
                  <a:solidFill>
                    <a:srgbClr val="1D1D1B"/>
                  </a:solid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90FDAA6-5717-B598-3E41-DC95DE861AD4}"/>
                    </a:ext>
                  </a:extLst>
                </p:cNvPr>
                <p:cNvSpPr/>
                <p:nvPr/>
              </p:nvSpPr>
              <p:spPr>
                <a:xfrm>
                  <a:off x="11872582" y="2978328"/>
                  <a:ext cx="289997" cy="136500"/>
                </a:xfrm>
                <a:custGeom>
                  <a:avLst/>
                  <a:gdLst>
                    <a:gd name="connsiteX0" fmla="*/ 289997 w 289997"/>
                    <a:gd name="connsiteY0" fmla="*/ 0 h 136500"/>
                    <a:gd name="connsiteX1" fmla="*/ 289997 w 289997"/>
                    <a:gd name="connsiteY1" fmla="*/ 52984 h 136500"/>
                    <a:gd name="connsiteX2" fmla="*/ 247800 w 289997"/>
                    <a:gd name="connsiteY2" fmla="*/ 112254 h 136500"/>
                    <a:gd name="connsiteX3" fmla="*/ 42198 w 289997"/>
                    <a:gd name="connsiteY3" fmla="*/ 112254 h 136500"/>
                    <a:gd name="connsiteX4" fmla="*/ 0 w 289997"/>
                    <a:gd name="connsiteY4" fmla="*/ 52984 h 136500"/>
                    <a:gd name="connsiteX5" fmla="*/ 0 w 289997"/>
                    <a:gd name="connsiteY5" fmla="*/ 0 h 136500"/>
                    <a:gd name="connsiteX6" fmla="*/ 289997 w 289997"/>
                    <a:gd name="connsiteY6" fmla="*/ 0 h 136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997" h="136500">
                      <a:moveTo>
                        <a:pt x="289997" y="0"/>
                      </a:moveTo>
                      <a:lnTo>
                        <a:pt x="289997" y="52984"/>
                      </a:lnTo>
                      <a:cubicBezTo>
                        <a:pt x="289997" y="74537"/>
                        <a:pt x="275632" y="95191"/>
                        <a:pt x="247800" y="112254"/>
                      </a:cubicBezTo>
                      <a:cubicBezTo>
                        <a:pt x="191237" y="144583"/>
                        <a:pt x="98761" y="144583"/>
                        <a:pt x="42198" y="112254"/>
                      </a:cubicBezTo>
                      <a:cubicBezTo>
                        <a:pt x="13467" y="96090"/>
                        <a:pt x="0" y="74537"/>
                        <a:pt x="0" y="52984"/>
                      </a:cubicBezTo>
                      <a:lnTo>
                        <a:pt x="0" y="0"/>
                      </a:lnTo>
                      <a:lnTo>
                        <a:pt x="289997" y="0"/>
                      </a:lnTo>
                    </a:path>
                  </a:pathLst>
                </a:custGeom>
                <a:solidFill>
                  <a:srgbClr val="8F552D"/>
                </a:solidFill>
                <a:ln w="8971" cap="flat">
                  <a:solidFill>
                    <a:srgbClr val="1D1D1B"/>
                  </a:solid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3895F852-C08B-237A-199A-5CAABFD23AB6}"/>
                    </a:ext>
                  </a:extLst>
                </p:cNvPr>
                <p:cNvSpPr/>
                <p:nvPr/>
              </p:nvSpPr>
              <p:spPr>
                <a:xfrm>
                  <a:off x="11872358" y="2894812"/>
                  <a:ext cx="289548" cy="167033"/>
                </a:xfrm>
                <a:custGeom>
                  <a:avLst/>
                  <a:gdLst>
                    <a:gd name="connsiteX0" fmla="*/ 247126 w 289548"/>
                    <a:gd name="connsiteY0" fmla="*/ 142787 h 167033"/>
                    <a:gd name="connsiteX1" fmla="*/ 42422 w 289548"/>
                    <a:gd name="connsiteY1" fmla="*/ 142787 h 167033"/>
                    <a:gd name="connsiteX2" fmla="*/ 42422 w 289548"/>
                    <a:gd name="connsiteY2" fmla="*/ 24247 h 167033"/>
                    <a:gd name="connsiteX3" fmla="*/ 247126 w 289548"/>
                    <a:gd name="connsiteY3" fmla="*/ 24247 h 167033"/>
                    <a:gd name="connsiteX4" fmla="*/ 247126 w 289548"/>
                    <a:gd name="connsiteY4" fmla="*/ 142787 h 1670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48" h="167033">
                      <a:moveTo>
                        <a:pt x="247126" y="142787"/>
                      </a:moveTo>
                      <a:cubicBezTo>
                        <a:pt x="190563" y="175116"/>
                        <a:pt x="98985" y="175116"/>
                        <a:pt x="42422" y="142787"/>
                      </a:cubicBezTo>
                      <a:cubicBezTo>
                        <a:pt x="-14141" y="110458"/>
                        <a:pt x="-14141" y="57474"/>
                        <a:pt x="42422" y="24247"/>
                      </a:cubicBezTo>
                      <a:cubicBezTo>
                        <a:pt x="98985" y="-8082"/>
                        <a:pt x="190563" y="-8082"/>
                        <a:pt x="247126" y="24247"/>
                      </a:cubicBezTo>
                      <a:cubicBezTo>
                        <a:pt x="303689" y="56576"/>
                        <a:pt x="303689" y="109560"/>
                        <a:pt x="247126" y="142787"/>
                      </a:cubicBezTo>
                    </a:path>
                  </a:pathLst>
                </a:custGeom>
                <a:solidFill>
                  <a:srgbClr val="8F552D"/>
                </a:solidFill>
                <a:ln w="8971" cap="flat">
                  <a:solidFill>
                    <a:srgbClr val="1D1D1B"/>
                  </a:solid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37457EE1-95E9-3C60-80EF-772EA447AEDC}"/>
                    </a:ext>
                  </a:extLst>
                </p:cNvPr>
                <p:cNvSpPr/>
                <p:nvPr/>
              </p:nvSpPr>
              <p:spPr>
                <a:xfrm>
                  <a:off x="11887845" y="2916364"/>
                  <a:ext cx="259471" cy="122132"/>
                </a:xfrm>
                <a:custGeom>
                  <a:avLst/>
                  <a:gdLst>
                    <a:gd name="connsiteX0" fmla="*/ 258573 w 259471"/>
                    <a:gd name="connsiteY0" fmla="*/ 0 h 122132"/>
                    <a:gd name="connsiteX1" fmla="*/ 258573 w 259471"/>
                    <a:gd name="connsiteY1" fmla="*/ 47596 h 122132"/>
                    <a:gd name="connsiteX2" fmla="*/ 220865 w 259471"/>
                    <a:gd name="connsiteY2" fmla="*/ 100580 h 122132"/>
                    <a:gd name="connsiteX3" fmla="*/ 37709 w 259471"/>
                    <a:gd name="connsiteY3" fmla="*/ 100580 h 122132"/>
                    <a:gd name="connsiteX4" fmla="*/ 0 w 259471"/>
                    <a:gd name="connsiteY4" fmla="*/ 47596 h 122132"/>
                    <a:gd name="connsiteX5" fmla="*/ 0 w 259471"/>
                    <a:gd name="connsiteY5" fmla="*/ 0 h 122132"/>
                    <a:gd name="connsiteX6" fmla="*/ 259471 w 259471"/>
                    <a:gd name="connsiteY6" fmla="*/ 0 h 122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471" h="122132">
                      <a:moveTo>
                        <a:pt x="258573" y="0"/>
                      </a:moveTo>
                      <a:lnTo>
                        <a:pt x="258573" y="47596"/>
                      </a:lnTo>
                      <a:cubicBezTo>
                        <a:pt x="258573" y="66454"/>
                        <a:pt x="246004" y="85313"/>
                        <a:pt x="220865" y="100580"/>
                      </a:cubicBezTo>
                      <a:cubicBezTo>
                        <a:pt x="170586" y="129317"/>
                        <a:pt x="87987" y="129317"/>
                        <a:pt x="37709" y="100580"/>
                      </a:cubicBezTo>
                      <a:cubicBezTo>
                        <a:pt x="12570" y="86211"/>
                        <a:pt x="0" y="67352"/>
                        <a:pt x="0" y="47596"/>
                      </a:cubicBezTo>
                      <a:lnTo>
                        <a:pt x="0" y="0"/>
                      </a:lnTo>
                      <a:lnTo>
                        <a:pt x="259471" y="0"/>
                      </a:lnTo>
                    </a:path>
                  </a:pathLst>
                </a:custGeom>
                <a:solidFill>
                  <a:srgbClr val="8F552D"/>
                </a:solidFill>
                <a:ln w="8971" cap="flat">
                  <a:solidFill>
                    <a:srgbClr val="1D1D1B"/>
                  </a:solid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A5BE8DCE-517B-610E-F6BA-BE7D6E27461E}"/>
                    </a:ext>
                  </a:extLst>
                </p:cNvPr>
                <p:cNvSpPr/>
                <p:nvPr/>
              </p:nvSpPr>
              <p:spPr>
                <a:xfrm>
                  <a:off x="11872582" y="2544579"/>
                  <a:ext cx="289997" cy="449913"/>
                </a:xfrm>
                <a:custGeom>
                  <a:avLst/>
                  <a:gdLst>
                    <a:gd name="connsiteX0" fmla="*/ 289997 w 289997"/>
                    <a:gd name="connsiteY0" fmla="*/ 0 h 449913"/>
                    <a:gd name="connsiteX1" fmla="*/ 289997 w 289997"/>
                    <a:gd name="connsiteY1" fmla="*/ 366397 h 449913"/>
                    <a:gd name="connsiteX2" fmla="*/ 247800 w 289997"/>
                    <a:gd name="connsiteY2" fmla="*/ 425667 h 449913"/>
                    <a:gd name="connsiteX3" fmla="*/ 42198 w 289997"/>
                    <a:gd name="connsiteY3" fmla="*/ 425667 h 449913"/>
                    <a:gd name="connsiteX4" fmla="*/ 0 w 289997"/>
                    <a:gd name="connsiteY4" fmla="*/ 366397 h 449913"/>
                    <a:gd name="connsiteX5" fmla="*/ 0 w 289997"/>
                    <a:gd name="connsiteY5" fmla="*/ 0 h 449913"/>
                    <a:gd name="connsiteX6" fmla="*/ 289997 w 289997"/>
                    <a:gd name="connsiteY6" fmla="*/ 0 h 449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997" h="449913">
                      <a:moveTo>
                        <a:pt x="289997" y="0"/>
                      </a:moveTo>
                      <a:lnTo>
                        <a:pt x="289997" y="366397"/>
                      </a:lnTo>
                      <a:cubicBezTo>
                        <a:pt x="289997" y="387950"/>
                        <a:pt x="275632" y="408605"/>
                        <a:pt x="247800" y="425667"/>
                      </a:cubicBezTo>
                      <a:cubicBezTo>
                        <a:pt x="191237" y="457996"/>
                        <a:pt x="98761" y="457996"/>
                        <a:pt x="42198" y="425667"/>
                      </a:cubicBezTo>
                      <a:cubicBezTo>
                        <a:pt x="13467" y="409502"/>
                        <a:pt x="0" y="387950"/>
                        <a:pt x="0" y="366397"/>
                      </a:cubicBezTo>
                      <a:lnTo>
                        <a:pt x="0" y="0"/>
                      </a:lnTo>
                      <a:lnTo>
                        <a:pt x="289997" y="0"/>
                      </a:lnTo>
                    </a:path>
                  </a:pathLst>
                </a:custGeom>
                <a:solidFill>
                  <a:srgbClr val="8F552D"/>
                </a:solidFill>
                <a:ln w="8971" cap="flat">
                  <a:solidFill>
                    <a:srgbClr val="1D1D1B"/>
                  </a:solid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13D9BADC-5A23-6DD0-73BA-B7A8110B52D2}"/>
                    </a:ext>
                  </a:extLst>
                </p:cNvPr>
                <p:cNvSpPr/>
                <p:nvPr/>
              </p:nvSpPr>
              <p:spPr>
                <a:xfrm>
                  <a:off x="11872358" y="2461062"/>
                  <a:ext cx="289548" cy="167033"/>
                </a:xfrm>
                <a:custGeom>
                  <a:avLst/>
                  <a:gdLst>
                    <a:gd name="connsiteX0" fmla="*/ 247126 w 289548"/>
                    <a:gd name="connsiteY0" fmla="*/ 142787 h 167033"/>
                    <a:gd name="connsiteX1" fmla="*/ 42422 w 289548"/>
                    <a:gd name="connsiteY1" fmla="*/ 142787 h 167033"/>
                    <a:gd name="connsiteX2" fmla="*/ 42422 w 289548"/>
                    <a:gd name="connsiteY2" fmla="*/ 24247 h 167033"/>
                    <a:gd name="connsiteX3" fmla="*/ 247126 w 289548"/>
                    <a:gd name="connsiteY3" fmla="*/ 24247 h 167033"/>
                    <a:gd name="connsiteX4" fmla="*/ 247126 w 289548"/>
                    <a:gd name="connsiteY4" fmla="*/ 142787 h 1670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48" h="167033">
                      <a:moveTo>
                        <a:pt x="247126" y="142787"/>
                      </a:moveTo>
                      <a:cubicBezTo>
                        <a:pt x="190563" y="175116"/>
                        <a:pt x="98985" y="175116"/>
                        <a:pt x="42422" y="142787"/>
                      </a:cubicBezTo>
                      <a:cubicBezTo>
                        <a:pt x="-14141" y="110458"/>
                        <a:pt x="-14141" y="57474"/>
                        <a:pt x="42422" y="24247"/>
                      </a:cubicBezTo>
                      <a:cubicBezTo>
                        <a:pt x="98985" y="-8082"/>
                        <a:pt x="190563" y="-8082"/>
                        <a:pt x="247126" y="24247"/>
                      </a:cubicBezTo>
                      <a:cubicBezTo>
                        <a:pt x="303689" y="56576"/>
                        <a:pt x="303689" y="109560"/>
                        <a:pt x="247126" y="142787"/>
                      </a:cubicBezTo>
                    </a:path>
                  </a:pathLst>
                </a:custGeom>
                <a:solidFill>
                  <a:srgbClr val="8F552D"/>
                </a:solidFill>
                <a:ln w="8971" cap="flat">
                  <a:solidFill>
                    <a:srgbClr val="1D1D1B"/>
                  </a:solid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DAB05AE9-A28B-5505-DCF6-AAC326258A1E}"/>
                    </a:ext>
                  </a:extLst>
                </p:cNvPr>
                <p:cNvSpPr/>
                <p:nvPr/>
              </p:nvSpPr>
              <p:spPr>
                <a:xfrm>
                  <a:off x="11887845" y="2480819"/>
                  <a:ext cx="259471" cy="122132"/>
                </a:xfrm>
                <a:custGeom>
                  <a:avLst/>
                  <a:gdLst>
                    <a:gd name="connsiteX0" fmla="*/ 258573 w 259471"/>
                    <a:gd name="connsiteY0" fmla="*/ 0 h 122132"/>
                    <a:gd name="connsiteX1" fmla="*/ 258573 w 259471"/>
                    <a:gd name="connsiteY1" fmla="*/ 47596 h 122132"/>
                    <a:gd name="connsiteX2" fmla="*/ 220865 w 259471"/>
                    <a:gd name="connsiteY2" fmla="*/ 100580 h 122132"/>
                    <a:gd name="connsiteX3" fmla="*/ 37709 w 259471"/>
                    <a:gd name="connsiteY3" fmla="*/ 100580 h 122132"/>
                    <a:gd name="connsiteX4" fmla="*/ 0 w 259471"/>
                    <a:gd name="connsiteY4" fmla="*/ 47596 h 122132"/>
                    <a:gd name="connsiteX5" fmla="*/ 0 w 259471"/>
                    <a:gd name="connsiteY5" fmla="*/ 0 h 122132"/>
                    <a:gd name="connsiteX6" fmla="*/ 259471 w 259471"/>
                    <a:gd name="connsiteY6" fmla="*/ 0 h 122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471" h="122132">
                      <a:moveTo>
                        <a:pt x="258573" y="0"/>
                      </a:moveTo>
                      <a:lnTo>
                        <a:pt x="258573" y="47596"/>
                      </a:lnTo>
                      <a:cubicBezTo>
                        <a:pt x="258573" y="66454"/>
                        <a:pt x="246004" y="85313"/>
                        <a:pt x="220865" y="100580"/>
                      </a:cubicBezTo>
                      <a:cubicBezTo>
                        <a:pt x="170586" y="129317"/>
                        <a:pt x="87987" y="129317"/>
                        <a:pt x="37709" y="100580"/>
                      </a:cubicBezTo>
                      <a:cubicBezTo>
                        <a:pt x="12570" y="86211"/>
                        <a:pt x="0" y="67352"/>
                        <a:pt x="0" y="47596"/>
                      </a:cubicBezTo>
                      <a:lnTo>
                        <a:pt x="0" y="0"/>
                      </a:lnTo>
                      <a:lnTo>
                        <a:pt x="259471" y="0"/>
                      </a:lnTo>
                    </a:path>
                  </a:pathLst>
                </a:custGeom>
                <a:solidFill>
                  <a:srgbClr val="8F552D"/>
                </a:solidFill>
                <a:ln w="8971" cap="flat">
                  <a:solidFill>
                    <a:srgbClr val="1D1D1B"/>
                  </a:solid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4A8496D7-C2F6-7F87-F6F7-9A1F234C24C9}"/>
                    </a:ext>
                  </a:extLst>
                </p:cNvPr>
                <p:cNvSpPr/>
                <p:nvPr/>
              </p:nvSpPr>
              <p:spPr>
                <a:xfrm>
                  <a:off x="11872582" y="2421549"/>
                  <a:ext cx="289997" cy="136500"/>
                </a:xfrm>
                <a:custGeom>
                  <a:avLst/>
                  <a:gdLst>
                    <a:gd name="connsiteX0" fmla="*/ 289997 w 289997"/>
                    <a:gd name="connsiteY0" fmla="*/ 0 h 136500"/>
                    <a:gd name="connsiteX1" fmla="*/ 289997 w 289997"/>
                    <a:gd name="connsiteY1" fmla="*/ 52984 h 136500"/>
                    <a:gd name="connsiteX2" fmla="*/ 247800 w 289997"/>
                    <a:gd name="connsiteY2" fmla="*/ 112254 h 136500"/>
                    <a:gd name="connsiteX3" fmla="*/ 42198 w 289997"/>
                    <a:gd name="connsiteY3" fmla="*/ 112254 h 136500"/>
                    <a:gd name="connsiteX4" fmla="*/ 0 w 289997"/>
                    <a:gd name="connsiteY4" fmla="*/ 52984 h 136500"/>
                    <a:gd name="connsiteX5" fmla="*/ 0 w 289997"/>
                    <a:gd name="connsiteY5" fmla="*/ 0 h 136500"/>
                    <a:gd name="connsiteX6" fmla="*/ 289997 w 289997"/>
                    <a:gd name="connsiteY6" fmla="*/ 0 h 136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997" h="136500">
                      <a:moveTo>
                        <a:pt x="289997" y="0"/>
                      </a:moveTo>
                      <a:lnTo>
                        <a:pt x="289997" y="52984"/>
                      </a:lnTo>
                      <a:cubicBezTo>
                        <a:pt x="289997" y="74537"/>
                        <a:pt x="275632" y="95191"/>
                        <a:pt x="247800" y="112254"/>
                      </a:cubicBezTo>
                      <a:cubicBezTo>
                        <a:pt x="191237" y="144583"/>
                        <a:pt x="98761" y="144583"/>
                        <a:pt x="42198" y="112254"/>
                      </a:cubicBezTo>
                      <a:cubicBezTo>
                        <a:pt x="13467" y="96089"/>
                        <a:pt x="0" y="74537"/>
                        <a:pt x="0" y="52984"/>
                      </a:cubicBezTo>
                      <a:lnTo>
                        <a:pt x="0" y="0"/>
                      </a:lnTo>
                      <a:lnTo>
                        <a:pt x="289997" y="0"/>
                      </a:lnTo>
                    </a:path>
                  </a:pathLst>
                </a:custGeom>
                <a:solidFill>
                  <a:srgbClr val="8F552D"/>
                </a:solidFill>
                <a:ln w="8971" cap="flat">
                  <a:solidFill>
                    <a:srgbClr val="1D1D1B"/>
                  </a:solid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570F9C17-D148-154B-0898-2B680F8C3062}"/>
                    </a:ext>
                  </a:extLst>
                </p:cNvPr>
                <p:cNvSpPr/>
                <p:nvPr/>
              </p:nvSpPr>
              <p:spPr>
                <a:xfrm>
                  <a:off x="11872358" y="2337134"/>
                  <a:ext cx="289548" cy="167033"/>
                </a:xfrm>
                <a:custGeom>
                  <a:avLst/>
                  <a:gdLst>
                    <a:gd name="connsiteX0" fmla="*/ 247126 w 289548"/>
                    <a:gd name="connsiteY0" fmla="*/ 142787 h 167033"/>
                    <a:gd name="connsiteX1" fmla="*/ 42422 w 289548"/>
                    <a:gd name="connsiteY1" fmla="*/ 142787 h 167033"/>
                    <a:gd name="connsiteX2" fmla="*/ 42422 w 289548"/>
                    <a:gd name="connsiteY2" fmla="*/ 24247 h 167033"/>
                    <a:gd name="connsiteX3" fmla="*/ 247126 w 289548"/>
                    <a:gd name="connsiteY3" fmla="*/ 24247 h 167033"/>
                    <a:gd name="connsiteX4" fmla="*/ 247126 w 289548"/>
                    <a:gd name="connsiteY4" fmla="*/ 142787 h 1670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48" h="167033">
                      <a:moveTo>
                        <a:pt x="247126" y="142787"/>
                      </a:moveTo>
                      <a:cubicBezTo>
                        <a:pt x="190563" y="175116"/>
                        <a:pt x="98985" y="175116"/>
                        <a:pt x="42422" y="142787"/>
                      </a:cubicBezTo>
                      <a:cubicBezTo>
                        <a:pt x="-14141" y="110458"/>
                        <a:pt x="-14141" y="57474"/>
                        <a:pt x="42422" y="24247"/>
                      </a:cubicBezTo>
                      <a:cubicBezTo>
                        <a:pt x="98985" y="-8082"/>
                        <a:pt x="190563" y="-8082"/>
                        <a:pt x="247126" y="24247"/>
                      </a:cubicBezTo>
                      <a:cubicBezTo>
                        <a:pt x="303689" y="56576"/>
                        <a:pt x="303689" y="109560"/>
                        <a:pt x="247126" y="142787"/>
                      </a:cubicBezTo>
                    </a:path>
                  </a:pathLst>
                </a:custGeom>
                <a:solidFill>
                  <a:srgbClr val="8F552D"/>
                </a:solidFill>
                <a:ln w="8971" cap="flat">
                  <a:solidFill>
                    <a:srgbClr val="1D1D1B"/>
                  </a:solidFill>
                  <a:prstDash val="solid"/>
                  <a:miter/>
                </a:ln>
              </p:spPr>
              <p:txBody>
                <a:bodyPr rtlCol="0" anchor="ctr"/>
                <a:lstStyle/>
                <a:p>
                  <a:endParaRPr lang="en-US"/>
                </a:p>
              </p:txBody>
            </p:sp>
          </p:grpSp>
        </p:grpSp>
      </p:grpSp>
      <p:sp>
        <p:nvSpPr>
          <p:cNvPr id="1127" name="TextBox 12">
            <a:extLst>
              <a:ext uri="{FF2B5EF4-FFF2-40B4-BE49-F238E27FC236}">
                <a16:creationId xmlns:a16="http://schemas.microsoft.com/office/drawing/2014/main" id="{42AF8B5D-0D85-1529-40A1-56DF2CAC5788}"/>
              </a:ext>
            </a:extLst>
          </p:cNvPr>
          <p:cNvSpPr txBox="1"/>
          <p:nvPr/>
        </p:nvSpPr>
        <p:spPr>
          <a:xfrm>
            <a:off x="592518" y="2054776"/>
            <a:ext cx="3896431" cy="877163"/>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Rules and laws help to keep us safe. We are all responsible for upholding rules and laws.</a:t>
            </a:r>
          </a:p>
        </p:txBody>
      </p:sp>
      <p:sp>
        <p:nvSpPr>
          <p:cNvPr id="1128" name="Freeform 1127">
            <a:extLst>
              <a:ext uri="{FF2B5EF4-FFF2-40B4-BE49-F238E27FC236}">
                <a16:creationId xmlns:a16="http://schemas.microsoft.com/office/drawing/2014/main" id="{D8814A5B-765F-B589-8BE1-1517DB89D944}"/>
              </a:ext>
            </a:extLst>
          </p:cNvPr>
          <p:cNvSpPr/>
          <p:nvPr/>
        </p:nvSpPr>
        <p:spPr>
          <a:xfrm>
            <a:off x="609564" y="1156661"/>
            <a:ext cx="1498015" cy="351673"/>
          </a:xfrm>
          <a:custGeom>
            <a:avLst/>
            <a:gdLst>
              <a:gd name="connsiteX0" fmla="*/ 5333 w 2702024"/>
              <a:gd name="connsiteY0" fmla="*/ 204754 h 1467029"/>
              <a:gd name="connsiteX1" fmla="*/ 48648 w 2702024"/>
              <a:gd name="connsiteY1" fmla="*/ 56864 h 1467029"/>
              <a:gd name="connsiteX2" fmla="*/ 193202 w 2702024"/>
              <a:gd name="connsiteY2" fmla="*/ 23576 h 1467029"/>
              <a:gd name="connsiteX3" fmla="*/ 1980428 w 2702024"/>
              <a:gd name="connsiteY3" fmla="*/ 833 h 1467029"/>
              <a:gd name="connsiteX4" fmla="*/ 2343844 w 2702024"/>
              <a:gd name="connsiteY4" fmla="*/ 5026 h 1467029"/>
              <a:gd name="connsiteX5" fmla="*/ 2677917 w 2702024"/>
              <a:gd name="connsiteY5" fmla="*/ 168290 h 1467029"/>
              <a:gd name="connsiteX6" fmla="*/ 2693033 w 2702024"/>
              <a:gd name="connsiteY6" fmla="*/ 1163626 h 1467029"/>
              <a:gd name="connsiteX7" fmla="*/ 2685157 w 2702024"/>
              <a:gd name="connsiteY7" fmla="*/ 1239349 h 1467029"/>
              <a:gd name="connsiteX8" fmla="*/ 2212882 w 2702024"/>
              <a:gd name="connsiteY8" fmla="*/ 1432217 h 1467029"/>
              <a:gd name="connsiteX9" fmla="*/ 593200 w 2702024"/>
              <a:gd name="connsiteY9" fmla="*/ 1456484 h 1467029"/>
              <a:gd name="connsiteX10" fmla="*/ 114447 w 2702024"/>
              <a:gd name="connsiteY10" fmla="*/ 1444414 h 1467029"/>
              <a:gd name="connsiteX11" fmla="*/ 49157 w 2702024"/>
              <a:gd name="connsiteY11" fmla="*/ 1386858 h 1467029"/>
              <a:gd name="connsiteX12" fmla="*/ 12193 w 2702024"/>
              <a:gd name="connsiteY12" fmla="*/ 1244178 h 1467029"/>
              <a:gd name="connsiteX13" fmla="*/ 4444 w 2702024"/>
              <a:gd name="connsiteY13" fmla="*/ 944078 h 1467029"/>
              <a:gd name="connsiteX14" fmla="*/ 1268 w 2702024"/>
              <a:gd name="connsiteY14" fmla="*/ 482874 h 1467029"/>
              <a:gd name="connsiteX15" fmla="*/ 5333 w 2702024"/>
              <a:gd name="connsiteY15" fmla="*/ 204754 h 1467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02024" h="1467029">
                <a:moveTo>
                  <a:pt x="5333" y="204754"/>
                </a:moveTo>
                <a:cubicBezTo>
                  <a:pt x="4698" y="133604"/>
                  <a:pt x="22608" y="72745"/>
                  <a:pt x="48648" y="56864"/>
                </a:cubicBezTo>
                <a:cubicBezTo>
                  <a:pt x="79515" y="38060"/>
                  <a:pt x="127149" y="24592"/>
                  <a:pt x="193202" y="23576"/>
                </a:cubicBezTo>
                <a:cubicBezTo>
                  <a:pt x="627369" y="16461"/>
                  <a:pt x="1907263" y="2993"/>
                  <a:pt x="1980428" y="833"/>
                </a:cubicBezTo>
                <a:cubicBezTo>
                  <a:pt x="2067694" y="-1708"/>
                  <a:pt x="2111009" y="2104"/>
                  <a:pt x="2343844" y="5026"/>
                </a:cubicBezTo>
                <a:cubicBezTo>
                  <a:pt x="2576679" y="7948"/>
                  <a:pt x="2656069" y="85832"/>
                  <a:pt x="2677917" y="168290"/>
                </a:cubicBezTo>
                <a:cubicBezTo>
                  <a:pt x="2720469" y="329520"/>
                  <a:pt x="2693922" y="984607"/>
                  <a:pt x="2693033" y="1163626"/>
                </a:cubicBezTo>
                <a:cubicBezTo>
                  <a:pt x="2692905" y="1190434"/>
                  <a:pt x="2690492" y="1217115"/>
                  <a:pt x="2685157" y="1239349"/>
                </a:cubicBezTo>
                <a:cubicBezTo>
                  <a:pt x="2638158" y="1430692"/>
                  <a:pt x="2414215" y="1426245"/>
                  <a:pt x="2212882" y="1432217"/>
                </a:cubicBezTo>
                <a:cubicBezTo>
                  <a:pt x="1994401" y="1438696"/>
                  <a:pt x="821081" y="1446701"/>
                  <a:pt x="593200" y="1456484"/>
                </a:cubicBezTo>
                <a:cubicBezTo>
                  <a:pt x="365319" y="1466267"/>
                  <a:pt x="174783" y="1478845"/>
                  <a:pt x="114447" y="1444414"/>
                </a:cubicBezTo>
                <a:cubicBezTo>
                  <a:pt x="102125" y="1437426"/>
                  <a:pt x="62367" y="1404265"/>
                  <a:pt x="49157" y="1386858"/>
                </a:cubicBezTo>
                <a:cubicBezTo>
                  <a:pt x="14098" y="1340611"/>
                  <a:pt x="7111" y="1294999"/>
                  <a:pt x="12193" y="1244178"/>
                </a:cubicBezTo>
                <a:cubicBezTo>
                  <a:pt x="12827" y="1237317"/>
                  <a:pt x="8509" y="1084217"/>
                  <a:pt x="4444" y="944078"/>
                </a:cubicBezTo>
                <a:cubicBezTo>
                  <a:pt x="-129" y="790343"/>
                  <a:pt x="-1145" y="636354"/>
                  <a:pt x="1268" y="482874"/>
                </a:cubicBezTo>
                <a:lnTo>
                  <a:pt x="5333" y="204754"/>
                </a:lnTo>
                <a:close/>
              </a:path>
            </a:pathLst>
          </a:custGeom>
          <a:solidFill>
            <a:schemeClr val="accent2">
              <a:lumMod val="75000"/>
            </a:schemeClr>
          </a:solidFill>
          <a:ln w="12692" cap="flat">
            <a:noFill/>
            <a:prstDash val="solid"/>
            <a:miter/>
          </a:ln>
        </p:spPr>
        <p:txBody>
          <a:bodyPr rtlCol="0" anchor="ctr"/>
          <a:lstStyle/>
          <a:p>
            <a:endParaRPr lang="en-US"/>
          </a:p>
        </p:txBody>
      </p:sp>
      <p:sp>
        <p:nvSpPr>
          <p:cNvPr id="1129" name="TextBox 13">
            <a:extLst>
              <a:ext uri="{FF2B5EF4-FFF2-40B4-BE49-F238E27FC236}">
                <a16:creationId xmlns:a16="http://schemas.microsoft.com/office/drawing/2014/main" id="{FE3739B8-CA2B-D605-BE89-F9C174F33573}"/>
              </a:ext>
            </a:extLst>
          </p:cNvPr>
          <p:cNvSpPr txBox="1"/>
          <p:nvPr/>
        </p:nvSpPr>
        <p:spPr>
          <a:xfrm>
            <a:off x="592517" y="1169483"/>
            <a:ext cx="4733307" cy="843885"/>
          </a:xfrm>
          <a:prstGeom prst="rect">
            <a:avLst/>
          </a:prstGeom>
        </p:spPr>
        <p:txBody>
          <a:bodyPr wrap="square" lIns="0" tIns="0" rIns="0" bIns="0" rtlCol="0" anchor="t">
            <a:spAutoFit/>
          </a:bodyPr>
          <a:lstStyle/>
          <a:p>
            <a:pPr>
              <a:lnSpc>
                <a:spcPct val="110000"/>
              </a:lnSpc>
            </a:pPr>
            <a:r>
              <a:rPr lang="en-US" sz="2000" dirty="0">
                <a:solidFill>
                  <a:srgbClr val="FFFFFF"/>
                </a:solidFill>
                <a:latin typeface="Londrina Solid"/>
                <a:ea typeface="Londrina Solid"/>
                <a:cs typeface="Londrina Solid"/>
                <a:sym typeface="Londrina Solid"/>
              </a:rPr>
              <a:t>  British Values</a:t>
            </a:r>
            <a:br>
              <a:rPr lang="en-US" sz="3200" dirty="0">
                <a:solidFill>
                  <a:schemeClr val="accent1">
                    <a:lumMod val="75000"/>
                  </a:schemeClr>
                </a:solidFill>
                <a:latin typeface="Londrina Solid"/>
                <a:ea typeface="Londrina Solid"/>
                <a:cs typeface="Londrina Solid"/>
                <a:sym typeface="Londrina Solid"/>
              </a:rPr>
            </a:br>
            <a:r>
              <a:rPr lang="en-US" sz="3200" dirty="0">
                <a:solidFill>
                  <a:schemeClr val="accent1">
                    <a:lumMod val="75000"/>
                  </a:schemeClr>
                </a:solidFill>
                <a:latin typeface="Londrina Solid"/>
                <a:ea typeface="Londrina Solid"/>
                <a:cs typeface="Londrina Solid"/>
                <a:sym typeface="Londrina Solid"/>
              </a:rPr>
              <a:t>Rule of Law</a:t>
            </a:r>
          </a:p>
        </p:txBody>
      </p:sp>
      <p:grpSp>
        <p:nvGrpSpPr>
          <p:cNvPr id="1130" name="Group 1129">
            <a:extLst>
              <a:ext uri="{FF2B5EF4-FFF2-40B4-BE49-F238E27FC236}">
                <a16:creationId xmlns:a16="http://schemas.microsoft.com/office/drawing/2014/main" id="{2C45CCD4-82A0-7A6D-1EDC-AB80AA91023F}"/>
              </a:ext>
            </a:extLst>
          </p:cNvPr>
          <p:cNvGrpSpPr/>
          <p:nvPr/>
        </p:nvGrpSpPr>
        <p:grpSpPr>
          <a:xfrm>
            <a:off x="5812045" y="8937338"/>
            <a:ext cx="1387791" cy="984385"/>
            <a:chOff x="12165554" y="5407"/>
            <a:chExt cx="1070483" cy="759313"/>
          </a:xfrm>
        </p:grpSpPr>
        <p:grpSp>
          <p:nvGrpSpPr>
            <p:cNvPr id="1131" name="Group 1130">
              <a:extLst>
                <a:ext uri="{FF2B5EF4-FFF2-40B4-BE49-F238E27FC236}">
                  <a16:creationId xmlns:a16="http://schemas.microsoft.com/office/drawing/2014/main" id="{725472CD-D769-A528-1851-EE5FD5AEF107}"/>
                </a:ext>
              </a:extLst>
            </p:cNvPr>
            <p:cNvGrpSpPr/>
            <p:nvPr/>
          </p:nvGrpSpPr>
          <p:grpSpPr>
            <a:xfrm>
              <a:off x="12165554" y="84035"/>
              <a:ext cx="371455" cy="227370"/>
              <a:chOff x="-938868" y="-3837834"/>
              <a:chExt cx="6638877" cy="4063706"/>
            </a:xfrm>
          </p:grpSpPr>
          <p:sp>
            <p:nvSpPr>
              <p:cNvPr id="1162" name="Freeform 1161">
                <a:extLst>
                  <a:ext uri="{FF2B5EF4-FFF2-40B4-BE49-F238E27FC236}">
                    <a16:creationId xmlns:a16="http://schemas.microsoft.com/office/drawing/2014/main" id="{01763BC2-C615-9623-33BB-1732CC1C6B0D}"/>
                  </a:ext>
                </a:extLst>
              </p:cNvPr>
              <p:cNvSpPr/>
              <p:nvPr/>
            </p:nvSpPr>
            <p:spPr>
              <a:xfrm>
                <a:off x="-698324" y="-3837834"/>
                <a:ext cx="6398333" cy="4063706"/>
              </a:xfrm>
              <a:custGeom>
                <a:avLst/>
                <a:gdLst>
                  <a:gd name="connsiteX0" fmla="*/ 57945 w 6398333"/>
                  <a:gd name="connsiteY0" fmla="*/ 4002006 h 4063706"/>
                  <a:gd name="connsiteX1" fmla="*/ 0 w 6398333"/>
                  <a:gd name="connsiteY1" fmla="*/ 2928617 h 4063706"/>
                  <a:gd name="connsiteX2" fmla="*/ 60361 w 6398333"/>
                  <a:gd name="connsiteY2" fmla="*/ 2007931 h 4063706"/>
                  <a:gd name="connsiteX3" fmla="*/ 48823 w 6398333"/>
                  <a:gd name="connsiteY3" fmla="*/ 1123646 h 4063706"/>
                  <a:gd name="connsiteX4" fmla="*/ 37356 w 6398333"/>
                  <a:gd name="connsiteY4" fmla="*/ 63087 h 4063706"/>
                  <a:gd name="connsiteX5" fmla="*/ 364151 w 6398333"/>
                  <a:gd name="connsiteY5" fmla="*/ 41932 h 4063706"/>
                  <a:gd name="connsiteX6" fmla="*/ 819817 w 6398333"/>
                  <a:gd name="connsiteY6" fmla="*/ 51266 h 4063706"/>
                  <a:gd name="connsiteX7" fmla="*/ 1884001 w 6398333"/>
                  <a:gd name="connsiteY7" fmla="*/ 29137 h 4063706"/>
                  <a:gd name="connsiteX8" fmla="*/ 2558504 w 6398333"/>
                  <a:gd name="connsiteY8" fmla="*/ 58618 h 4063706"/>
                  <a:gd name="connsiteX9" fmla="*/ 3593444 w 6398333"/>
                  <a:gd name="connsiteY9" fmla="*/ 114337 h 4063706"/>
                  <a:gd name="connsiteX10" fmla="*/ 4276926 w 6398333"/>
                  <a:gd name="connsiteY10" fmla="*/ 70259 h 4063706"/>
                  <a:gd name="connsiteX11" fmla="*/ 4872282 w 6398333"/>
                  <a:gd name="connsiteY11" fmla="*/ 197 h 4063706"/>
                  <a:gd name="connsiteX12" fmla="*/ 5807593 w 6398333"/>
                  <a:gd name="connsiteY12" fmla="*/ 39121 h 4063706"/>
                  <a:gd name="connsiteX13" fmla="*/ 6240904 w 6398333"/>
                  <a:gd name="connsiteY13" fmla="*/ 37391 h 4063706"/>
                  <a:gd name="connsiteX14" fmla="*/ 6276096 w 6398333"/>
                  <a:gd name="connsiteY14" fmla="*/ 770919 h 4063706"/>
                  <a:gd name="connsiteX15" fmla="*/ 6244473 w 6398333"/>
                  <a:gd name="connsiteY15" fmla="*/ 1442531 h 4063706"/>
                  <a:gd name="connsiteX16" fmla="*/ 6182562 w 6398333"/>
                  <a:gd name="connsiteY16" fmla="*/ 1901828 h 4063706"/>
                  <a:gd name="connsiteX17" fmla="*/ 6247755 w 6398333"/>
                  <a:gd name="connsiteY17" fmla="*/ 2411402 h 4063706"/>
                  <a:gd name="connsiteX18" fmla="*/ 6305844 w 6398333"/>
                  <a:gd name="connsiteY18" fmla="*/ 2673307 h 4063706"/>
                  <a:gd name="connsiteX19" fmla="*/ 6349186 w 6398333"/>
                  <a:gd name="connsiteY19" fmla="*/ 2801899 h 4063706"/>
                  <a:gd name="connsiteX20" fmla="*/ 6373381 w 6398333"/>
                  <a:gd name="connsiteY20" fmla="*/ 2935465 h 4063706"/>
                  <a:gd name="connsiteX21" fmla="*/ 6377888 w 6398333"/>
                  <a:gd name="connsiteY21" fmla="*/ 3071120 h 4063706"/>
                  <a:gd name="connsiteX22" fmla="*/ 6362600 w 6398333"/>
                  <a:gd name="connsiteY22" fmla="*/ 3205947 h 4063706"/>
                  <a:gd name="connsiteX23" fmla="*/ 6398333 w 6398333"/>
                  <a:gd name="connsiteY23" fmla="*/ 3565449 h 4063706"/>
                  <a:gd name="connsiteX24" fmla="*/ 6332203 w 6398333"/>
                  <a:gd name="connsiteY24" fmla="*/ 3958037 h 4063706"/>
                  <a:gd name="connsiteX25" fmla="*/ 5640680 w 6398333"/>
                  <a:gd name="connsiteY25" fmla="*/ 4063707 h 4063706"/>
                  <a:gd name="connsiteX26" fmla="*/ 4006021 w 6398333"/>
                  <a:gd name="connsiteY26" fmla="*/ 3968957 h 4063706"/>
                  <a:gd name="connsiteX27" fmla="*/ 3557386 w 6398333"/>
                  <a:gd name="connsiteY27" fmla="*/ 3975552 h 4063706"/>
                  <a:gd name="connsiteX28" fmla="*/ 3063967 w 6398333"/>
                  <a:gd name="connsiteY28" fmla="*/ 4027955 h 4063706"/>
                  <a:gd name="connsiteX29" fmla="*/ 2583132 w 6398333"/>
                  <a:gd name="connsiteY29" fmla="*/ 4050912 h 4063706"/>
                  <a:gd name="connsiteX30" fmla="*/ 1844661 w 6398333"/>
                  <a:gd name="connsiteY30" fmla="*/ 4052318 h 4063706"/>
                  <a:gd name="connsiteX31" fmla="*/ 1402517 w 6398333"/>
                  <a:gd name="connsiteY31" fmla="*/ 4032208 h 4063706"/>
                  <a:gd name="connsiteX32" fmla="*/ 882919 w 6398333"/>
                  <a:gd name="connsiteY32" fmla="*/ 4007988 h 4063706"/>
                  <a:gd name="connsiteX33" fmla="*/ 68222 w 6398333"/>
                  <a:gd name="connsiteY33" fmla="*/ 4014476 h 4063706"/>
                  <a:gd name="connsiteX34" fmla="*/ 57945 w 6398333"/>
                  <a:gd name="connsiteY34" fmla="*/ 4002006 h 4063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398333" h="4063706">
                    <a:moveTo>
                      <a:pt x="57945" y="4002006"/>
                    </a:moveTo>
                    <a:cubicBezTo>
                      <a:pt x="20084" y="3645207"/>
                      <a:pt x="757" y="3287398"/>
                      <a:pt x="0" y="2928617"/>
                    </a:cubicBezTo>
                    <a:cubicBezTo>
                      <a:pt x="36311" y="2622779"/>
                      <a:pt x="56431" y="2315896"/>
                      <a:pt x="60361" y="2007931"/>
                    </a:cubicBezTo>
                    <a:cubicBezTo>
                      <a:pt x="32741" y="1713482"/>
                      <a:pt x="28883" y="1418708"/>
                      <a:pt x="48823" y="1123646"/>
                    </a:cubicBezTo>
                    <a:cubicBezTo>
                      <a:pt x="20481" y="770379"/>
                      <a:pt x="16659" y="416895"/>
                      <a:pt x="37356" y="63087"/>
                    </a:cubicBezTo>
                    <a:cubicBezTo>
                      <a:pt x="144990" y="36129"/>
                      <a:pt x="253921" y="29065"/>
                      <a:pt x="364151" y="41932"/>
                    </a:cubicBezTo>
                    <a:cubicBezTo>
                      <a:pt x="364115" y="42040"/>
                      <a:pt x="819817" y="51266"/>
                      <a:pt x="819817" y="51266"/>
                    </a:cubicBezTo>
                    <a:cubicBezTo>
                      <a:pt x="1174125" y="31084"/>
                      <a:pt x="1528864" y="23695"/>
                      <a:pt x="1884001" y="29137"/>
                    </a:cubicBezTo>
                    <a:cubicBezTo>
                      <a:pt x="1888869" y="24380"/>
                      <a:pt x="2558504" y="58618"/>
                      <a:pt x="2558504" y="58618"/>
                    </a:cubicBezTo>
                    <a:cubicBezTo>
                      <a:pt x="2902210" y="101290"/>
                      <a:pt x="3247178" y="119851"/>
                      <a:pt x="3593444" y="114337"/>
                    </a:cubicBezTo>
                    <a:cubicBezTo>
                      <a:pt x="3595860" y="103993"/>
                      <a:pt x="4276926" y="70259"/>
                      <a:pt x="4276926" y="70259"/>
                    </a:cubicBezTo>
                    <a:lnTo>
                      <a:pt x="4872282" y="197"/>
                    </a:lnTo>
                    <a:cubicBezTo>
                      <a:pt x="5184437" y="-1785"/>
                      <a:pt x="5496195" y="11189"/>
                      <a:pt x="5807593" y="39121"/>
                    </a:cubicBezTo>
                    <a:cubicBezTo>
                      <a:pt x="5816716" y="42040"/>
                      <a:pt x="6240904" y="37391"/>
                      <a:pt x="6240904" y="37391"/>
                    </a:cubicBezTo>
                    <a:cubicBezTo>
                      <a:pt x="6246312" y="282140"/>
                      <a:pt x="6258031" y="526674"/>
                      <a:pt x="6276096" y="770919"/>
                    </a:cubicBezTo>
                    <a:cubicBezTo>
                      <a:pt x="6270832" y="994585"/>
                      <a:pt x="6260988" y="1218792"/>
                      <a:pt x="6244473" y="1442531"/>
                    </a:cubicBezTo>
                    <a:cubicBezTo>
                      <a:pt x="6209100" y="1593648"/>
                      <a:pt x="6188439" y="1746747"/>
                      <a:pt x="6182562" y="1901828"/>
                    </a:cubicBezTo>
                    <a:cubicBezTo>
                      <a:pt x="6216564" y="2070137"/>
                      <a:pt x="6238308" y="2239995"/>
                      <a:pt x="6247755" y="2411402"/>
                    </a:cubicBezTo>
                    <a:cubicBezTo>
                      <a:pt x="6266469" y="2505828"/>
                      <a:pt x="6284029" y="2590126"/>
                      <a:pt x="6305844" y="2673307"/>
                    </a:cubicBezTo>
                    <a:cubicBezTo>
                      <a:pt x="6323441" y="2715114"/>
                      <a:pt x="6337900" y="2758002"/>
                      <a:pt x="6349186" y="2801899"/>
                    </a:cubicBezTo>
                    <a:cubicBezTo>
                      <a:pt x="6360508" y="2845832"/>
                      <a:pt x="6368586" y="2890342"/>
                      <a:pt x="6373381" y="2935465"/>
                    </a:cubicBezTo>
                    <a:cubicBezTo>
                      <a:pt x="6378177" y="2980551"/>
                      <a:pt x="6379691" y="3025782"/>
                      <a:pt x="6377888" y="3071120"/>
                    </a:cubicBezTo>
                    <a:cubicBezTo>
                      <a:pt x="6376086" y="3116423"/>
                      <a:pt x="6370965" y="3161365"/>
                      <a:pt x="6362600" y="3205947"/>
                    </a:cubicBezTo>
                    <a:cubicBezTo>
                      <a:pt x="6384956" y="3324736"/>
                      <a:pt x="6396891" y="3444570"/>
                      <a:pt x="6398333" y="3565449"/>
                    </a:cubicBezTo>
                    <a:cubicBezTo>
                      <a:pt x="6373021" y="3698979"/>
                      <a:pt x="6352612" y="3828508"/>
                      <a:pt x="6332203" y="3958037"/>
                    </a:cubicBezTo>
                    <a:cubicBezTo>
                      <a:pt x="6106299" y="4028279"/>
                      <a:pt x="5873796" y="4057904"/>
                      <a:pt x="5640680" y="4063707"/>
                    </a:cubicBezTo>
                    <a:cubicBezTo>
                      <a:pt x="5088126" y="4045795"/>
                      <a:pt x="4546460" y="4014512"/>
                      <a:pt x="4006021" y="3968957"/>
                    </a:cubicBezTo>
                    <a:cubicBezTo>
                      <a:pt x="3837413" y="3971516"/>
                      <a:pt x="3697400" y="3973534"/>
                      <a:pt x="3557386" y="3975552"/>
                    </a:cubicBezTo>
                    <a:cubicBezTo>
                      <a:pt x="3555114" y="3974075"/>
                      <a:pt x="3063967" y="4027955"/>
                      <a:pt x="3063967" y="4027955"/>
                    </a:cubicBezTo>
                    <a:lnTo>
                      <a:pt x="2583132" y="4050912"/>
                    </a:lnTo>
                    <a:lnTo>
                      <a:pt x="1844661" y="4052318"/>
                    </a:lnTo>
                    <a:lnTo>
                      <a:pt x="1402517" y="4032208"/>
                    </a:lnTo>
                    <a:lnTo>
                      <a:pt x="882919" y="4007988"/>
                    </a:lnTo>
                    <a:lnTo>
                      <a:pt x="68222" y="4014476"/>
                    </a:lnTo>
                    <a:cubicBezTo>
                      <a:pt x="59640" y="4008745"/>
                      <a:pt x="58811" y="4005394"/>
                      <a:pt x="57945" y="4002006"/>
                    </a:cubicBezTo>
                    <a:close/>
                  </a:path>
                </a:pathLst>
              </a:custGeom>
              <a:solidFill>
                <a:srgbClr val="025594"/>
              </a:solidFill>
              <a:ln w="9231" cap="flat">
                <a:noFill/>
                <a:prstDash val="solid"/>
                <a:miter/>
              </a:ln>
            </p:spPr>
            <p:txBody>
              <a:bodyPr rtlCol="0" anchor="ctr"/>
              <a:lstStyle/>
              <a:p>
                <a:endParaRPr lang="en-US"/>
              </a:p>
            </p:txBody>
          </p:sp>
          <p:sp>
            <p:nvSpPr>
              <p:cNvPr id="1165" name="Freeform 1164">
                <a:extLst>
                  <a:ext uri="{FF2B5EF4-FFF2-40B4-BE49-F238E27FC236}">
                    <a16:creationId xmlns:a16="http://schemas.microsoft.com/office/drawing/2014/main" id="{59C5DE70-B551-CF76-5B3B-4D67ACEE7F60}"/>
                  </a:ext>
                </a:extLst>
              </p:cNvPr>
              <p:cNvSpPr/>
              <p:nvPr/>
            </p:nvSpPr>
            <p:spPr>
              <a:xfrm>
                <a:off x="-938868" y="-3825167"/>
                <a:ext cx="6617638" cy="4047760"/>
              </a:xfrm>
              <a:custGeom>
                <a:avLst/>
                <a:gdLst>
                  <a:gd name="connsiteX0" fmla="*/ 6489849 w 6617638"/>
                  <a:gd name="connsiteY0" fmla="*/ 3613114 h 4047760"/>
                  <a:gd name="connsiteX1" fmla="*/ 5928676 w 6617638"/>
                  <a:gd name="connsiteY1" fmla="*/ 3202326 h 4047760"/>
                  <a:gd name="connsiteX2" fmla="*/ 5261169 w 6617638"/>
                  <a:gd name="connsiteY2" fmla="*/ 2678769 h 4047760"/>
                  <a:gd name="connsiteX3" fmla="*/ 4887390 w 6617638"/>
                  <a:gd name="connsiteY3" fmla="*/ 2421080 h 4047760"/>
                  <a:gd name="connsiteX4" fmla="*/ 5241697 w 6617638"/>
                  <a:gd name="connsiteY4" fmla="*/ 2415170 h 4047760"/>
                  <a:gd name="connsiteX5" fmla="*/ 5905347 w 6617638"/>
                  <a:gd name="connsiteY5" fmla="*/ 2411169 h 4047760"/>
                  <a:gd name="connsiteX6" fmla="*/ 6482529 w 6617638"/>
                  <a:gd name="connsiteY6" fmla="*/ 2417837 h 4047760"/>
                  <a:gd name="connsiteX7" fmla="*/ 6484981 w 6617638"/>
                  <a:gd name="connsiteY7" fmla="*/ 2259764 h 4047760"/>
                  <a:gd name="connsiteX8" fmla="*/ 6434211 w 6617638"/>
                  <a:gd name="connsiteY8" fmla="*/ 2014149 h 4047760"/>
                  <a:gd name="connsiteX9" fmla="*/ 6431218 w 6617638"/>
                  <a:gd name="connsiteY9" fmla="*/ 1769760 h 4047760"/>
                  <a:gd name="connsiteX10" fmla="*/ 6493743 w 6617638"/>
                  <a:gd name="connsiteY10" fmla="*/ 1465832 h 4047760"/>
                  <a:gd name="connsiteX11" fmla="*/ 6361807 w 6617638"/>
                  <a:gd name="connsiteY11" fmla="*/ 1459957 h 4047760"/>
                  <a:gd name="connsiteX12" fmla="*/ 5819781 w 6617638"/>
                  <a:gd name="connsiteY12" fmla="*/ 1461074 h 4047760"/>
                  <a:gd name="connsiteX13" fmla="*/ 5058522 w 6617638"/>
                  <a:gd name="connsiteY13" fmla="*/ 1464534 h 4047760"/>
                  <a:gd name="connsiteX14" fmla="*/ 4836909 w 6617638"/>
                  <a:gd name="connsiteY14" fmla="*/ 1472355 h 4047760"/>
                  <a:gd name="connsiteX15" fmla="*/ 5123715 w 6617638"/>
                  <a:gd name="connsiteY15" fmla="*/ 1280440 h 4047760"/>
                  <a:gd name="connsiteX16" fmla="*/ 6147585 w 6617638"/>
                  <a:gd name="connsiteY16" fmla="*/ 610163 h 4047760"/>
                  <a:gd name="connsiteX17" fmla="*/ 6487541 w 6617638"/>
                  <a:gd name="connsiteY17" fmla="*/ 415545 h 4047760"/>
                  <a:gd name="connsiteX18" fmla="*/ 6484801 w 6617638"/>
                  <a:gd name="connsiteY18" fmla="*/ 26273 h 4047760"/>
                  <a:gd name="connsiteX19" fmla="*/ 6067428 w 6617638"/>
                  <a:gd name="connsiteY19" fmla="*/ 12902 h 4047760"/>
                  <a:gd name="connsiteX20" fmla="*/ 5876609 w 6617638"/>
                  <a:gd name="connsiteY20" fmla="*/ 0 h 4047760"/>
                  <a:gd name="connsiteX21" fmla="*/ 5346662 w 6617638"/>
                  <a:gd name="connsiteY21" fmla="*/ 329769 h 4047760"/>
                  <a:gd name="connsiteX22" fmla="*/ 4353189 w 6617638"/>
                  <a:gd name="connsiteY22" fmla="*/ 961015 h 4047760"/>
                  <a:gd name="connsiteX23" fmla="*/ 3901200 w 6617638"/>
                  <a:gd name="connsiteY23" fmla="*/ 1243860 h 4047760"/>
                  <a:gd name="connsiteX24" fmla="*/ 3915155 w 6617638"/>
                  <a:gd name="connsiteY24" fmla="*/ 543164 h 4047760"/>
                  <a:gd name="connsiteX25" fmla="*/ 3875635 w 6617638"/>
                  <a:gd name="connsiteY25" fmla="*/ 87866 h 4047760"/>
                  <a:gd name="connsiteX26" fmla="*/ 3783831 w 6617638"/>
                  <a:gd name="connsiteY26" fmla="*/ 90317 h 4047760"/>
                  <a:gd name="connsiteX27" fmla="*/ 2850395 w 6617638"/>
                  <a:gd name="connsiteY27" fmla="*/ 44366 h 4047760"/>
                  <a:gd name="connsiteX28" fmla="*/ 2904121 w 6617638"/>
                  <a:gd name="connsiteY28" fmla="*/ 729168 h 4047760"/>
                  <a:gd name="connsiteX29" fmla="*/ 2914975 w 6617638"/>
                  <a:gd name="connsiteY29" fmla="*/ 1279179 h 4047760"/>
                  <a:gd name="connsiteX30" fmla="*/ 2697580 w 6617638"/>
                  <a:gd name="connsiteY30" fmla="*/ 1177653 h 4047760"/>
                  <a:gd name="connsiteX31" fmla="*/ 1735189 w 6617638"/>
                  <a:gd name="connsiteY31" fmla="*/ 646419 h 4047760"/>
                  <a:gd name="connsiteX32" fmla="*/ 1304943 w 6617638"/>
                  <a:gd name="connsiteY32" fmla="*/ 418933 h 4047760"/>
                  <a:gd name="connsiteX33" fmla="*/ 583348 w 6617638"/>
                  <a:gd name="connsiteY33" fmla="*/ 33914 h 4047760"/>
                  <a:gd name="connsiteX34" fmla="*/ 287924 w 6617638"/>
                  <a:gd name="connsiteY34" fmla="*/ 37446 h 4047760"/>
                  <a:gd name="connsiteX35" fmla="*/ 282047 w 6617638"/>
                  <a:gd name="connsiteY35" fmla="*/ 68080 h 4047760"/>
                  <a:gd name="connsiteX36" fmla="*/ 288321 w 6617638"/>
                  <a:gd name="connsiteY36" fmla="*/ 32580 h 4047760"/>
                  <a:gd name="connsiteX37" fmla="*/ 39412 w 6617638"/>
                  <a:gd name="connsiteY37" fmla="*/ 40942 h 4047760"/>
                  <a:gd name="connsiteX38" fmla="*/ 31984 w 6617638"/>
                  <a:gd name="connsiteY38" fmla="*/ 778147 h 4047760"/>
                  <a:gd name="connsiteX39" fmla="*/ 48967 w 6617638"/>
                  <a:gd name="connsiteY39" fmla="*/ 1045926 h 4047760"/>
                  <a:gd name="connsiteX40" fmla="*/ 53005 w 6617638"/>
                  <a:gd name="connsiteY40" fmla="*/ 1340267 h 4047760"/>
                  <a:gd name="connsiteX41" fmla="*/ 48138 w 6617638"/>
                  <a:gd name="connsiteY41" fmla="*/ 1785690 h 4047760"/>
                  <a:gd name="connsiteX42" fmla="*/ 32669 w 6617638"/>
                  <a:gd name="connsiteY42" fmla="*/ 2266359 h 4047760"/>
                  <a:gd name="connsiteX43" fmla="*/ 0 w 6617638"/>
                  <a:gd name="connsiteY43" fmla="*/ 2770167 h 4047760"/>
                  <a:gd name="connsiteX44" fmla="*/ 14315 w 6617638"/>
                  <a:gd name="connsiteY44" fmla="*/ 3149455 h 4047760"/>
                  <a:gd name="connsiteX45" fmla="*/ 68655 w 6617638"/>
                  <a:gd name="connsiteY45" fmla="*/ 3873577 h 4047760"/>
                  <a:gd name="connsiteX46" fmla="*/ 72621 w 6617638"/>
                  <a:gd name="connsiteY46" fmla="*/ 4047760 h 4047760"/>
                  <a:gd name="connsiteX47" fmla="*/ 301410 w 6617638"/>
                  <a:gd name="connsiteY47" fmla="*/ 4008801 h 4047760"/>
                  <a:gd name="connsiteX48" fmla="*/ 301338 w 6617638"/>
                  <a:gd name="connsiteY48" fmla="*/ 4007683 h 4047760"/>
                  <a:gd name="connsiteX49" fmla="*/ 718999 w 6617638"/>
                  <a:gd name="connsiteY49" fmla="*/ 4001412 h 4047760"/>
                  <a:gd name="connsiteX50" fmla="*/ 913533 w 6617638"/>
                  <a:gd name="connsiteY50" fmla="*/ 3991790 h 4047760"/>
                  <a:gd name="connsiteX51" fmla="*/ 1114484 w 6617638"/>
                  <a:gd name="connsiteY51" fmla="*/ 3845394 h 4047760"/>
                  <a:gd name="connsiteX52" fmla="*/ 1639671 w 6617638"/>
                  <a:gd name="connsiteY52" fmla="*/ 3473494 h 4047760"/>
                  <a:gd name="connsiteX53" fmla="*/ 2349259 w 6617638"/>
                  <a:gd name="connsiteY53" fmla="*/ 2977471 h 4047760"/>
                  <a:gd name="connsiteX54" fmla="*/ 2878267 w 6617638"/>
                  <a:gd name="connsiteY54" fmla="*/ 2573963 h 4047760"/>
                  <a:gd name="connsiteX55" fmla="*/ 2886994 w 6617638"/>
                  <a:gd name="connsiteY55" fmla="*/ 2654478 h 4047760"/>
                  <a:gd name="connsiteX56" fmla="*/ 2890852 w 6617638"/>
                  <a:gd name="connsiteY56" fmla="*/ 3321800 h 4047760"/>
                  <a:gd name="connsiteX57" fmla="*/ 2908304 w 6617638"/>
                  <a:gd name="connsiteY57" fmla="*/ 3787729 h 4047760"/>
                  <a:gd name="connsiteX58" fmla="*/ 2901525 w 6617638"/>
                  <a:gd name="connsiteY58" fmla="*/ 4029416 h 4047760"/>
                  <a:gd name="connsiteX59" fmla="*/ 3397937 w 6617638"/>
                  <a:gd name="connsiteY59" fmla="*/ 4004187 h 4047760"/>
                  <a:gd name="connsiteX60" fmla="*/ 3948797 w 6617638"/>
                  <a:gd name="connsiteY60" fmla="*/ 3955569 h 4047760"/>
                  <a:gd name="connsiteX61" fmla="*/ 3934554 w 6617638"/>
                  <a:gd name="connsiteY61" fmla="*/ 3780161 h 4047760"/>
                  <a:gd name="connsiteX62" fmla="*/ 3917354 w 6617638"/>
                  <a:gd name="connsiteY62" fmla="*/ 3064328 h 4047760"/>
                  <a:gd name="connsiteX63" fmla="*/ 3904878 w 6617638"/>
                  <a:gd name="connsiteY63" fmla="*/ 2550501 h 4047760"/>
                  <a:gd name="connsiteX64" fmla="*/ 3946309 w 6617638"/>
                  <a:gd name="connsiteY64" fmla="*/ 2564305 h 4047760"/>
                  <a:gd name="connsiteX65" fmla="*/ 4527999 w 6617638"/>
                  <a:gd name="connsiteY65" fmla="*/ 3009331 h 4047760"/>
                  <a:gd name="connsiteX66" fmla="*/ 5377961 w 6617638"/>
                  <a:gd name="connsiteY66" fmla="*/ 3635639 h 4047760"/>
                  <a:gd name="connsiteX67" fmla="*/ 5869830 w 6617638"/>
                  <a:gd name="connsiteY67" fmla="*/ 4037453 h 4047760"/>
                  <a:gd name="connsiteX68" fmla="*/ 6225867 w 6617638"/>
                  <a:gd name="connsiteY68" fmla="*/ 4028767 h 4047760"/>
                  <a:gd name="connsiteX69" fmla="*/ 6573900 w 6617638"/>
                  <a:gd name="connsiteY69" fmla="*/ 3953190 h 4047760"/>
                  <a:gd name="connsiteX70" fmla="*/ 6617639 w 6617638"/>
                  <a:gd name="connsiteY70" fmla="*/ 3699358 h 4047760"/>
                  <a:gd name="connsiteX71" fmla="*/ 1210796 w 6617638"/>
                  <a:gd name="connsiteY71" fmla="*/ 2997581 h 4047760"/>
                  <a:gd name="connsiteX72" fmla="*/ 1086143 w 6617638"/>
                  <a:gd name="connsiteY72" fmla="*/ 3080222 h 4047760"/>
                  <a:gd name="connsiteX73" fmla="*/ 263008 w 6617638"/>
                  <a:gd name="connsiteY73" fmla="*/ 3595130 h 4047760"/>
                  <a:gd name="connsiteX74" fmla="*/ 244222 w 6617638"/>
                  <a:gd name="connsiteY74" fmla="*/ 3392655 h 4047760"/>
                  <a:gd name="connsiteX75" fmla="*/ 244186 w 6617638"/>
                  <a:gd name="connsiteY75" fmla="*/ 2989472 h 4047760"/>
                  <a:gd name="connsiteX76" fmla="*/ 292864 w 6617638"/>
                  <a:gd name="connsiteY76" fmla="*/ 2199036 h 4047760"/>
                  <a:gd name="connsiteX77" fmla="*/ 283164 w 6617638"/>
                  <a:gd name="connsiteY77" fmla="*/ 2413512 h 4047760"/>
                  <a:gd name="connsiteX78" fmla="*/ 698338 w 6617638"/>
                  <a:gd name="connsiteY78" fmla="*/ 2410701 h 4047760"/>
                  <a:gd name="connsiteX79" fmla="*/ 1227130 w 6617638"/>
                  <a:gd name="connsiteY79" fmla="*/ 2392500 h 4047760"/>
                  <a:gd name="connsiteX80" fmla="*/ 1907403 w 6617638"/>
                  <a:gd name="connsiteY80" fmla="*/ 2379886 h 4047760"/>
                  <a:gd name="connsiteX81" fmla="*/ 2095265 w 6617638"/>
                  <a:gd name="connsiteY81" fmla="*/ 2362875 h 4047760"/>
                  <a:gd name="connsiteX82" fmla="*/ 1900083 w 6617638"/>
                  <a:gd name="connsiteY82" fmla="*/ 1508864 h 4047760"/>
                  <a:gd name="connsiteX83" fmla="*/ 1055854 w 6617638"/>
                  <a:gd name="connsiteY83" fmla="*/ 1497115 h 4047760"/>
                  <a:gd name="connsiteX84" fmla="*/ 277395 w 6617638"/>
                  <a:gd name="connsiteY84" fmla="*/ 1486807 h 4047760"/>
                  <a:gd name="connsiteX85" fmla="*/ 271013 w 6617638"/>
                  <a:gd name="connsiteY85" fmla="*/ 1364486 h 4047760"/>
                  <a:gd name="connsiteX86" fmla="*/ 275773 w 6617638"/>
                  <a:gd name="connsiteY86" fmla="*/ 783408 h 4047760"/>
                  <a:gd name="connsiteX87" fmla="*/ 266145 w 6617638"/>
                  <a:gd name="connsiteY87" fmla="*/ 587349 h 4047760"/>
                  <a:gd name="connsiteX88" fmla="*/ 315220 w 6617638"/>
                  <a:gd name="connsiteY88" fmla="*/ 611136 h 4047760"/>
                  <a:gd name="connsiteX89" fmla="*/ 1136047 w 6617638"/>
                  <a:gd name="connsiteY89" fmla="*/ 1033384 h 4047760"/>
                  <a:gd name="connsiteX90" fmla="*/ 1841885 w 6617638"/>
                  <a:gd name="connsiteY90" fmla="*/ 1350034 h 4047760"/>
                  <a:gd name="connsiteX91" fmla="*/ 2195291 w 6617638"/>
                  <a:gd name="connsiteY91" fmla="*/ 1497511 h 4047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6617638" h="4047760">
                    <a:moveTo>
                      <a:pt x="6489849" y="3613114"/>
                    </a:moveTo>
                    <a:lnTo>
                      <a:pt x="5928676" y="3202326"/>
                    </a:lnTo>
                    <a:lnTo>
                      <a:pt x="5261169" y="2678769"/>
                    </a:lnTo>
                    <a:lnTo>
                      <a:pt x="4887390" y="2421080"/>
                    </a:lnTo>
                    <a:lnTo>
                      <a:pt x="5241697" y="2415170"/>
                    </a:lnTo>
                    <a:lnTo>
                      <a:pt x="5905347" y="2411169"/>
                    </a:lnTo>
                    <a:cubicBezTo>
                      <a:pt x="6097537" y="2430451"/>
                      <a:pt x="6289943" y="2432685"/>
                      <a:pt x="6482529" y="2417837"/>
                    </a:cubicBezTo>
                    <a:cubicBezTo>
                      <a:pt x="6484188" y="2363344"/>
                      <a:pt x="6483286" y="2311518"/>
                      <a:pt x="6484981" y="2259764"/>
                    </a:cubicBezTo>
                    <a:cubicBezTo>
                      <a:pt x="6469152" y="2174457"/>
                      <a:pt x="6448058" y="2094952"/>
                      <a:pt x="6434211" y="2014149"/>
                    </a:cubicBezTo>
                    <a:cubicBezTo>
                      <a:pt x="6420329" y="1933347"/>
                      <a:pt x="6413802" y="1849841"/>
                      <a:pt x="6431218" y="1769760"/>
                    </a:cubicBezTo>
                    <a:cubicBezTo>
                      <a:pt x="6429884" y="1771526"/>
                      <a:pt x="6493743" y="1465832"/>
                      <a:pt x="6493743" y="1465832"/>
                    </a:cubicBezTo>
                    <a:lnTo>
                      <a:pt x="6361807" y="1459957"/>
                    </a:lnTo>
                    <a:lnTo>
                      <a:pt x="5819781" y="1461074"/>
                    </a:lnTo>
                    <a:lnTo>
                      <a:pt x="5058522" y="1464534"/>
                    </a:lnTo>
                    <a:lnTo>
                      <a:pt x="4836909" y="1472355"/>
                    </a:lnTo>
                    <a:lnTo>
                      <a:pt x="5123715" y="1280440"/>
                    </a:lnTo>
                    <a:lnTo>
                      <a:pt x="6147585" y="610163"/>
                    </a:lnTo>
                    <a:lnTo>
                      <a:pt x="6487541" y="415545"/>
                    </a:lnTo>
                    <a:lnTo>
                      <a:pt x="6484801" y="26273"/>
                    </a:lnTo>
                    <a:lnTo>
                      <a:pt x="6067428" y="12902"/>
                    </a:lnTo>
                    <a:lnTo>
                      <a:pt x="5876609" y="0"/>
                    </a:lnTo>
                    <a:lnTo>
                      <a:pt x="5346662" y="329769"/>
                    </a:lnTo>
                    <a:lnTo>
                      <a:pt x="4353189" y="961015"/>
                    </a:lnTo>
                    <a:lnTo>
                      <a:pt x="3901200" y="1243860"/>
                    </a:lnTo>
                    <a:lnTo>
                      <a:pt x="3915155" y="543164"/>
                    </a:lnTo>
                    <a:lnTo>
                      <a:pt x="3875635" y="87866"/>
                    </a:lnTo>
                    <a:lnTo>
                      <a:pt x="3783831" y="90317"/>
                    </a:lnTo>
                    <a:cubicBezTo>
                      <a:pt x="3471171" y="105706"/>
                      <a:pt x="3160026" y="90389"/>
                      <a:pt x="2850395" y="44366"/>
                    </a:cubicBezTo>
                    <a:cubicBezTo>
                      <a:pt x="2846392" y="47681"/>
                      <a:pt x="2904121" y="729168"/>
                      <a:pt x="2904121" y="729168"/>
                    </a:cubicBezTo>
                    <a:lnTo>
                      <a:pt x="2914975" y="1279179"/>
                    </a:lnTo>
                    <a:lnTo>
                      <a:pt x="2697580" y="1177653"/>
                    </a:lnTo>
                    <a:lnTo>
                      <a:pt x="1735189" y="646419"/>
                    </a:lnTo>
                    <a:lnTo>
                      <a:pt x="1304943" y="418933"/>
                    </a:lnTo>
                    <a:lnTo>
                      <a:pt x="583348" y="33914"/>
                    </a:lnTo>
                    <a:lnTo>
                      <a:pt x="287924" y="37446"/>
                    </a:lnTo>
                    <a:cubicBezTo>
                      <a:pt x="285797" y="47609"/>
                      <a:pt x="284030" y="57881"/>
                      <a:pt x="282047" y="68080"/>
                    </a:cubicBezTo>
                    <a:cubicBezTo>
                      <a:pt x="284030" y="56223"/>
                      <a:pt x="286085" y="44402"/>
                      <a:pt x="288321" y="32580"/>
                    </a:cubicBezTo>
                    <a:cubicBezTo>
                      <a:pt x="288321" y="32580"/>
                      <a:pt x="36527" y="32761"/>
                      <a:pt x="39412" y="40942"/>
                    </a:cubicBezTo>
                    <a:lnTo>
                      <a:pt x="31984" y="778147"/>
                    </a:lnTo>
                    <a:lnTo>
                      <a:pt x="48967" y="1045926"/>
                    </a:lnTo>
                    <a:lnTo>
                      <a:pt x="53005" y="1340267"/>
                    </a:lnTo>
                    <a:lnTo>
                      <a:pt x="48138" y="1785690"/>
                    </a:lnTo>
                    <a:lnTo>
                      <a:pt x="32669" y="2266359"/>
                    </a:lnTo>
                    <a:lnTo>
                      <a:pt x="0" y="2770167"/>
                    </a:lnTo>
                    <a:lnTo>
                      <a:pt x="14315" y="3149455"/>
                    </a:lnTo>
                    <a:lnTo>
                      <a:pt x="68655" y="3873577"/>
                    </a:lnTo>
                    <a:lnTo>
                      <a:pt x="72621" y="4047760"/>
                    </a:lnTo>
                    <a:lnTo>
                      <a:pt x="301410" y="4008801"/>
                    </a:lnTo>
                    <a:lnTo>
                      <a:pt x="301338" y="4007683"/>
                    </a:lnTo>
                    <a:lnTo>
                      <a:pt x="718999" y="4001412"/>
                    </a:lnTo>
                    <a:lnTo>
                      <a:pt x="913533" y="3991790"/>
                    </a:lnTo>
                    <a:lnTo>
                      <a:pt x="1114484" y="3845394"/>
                    </a:lnTo>
                    <a:lnTo>
                      <a:pt x="1639671" y="3473494"/>
                    </a:lnTo>
                    <a:lnTo>
                      <a:pt x="2349259" y="2977471"/>
                    </a:lnTo>
                    <a:lnTo>
                      <a:pt x="2878267" y="2573963"/>
                    </a:lnTo>
                    <a:lnTo>
                      <a:pt x="2886994" y="2654478"/>
                    </a:lnTo>
                    <a:lnTo>
                      <a:pt x="2890852" y="3321800"/>
                    </a:lnTo>
                    <a:lnTo>
                      <a:pt x="2908304" y="3787729"/>
                    </a:lnTo>
                    <a:lnTo>
                      <a:pt x="2901525" y="4029416"/>
                    </a:lnTo>
                    <a:lnTo>
                      <a:pt x="3397937" y="4004187"/>
                    </a:lnTo>
                    <a:lnTo>
                      <a:pt x="3948797" y="3955569"/>
                    </a:lnTo>
                    <a:lnTo>
                      <a:pt x="3934554" y="3780161"/>
                    </a:lnTo>
                    <a:lnTo>
                      <a:pt x="3917354" y="3064328"/>
                    </a:lnTo>
                    <a:lnTo>
                      <a:pt x="3904878" y="2550501"/>
                    </a:lnTo>
                    <a:lnTo>
                      <a:pt x="3946309" y="2564305"/>
                    </a:lnTo>
                    <a:lnTo>
                      <a:pt x="4527999" y="3009331"/>
                    </a:lnTo>
                    <a:lnTo>
                      <a:pt x="5377961" y="3635639"/>
                    </a:lnTo>
                    <a:lnTo>
                      <a:pt x="5869830" y="4037453"/>
                    </a:lnTo>
                    <a:cubicBezTo>
                      <a:pt x="5988785" y="4045850"/>
                      <a:pt x="6107453" y="4042967"/>
                      <a:pt x="6225867" y="4028767"/>
                    </a:cubicBezTo>
                    <a:cubicBezTo>
                      <a:pt x="6344282" y="4014603"/>
                      <a:pt x="6460281" y="3989411"/>
                      <a:pt x="6573900" y="3953190"/>
                    </a:cubicBezTo>
                    <a:cubicBezTo>
                      <a:pt x="6572819" y="3936468"/>
                      <a:pt x="6617639" y="3699358"/>
                      <a:pt x="6617639" y="3699358"/>
                    </a:cubicBezTo>
                    <a:close/>
                    <a:moveTo>
                      <a:pt x="1210796" y="2997581"/>
                    </a:moveTo>
                    <a:lnTo>
                      <a:pt x="1086143" y="3080222"/>
                    </a:lnTo>
                    <a:lnTo>
                      <a:pt x="263008" y="3595130"/>
                    </a:lnTo>
                    <a:lnTo>
                      <a:pt x="244222" y="3392655"/>
                    </a:lnTo>
                    <a:lnTo>
                      <a:pt x="244186" y="2989472"/>
                    </a:lnTo>
                    <a:lnTo>
                      <a:pt x="292864" y="2199036"/>
                    </a:lnTo>
                    <a:lnTo>
                      <a:pt x="283164" y="2413512"/>
                    </a:lnTo>
                    <a:lnTo>
                      <a:pt x="698338" y="2410701"/>
                    </a:lnTo>
                    <a:lnTo>
                      <a:pt x="1227130" y="2392500"/>
                    </a:lnTo>
                    <a:lnTo>
                      <a:pt x="1907403" y="2379886"/>
                    </a:lnTo>
                    <a:lnTo>
                      <a:pt x="2095265" y="2362875"/>
                    </a:lnTo>
                    <a:close/>
                    <a:moveTo>
                      <a:pt x="1900083" y="1508864"/>
                    </a:moveTo>
                    <a:lnTo>
                      <a:pt x="1055854" y="1497115"/>
                    </a:lnTo>
                    <a:lnTo>
                      <a:pt x="277395" y="1486807"/>
                    </a:lnTo>
                    <a:lnTo>
                      <a:pt x="271013" y="1364486"/>
                    </a:lnTo>
                    <a:lnTo>
                      <a:pt x="275773" y="783408"/>
                    </a:lnTo>
                    <a:cubicBezTo>
                      <a:pt x="275773" y="783408"/>
                      <a:pt x="270905" y="687902"/>
                      <a:pt x="266145" y="587349"/>
                    </a:cubicBezTo>
                    <a:cubicBezTo>
                      <a:pt x="285039" y="597044"/>
                      <a:pt x="315220" y="611136"/>
                      <a:pt x="315220" y="611136"/>
                    </a:cubicBezTo>
                    <a:lnTo>
                      <a:pt x="1136047" y="1033384"/>
                    </a:lnTo>
                    <a:lnTo>
                      <a:pt x="1841885" y="1350034"/>
                    </a:lnTo>
                    <a:lnTo>
                      <a:pt x="2195291" y="1497511"/>
                    </a:lnTo>
                    <a:close/>
                  </a:path>
                </a:pathLst>
              </a:custGeom>
              <a:solidFill>
                <a:srgbClr val="FFFFFF"/>
              </a:solidFill>
              <a:ln w="9231" cap="flat">
                <a:noFill/>
                <a:prstDash val="solid"/>
                <a:miter/>
              </a:ln>
            </p:spPr>
            <p:txBody>
              <a:bodyPr rtlCol="0" anchor="ctr"/>
              <a:lstStyle/>
              <a:p>
                <a:endParaRPr lang="en-US"/>
              </a:p>
            </p:txBody>
          </p:sp>
          <p:sp>
            <p:nvSpPr>
              <p:cNvPr id="1166" name="Freeform 1165">
                <a:extLst>
                  <a:ext uri="{FF2B5EF4-FFF2-40B4-BE49-F238E27FC236}">
                    <a16:creationId xmlns:a16="http://schemas.microsoft.com/office/drawing/2014/main" id="{70C5D1E4-365C-9616-54C9-6389DF3B0E46}"/>
                  </a:ext>
                </a:extLst>
              </p:cNvPr>
              <p:cNvSpPr/>
              <p:nvPr/>
            </p:nvSpPr>
            <p:spPr>
              <a:xfrm>
                <a:off x="-681046" y="-3808084"/>
                <a:ext cx="6327714" cy="4002781"/>
              </a:xfrm>
              <a:custGeom>
                <a:avLst/>
                <a:gdLst>
                  <a:gd name="connsiteX0" fmla="*/ 4184611 w 6327714"/>
                  <a:gd name="connsiteY0" fmla="*/ 1387084 h 4002781"/>
                  <a:gd name="connsiteX1" fmla="*/ 3664112 w 6327714"/>
                  <a:gd name="connsiteY1" fmla="*/ 1383588 h 4002781"/>
                  <a:gd name="connsiteX2" fmla="*/ 3765724 w 6327714"/>
                  <a:gd name="connsiteY2" fmla="*/ 1284837 h 4002781"/>
                  <a:gd name="connsiteX3" fmla="*/ 4068179 w 6327714"/>
                  <a:gd name="connsiteY3" fmla="*/ 1109717 h 4002781"/>
                  <a:gd name="connsiteX4" fmla="*/ 4719930 w 6327714"/>
                  <a:gd name="connsiteY4" fmla="*/ 714896 h 4002781"/>
                  <a:gd name="connsiteX5" fmla="*/ 5354409 w 6327714"/>
                  <a:gd name="connsiteY5" fmla="*/ 328111 h 4002781"/>
                  <a:gd name="connsiteX6" fmla="*/ 5812671 w 6327714"/>
                  <a:gd name="connsiteY6" fmla="*/ 0 h 4002781"/>
                  <a:gd name="connsiteX7" fmla="*/ 6194419 w 6327714"/>
                  <a:gd name="connsiteY7" fmla="*/ 6235 h 4002781"/>
                  <a:gd name="connsiteX8" fmla="*/ 6223770 w 6327714"/>
                  <a:gd name="connsiteY8" fmla="*/ 24039 h 4002781"/>
                  <a:gd name="connsiteX9" fmla="*/ 5656936 w 6327714"/>
                  <a:gd name="connsiteY9" fmla="*/ 401922 h 4002781"/>
                  <a:gd name="connsiteX10" fmla="*/ 4655097 w 6327714"/>
                  <a:gd name="connsiteY10" fmla="*/ 1088922 h 4002781"/>
                  <a:gd name="connsiteX11" fmla="*/ 3534159 w 6327714"/>
                  <a:gd name="connsiteY11" fmla="*/ 3153852 h 4002781"/>
                  <a:gd name="connsiteX12" fmla="*/ 3517103 w 6327714"/>
                  <a:gd name="connsiteY12" fmla="*/ 2802315 h 4002781"/>
                  <a:gd name="connsiteX13" fmla="*/ 3527740 w 6327714"/>
                  <a:gd name="connsiteY13" fmla="*/ 2192441 h 4002781"/>
                  <a:gd name="connsiteX14" fmla="*/ 4060823 w 6327714"/>
                  <a:gd name="connsiteY14" fmla="*/ 2208407 h 4002781"/>
                  <a:gd name="connsiteX15" fmla="*/ 4728512 w 6327714"/>
                  <a:gd name="connsiteY15" fmla="*/ 2222931 h 4002781"/>
                  <a:gd name="connsiteX16" fmla="*/ 5757755 w 6327714"/>
                  <a:gd name="connsiteY16" fmla="*/ 2207974 h 4002781"/>
                  <a:gd name="connsiteX17" fmla="*/ 6219587 w 6327714"/>
                  <a:gd name="connsiteY17" fmla="*/ 2200658 h 4002781"/>
                  <a:gd name="connsiteX18" fmla="*/ 6159803 w 6327714"/>
                  <a:gd name="connsiteY18" fmla="*/ 1880584 h 4002781"/>
                  <a:gd name="connsiteX19" fmla="*/ 6192471 w 6327714"/>
                  <a:gd name="connsiteY19" fmla="*/ 1610930 h 4002781"/>
                  <a:gd name="connsiteX20" fmla="*/ 5943166 w 6327714"/>
                  <a:gd name="connsiteY20" fmla="*/ 1589018 h 4002781"/>
                  <a:gd name="connsiteX21" fmla="*/ 5306992 w 6327714"/>
                  <a:gd name="connsiteY21" fmla="*/ 1585558 h 4002781"/>
                  <a:gd name="connsiteX22" fmla="*/ 4581647 w 6327714"/>
                  <a:gd name="connsiteY22" fmla="*/ 1581125 h 4002781"/>
                  <a:gd name="connsiteX23" fmla="*/ 4025559 w 6327714"/>
                  <a:gd name="connsiteY23" fmla="*/ 1549085 h 4002781"/>
                  <a:gd name="connsiteX24" fmla="*/ 3537223 w 6327714"/>
                  <a:gd name="connsiteY24" fmla="*/ 1547968 h 4002781"/>
                  <a:gd name="connsiteX25" fmla="*/ 3535673 w 6327714"/>
                  <a:gd name="connsiteY25" fmla="*/ 1031366 h 4002781"/>
                  <a:gd name="connsiteX26" fmla="*/ 3510649 w 6327714"/>
                  <a:gd name="connsiteY26" fmla="*/ 622849 h 4002781"/>
                  <a:gd name="connsiteX27" fmla="*/ 3484434 w 6327714"/>
                  <a:gd name="connsiteY27" fmla="*/ 79181 h 4002781"/>
                  <a:gd name="connsiteX28" fmla="*/ 2762623 w 6327714"/>
                  <a:gd name="connsiteY28" fmla="*/ 45411 h 4002781"/>
                  <a:gd name="connsiteX29" fmla="*/ 2795472 w 6327714"/>
                  <a:gd name="connsiteY29" fmla="*/ 661772 h 4002781"/>
                  <a:gd name="connsiteX30" fmla="*/ 2797167 w 6327714"/>
                  <a:gd name="connsiteY30" fmla="*/ 1526163 h 4002781"/>
                  <a:gd name="connsiteX31" fmla="*/ 2388268 w 6327714"/>
                  <a:gd name="connsiteY31" fmla="*/ 1572944 h 4002781"/>
                  <a:gd name="connsiteX32" fmla="*/ 2060283 w 6327714"/>
                  <a:gd name="connsiteY32" fmla="*/ 1564654 h 4002781"/>
                  <a:gd name="connsiteX33" fmla="*/ 1246487 w 6327714"/>
                  <a:gd name="connsiteY33" fmla="*/ 1581485 h 4002781"/>
                  <a:gd name="connsiteX34" fmla="*/ 467812 w 6327714"/>
                  <a:gd name="connsiteY34" fmla="*/ 1581485 h 4002781"/>
                  <a:gd name="connsiteX35" fmla="*/ 25992 w 6327714"/>
                  <a:gd name="connsiteY35" fmla="*/ 1608335 h 4002781"/>
                  <a:gd name="connsiteX36" fmla="*/ 44309 w 6327714"/>
                  <a:gd name="connsiteY36" fmla="*/ 1940158 h 4002781"/>
                  <a:gd name="connsiteX37" fmla="*/ 34393 w 6327714"/>
                  <a:gd name="connsiteY37" fmla="*/ 2247979 h 4002781"/>
                  <a:gd name="connsiteX38" fmla="*/ 705759 w 6327714"/>
                  <a:gd name="connsiteY38" fmla="*/ 2215470 h 4002781"/>
                  <a:gd name="connsiteX39" fmla="*/ 1697754 w 6327714"/>
                  <a:gd name="connsiteY39" fmla="*/ 2230319 h 4002781"/>
                  <a:gd name="connsiteX40" fmla="*/ 2430852 w 6327714"/>
                  <a:gd name="connsiteY40" fmla="*/ 2200802 h 4002781"/>
                  <a:gd name="connsiteX41" fmla="*/ 2765075 w 6327714"/>
                  <a:gd name="connsiteY41" fmla="*/ 2215398 h 4002781"/>
                  <a:gd name="connsiteX42" fmla="*/ 2772106 w 6327714"/>
                  <a:gd name="connsiteY42" fmla="*/ 3076041 h 4002781"/>
                  <a:gd name="connsiteX43" fmla="*/ 2780327 w 6327714"/>
                  <a:gd name="connsiteY43" fmla="*/ 3710459 h 4002781"/>
                  <a:gd name="connsiteX44" fmla="*/ 2789126 w 6327714"/>
                  <a:gd name="connsiteY44" fmla="*/ 4002782 h 4002781"/>
                  <a:gd name="connsiteX45" fmla="*/ 3160236 w 6327714"/>
                  <a:gd name="connsiteY45" fmla="*/ 3979932 h 4002781"/>
                  <a:gd name="connsiteX46" fmla="*/ 3559111 w 6327714"/>
                  <a:gd name="connsiteY46" fmla="*/ 3938126 h 4002781"/>
                  <a:gd name="connsiteX47" fmla="*/ 3529002 w 6327714"/>
                  <a:gd name="connsiteY47" fmla="*/ 3482324 h 4002781"/>
                  <a:gd name="connsiteX48" fmla="*/ 2111161 w 6327714"/>
                  <a:gd name="connsiteY48" fmla="*/ 2363524 h 4002781"/>
                  <a:gd name="connsiteX49" fmla="*/ 1687225 w 6327714"/>
                  <a:gd name="connsiteY49" fmla="*/ 2700645 h 4002781"/>
                  <a:gd name="connsiteX50" fmla="*/ 901086 w 6327714"/>
                  <a:gd name="connsiteY50" fmla="*/ 3269830 h 4002781"/>
                  <a:gd name="connsiteX51" fmla="*/ 294372 w 6327714"/>
                  <a:gd name="connsiteY51" fmla="*/ 3683717 h 4002781"/>
                  <a:gd name="connsiteX52" fmla="*/ 34538 w 6327714"/>
                  <a:gd name="connsiteY52" fmla="*/ 3879488 h 4002781"/>
                  <a:gd name="connsiteX53" fmla="*/ 39766 w 6327714"/>
                  <a:gd name="connsiteY53" fmla="*/ 3984690 h 4002781"/>
                  <a:gd name="connsiteX54" fmla="*/ 464278 w 6327714"/>
                  <a:gd name="connsiteY54" fmla="*/ 3980329 h 4002781"/>
                  <a:gd name="connsiteX55" fmla="*/ 979477 w 6327714"/>
                  <a:gd name="connsiteY55" fmla="*/ 3625007 h 4002781"/>
                  <a:gd name="connsiteX56" fmla="*/ 1617381 w 6327714"/>
                  <a:gd name="connsiteY56" fmla="*/ 3143725 h 4002781"/>
                  <a:gd name="connsiteX57" fmla="*/ 2283194 w 6327714"/>
                  <a:gd name="connsiteY57" fmla="*/ 2648315 h 4002781"/>
                  <a:gd name="connsiteX58" fmla="*/ 2621275 w 6327714"/>
                  <a:gd name="connsiteY58" fmla="*/ 2366083 h 4002781"/>
                  <a:gd name="connsiteX59" fmla="*/ 2309697 w 6327714"/>
                  <a:gd name="connsiteY59" fmla="*/ 2362659 h 4002781"/>
                  <a:gd name="connsiteX60" fmla="*/ 1505817 w 6327714"/>
                  <a:gd name="connsiteY60" fmla="*/ 1158516 h 4002781"/>
                  <a:gd name="connsiteX61" fmla="*/ 2046328 w 6327714"/>
                  <a:gd name="connsiteY61" fmla="*/ 1444892 h 4002781"/>
                  <a:gd name="connsiteX62" fmla="*/ 2512596 w 6327714"/>
                  <a:gd name="connsiteY62" fmla="*/ 1442514 h 4002781"/>
                  <a:gd name="connsiteX63" fmla="*/ 2099550 w 6327714"/>
                  <a:gd name="connsiteY63" fmla="*/ 1171382 h 4002781"/>
                  <a:gd name="connsiteX64" fmla="*/ 783933 w 6327714"/>
                  <a:gd name="connsiteY64" fmla="*/ 445062 h 4002781"/>
                  <a:gd name="connsiteX65" fmla="*/ 39946 w 6327714"/>
                  <a:gd name="connsiteY65" fmla="*/ 25481 h 4002781"/>
                  <a:gd name="connsiteX66" fmla="*/ 174 w 6327714"/>
                  <a:gd name="connsiteY66" fmla="*/ 408661 h 4002781"/>
                  <a:gd name="connsiteX67" fmla="*/ 558138 w 6327714"/>
                  <a:gd name="connsiteY67" fmla="*/ 684802 h 4002781"/>
                  <a:gd name="connsiteX68" fmla="*/ 6319324 w 6327714"/>
                  <a:gd name="connsiteY68" fmla="*/ 3831518 h 4002781"/>
                  <a:gd name="connsiteX69" fmla="*/ 5517319 w 6327714"/>
                  <a:gd name="connsiteY69" fmla="*/ 3230150 h 4002781"/>
                  <a:gd name="connsiteX70" fmla="*/ 4804017 w 6327714"/>
                  <a:gd name="connsiteY70" fmla="*/ 2674516 h 4002781"/>
                  <a:gd name="connsiteX71" fmla="*/ 4421224 w 6327714"/>
                  <a:gd name="connsiteY71" fmla="*/ 2346693 h 4002781"/>
                  <a:gd name="connsiteX72" fmla="*/ 3913238 w 6327714"/>
                  <a:gd name="connsiteY72" fmla="*/ 2321285 h 4002781"/>
                  <a:gd name="connsiteX73" fmla="*/ 4137627 w 6327714"/>
                  <a:gd name="connsiteY73" fmla="*/ 2500802 h 4002781"/>
                  <a:gd name="connsiteX74" fmla="*/ 4685422 w 6327714"/>
                  <a:gd name="connsiteY74" fmla="*/ 2980318 h 4002781"/>
                  <a:gd name="connsiteX75" fmla="*/ 5393676 w 6327714"/>
                  <a:gd name="connsiteY75" fmla="*/ 3541682 h 4002781"/>
                  <a:gd name="connsiteX76" fmla="*/ 5959175 w 6327714"/>
                  <a:gd name="connsiteY76" fmla="*/ 3996475 h 4002781"/>
                  <a:gd name="connsiteX77" fmla="*/ 6054225 w 6327714"/>
                  <a:gd name="connsiteY77" fmla="*/ 4002457 h 4002781"/>
                  <a:gd name="connsiteX78" fmla="*/ 6148949 w 6327714"/>
                  <a:gd name="connsiteY78" fmla="*/ 3992546 h 4002781"/>
                  <a:gd name="connsiteX79" fmla="*/ 6240681 w 6327714"/>
                  <a:gd name="connsiteY79" fmla="*/ 3966994 h 4002781"/>
                  <a:gd name="connsiteX80" fmla="*/ 6326896 w 6327714"/>
                  <a:gd name="connsiteY80" fmla="*/ 3926521 h 4002781"/>
                  <a:gd name="connsiteX81" fmla="*/ 6319324 w 6327714"/>
                  <a:gd name="connsiteY81" fmla="*/ 3831518 h 400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327714" h="4002781">
                    <a:moveTo>
                      <a:pt x="4184611" y="1387084"/>
                    </a:moveTo>
                    <a:lnTo>
                      <a:pt x="3664112" y="1383588"/>
                    </a:lnTo>
                    <a:lnTo>
                      <a:pt x="3765724" y="1284837"/>
                    </a:lnTo>
                    <a:lnTo>
                      <a:pt x="4068179" y="1109717"/>
                    </a:lnTo>
                    <a:lnTo>
                      <a:pt x="4719930" y="714896"/>
                    </a:lnTo>
                    <a:lnTo>
                      <a:pt x="5354409" y="328111"/>
                    </a:lnTo>
                    <a:lnTo>
                      <a:pt x="5812671" y="0"/>
                    </a:lnTo>
                    <a:lnTo>
                      <a:pt x="6194419" y="6235"/>
                    </a:lnTo>
                    <a:lnTo>
                      <a:pt x="6223770" y="24039"/>
                    </a:lnTo>
                    <a:lnTo>
                      <a:pt x="5656936" y="401922"/>
                    </a:lnTo>
                    <a:lnTo>
                      <a:pt x="4655097" y="1088922"/>
                    </a:lnTo>
                    <a:close/>
                    <a:moveTo>
                      <a:pt x="3534159" y="3153852"/>
                    </a:moveTo>
                    <a:lnTo>
                      <a:pt x="3517103" y="2802315"/>
                    </a:lnTo>
                    <a:lnTo>
                      <a:pt x="3527740" y="2192441"/>
                    </a:lnTo>
                    <a:lnTo>
                      <a:pt x="4060823" y="2208407"/>
                    </a:lnTo>
                    <a:lnTo>
                      <a:pt x="4728512" y="2222931"/>
                    </a:lnTo>
                    <a:lnTo>
                      <a:pt x="5757755" y="2207974"/>
                    </a:lnTo>
                    <a:lnTo>
                      <a:pt x="6219587" y="2200658"/>
                    </a:lnTo>
                    <a:lnTo>
                      <a:pt x="6159803" y="1880584"/>
                    </a:lnTo>
                    <a:lnTo>
                      <a:pt x="6192471" y="1610930"/>
                    </a:lnTo>
                    <a:lnTo>
                      <a:pt x="5943166" y="1589018"/>
                    </a:lnTo>
                    <a:lnTo>
                      <a:pt x="5306992" y="1585558"/>
                    </a:lnTo>
                    <a:lnTo>
                      <a:pt x="4581647" y="1581125"/>
                    </a:lnTo>
                    <a:lnTo>
                      <a:pt x="4025559" y="1549085"/>
                    </a:lnTo>
                    <a:lnTo>
                      <a:pt x="3537223" y="1547968"/>
                    </a:lnTo>
                    <a:lnTo>
                      <a:pt x="3535673" y="1031366"/>
                    </a:lnTo>
                    <a:lnTo>
                      <a:pt x="3510649" y="622849"/>
                    </a:lnTo>
                    <a:lnTo>
                      <a:pt x="3484434" y="79181"/>
                    </a:lnTo>
                    <a:cubicBezTo>
                      <a:pt x="3242989" y="85776"/>
                      <a:pt x="3002409" y="74531"/>
                      <a:pt x="2762623" y="45411"/>
                    </a:cubicBezTo>
                    <a:cubicBezTo>
                      <a:pt x="2762371" y="47681"/>
                      <a:pt x="2795472" y="661772"/>
                      <a:pt x="2795472" y="661772"/>
                    </a:cubicBezTo>
                    <a:lnTo>
                      <a:pt x="2797167" y="1526163"/>
                    </a:lnTo>
                    <a:lnTo>
                      <a:pt x="2388268" y="1572944"/>
                    </a:lnTo>
                    <a:lnTo>
                      <a:pt x="2060283" y="1564654"/>
                    </a:lnTo>
                    <a:lnTo>
                      <a:pt x="1246487" y="1581485"/>
                    </a:lnTo>
                    <a:lnTo>
                      <a:pt x="467812" y="1581485"/>
                    </a:lnTo>
                    <a:lnTo>
                      <a:pt x="25992" y="1608335"/>
                    </a:lnTo>
                    <a:lnTo>
                      <a:pt x="44309" y="1940158"/>
                    </a:lnTo>
                    <a:lnTo>
                      <a:pt x="34393" y="2247979"/>
                    </a:lnTo>
                    <a:lnTo>
                      <a:pt x="705759" y="2215470"/>
                    </a:lnTo>
                    <a:lnTo>
                      <a:pt x="1697754" y="2230319"/>
                    </a:lnTo>
                    <a:lnTo>
                      <a:pt x="2430852" y="2200802"/>
                    </a:lnTo>
                    <a:lnTo>
                      <a:pt x="2765075" y="2215398"/>
                    </a:lnTo>
                    <a:lnTo>
                      <a:pt x="2772106" y="3076041"/>
                    </a:lnTo>
                    <a:lnTo>
                      <a:pt x="2780327" y="3710459"/>
                    </a:lnTo>
                    <a:lnTo>
                      <a:pt x="2789126" y="4002782"/>
                    </a:lnTo>
                    <a:lnTo>
                      <a:pt x="3160236" y="3979932"/>
                    </a:lnTo>
                    <a:lnTo>
                      <a:pt x="3559111" y="3938126"/>
                    </a:lnTo>
                    <a:lnTo>
                      <a:pt x="3529002" y="3482324"/>
                    </a:lnTo>
                    <a:close/>
                    <a:moveTo>
                      <a:pt x="2111161" y="2363524"/>
                    </a:moveTo>
                    <a:lnTo>
                      <a:pt x="1687225" y="2700645"/>
                    </a:lnTo>
                    <a:lnTo>
                      <a:pt x="901086" y="3269830"/>
                    </a:lnTo>
                    <a:lnTo>
                      <a:pt x="294372" y="3683717"/>
                    </a:lnTo>
                    <a:lnTo>
                      <a:pt x="34538" y="3879488"/>
                    </a:lnTo>
                    <a:lnTo>
                      <a:pt x="39766" y="3984690"/>
                    </a:lnTo>
                    <a:lnTo>
                      <a:pt x="464278" y="3980329"/>
                    </a:lnTo>
                    <a:lnTo>
                      <a:pt x="979477" y="3625007"/>
                    </a:lnTo>
                    <a:lnTo>
                      <a:pt x="1617381" y="3143725"/>
                    </a:lnTo>
                    <a:lnTo>
                      <a:pt x="2283194" y="2648315"/>
                    </a:lnTo>
                    <a:lnTo>
                      <a:pt x="2621275" y="2366083"/>
                    </a:lnTo>
                    <a:lnTo>
                      <a:pt x="2309697" y="2362659"/>
                    </a:lnTo>
                    <a:close/>
                    <a:moveTo>
                      <a:pt x="1505817" y="1158516"/>
                    </a:moveTo>
                    <a:lnTo>
                      <a:pt x="2046328" y="1444892"/>
                    </a:lnTo>
                    <a:lnTo>
                      <a:pt x="2512596" y="1442514"/>
                    </a:lnTo>
                    <a:lnTo>
                      <a:pt x="2099550" y="1171382"/>
                    </a:lnTo>
                    <a:lnTo>
                      <a:pt x="783933" y="445062"/>
                    </a:lnTo>
                    <a:cubicBezTo>
                      <a:pt x="783933" y="445062"/>
                      <a:pt x="37783" y="22201"/>
                      <a:pt x="39946" y="25481"/>
                    </a:cubicBezTo>
                    <a:cubicBezTo>
                      <a:pt x="11568" y="151658"/>
                      <a:pt x="-1701" y="279385"/>
                      <a:pt x="174" y="408661"/>
                    </a:cubicBezTo>
                    <a:lnTo>
                      <a:pt x="558138" y="684802"/>
                    </a:lnTo>
                    <a:close/>
                    <a:moveTo>
                      <a:pt x="6319324" y="3831518"/>
                    </a:moveTo>
                    <a:lnTo>
                      <a:pt x="5517319" y="3230150"/>
                    </a:lnTo>
                    <a:lnTo>
                      <a:pt x="4804017" y="2674516"/>
                    </a:lnTo>
                    <a:lnTo>
                      <a:pt x="4421224" y="2346693"/>
                    </a:lnTo>
                    <a:lnTo>
                      <a:pt x="3913238" y="2321285"/>
                    </a:lnTo>
                    <a:lnTo>
                      <a:pt x="4137627" y="2500802"/>
                    </a:lnTo>
                    <a:lnTo>
                      <a:pt x="4685422" y="2980318"/>
                    </a:lnTo>
                    <a:lnTo>
                      <a:pt x="5393676" y="3541682"/>
                    </a:lnTo>
                    <a:lnTo>
                      <a:pt x="5959175" y="3996475"/>
                    </a:lnTo>
                    <a:cubicBezTo>
                      <a:pt x="5990690" y="4001124"/>
                      <a:pt x="6022349" y="4003142"/>
                      <a:pt x="6054225" y="4002457"/>
                    </a:cubicBezTo>
                    <a:cubicBezTo>
                      <a:pt x="6086064" y="4001809"/>
                      <a:pt x="6117651" y="3998493"/>
                      <a:pt x="6148949" y="3992546"/>
                    </a:cubicBezTo>
                    <a:cubicBezTo>
                      <a:pt x="6180248" y="3986600"/>
                      <a:pt x="6210825" y="3978094"/>
                      <a:pt x="6240681" y="3966994"/>
                    </a:cubicBezTo>
                    <a:cubicBezTo>
                      <a:pt x="6270537" y="3955893"/>
                      <a:pt x="6299276" y="3942414"/>
                      <a:pt x="6326896" y="3926521"/>
                    </a:cubicBezTo>
                    <a:cubicBezTo>
                      <a:pt x="6330826" y="3924682"/>
                      <a:pt x="6319324" y="3831518"/>
                      <a:pt x="6319324" y="3831518"/>
                    </a:cubicBezTo>
                    <a:close/>
                  </a:path>
                </a:pathLst>
              </a:custGeom>
              <a:solidFill>
                <a:schemeClr val="bg1"/>
              </a:solidFill>
              <a:ln w="9231" cap="flat">
                <a:noFill/>
                <a:prstDash val="solid"/>
                <a:miter/>
              </a:ln>
            </p:spPr>
            <p:txBody>
              <a:bodyPr rtlCol="0" anchor="ctr"/>
              <a:lstStyle/>
              <a:p>
                <a:endParaRPr lang="en-US"/>
              </a:p>
            </p:txBody>
          </p:sp>
        </p:grpSp>
        <p:grpSp>
          <p:nvGrpSpPr>
            <p:cNvPr id="1132" name="Graphic 4">
              <a:extLst>
                <a:ext uri="{FF2B5EF4-FFF2-40B4-BE49-F238E27FC236}">
                  <a16:creationId xmlns:a16="http://schemas.microsoft.com/office/drawing/2014/main" id="{429CE8E3-A8C2-ECD1-F3E8-7FECC46CC224}"/>
                </a:ext>
              </a:extLst>
            </p:cNvPr>
            <p:cNvGrpSpPr/>
            <p:nvPr/>
          </p:nvGrpSpPr>
          <p:grpSpPr>
            <a:xfrm>
              <a:off x="12191564" y="5407"/>
              <a:ext cx="1044473" cy="759313"/>
              <a:chOff x="4826498" y="364237"/>
              <a:chExt cx="1044473" cy="759313"/>
            </a:xfrm>
          </p:grpSpPr>
          <p:sp>
            <p:nvSpPr>
              <p:cNvPr id="1133" name="Freeform 1132">
                <a:extLst>
                  <a:ext uri="{FF2B5EF4-FFF2-40B4-BE49-F238E27FC236}">
                    <a16:creationId xmlns:a16="http://schemas.microsoft.com/office/drawing/2014/main" id="{F8ACFC30-60B1-6FDB-96D6-A252AB871209}"/>
                  </a:ext>
                </a:extLst>
              </p:cNvPr>
              <p:cNvSpPr/>
              <p:nvPr/>
            </p:nvSpPr>
            <p:spPr>
              <a:xfrm>
                <a:off x="5219263" y="732843"/>
                <a:ext cx="158652" cy="56049"/>
              </a:xfrm>
              <a:custGeom>
                <a:avLst/>
                <a:gdLst>
                  <a:gd name="connsiteX0" fmla="*/ 76468 w 158652"/>
                  <a:gd name="connsiteY0" fmla="*/ 56031 h 56049"/>
                  <a:gd name="connsiteX1" fmla="*/ 0 w 158652"/>
                  <a:gd name="connsiteY1" fmla="*/ 22870 h 56049"/>
                  <a:gd name="connsiteX2" fmla="*/ 21848 w 158652"/>
                  <a:gd name="connsiteY2" fmla="*/ 0 h 56049"/>
                  <a:gd name="connsiteX3" fmla="*/ 138837 w 158652"/>
                  <a:gd name="connsiteY3" fmla="*/ 3049 h 56049"/>
                  <a:gd name="connsiteX4" fmla="*/ 158653 w 158652"/>
                  <a:gd name="connsiteY4" fmla="*/ 27571 h 56049"/>
                  <a:gd name="connsiteX5" fmla="*/ 76468 w 158652"/>
                  <a:gd name="connsiteY5" fmla="*/ 56031 h 5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652" h="56049">
                    <a:moveTo>
                      <a:pt x="76468" y="56031"/>
                    </a:moveTo>
                    <a:cubicBezTo>
                      <a:pt x="51699" y="55522"/>
                      <a:pt x="24897" y="46629"/>
                      <a:pt x="0" y="22870"/>
                    </a:cubicBezTo>
                    <a:lnTo>
                      <a:pt x="21848" y="0"/>
                    </a:lnTo>
                    <a:cubicBezTo>
                      <a:pt x="76214" y="51965"/>
                      <a:pt x="136297" y="5082"/>
                      <a:pt x="138837" y="3049"/>
                    </a:cubicBezTo>
                    <a:lnTo>
                      <a:pt x="158653" y="27571"/>
                    </a:lnTo>
                    <a:cubicBezTo>
                      <a:pt x="141886" y="41165"/>
                      <a:pt x="111146" y="56666"/>
                      <a:pt x="76468" y="56031"/>
                    </a:cubicBezTo>
                    <a:close/>
                  </a:path>
                </a:pathLst>
              </a:custGeom>
              <a:solidFill>
                <a:srgbClr val="707927"/>
              </a:solidFill>
              <a:ln w="12692" cap="flat">
                <a:noFill/>
                <a:prstDash val="solid"/>
                <a:miter/>
              </a:ln>
            </p:spPr>
            <p:txBody>
              <a:bodyPr rtlCol="0" anchor="ctr"/>
              <a:lstStyle/>
              <a:p>
                <a:endParaRPr lang="en-US"/>
              </a:p>
            </p:txBody>
          </p:sp>
          <p:sp>
            <p:nvSpPr>
              <p:cNvPr id="1134" name="Freeform 1133">
                <a:extLst>
                  <a:ext uri="{FF2B5EF4-FFF2-40B4-BE49-F238E27FC236}">
                    <a16:creationId xmlns:a16="http://schemas.microsoft.com/office/drawing/2014/main" id="{93DFEDC2-5617-E587-0E32-EED60FABE1DC}"/>
                  </a:ext>
                </a:extLst>
              </p:cNvPr>
              <p:cNvSpPr/>
              <p:nvPr/>
            </p:nvSpPr>
            <p:spPr>
              <a:xfrm>
                <a:off x="5188991" y="697511"/>
                <a:ext cx="57917" cy="62862"/>
              </a:xfrm>
              <a:custGeom>
                <a:avLst/>
                <a:gdLst>
                  <a:gd name="connsiteX0" fmla="*/ 32558 w 57917"/>
                  <a:gd name="connsiteY0" fmla="*/ 60997 h 62862"/>
                  <a:gd name="connsiteX1" fmla="*/ 57328 w 57917"/>
                  <a:gd name="connsiteY1" fmla="*/ 38382 h 62862"/>
                  <a:gd name="connsiteX2" fmla="*/ 7027 w 57917"/>
                  <a:gd name="connsiteY2" fmla="*/ 5348 h 62862"/>
                  <a:gd name="connsiteX3" fmla="*/ 32558 w 57917"/>
                  <a:gd name="connsiteY3" fmla="*/ 60997 h 62862"/>
                </a:gdLst>
                <a:ahLst/>
                <a:cxnLst>
                  <a:cxn ang="0">
                    <a:pos x="connsiteX0" y="connsiteY0"/>
                  </a:cxn>
                  <a:cxn ang="0">
                    <a:pos x="connsiteX1" y="connsiteY1"/>
                  </a:cxn>
                  <a:cxn ang="0">
                    <a:pos x="connsiteX2" y="connsiteY2"/>
                  </a:cxn>
                  <a:cxn ang="0">
                    <a:pos x="connsiteX3" y="connsiteY3"/>
                  </a:cxn>
                </a:cxnLst>
                <a:rect l="l" t="t" r="r" b="b"/>
                <a:pathLst>
                  <a:path w="57917" h="62862">
                    <a:moveTo>
                      <a:pt x="32558" y="60997"/>
                    </a:moveTo>
                    <a:cubicBezTo>
                      <a:pt x="47801" y="67858"/>
                      <a:pt x="60885" y="54772"/>
                      <a:pt x="57328" y="38382"/>
                    </a:cubicBezTo>
                    <a:cubicBezTo>
                      <a:pt x="51866" y="13607"/>
                      <a:pt x="22269" y="-11169"/>
                      <a:pt x="7027" y="5348"/>
                    </a:cubicBezTo>
                    <a:cubicBezTo>
                      <a:pt x="-9740" y="23644"/>
                      <a:pt x="5375" y="48800"/>
                      <a:pt x="32558" y="60997"/>
                    </a:cubicBezTo>
                    <a:close/>
                  </a:path>
                </a:pathLst>
              </a:custGeom>
              <a:solidFill>
                <a:srgbClr val="707927"/>
              </a:solidFill>
              <a:ln w="12692" cap="flat">
                <a:noFill/>
                <a:prstDash val="solid"/>
                <a:miter/>
              </a:ln>
            </p:spPr>
            <p:txBody>
              <a:bodyPr rtlCol="0" anchor="ctr"/>
              <a:lstStyle/>
              <a:p>
                <a:endParaRPr lang="en-US"/>
              </a:p>
            </p:txBody>
          </p:sp>
          <p:grpSp>
            <p:nvGrpSpPr>
              <p:cNvPr id="1135" name="Graphic 4">
                <a:extLst>
                  <a:ext uri="{FF2B5EF4-FFF2-40B4-BE49-F238E27FC236}">
                    <a16:creationId xmlns:a16="http://schemas.microsoft.com/office/drawing/2014/main" id="{E247C339-D2DB-5286-783C-DC50D9ADB166}"/>
                  </a:ext>
                </a:extLst>
              </p:cNvPr>
              <p:cNvGrpSpPr/>
              <p:nvPr/>
            </p:nvGrpSpPr>
            <p:grpSpPr>
              <a:xfrm>
                <a:off x="5409237" y="900447"/>
                <a:ext cx="264418" cy="223103"/>
                <a:chOff x="5409237" y="900447"/>
                <a:chExt cx="264418" cy="223103"/>
              </a:xfrm>
              <a:solidFill>
                <a:srgbClr val="707927"/>
              </a:solidFill>
            </p:grpSpPr>
            <p:grpSp>
              <p:nvGrpSpPr>
                <p:cNvPr id="1156" name="Graphic 4">
                  <a:extLst>
                    <a:ext uri="{FF2B5EF4-FFF2-40B4-BE49-F238E27FC236}">
                      <a16:creationId xmlns:a16="http://schemas.microsoft.com/office/drawing/2014/main" id="{D09EE670-955C-484B-AF6E-BA0CC7BD681B}"/>
                    </a:ext>
                  </a:extLst>
                </p:cNvPr>
                <p:cNvGrpSpPr/>
                <p:nvPr/>
              </p:nvGrpSpPr>
              <p:grpSpPr>
                <a:xfrm>
                  <a:off x="5577587" y="902449"/>
                  <a:ext cx="96069" cy="221101"/>
                  <a:chOff x="5577587" y="902449"/>
                  <a:chExt cx="96069" cy="221101"/>
                </a:xfrm>
                <a:solidFill>
                  <a:srgbClr val="707927"/>
                </a:solidFill>
              </p:grpSpPr>
              <p:sp>
                <p:nvSpPr>
                  <p:cNvPr id="1160" name="Freeform 1159">
                    <a:extLst>
                      <a:ext uri="{FF2B5EF4-FFF2-40B4-BE49-F238E27FC236}">
                        <a16:creationId xmlns:a16="http://schemas.microsoft.com/office/drawing/2014/main" id="{0A23C24B-B44A-2CB5-2EA4-625C88CAD0A0}"/>
                      </a:ext>
                    </a:extLst>
                  </p:cNvPr>
                  <p:cNvSpPr/>
                  <p:nvPr/>
                </p:nvSpPr>
                <p:spPr>
                  <a:xfrm>
                    <a:off x="5577587" y="902449"/>
                    <a:ext cx="46286" cy="213970"/>
                  </a:xfrm>
                  <a:custGeom>
                    <a:avLst/>
                    <a:gdLst>
                      <a:gd name="connsiteX0" fmla="*/ 19572 w 46286"/>
                      <a:gd name="connsiteY0" fmla="*/ 213968 h 213970"/>
                      <a:gd name="connsiteX1" fmla="*/ 15507 w 46286"/>
                      <a:gd name="connsiteY1" fmla="*/ 213333 h 213970"/>
                      <a:gd name="connsiteX2" fmla="*/ 4710 w 46286"/>
                      <a:gd name="connsiteY2" fmla="*/ 193767 h 213970"/>
                      <a:gd name="connsiteX3" fmla="*/ 773 w 46286"/>
                      <a:gd name="connsiteY3" fmla="*/ 20720 h 213970"/>
                      <a:gd name="connsiteX4" fmla="*/ 10935 w 46286"/>
                      <a:gd name="connsiteY4" fmla="*/ 773 h 213970"/>
                      <a:gd name="connsiteX5" fmla="*/ 30878 w 46286"/>
                      <a:gd name="connsiteY5" fmla="*/ 10937 h 213970"/>
                      <a:gd name="connsiteX6" fmla="*/ 35069 w 46286"/>
                      <a:gd name="connsiteY6" fmla="*/ 202534 h 213970"/>
                      <a:gd name="connsiteX7" fmla="*/ 19572 w 46286"/>
                      <a:gd name="connsiteY7" fmla="*/ 213968 h 213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286" h="213970">
                        <a:moveTo>
                          <a:pt x="19572" y="213968"/>
                        </a:moveTo>
                        <a:cubicBezTo>
                          <a:pt x="18302" y="213968"/>
                          <a:pt x="16905" y="213714"/>
                          <a:pt x="15507" y="213333"/>
                        </a:cubicBezTo>
                        <a:cubicBezTo>
                          <a:pt x="7124" y="210919"/>
                          <a:pt x="2297" y="202152"/>
                          <a:pt x="4710" y="193767"/>
                        </a:cubicBezTo>
                        <a:cubicBezTo>
                          <a:pt x="28972" y="108768"/>
                          <a:pt x="1154" y="21610"/>
                          <a:pt x="773" y="20720"/>
                        </a:cubicBezTo>
                        <a:cubicBezTo>
                          <a:pt x="-1895" y="12462"/>
                          <a:pt x="2551" y="3568"/>
                          <a:pt x="10935" y="773"/>
                        </a:cubicBezTo>
                        <a:cubicBezTo>
                          <a:pt x="19191" y="-1895"/>
                          <a:pt x="28083" y="2552"/>
                          <a:pt x="30878" y="10937"/>
                        </a:cubicBezTo>
                        <a:cubicBezTo>
                          <a:pt x="32147" y="14876"/>
                          <a:pt x="61998" y="108387"/>
                          <a:pt x="35069" y="202534"/>
                        </a:cubicBezTo>
                        <a:cubicBezTo>
                          <a:pt x="33037" y="209521"/>
                          <a:pt x="26558" y="214095"/>
                          <a:pt x="19572" y="213968"/>
                        </a:cubicBezTo>
                        <a:close/>
                      </a:path>
                    </a:pathLst>
                  </a:custGeom>
                  <a:solidFill>
                    <a:srgbClr val="707927"/>
                  </a:solidFill>
                  <a:ln w="12692" cap="flat">
                    <a:noFill/>
                    <a:prstDash val="solid"/>
                    <a:miter/>
                  </a:ln>
                </p:spPr>
                <p:txBody>
                  <a:bodyPr rtlCol="0" anchor="ctr"/>
                  <a:lstStyle/>
                  <a:p>
                    <a:endParaRPr lang="en-US"/>
                  </a:p>
                </p:txBody>
              </p:sp>
              <p:sp>
                <p:nvSpPr>
                  <p:cNvPr id="1161" name="Freeform 1160">
                    <a:extLst>
                      <a:ext uri="{FF2B5EF4-FFF2-40B4-BE49-F238E27FC236}">
                        <a16:creationId xmlns:a16="http://schemas.microsoft.com/office/drawing/2014/main" id="{88972958-CD9F-6404-2F6D-01C43BCC3C61}"/>
                      </a:ext>
                    </a:extLst>
                  </p:cNvPr>
                  <p:cNvSpPr/>
                  <p:nvPr/>
                </p:nvSpPr>
                <p:spPr>
                  <a:xfrm>
                    <a:off x="5586033" y="1078471"/>
                    <a:ext cx="87623" cy="45079"/>
                  </a:xfrm>
                  <a:custGeom>
                    <a:avLst/>
                    <a:gdLst>
                      <a:gd name="connsiteX0" fmla="*/ 8078 w 87623"/>
                      <a:gd name="connsiteY0" fmla="*/ 37565 h 45079"/>
                      <a:gd name="connsiteX1" fmla="*/ 5538 w 87623"/>
                      <a:gd name="connsiteY1" fmla="*/ 17872 h 45079"/>
                      <a:gd name="connsiteX2" fmla="*/ 86579 w 87623"/>
                      <a:gd name="connsiteY2" fmla="*/ 19651 h 45079"/>
                      <a:gd name="connsiteX3" fmla="*/ 8078 w 87623"/>
                      <a:gd name="connsiteY3" fmla="*/ 37565 h 45079"/>
                    </a:gdLst>
                    <a:ahLst/>
                    <a:cxnLst>
                      <a:cxn ang="0">
                        <a:pos x="connsiteX0" y="connsiteY0"/>
                      </a:cxn>
                      <a:cxn ang="0">
                        <a:pos x="connsiteX1" y="connsiteY1"/>
                      </a:cxn>
                      <a:cxn ang="0">
                        <a:pos x="connsiteX2" y="connsiteY2"/>
                      </a:cxn>
                      <a:cxn ang="0">
                        <a:pos x="connsiteX3" y="connsiteY3"/>
                      </a:cxn>
                    </a:cxnLst>
                    <a:rect l="l" t="t" r="r" b="b"/>
                    <a:pathLst>
                      <a:path w="87623" h="45079">
                        <a:moveTo>
                          <a:pt x="8078" y="37565"/>
                        </a:moveTo>
                        <a:cubicBezTo>
                          <a:pt x="-1322" y="35151"/>
                          <a:pt x="-2973" y="22446"/>
                          <a:pt x="5538" y="17872"/>
                        </a:cubicBezTo>
                        <a:cubicBezTo>
                          <a:pt x="32848" y="3261"/>
                          <a:pt x="77560" y="-14527"/>
                          <a:pt x="86579" y="19651"/>
                        </a:cubicBezTo>
                        <a:cubicBezTo>
                          <a:pt x="95852" y="54844"/>
                          <a:pt x="41231" y="45824"/>
                          <a:pt x="8078" y="37565"/>
                        </a:cubicBezTo>
                        <a:close/>
                      </a:path>
                    </a:pathLst>
                  </a:custGeom>
                  <a:solidFill>
                    <a:srgbClr val="707927"/>
                  </a:solidFill>
                  <a:ln w="12692" cap="flat">
                    <a:noFill/>
                    <a:prstDash val="solid"/>
                    <a:miter/>
                  </a:ln>
                </p:spPr>
                <p:txBody>
                  <a:bodyPr rtlCol="0" anchor="ctr"/>
                  <a:lstStyle/>
                  <a:p>
                    <a:endParaRPr lang="en-US"/>
                  </a:p>
                </p:txBody>
              </p:sp>
            </p:grpSp>
            <p:grpSp>
              <p:nvGrpSpPr>
                <p:cNvPr id="1157" name="Graphic 4">
                  <a:extLst>
                    <a:ext uri="{FF2B5EF4-FFF2-40B4-BE49-F238E27FC236}">
                      <a16:creationId xmlns:a16="http://schemas.microsoft.com/office/drawing/2014/main" id="{E5DBD155-571D-003A-FB43-97F24CAC28BC}"/>
                    </a:ext>
                  </a:extLst>
                </p:cNvPr>
                <p:cNvGrpSpPr/>
                <p:nvPr/>
              </p:nvGrpSpPr>
              <p:grpSpPr>
                <a:xfrm>
                  <a:off x="5409237" y="900447"/>
                  <a:ext cx="103938" cy="218879"/>
                  <a:chOff x="5409237" y="900447"/>
                  <a:chExt cx="103938" cy="218879"/>
                </a:xfrm>
                <a:solidFill>
                  <a:srgbClr val="707927"/>
                </a:solidFill>
              </p:grpSpPr>
              <p:sp>
                <p:nvSpPr>
                  <p:cNvPr id="1158" name="Freeform 1157">
                    <a:extLst>
                      <a:ext uri="{FF2B5EF4-FFF2-40B4-BE49-F238E27FC236}">
                        <a16:creationId xmlns:a16="http://schemas.microsoft.com/office/drawing/2014/main" id="{DBC8BE3B-E07F-8A83-3543-79CB77FA7547}"/>
                      </a:ext>
                    </a:extLst>
                  </p:cNvPr>
                  <p:cNvSpPr/>
                  <p:nvPr/>
                </p:nvSpPr>
                <p:spPr>
                  <a:xfrm>
                    <a:off x="5462327" y="900447"/>
                    <a:ext cx="50849" cy="213556"/>
                  </a:xfrm>
                  <a:custGeom>
                    <a:avLst/>
                    <a:gdLst>
                      <a:gd name="connsiteX0" fmla="*/ 22924 w 50849"/>
                      <a:gd name="connsiteY0" fmla="*/ 213557 h 213556"/>
                      <a:gd name="connsiteX1" fmla="*/ 7936 w 50849"/>
                      <a:gd name="connsiteY1" fmla="*/ 201486 h 213556"/>
                      <a:gd name="connsiteX2" fmla="*/ 20257 w 50849"/>
                      <a:gd name="connsiteY2" fmla="*/ 10271 h 213556"/>
                      <a:gd name="connsiteX3" fmla="*/ 40580 w 50849"/>
                      <a:gd name="connsiteY3" fmla="*/ 996 h 213556"/>
                      <a:gd name="connsiteX4" fmla="*/ 49853 w 50849"/>
                      <a:gd name="connsiteY4" fmla="*/ 21325 h 213556"/>
                      <a:gd name="connsiteX5" fmla="*/ 49853 w 50849"/>
                      <a:gd name="connsiteY5" fmla="*/ 21325 h 213556"/>
                      <a:gd name="connsiteX6" fmla="*/ 38675 w 50849"/>
                      <a:gd name="connsiteY6" fmla="*/ 194117 h 213556"/>
                      <a:gd name="connsiteX7" fmla="*/ 26989 w 50849"/>
                      <a:gd name="connsiteY7" fmla="*/ 213175 h 213556"/>
                      <a:gd name="connsiteX8" fmla="*/ 22924 w 50849"/>
                      <a:gd name="connsiteY8" fmla="*/ 213557 h 213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849" h="213556">
                        <a:moveTo>
                          <a:pt x="22924" y="213557"/>
                        </a:moveTo>
                        <a:cubicBezTo>
                          <a:pt x="15938" y="213429"/>
                          <a:pt x="9587" y="208601"/>
                          <a:pt x="7936" y="201486"/>
                        </a:cubicBezTo>
                        <a:cubicBezTo>
                          <a:pt x="-14929" y="106323"/>
                          <a:pt x="18733" y="14210"/>
                          <a:pt x="20257" y="10271"/>
                        </a:cubicBezTo>
                        <a:cubicBezTo>
                          <a:pt x="23305" y="2140"/>
                          <a:pt x="32324" y="-2053"/>
                          <a:pt x="40580" y="996"/>
                        </a:cubicBezTo>
                        <a:cubicBezTo>
                          <a:pt x="48710" y="4046"/>
                          <a:pt x="52902" y="13066"/>
                          <a:pt x="49853" y="21325"/>
                        </a:cubicBezTo>
                        <a:lnTo>
                          <a:pt x="49853" y="21325"/>
                        </a:lnTo>
                        <a:cubicBezTo>
                          <a:pt x="49599" y="22214"/>
                          <a:pt x="18097" y="108483"/>
                          <a:pt x="38675" y="194117"/>
                        </a:cubicBezTo>
                        <a:cubicBezTo>
                          <a:pt x="40708" y="202630"/>
                          <a:pt x="35500" y="211142"/>
                          <a:pt x="26989" y="213175"/>
                        </a:cubicBezTo>
                        <a:cubicBezTo>
                          <a:pt x="25592" y="213429"/>
                          <a:pt x="24321" y="213557"/>
                          <a:pt x="22924" y="213557"/>
                        </a:cubicBezTo>
                        <a:close/>
                      </a:path>
                    </a:pathLst>
                  </a:custGeom>
                  <a:solidFill>
                    <a:srgbClr val="707927"/>
                  </a:solidFill>
                  <a:ln w="12692" cap="flat">
                    <a:noFill/>
                    <a:prstDash val="solid"/>
                    <a:miter/>
                  </a:ln>
                </p:spPr>
                <p:txBody>
                  <a:bodyPr rtlCol="0" anchor="ctr"/>
                  <a:lstStyle/>
                  <a:p>
                    <a:endParaRPr lang="en-US"/>
                  </a:p>
                </p:txBody>
              </p:sp>
              <p:sp>
                <p:nvSpPr>
                  <p:cNvPr id="1159" name="Freeform 1158">
                    <a:extLst>
                      <a:ext uri="{FF2B5EF4-FFF2-40B4-BE49-F238E27FC236}">
                        <a16:creationId xmlns:a16="http://schemas.microsoft.com/office/drawing/2014/main" id="{2AB98A50-226F-BE42-0EF3-E02E8D0AFA77}"/>
                      </a:ext>
                    </a:extLst>
                  </p:cNvPr>
                  <p:cNvSpPr/>
                  <p:nvPr/>
                </p:nvSpPr>
                <p:spPr>
                  <a:xfrm>
                    <a:off x="5409237" y="1073975"/>
                    <a:ext cx="87585" cy="45351"/>
                  </a:xfrm>
                  <a:custGeom>
                    <a:avLst/>
                    <a:gdLst>
                      <a:gd name="connsiteX0" fmla="*/ 79062 w 87585"/>
                      <a:gd name="connsiteY0" fmla="*/ 39775 h 45351"/>
                      <a:gd name="connsiteX1" fmla="*/ 82365 w 87585"/>
                      <a:gd name="connsiteY1" fmla="*/ 20209 h 45351"/>
                      <a:gd name="connsiteX2" fmla="*/ 1324 w 87585"/>
                      <a:gd name="connsiteY2" fmla="*/ 18557 h 45351"/>
                      <a:gd name="connsiteX3" fmla="*/ 79062 w 87585"/>
                      <a:gd name="connsiteY3" fmla="*/ 39775 h 45351"/>
                    </a:gdLst>
                    <a:ahLst/>
                    <a:cxnLst>
                      <a:cxn ang="0">
                        <a:pos x="connsiteX0" y="connsiteY0"/>
                      </a:cxn>
                      <a:cxn ang="0">
                        <a:pos x="connsiteX1" y="connsiteY1"/>
                      </a:cxn>
                      <a:cxn ang="0">
                        <a:pos x="connsiteX2" y="connsiteY2"/>
                      </a:cxn>
                      <a:cxn ang="0">
                        <a:pos x="connsiteX3" y="connsiteY3"/>
                      </a:cxn>
                    </a:cxnLst>
                    <a:rect l="l" t="t" r="r" b="b"/>
                    <a:pathLst>
                      <a:path w="87585" h="45351">
                        <a:moveTo>
                          <a:pt x="79062" y="39775"/>
                        </a:moveTo>
                        <a:cubicBezTo>
                          <a:pt x="88589" y="37742"/>
                          <a:pt x="90749" y="25164"/>
                          <a:pt x="82365" y="20209"/>
                        </a:cubicBezTo>
                        <a:cubicBezTo>
                          <a:pt x="55690" y="4454"/>
                          <a:pt x="11740" y="-15239"/>
                          <a:pt x="1324" y="18557"/>
                        </a:cubicBezTo>
                        <a:cubicBezTo>
                          <a:pt x="-9219" y="53369"/>
                          <a:pt x="45655" y="46763"/>
                          <a:pt x="79062" y="39775"/>
                        </a:cubicBezTo>
                        <a:close/>
                      </a:path>
                    </a:pathLst>
                  </a:custGeom>
                  <a:solidFill>
                    <a:srgbClr val="707927"/>
                  </a:solidFill>
                  <a:ln w="12692" cap="flat">
                    <a:noFill/>
                    <a:prstDash val="solid"/>
                    <a:miter/>
                  </a:ln>
                </p:spPr>
                <p:txBody>
                  <a:bodyPr rtlCol="0" anchor="ctr"/>
                  <a:lstStyle/>
                  <a:p>
                    <a:endParaRPr lang="en-US"/>
                  </a:p>
                </p:txBody>
              </p:sp>
            </p:grpSp>
          </p:grpSp>
          <p:grpSp>
            <p:nvGrpSpPr>
              <p:cNvPr id="1136" name="Graphic 4">
                <a:extLst>
                  <a:ext uri="{FF2B5EF4-FFF2-40B4-BE49-F238E27FC236}">
                    <a16:creationId xmlns:a16="http://schemas.microsoft.com/office/drawing/2014/main" id="{1B860A7D-73B9-AF0B-24EB-904EE6257512}"/>
                  </a:ext>
                </a:extLst>
              </p:cNvPr>
              <p:cNvGrpSpPr/>
              <p:nvPr/>
            </p:nvGrpSpPr>
            <p:grpSpPr>
              <a:xfrm>
                <a:off x="5316310" y="364237"/>
                <a:ext cx="554661" cy="605986"/>
                <a:chOff x="5316310" y="364237"/>
                <a:chExt cx="554661" cy="605986"/>
              </a:xfrm>
            </p:grpSpPr>
            <p:grpSp>
              <p:nvGrpSpPr>
                <p:cNvPr id="1141" name="Graphic 4">
                  <a:extLst>
                    <a:ext uri="{FF2B5EF4-FFF2-40B4-BE49-F238E27FC236}">
                      <a16:creationId xmlns:a16="http://schemas.microsoft.com/office/drawing/2014/main" id="{5643A7B1-9CBB-1A96-FB4E-0407BFBF361A}"/>
                    </a:ext>
                  </a:extLst>
                </p:cNvPr>
                <p:cNvGrpSpPr/>
                <p:nvPr/>
              </p:nvGrpSpPr>
              <p:grpSpPr>
                <a:xfrm>
                  <a:off x="5750604" y="790144"/>
                  <a:ext cx="89685" cy="180079"/>
                  <a:chOff x="5750604" y="790144"/>
                  <a:chExt cx="89685" cy="180079"/>
                </a:xfrm>
                <a:solidFill>
                  <a:srgbClr val="707927"/>
                </a:solidFill>
              </p:grpSpPr>
              <p:sp>
                <p:nvSpPr>
                  <p:cNvPr id="1151" name="Freeform 1150">
                    <a:extLst>
                      <a:ext uri="{FF2B5EF4-FFF2-40B4-BE49-F238E27FC236}">
                        <a16:creationId xmlns:a16="http://schemas.microsoft.com/office/drawing/2014/main" id="{7DB1EE48-E4B3-AA57-E118-6AD9B8638008}"/>
                      </a:ext>
                    </a:extLst>
                  </p:cNvPr>
                  <p:cNvSpPr/>
                  <p:nvPr/>
                </p:nvSpPr>
                <p:spPr>
                  <a:xfrm>
                    <a:off x="5750604" y="790144"/>
                    <a:ext cx="89685" cy="150304"/>
                  </a:xfrm>
                  <a:custGeom>
                    <a:avLst/>
                    <a:gdLst>
                      <a:gd name="connsiteX0" fmla="*/ 81168 w 89685"/>
                      <a:gd name="connsiteY0" fmla="*/ 150304 h 150304"/>
                      <a:gd name="connsiteX1" fmla="*/ 51191 w 89685"/>
                      <a:gd name="connsiteY1" fmla="*/ 140521 h 150304"/>
                      <a:gd name="connsiteX2" fmla="*/ 49540 w 89685"/>
                      <a:gd name="connsiteY2" fmla="*/ 66703 h 150304"/>
                      <a:gd name="connsiteX3" fmla="*/ 0 w 89685"/>
                      <a:gd name="connsiteY3" fmla="*/ 30874 h 150304"/>
                      <a:gd name="connsiteX4" fmla="*/ 6733 w 89685"/>
                      <a:gd name="connsiteY4" fmla="*/ 0 h 150304"/>
                      <a:gd name="connsiteX5" fmla="*/ 76723 w 89685"/>
                      <a:gd name="connsiteY5" fmla="*/ 50694 h 150304"/>
                      <a:gd name="connsiteX6" fmla="*/ 81168 w 89685"/>
                      <a:gd name="connsiteY6" fmla="*/ 150304 h 15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685" h="150304">
                        <a:moveTo>
                          <a:pt x="81168" y="150304"/>
                        </a:moveTo>
                        <a:lnTo>
                          <a:pt x="51191" y="140521"/>
                        </a:lnTo>
                        <a:cubicBezTo>
                          <a:pt x="60972" y="110664"/>
                          <a:pt x="60336" y="85761"/>
                          <a:pt x="49540" y="66703"/>
                        </a:cubicBezTo>
                        <a:cubicBezTo>
                          <a:pt x="33788" y="38878"/>
                          <a:pt x="381" y="31001"/>
                          <a:pt x="0" y="30874"/>
                        </a:cubicBezTo>
                        <a:lnTo>
                          <a:pt x="6733" y="0"/>
                        </a:lnTo>
                        <a:cubicBezTo>
                          <a:pt x="8638" y="381"/>
                          <a:pt x="53731" y="10672"/>
                          <a:pt x="76723" y="50694"/>
                        </a:cubicBezTo>
                        <a:cubicBezTo>
                          <a:pt x="92347" y="77884"/>
                          <a:pt x="93871" y="111426"/>
                          <a:pt x="81168" y="150304"/>
                        </a:cubicBezTo>
                        <a:close/>
                      </a:path>
                    </a:pathLst>
                  </a:custGeom>
                  <a:solidFill>
                    <a:srgbClr val="707927"/>
                  </a:solidFill>
                  <a:ln w="12692" cap="flat">
                    <a:noFill/>
                    <a:prstDash val="solid"/>
                    <a:miter/>
                  </a:ln>
                </p:spPr>
                <p:txBody>
                  <a:bodyPr rtlCol="0" anchor="ctr"/>
                  <a:lstStyle/>
                  <a:p>
                    <a:endParaRPr lang="en-US"/>
                  </a:p>
                </p:txBody>
              </p:sp>
              <p:sp>
                <p:nvSpPr>
                  <p:cNvPr id="1154" name="Freeform 1153">
                    <a:extLst>
                      <a:ext uri="{FF2B5EF4-FFF2-40B4-BE49-F238E27FC236}">
                        <a16:creationId xmlns:a16="http://schemas.microsoft.com/office/drawing/2014/main" id="{8A6D7C0D-7F82-D6E2-F687-F9F70A64A1C3}"/>
                      </a:ext>
                    </a:extLst>
                  </p:cNvPr>
                  <p:cNvSpPr/>
                  <p:nvPr/>
                </p:nvSpPr>
                <p:spPr>
                  <a:xfrm>
                    <a:off x="5782562" y="903512"/>
                    <a:ext cx="53278" cy="66711"/>
                  </a:xfrm>
                  <a:custGeom>
                    <a:avLst/>
                    <a:gdLst>
                      <a:gd name="connsiteX0" fmla="*/ 24441 w 53278"/>
                      <a:gd name="connsiteY0" fmla="*/ 3902 h 66711"/>
                      <a:gd name="connsiteX1" fmla="*/ 53276 w 53278"/>
                      <a:gd name="connsiteY1" fmla="*/ 20927 h 66711"/>
                      <a:gd name="connsiteX2" fmla="*/ 10850 w 53278"/>
                      <a:gd name="connsiteY2" fmla="*/ 63617 h 66711"/>
                      <a:gd name="connsiteX3" fmla="*/ 24441 w 53278"/>
                      <a:gd name="connsiteY3" fmla="*/ 3902 h 66711"/>
                    </a:gdLst>
                    <a:ahLst/>
                    <a:cxnLst>
                      <a:cxn ang="0">
                        <a:pos x="connsiteX0" y="connsiteY0"/>
                      </a:cxn>
                      <a:cxn ang="0">
                        <a:pos x="connsiteX1" y="connsiteY1"/>
                      </a:cxn>
                      <a:cxn ang="0">
                        <a:pos x="connsiteX2" y="connsiteY2"/>
                      </a:cxn>
                      <a:cxn ang="0">
                        <a:pos x="connsiteX3" y="connsiteY3"/>
                      </a:cxn>
                    </a:cxnLst>
                    <a:rect l="l" t="t" r="r" b="b"/>
                    <a:pathLst>
                      <a:path w="53278" h="66711">
                        <a:moveTo>
                          <a:pt x="24441" y="3902"/>
                        </a:moveTo>
                        <a:cubicBezTo>
                          <a:pt x="38033" y="-6008"/>
                          <a:pt x="53529" y="4156"/>
                          <a:pt x="53276" y="20927"/>
                        </a:cubicBezTo>
                        <a:cubicBezTo>
                          <a:pt x="53021" y="46211"/>
                          <a:pt x="29141" y="76577"/>
                          <a:pt x="10850" y="63617"/>
                        </a:cubicBezTo>
                        <a:cubicBezTo>
                          <a:pt x="-9220" y="49260"/>
                          <a:pt x="434" y="21563"/>
                          <a:pt x="24441" y="3902"/>
                        </a:cubicBezTo>
                        <a:close/>
                      </a:path>
                    </a:pathLst>
                  </a:custGeom>
                  <a:solidFill>
                    <a:srgbClr val="707927"/>
                  </a:solidFill>
                  <a:ln w="12692" cap="flat">
                    <a:noFill/>
                    <a:prstDash val="solid"/>
                    <a:miter/>
                  </a:ln>
                </p:spPr>
                <p:txBody>
                  <a:bodyPr rtlCol="0" anchor="ctr"/>
                  <a:lstStyle/>
                  <a:p>
                    <a:endParaRPr lang="en-US"/>
                  </a:p>
                </p:txBody>
              </p:sp>
            </p:grpSp>
            <p:sp>
              <p:nvSpPr>
                <p:cNvPr id="1142" name="Freeform 1141">
                  <a:extLst>
                    <a:ext uri="{FF2B5EF4-FFF2-40B4-BE49-F238E27FC236}">
                      <a16:creationId xmlns:a16="http://schemas.microsoft.com/office/drawing/2014/main" id="{FA0389BB-7BF3-D035-B7A5-FE555CDF4CD5}"/>
                    </a:ext>
                  </a:extLst>
                </p:cNvPr>
                <p:cNvSpPr/>
                <p:nvPr/>
              </p:nvSpPr>
              <p:spPr>
                <a:xfrm>
                  <a:off x="5316310" y="364237"/>
                  <a:ext cx="554661" cy="577365"/>
                </a:xfrm>
                <a:custGeom>
                  <a:avLst/>
                  <a:gdLst>
                    <a:gd name="connsiteX0" fmla="*/ 548743 w 554661"/>
                    <a:gd name="connsiteY0" fmla="*/ 309399 h 577365"/>
                    <a:gd name="connsiteX1" fmla="*/ 520798 w 554661"/>
                    <a:gd name="connsiteY1" fmla="*/ 286022 h 577365"/>
                    <a:gd name="connsiteX2" fmla="*/ 519401 w 554661"/>
                    <a:gd name="connsiteY2" fmla="*/ 262644 h 577365"/>
                    <a:gd name="connsiteX3" fmla="*/ 513049 w 554661"/>
                    <a:gd name="connsiteY3" fmla="*/ 235327 h 577365"/>
                    <a:gd name="connsiteX4" fmla="*/ 469480 w 554661"/>
                    <a:gd name="connsiteY4" fmla="*/ 172563 h 577365"/>
                    <a:gd name="connsiteX5" fmla="*/ 400633 w 554661"/>
                    <a:gd name="connsiteY5" fmla="*/ 145246 h 577365"/>
                    <a:gd name="connsiteX6" fmla="*/ 451189 w 554661"/>
                    <a:gd name="connsiteY6" fmla="*/ 53514 h 577365"/>
                    <a:gd name="connsiteX7" fmla="*/ 453475 w 554661"/>
                    <a:gd name="connsiteY7" fmla="*/ 33312 h 577365"/>
                    <a:gd name="connsiteX8" fmla="*/ 454237 w 554661"/>
                    <a:gd name="connsiteY8" fmla="*/ 25181 h 577365"/>
                    <a:gd name="connsiteX9" fmla="*/ 456651 w 554661"/>
                    <a:gd name="connsiteY9" fmla="*/ 24 h 577365"/>
                    <a:gd name="connsiteX10" fmla="*/ 402285 w 554661"/>
                    <a:gd name="connsiteY10" fmla="*/ 4598 h 577365"/>
                    <a:gd name="connsiteX11" fmla="*/ 382596 w 554661"/>
                    <a:gd name="connsiteY11" fmla="*/ 9808 h 577365"/>
                    <a:gd name="connsiteX12" fmla="*/ 307525 w 554661"/>
                    <a:gd name="connsiteY12" fmla="*/ 68252 h 577365"/>
                    <a:gd name="connsiteX13" fmla="*/ 286439 w 554661"/>
                    <a:gd name="connsiteY13" fmla="*/ 140418 h 577365"/>
                    <a:gd name="connsiteX14" fmla="*/ 197522 w 554661"/>
                    <a:gd name="connsiteY14" fmla="*/ 105098 h 577365"/>
                    <a:gd name="connsiteX15" fmla="*/ 126643 w 554661"/>
                    <a:gd name="connsiteY15" fmla="*/ 112467 h 577365"/>
                    <a:gd name="connsiteX16" fmla="*/ 58304 w 554661"/>
                    <a:gd name="connsiteY16" fmla="*/ 176120 h 577365"/>
                    <a:gd name="connsiteX17" fmla="*/ 53731 w 554661"/>
                    <a:gd name="connsiteY17" fmla="*/ 185522 h 577365"/>
                    <a:gd name="connsiteX18" fmla="*/ 52334 w 554661"/>
                    <a:gd name="connsiteY18" fmla="*/ 193654 h 577365"/>
                    <a:gd name="connsiteX19" fmla="*/ 13465 w 554661"/>
                    <a:gd name="connsiteY19" fmla="*/ 208011 h 577365"/>
                    <a:gd name="connsiteX20" fmla="*/ 0 w 554661"/>
                    <a:gd name="connsiteY20" fmla="*/ 247524 h 577365"/>
                    <a:gd name="connsiteX21" fmla="*/ 1778 w 554661"/>
                    <a:gd name="connsiteY21" fmla="*/ 344212 h 577365"/>
                    <a:gd name="connsiteX22" fmla="*/ 43696 w 554661"/>
                    <a:gd name="connsiteY22" fmla="*/ 393763 h 577365"/>
                    <a:gd name="connsiteX23" fmla="*/ 49412 w 554661"/>
                    <a:gd name="connsiteY23" fmla="*/ 395160 h 577365"/>
                    <a:gd name="connsiteX24" fmla="*/ 79263 w 554661"/>
                    <a:gd name="connsiteY24" fmla="*/ 471901 h 577365"/>
                    <a:gd name="connsiteX25" fmla="*/ 135915 w 554661"/>
                    <a:gd name="connsiteY25" fmla="*/ 541272 h 577365"/>
                    <a:gd name="connsiteX26" fmla="*/ 204508 w 554661"/>
                    <a:gd name="connsiteY26" fmla="*/ 554739 h 577365"/>
                    <a:gd name="connsiteX27" fmla="*/ 220386 w 554661"/>
                    <a:gd name="connsiteY27" fmla="*/ 552580 h 577365"/>
                    <a:gd name="connsiteX28" fmla="*/ 241091 w 554661"/>
                    <a:gd name="connsiteY28" fmla="*/ 561219 h 577365"/>
                    <a:gd name="connsiteX29" fmla="*/ 288090 w 554661"/>
                    <a:gd name="connsiteY29" fmla="*/ 577355 h 577365"/>
                    <a:gd name="connsiteX30" fmla="*/ 295712 w 554661"/>
                    <a:gd name="connsiteY30" fmla="*/ 576847 h 577365"/>
                    <a:gd name="connsiteX31" fmla="*/ 354270 w 554661"/>
                    <a:gd name="connsiteY31" fmla="*/ 557916 h 577365"/>
                    <a:gd name="connsiteX32" fmla="*/ 428833 w 554661"/>
                    <a:gd name="connsiteY32" fmla="*/ 493754 h 577365"/>
                    <a:gd name="connsiteX33" fmla="*/ 442424 w 554661"/>
                    <a:gd name="connsiteY33" fmla="*/ 476983 h 577365"/>
                    <a:gd name="connsiteX34" fmla="*/ 446362 w 554661"/>
                    <a:gd name="connsiteY34" fmla="*/ 472028 h 577365"/>
                    <a:gd name="connsiteX35" fmla="*/ 453221 w 554661"/>
                    <a:gd name="connsiteY35" fmla="*/ 473425 h 577365"/>
                    <a:gd name="connsiteX36" fmla="*/ 510763 w 554661"/>
                    <a:gd name="connsiteY36" fmla="*/ 442424 h 577365"/>
                    <a:gd name="connsiteX37" fmla="*/ 551919 w 554661"/>
                    <a:gd name="connsiteY37" fmla="*/ 346626 h 577365"/>
                    <a:gd name="connsiteX38" fmla="*/ 548743 w 554661"/>
                    <a:gd name="connsiteY38" fmla="*/ 309399 h 577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54661" h="577365">
                      <a:moveTo>
                        <a:pt x="548743" y="309399"/>
                      </a:moveTo>
                      <a:cubicBezTo>
                        <a:pt x="542646" y="298473"/>
                        <a:pt x="533373" y="290087"/>
                        <a:pt x="520798" y="286022"/>
                      </a:cubicBezTo>
                      <a:cubicBezTo>
                        <a:pt x="520290" y="278398"/>
                        <a:pt x="519909" y="270902"/>
                        <a:pt x="519401" y="262644"/>
                      </a:cubicBezTo>
                      <a:cubicBezTo>
                        <a:pt x="518385" y="253115"/>
                        <a:pt x="515971" y="244221"/>
                        <a:pt x="513049" y="235327"/>
                      </a:cubicBezTo>
                      <a:cubicBezTo>
                        <a:pt x="504158" y="208011"/>
                        <a:pt x="490058" y="187428"/>
                        <a:pt x="469480" y="172563"/>
                      </a:cubicBezTo>
                      <a:cubicBezTo>
                        <a:pt x="449538" y="158206"/>
                        <a:pt x="427054" y="148931"/>
                        <a:pt x="400633" y="145246"/>
                      </a:cubicBezTo>
                      <a:cubicBezTo>
                        <a:pt x="428198" y="124410"/>
                        <a:pt x="444584" y="94425"/>
                        <a:pt x="451189" y="53514"/>
                      </a:cubicBezTo>
                      <a:cubicBezTo>
                        <a:pt x="452586" y="46653"/>
                        <a:pt x="452713" y="40300"/>
                        <a:pt x="453475" y="33312"/>
                      </a:cubicBezTo>
                      <a:cubicBezTo>
                        <a:pt x="454111" y="30771"/>
                        <a:pt x="454237" y="27595"/>
                        <a:pt x="454237" y="25181"/>
                      </a:cubicBezTo>
                      <a:lnTo>
                        <a:pt x="456651" y="24"/>
                      </a:lnTo>
                      <a:cubicBezTo>
                        <a:pt x="456651" y="24"/>
                        <a:pt x="423879" y="-611"/>
                        <a:pt x="402285" y="4598"/>
                      </a:cubicBezTo>
                      <a:cubicBezTo>
                        <a:pt x="395933" y="5742"/>
                        <a:pt x="389582" y="7521"/>
                        <a:pt x="382596" y="9808"/>
                      </a:cubicBezTo>
                      <a:cubicBezTo>
                        <a:pt x="348299" y="21115"/>
                        <a:pt x="323149" y="41444"/>
                        <a:pt x="307525" y="68252"/>
                      </a:cubicBezTo>
                      <a:cubicBezTo>
                        <a:pt x="293044" y="93155"/>
                        <a:pt x="288725" y="119709"/>
                        <a:pt x="286439" y="140418"/>
                      </a:cubicBezTo>
                      <a:cubicBezTo>
                        <a:pt x="256461" y="121487"/>
                        <a:pt x="227754" y="110180"/>
                        <a:pt x="197522" y="105098"/>
                      </a:cubicBezTo>
                      <a:cubicBezTo>
                        <a:pt x="172371" y="101413"/>
                        <a:pt x="148872" y="103446"/>
                        <a:pt x="126643" y="112467"/>
                      </a:cubicBezTo>
                      <a:cubicBezTo>
                        <a:pt x="97935" y="123901"/>
                        <a:pt x="75452" y="145501"/>
                        <a:pt x="58304" y="176120"/>
                      </a:cubicBezTo>
                      <a:cubicBezTo>
                        <a:pt x="57034" y="179297"/>
                        <a:pt x="55001" y="182346"/>
                        <a:pt x="53731" y="185522"/>
                      </a:cubicBezTo>
                      <a:lnTo>
                        <a:pt x="52334" y="193654"/>
                      </a:lnTo>
                      <a:cubicBezTo>
                        <a:pt x="33407" y="192002"/>
                        <a:pt x="20578" y="200515"/>
                        <a:pt x="13465" y="208011"/>
                      </a:cubicBezTo>
                      <a:cubicBezTo>
                        <a:pt x="-127" y="222876"/>
                        <a:pt x="127" y="241172"/>
                        <a:pt x="0" y="247524"/>
                      </a:cubicBezTo>
                      <a:cubicBezTo>
                        <a:pt x="0" y="247524"/>
                        <a:pt x="1524" y="324010"/>
                        <a:pt x="1778" y="344212"/>
                      </a:cubicBezTo>
                      <a:cubicBezTo>
                        <a:pt x="2540" y="368860"/>
                        <a:pt x="19180" y="388808"/>
                        <a:pt x="43696" y="393763"/>
                      </a:cubicBezTo>
                      <a:cubicBezTo>
                        <a:pt x="45602" y="394398"/>
                        <a:pt x="47507" y="394525"/>
                        <a:pt x="49412" y="395160"/>
                      </a:cubicBezTo>
                      <a:cubicBezTo>
                        <a:pt x="57542" y="423493"/>
                        <a:pt x="67704" y="448904"/>
                        <a:pt x="79263" y="471901"/>
                      </a:cubicBezTo>
                      <a:cubicBezTo>
                        <a:pt x="90822" y="494262"/>
                        <a:pt x="107208" y="521706"/>
                        <a:pt x="135915" y="541272"/>
                      </a:cubicBezTo>
                      <a:cubicBezTo>
                        <a:pt x="157129" y="555629"/>
                        <a:pt x="180374" y="560584"/>
                        <a:pt x="204508" y="554739"/>
                      </a:cubicBezTo>
                      <a:cubicBezTo>
                        <a:pt x="209589" y="553596"/>
                        <a:pt x="214670" y="553088"/>
                        <a:pt x="220386" y="552580"/>
                      </a:cubicBezTo>
                      <a:cubicBezTo>
                        <a:pt x="226737" y="552071"/>
                        <a:pt x="232962" y="555375"/>
                        <a:pt x="241091" y="561219"/>
                      </a:cubicBezTo>
                      <a:cubicBezTo>
                        <a:pt x="254810" y="571638"/>
                        <a:pt x="270434" y="576974"/>
                        <a:pt x="288090" y="577355"/>
                      </a:cubicBezTo>
                      <a:cubicBezTo>
                        <a:pt x="290630" y="577355"/>
                        <a:pt x="293171" y="577482"/>
                        <a:pt x="295712" y="576847"/>
                      </a:cubicBezTo>
                      <a:cubicBezTo>
                        <a:pt x="315273" y="575322"/>
                        <a:pt x="333819" y="569478"/>
                        <a:pt x="354270" y="557916"/>
                      </a:cubicBezTo>
                      <a:cubicBezTo>
                        <a:pt x="379801" y="543305"/>
                        <a:pt x="403047" y="523611"/>
                        <a:pt x="428833" y="493754"/>
                      </a:cubicBezTo>
                      <a:cubicBezTo>
                        <a:pt x="434041" y="487528"/>
                        <a:pt x="438614" y="481938"/>
                        <a:pt x="442424" y="476983"/>
                      </a:cubicBezTo>
                      <a:lnTo>
                        <a:pt x="446362" y="472028"/>
                      </a:lnTo>
                      <a:lnTo>
                        <a:pt x="453221" y="473425"/>
                      </a:lnTo>
                      <a:cubicBezTo>
                        <a:pt x="479007" y="477745"/>
                        <a:pt x="499458" y="466819"/>
                        <a:pt x="510763" y="442424"/>
                      </a:cubicBezTo>
                      <a:cubicBezTo>
                        <a:pt x="516733" y="429973"/>
                        <a:pt x="546584" y="361110"/>
                        <a:pt x="551919" y="346626"/>
                      </a:cubicBezTo>
                      <a:cubicBezTo>
                        <a:pt x="556365" y="334810"/>
                        <a:pt x="555475" y="320834"/>
                        <a:pt x="548743" y="309399"/>
                      </a:cubicBezTo>
                      <a:close/>
                    </a:path>
                  </a:pathLst>
                </a:custGeom>
                <a:solidFill>
                  <a:srgbClr val="FFFFFF"/>
                </a:solidFill>
                <a:ln w="12692" cap="flat">
                  <a:noFill/>
                  <a:prstDash val="solid"/>
                  <a:miter/>
                </a:ln>
              </p:spPr>
              <p:txBody>
                <a:bodyPr rtlCol="0" anchor="ctr"/>
                <a:lstStyle/>
                <a:p>
                  <a:endParaRPr lang="en-US"/>
                </a:p>
              </p:txBody>
            </p:sp>
            <p:sp>
              <p:nvSpPr>
                <p:cNvPr id="1143" name="Freeform 1142">
                  <a:extLst>
                    <a:ext uri="{FF2B5EF4-FFF2-40B4-BE49-F238E27FC236}">
                      <a16:creationId xmlns:a16="http://schemas.microsoft.com/office/drawing/2014/main" id="{20E8DCB3-9D15-8DFC-E1FF-DF986EB7CEEC}"/>
                    </a:ext>
                  </a:extLst>
                </p:cNvPr>
                <p:cNvSpPr/>
                <p:nvPr/>
              </p:nvSpPr>
              <p:spPr>
                <a:xfrm>
                  <a:off x="5384648" y="490903"/>
                  <a:ext cx="429712" cy="427480"/>
                </a:xfrm>
                <a:custGeom>
                  <a:avLst/>
                  <a:gdLst>
                    <a:gd name="connsiteX0" fmla="*/ 234613 w 429712"/>
                    <a:gd name="connsiteY0" fmla="*/ 277896 h 427480"/>
                    <a:gd name="connsiteX1" fmla="*/ 237281 w 429712"/>
                    <a:gd name="connsiteY1" fmla="*/ 151605 h 427480"/>
                    <a:gd name="connsiteX2" fmla="*/ 429341 w 429712"/>
                    <a:gd name="connsiteY2" fmla="*/ 177778 h 427480"/>
                    <a:gd name="connsiteX3" fmla="*/ 423117 w 429712"/>
                    <a:gd name="connsiteY3" fmla="*/ 115776 h 427480"/>
                    <a:gd name="connsiteX4" fmla="*/ 388185 w 429712"/>
                    <a:gd name="connsiteY4" fmla="*/ 64447 h 427480"/>
                    <a:gd name="connsiteX5" fmla="*/ 311082 w 429712"/>
                    <a:gd name="connsiteY5" fmla="*/ 40053 h 427480"/>
                    <a:gd name="connsiteX6" fmla="*/ 234486 w 429712"/>
                    <a:gd name="connsiteY6" fmla="*/ 49836 h 427480"/>
                    <a:gd name="connsiteX7" fmla="*/ 227627 w 429712"/>
                    <a:gd name="connsiteY7" fmla="*/ 47803 h 427480"/>
                    <a:gd name="connsiteX8" fmla="*/ 127532 w 429712"/>
                    <a:gd name="connsiteY8" fmla="*/ 1428 h 427480"/>
                    <a:gd name="connsiteX9" fmla="*/ 69355 w 429712"/>
                    <a:gd name="connsiteY9" fmla="*/ 7146 h 427480"/>
                    <a:gd name="connsiteX10" fmla="*/ 13338 w 429712"/>
                    <a:gd name="connsiteY10" fmla="*/ 60254 h 427480"/>
                    <a:gd name="connsiteX11" fmla="*/ 0 w 429712"/>
                    <a:gd name="connsiteY11" fmla="*/ 92780 h 427480"/>
                    <a:gd name="connsiteX12" fmla="*/ 182026 w 429712"/>
                    <a:gd name="connsiteY12" fmla="*/ 143982 h 427480"/>
                    <a:gd name="connsiteX13" fmla="*/ 135281 w 429712"/>
                    <a:gd name="connsiteY13" fmla="*/ 263031 h 427480"/>
                    <a:gd name="connsiteX14" fmla="*/ 508 w 429712"/>
                    <a:gd name="connsiteY14" fmla="*/ 248166 h 427480"/>
                    <a:gd name="connsiteX15" fmla="*/ 33407 w 429712"/>
                    <a:gd name="connsiteY15" fmla="*/ 334816 h 427480"/>
                    <a:gd name="connsiteX16" fmla="*/ 82693 w 429712"/>
                    <a:gd name="connsiteY16" fmla="*/ 395802 h 427480"/>
                    <a:gd name="connsiteX17" fmla="*/ 132359 w 429712"/>
                    <a:gd name="connsiteY17" fmla="*/ 405712 h 427480"/>
                    <a:gd name="connsiteX18" fmla="*/ 153318 w 429712"/>
                    <a:gd name="connsiteY18" fmla="*/ 403044 h 427480"/>
                    <a:gd name="connsiteX19" fmla="*/ 188377 w 429712"/>
                    <a:gd name="connsiteY19" fmla="*/ 416385 h 427480"/>
                    <a:gd name="connsiteX20" fmla="*/ 226611 w 429712"/>
                    <a:gd name="connsiteY20" fmla="*/ 427311 h 427480"/>
                    <a:gd name="connsiteX21" fmla="*/ 275007 w 429712"/>
                    <a:gd name="connsiteY21" fmla="*/ 411303 h 427480"/>
                    <a:gd name="connsiteX22" fmla="*/ 343854 w 429712"/>
                    <a:gd name="connsiteY22" fmla="*/ 352096 h 427480"/>
                    <a:gd name="connsiteX23" fmla="*/ 369132 w 429712"/>
                    <a:gd name="connsiteY23" fmla="*/ 320459 h 427480"/>
                    <a:gd name="connsiteX24" fmla="*/ 234613 w 429712"/>
                    <a:gd name="connsiteY24" fmla="*/ 277896 h 427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9712" h="427480">
                      <a:moveTo>
                        <a:pt x="234613" y="277896"/>
                      </a:moveTo>
                      <a:lnTo>
                        <a:pt x="237281" y="151605"/>
                      </a:lnTo>
                      <a:lnTo>
                        <a:pt x="429341" y="177778"/>
                      </a:lnTo>
                      <a:cubicBezTo>
                        <a:pt x="430357" y="156942"/>
                        <a:pt x="429595" y="136105"/>
                        <a:pt x="423117" y="115776"/>
                      </a:cubicBezTo>
                      <a:cubicBezTo>
                        <a:pt x="416639" y="95448"/>
                        <a:pt x="405588" y="77533"/>
                        <a:pt x="388185" y="64447"/>
                      </a:cubicBezTo>
                      <a:cubicBezTo>
                        <a:pt x="365194" y="47549"/>
                        <a:pt x="338773" y="40688"/>
                        <a:pt x="311082" y="40053"/>
                      </a:cubicBezTo>
                      <a:cubicBezTo>
                        <a:pt x="285169" y="38909"/>
                        <a:pt x="259256" y="42721"/>
                        <a:pt x="234486" y="49836"/>
                      </a:cubicBezTo>
                      <a:cubicBezTo>
                        <a:pt x="232581" y="50471"/>
                        <a:pt x="228770" y="49073"/>
                        <a:pt x="227627" y="47803"/>
                      </a:cubicBezTo>
                      <a:cubicBezTo>
                        <a:pt x="197776" y="25060"/>
                        <a:pt x="165385" y="7273"/>
                        <a:pt x="127532" y="1428"/>
                      </a:cubicBezTo>
                      <a:cubicBezTo>
                        <a:pt x="107335" y="-1494"/>
                        <a:pt x="87774" y="-96"/>
                        <a:pt x="69355" y="7146"/>
                      </a:cubicBezTo>
                      <a:cubicBezTo>
                        <a:pt x="43823" y="17310"/>
                        <a:pt x="25786" y="36495"/>
                        <a:pt x="13338" y="60254"/>
                      </a:cubicBezTo>
                      <a:cubicBezTo>
                        <a:pt x="8130" y="70291"/>
                        <a:pt x="4700" y="82234"/>
                        <a:pt x="0" y="92780"/>
                      </a:cubicBezTo>
                      <a:lnTo>
                        <a:pt x="182026" y="143982"/>
                      </a:lnTo>
                      <a:lnTo>
                        <a:pt x="135281" y="263031"/>
                      </a:lnTo>
                      <a:lnTo>
                        <a:pt x="508" y="248166"/>
                      </a:lnTo>
                      <a:cubicBezTo>
                        <a:pt x="1144" y="250072"/>
                        <a:pt x="16386" y="304705"/>
                        <a:pt x="33407" y="334816"/>
                      </a:cubicBezTo>
                      <a:cubicBezTo>
                        <a:pt x="46237" y="357813"/>
                        <a:pt x="60210" y="380174"/>
                        <a:pt x="82693" y="395802"/>
                      </a:cubicBezTo>
                      <a:cubicBezTo>
                        <a:pt x="98317" y="406220"/>
                        <a:pt x="113940" y="410413"/>
                        <a:pt x="132359" y="405712"/>
                      </a:cubicBezTo>
                      <a:cubicBezTo>
                        <a:pt x="139345" y="403933"/>
                        <a:pt x="145696" y="403425"/>
                        <a:pt x="153318" y="403044"/>
                      </a:cubicBezTo>
                      <a:cubicBezTo>
                        <a:pt x="166529" y="402663"/>
                        <a:pt x="177834" y="407999"/>
                        <a:pt x="188377" y="416385"/>
                      </a:cubicBezTo>
                      <a:cubicBezTo>
                        <a:pt x="199555" y="424770"/>
                        <a:pt x="212765" y="428328"/>
                        <a:pt x="226611" y="427311"/>
                      </a:cubicBezTo>
                      <a:cubicBezTo>
                        <a:pt x="244267" y="426422"/>
                        <a:pt x="260272" y="419815"/>
                        <a:pt x="275007" y="411303"/>
                      </a:cubicBezTo>
                      <a:cubicBezTo>
                        <a:pt x="301809" y="395421"/>
                        <a:pt x="323784" y="374457"/>
                        <a:pt x="343854" y="352096"/>
                      </a:cubicBezTo>
                      <a:cubicBezTo>
                        <a:pt x="352872" y="342185"/>
                        <a:pt x="360748" y="331005"/>
                        <a:pt x="369132" y="320459"/>
                      </a:cubicBezTo>
                      <a:lnTo>
                        <a:pt x="234613" y="277896"/>
                      </a:lnTo>
                      <a:close/>
                    </a:path>
                  </a:pathLst>
                </a:custGeom>
                <a:solidFill>
                  <a:srgbClr val="AAB02A"/>
                </a:solidFill>
                <a:ln w="12692" cap="flat">
                  <a:noFill/>
                  <a:prstDash val="solid"/>
                  <a:miter/>
                </a:ln>
              </p:spPr>
              <p:txBody>
                <a:bodyPr rtlCol="0" anchor="ctr"/>
                <a:lstStyle/>
                <a:p>
                  <a:endParaRPr lang="en-US"/>
                </a:p>
              </p:txBody>
            </p:sp>
            <p:sp>
              <p:nvSpPr>
                <p:cNvPr id="1144" name="Freeform 1143">
                  <a:extLst>
                    <a:ext uri="{FF2B5EF4-FFF2-40B4-BE49-F238E27FC236}">
                      <a16:creationId xmlns:a16="http://schemas.microsoft.com/office/drawing/2014/main" id="{5F20A7E4-AF1C-11B4-C362-C211ED8B0694}"/>
                    </a:ext>
                  </a:extLst>
                </p:cNvPr>
                <p:cNvSpPr/>
                <p:nvPr/>
              </p:nvSpPr>
              <p:spPr>
                <a:xfrm>
                  <a:off x="5339047" y="581142"/>
                  <a:ext cx="507670" cy="235754"/>
                </a:xfrm>
                <a:custGeom>
                  <a:avLst/>
                  <a:gdLst>
                    <a:gd name="connsiteX0" fmla="*/ 488153 w 507670"/>
                    <a:gd name="connsiteY0" fmla="*/ 90334 h 235754"/>
                    <a:gd name="connsiteX1" fmla="*/ 300793 w 507670"/>
                    <a:gd name="connsiteY1" fmla="*/ 53489 h 235754"/>
                    <a:gd name="connsiteX2" fmla="*/ 269291 w 507670"/>
                    <a:gd name="connsiteY2" fmla="*/ 78137 h 235754"/>
                    <a:gd name="connsiteX3" fmla="*/ 269037 w 507670"/>
                    <a:gd name="connsiteY3" fmla="*/ 90716 h 235754"/>
                    <a:gd name="connsiteX4" fmla="*/ 232581 w 507670"/>
                    <a:gd name="connsiteY4" fmla="*/ 83601 h 235754"/>
                    <a:gd name="connsiteX5" fmla="*/ 236519 w 507670"/>
                    <a:gd name="connsiteY5" fmla="*/ 74834 h 235754"/>
                    <a:gd name="connsiteX6" fmla="*/ 217719 w 507670"/>
                    <a:gd name="connsiteY6" fmla="*/ 37861 h 235754"/>
                    <a:gd name="connsiteX7" fmla="*/ 31629 w 507670"/>
                    <a:gd name="connsiteY7" fmla="*/ 508 h 235754"/>
                    <a:gd name="connsiteX8" fmla="*/ 7494 w 507670"/>
                    <a:gd name="connsiteY8" fmla="*/ 7623 h 235754"/>
                    <a:gd name="connsiteX9" fmla="*/ 0 w 507670"/>
                    <a:gd name="connsiteY9" fmla="*/ 30873 h 235754"/>
                    <a:gd name="connsiteX10" fmla="*/ 1779 w 507670"/>
                    <a:gd name="connsiteY10" fmla="*/ 127561 h 235754"/>
                    <a:gd name="connsiteX11" fmla="*/ 25151 w 507670"/>
                    <a:gd name="connsiteY11" fmla="*/ 154623 h 235754"/>
                    <a:gd name="connsiteX12" fmla="*/ 167291 w 507670"/>
                    <a:gd name="connsiteY12" fmla="*/ 182194 h 235754"/>
                    <a:gd name="connsiteX13" fmla="*/ 195363 w 507670"/>
                    <a:gd name="connsiteY13" fmla="*/ 168853 h 235754"/>
                    <a:gd name="connsiteX14" fmla="*/ 225214 w 507670"/>
                    <a:gd name="connsiteY14" fmla="*/ 101261 h 235754"/>
                    <a:gd name="connsiteX15" fmla="*/ 269799 w 507670"/>
                    <a:gd name="connsiteY15" fmla="*/ 110409 h 235754"/>
                    <a:gd name="connsiteX16" fmla="*/ 270815 w 507670"/>
                    <a:gd name="connsiteY16" fmla="*/ 180542 h 235754"/>
                    <a:gd name="connsiteX17" fmla="*/ 291774 w 507670"/>
                    <a:gd name="connsiteY17" fmla="*/ 206842 h 235754"/>
                    <a:gd name="connsiteX18" fmla="*/ 433279 w 507670"/>
                    <a:gd name="connsiteY18" fmla="*/ 235048 h 235754"/>
                    <a:gd name="connsiteX19" fmla="*/ 465162 w 507670"/>
                    <a:gd name="connsiteY19" fmla="*/ 218023 h 235754"/>
                    <a:gd name="connsiteX20" fmla="*/ 481802 w 507670"/>
                    <a:gd name="connsiteY20" fmla="*/ 180415 h 235754"/>
                    <a:gd name="connsiteX21" fmla="*/ 505682 w 507670"/>
                    <a:gd name="connsiteY21" fmla="*/ 123495 h 235754"/>
                    <a:gd name="connsiteX22" fmla="*/ 488153 w 507670"/>
                    <a:gd name="connsiteY22" fmla="*/ 90334 h 235754"/>
                    <a:gd name="connsiteX23" fmla="*/ 218990 w 507670"/>
                    <a:gd name="connsiteY23" fmla="*/ 68227 h 235754"/>
                    <a:gd name="connsiteX24" fmla="*/ 179866 w 507670"/>
                    <a:gd name="connsiteY24" fmla="*/ 158308 h 235754"/>
                    <a:gd name="connsiteX25" fmla="*/ 168434 w 507670"/>
                    <a:gd name="connsiteY25" fmla="*/ 163771 h 235754"/>
                    <a:gd name="connsiteX26" fmla="*/ 31375 w 507670"/>
                    <a:gd name="connsiteY26" fmla="*/ 136836 h 235754"/>
                    <a:gd name="connsiteX27" fmla="*/ 23246 w 507670"/>
                    <a:gd name="connsiteY27" fmla="*/ 133533 h 235754"/>
                    <a:gd name="connsiteX28" fmla="*/ 20959 w 507670"/>
                    <a:gd name="connsiteY28" fmla="*/ 124639 h 235754"/>
                    <a:gd name="connsiteX29" fmla="*/ 19054 w 507670"/>
                    <a:gd name="connsiteY29" fmla="*/ 32398 h 235754"/>
                    <a:gd name="connsiteX30" fmla="*/ 19181 w 507670"/>
                    <a:gd name="connsiteY30" fmla="*/ 29222 h 235754"/>
                    <a:gd name="connsiteX31" fmla="*/ 30740 w 507670"/>
                    <a:gd name="connsiteY31" fmla="*/ 19947 h 235754"/>
                    <a:gd name="connsiteX32" fmla="*/ 211876 w 507670"/>
                    <a:gd name="connsiteY32" fmla="*/ 55395 h 235754"/>
                    <a:gd name="connsiteX33" fmla="*/ 219371 w 507670"/>
                    <a:gd name="connsiteY33" fmla="*/ 58698 h 235754"/>
                    <a:gd name="connsiteX34" fmla="*/ 218990 w 507670"/>
                    <a:gd name="connsiteY34" fmla="*/ 68227 h 235754"/>
                    <a:gd name="connsiteX35" fmla="*/ 487518 w 507670"/>
                    <a:gd name="connsiteY35" fmla="*/ 120700 h 235754"/>
                    <a:gd name="connsiteX36" fmla="*/ 449030 w 507670"/>
                    <a:gd name="connsiteY36" fmla="*/ 209002 h 235754"/>
                    <a:gd name="connsiteX37" fmla="*/ 436200 w 507670"/>
                    <a:gd name="connsiteY37" fmla="*/ 215736 h 235754"/>
                    <a:gd name="connsiteX38" fmla="*/ 300285 w 507670"/>
                    <a:gd name="connsiteY38" fmla="*/ 189563 h 235754"/>
                    <a:gd name="connsiteX39" fmla="*/ 290250 w 507670"/>
                    <a:gd name="connsiteY39" fmla="*/ 183719 h 235754"/>
                    <a:gd name="connsiteX40" fmla="*/ 289107 w 507670"/>
                    <a:gd name="connsiteY40" fmla="*/ 175460 h 235754"/>
                    <a:gd name="connsiteX41" fmla="*/ 287201 w 507670"/>
                    <a:gd name="connsiteY41" fmla="*/ 83219 h 235754"/>
                    <a:gd name="connsiteX42" fmla="*/ 287963 w 507670"/>
                    <a:gd name="connsiteY42" fmla="*/ 75596 h 235754"/>
                    <a:gd name="connsiteX43" fmla="*/ 294950 w 507670"/>
                    <a:gd name="connsiteY43" fmla="*/ 71276 h 235754"/>
                    <a:gd name="connsiteX44" fmla="*/ 481167 w 507670"/>
                    <a:gd name="connsiteY44" fmla="*/ 107995 h 235754"/>
                    <a:gd name="connsiteX45" fmla="*/ 489296 w 507670"/>
                    <a:gd name="connsiteY45" fmla="*/ 111934 h 235754"/>
                    <a:gd name="connsiteX46" fmla="*/ 487518 w 507670"/>
                    <a:gd name="connsiteY46" fmla="*/ 120700 h 235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07670" h="235754">
                      <a:moveTo>
                        <a:pt x="488153" y="90334"/>
                      </a:moveTo>
                      <a:cubicBezTo>
                        <a:pt x="483707" y="88937"/>
                        <a:pt x="346648" y="62764"/>
                        <a:pt x="300793" y="53489"/>
                      </a:cubicBezTo>
                      <a:cubicBezTo>
                        <a:pt x="283136" y="49931"/>
                        <a:pt x="270307" y="60477"/>
                        <a:pt x="269291" y="78137"/>
                      </a:cubicBezTo>
                      <a:lnTo>
                        <a:pt x="269037" y="90716"/>
                      </a:lnTo>
                      <a:cubicBezTo>
                        <a:pt x="256461" y="87920"/>
                        <a:pt x="244521" y="85761"/>
                        <a:pt x="232581" y="83601"/>
                      </a:cubicBezTo>
                      <a:cubicBezTo>
                        <a:pt x="233851" y="80424"/>
                        <a:pt x="235249" y="77375"/>
                        <a:pt x="236519" y="74834"/>
                      </a:cubicBezTo>
                      <a:cubicBezTo>
                        <a:pt x="243124" y="58571"/>
                        <a:pt x="237916" y="40784"/>
                        <a:pt x="217719" y="37861"/>
                      </a:cubicBezTo>
                      <a:cubicBezTo>
                        <a:pt x="207049" y="35701"/>
                        <a:pt x="35948" y="1143"/>
                        <a:pt x="31629" y="508"/>
                      </a:cubicBezTo>
                      <a:cubicBezTo>
                        <a:pt x="22229" y="-1017"/>
                        <a:pt x="13973" y="762"/>
                        <a:pt x="7494" y="7623"/>
                      </a:cubicBezTo>
                      <a:cubicBezTo>
                        <a:pt x="1016" y="14484"/>
                        <a:pt x="254" y="21980"/>
                        <a:pt x="0" y="30873"/>
                      </a:cubicBezTo>
                      <a:lnTo>
                        <a:pt x="1779" y="127561"/>
                      </a:lnTo>
                      <a:cubicBezTo>
                        <a:pt x="2160" y="141410"/>
                        <a:pt x="11432" y="151828"/>
                        <a:pt x="25151" y="154623"/>
                      </a:cubicBezTo>
                      <a:cubicBezTo>
                        <a:pt x="31375" y="156021"/>
                        <a:pt x="136424" y="175968"/>
                        <a:pt x="167291" y="182194"/>
                      </a:cubicBezTo>
                      <a:cubicBezTo>
                        <a:pt x="177961" y="184354"/>
                        <a:pt x="191425" y="177620"/>
                        <a:pt x="195363" y="168853"/>
                      </a:cubicBezTo>
                      <a:cubicBezTo>
                        <a:pt x="198666" y="161357"/>
                        <a:pt x="218608" y="116889"/>
                        <a:pt x="225214" y="101261"/>
                      </a:cubicBezTo>
                      <a:cubicBezTo>
                        <a:pt x="240329" y="104056"/>
                        <a:pt x="255445" y="107614"/>
                        <a:pt x="269799" y="110409"/>
                      </a:cubicBezTo>
                      <a:cubicBezTo>
                        <a:pt x="270561" y="134422"/>
                        <a:pt x="270688" y="157165"/>
                        <a:pt x="270815" y="180542"/>
                      </a:cubicBezTo>
                      <a:cubicBezTo>
                        <a:pt x="271196" y="193121"/>
                        <a:pt x="279834" y="204047"/>
                        <a:pt x="291774" y="206842"/>
                      </a:cubicBezTo>
                      <a:cubicBezTo>
                        <a:pt x="323911" y="213195"/>
                        <a:pt x="426928" y="233651"/>
                        <a:pt x="433279" y="235048"/>
                      </a:cubicBezTo>
                      <a:cubicBezTo>
                        <a:pt x="449030" y="237843"/>
                        <a:pt x="459191" y="232380"/>
                        <a:pt x="465162" y="218023"/>
                      </a:cubicBezTo>
                      <a:cubicBezTo>
                        <a:pt x="470497" y="205445"/>
                        <a:pt x="476467" y="192994"/>
                        <a:pt x="481802" y="180415"/>
                      </a:cubicBezTo>
                      <a:cubicBezTo>
                        <a:pt x="489804" y="161611"/>
                        <a:pt x="498442" y="142172"/>
                        <a:pt x="505682" y="123495"/>
                      </a:cubicBezTo>
                      <a:cubicBezTo>
                        <a:pt x="511780" y="108503"/>
                        <a:pt x="503269" y="93892"/>
                        <a:pt x="488153" y="90334"/>
                      </a:cubicBezTo>
                      <a:close/>
                      <a:moveTo>
                        <a:pt x="218990" y="68227"/>
                      </a:moveTo>
                      <a:cubicBezTo>
                        <a:pt x="206414" y="98339"/>
                        <a:pt x="193077" y="128323"/>
                        <a:pt x="179866" y="158308"/>
                      </a:cubicBezTo>
                      <a:cubicBezTo>
                        <a:pt x="177834" y="163263"/>
                        <a:pt x="173388" y="164534"/>
                        <a:pt x="168434" y="163771"/>
                      </a:cubicBezTo>
                      <a:cubicBezTo>
                        <a:pt x="136297" y="157419"/>
                        <a:pt x="45220" y="139123"/>
                        <a:pt x="31375" y="136836"/>
                      </a:cubicBezTo>
                      <a:cubicBezTo>
                        <a:pt x="26929" y="136074"/>
                        <a:pt x="24516" y="135438"/>
                        <a:pt x="23246" y="133533"/>
                      </a:cubicBezTo>
                      <a:cubicBezTo>
                        <a:pt x="21340" y="131627"/>
                        <a:pt x="20832" y="129086"/>
                        <a:pt x="20959" y="124639"/>
                      </a:cubicBezTo>
                      <a:cubicBezTo>
                        <a:pt x="20705" y="109520"/>
                        <a:pt x="19435" y="47517"/>
                        <a:pt x="19054" y="32398"/>
                      </a:cubicBezTo>
                      <a:lnTo>
                        <a:pt x="19181" y="29222"/>
                      </a:lnTo>
                      <a:cubicBezTo>
                        <a:pt x="19308" y="20328"/>
                        <a:pt x="21975" y="18549"/>
                        <a:pt x="30740" y="19947"/>
                      </a:cubicBezTo>
                      <a:cubicBezTo>
                        <a:pt x="70371" y="27697"/>
                        <a:pt x="191171" y="51710"/>
                        <a:pt x="211876" y="55395"/>
                      </a:cubicBezTo>
                      <a:cubicBezTo>
                        <a:pt x="215687" y="56157"/>
                        <a:pt x="218100" y="56792"/>
                        <a:pt x="219371" y="58698"/>
                      </a:cubicBezTo>
                      <a:cubicBezTo>
                        <a:pt x="221657" y="59460"/>
                        <a:pt x="221657" y="62637"/>
                        <a:pt x="218990" y="68227"/>
                      </a:cubicBezTo>
                      <a:close/>
                      <a:moveTo>
                        <a:pt x="487518" y="120700"/>
                      </a:moveTo>
                      <a:cubicBezTo>
                        <a:pt x="481548" y="135057"/>
                        <a:pt x="455635" y="193883"/>
                        <a:pt x="449030" y="209002"/>
                      </a:cubicBezTo>
                      <a:cubicBezTo>
                        <a:pt x="446362" y="215228"/>
                        <a:pt x="443187" y="217134"/>
                        <a:pt x="436200" y="215736"/>
                      </a:cubicBezTo>
                      <a:cubicBezTo>
                        <a:pt x="390853" y="207224"/>
                        <a:pt x="345632" y="198076"/>
                        <a:pt x="300285" y="189563"/>
                      </a:cubicBezTo>
                      <a:cubicBezTo>
                        <a:pt x="294569" y="188166"/>
                        <a:pt x="291520" y="186895"/>
                        <a:pt x="290250" y="183719"/>
                      </a:cubicBezTo>
                      <a:cubicBezTo>
                        <a:pt x="288979" y="181813"/>
                        <a:pt x="289107" y="179272"/>
                        <a:pt x="289107" y="175460"/>
                      </a:cubicBezTo>
                      <a:cubicBezTo>
                        <a:pt x="288472" y="144459"/>
                        <a:pt x="287836" y="114220"/>
                        <a:pt x="287201" y="83219"/>
                      </a:cubicBezTo>
                      <a:cubicBezTo>
                        <a:pt x="287201" y="80678"/>
                        <a:pt x="286693" y="78137"/>
                        <a:pt x="287963" y="75596"/>
                      </a:cubicBezTo>
                      <a:cubicBezTo>
                        <a:pt x="289234" y="73055"/>
                        <a:pt x="291266" y="70006"/>
                        <a:pt x="294950" y="71276"/>
                      </a:cubicBezTo>
                      <a:cubicBezTo>
                        <a:pt x="310065" y="74072"/>
                        <a:pt x="434549" y="98847"/>
                        <a:pt x="481167" y="107995"/>
                      </a:cubicBezTo>
                      <a:cubicBezTo>
                        <a:pt x="485613" y="108757"/>
                        <a:pt x="488026" y="110028"/>
                        <a:pt x="489296" y="111934"/>
                      </a:cubicBezTo>
                      <a:cubicBezTo>
                        <a:pt x="490185" y="113839"/>
                        <a:pt x="489550" y="116253"/>
                        <a:pt x="487518" y="120700"/>
                      </a:cubicBezTo>
                      <a:close/>
                    </a:path>
                  </a:pathLst>
                </a:custGeom>
                <a:solidFill>
                  <a:srgbClr val="707927"/>
                </a:solidFill>
                <a:ln w="12692" cap="flat">
                  <a:noFill/>
                  <a:prstDash val="solid"/>
                  <a:miter/>
                </a:ln>
              </p:spPr>
              <p:txBody>
                <a:bodyPr rtlCol="0" anchor="ctr"/>
                <a:lstStyle/>
                <a:p>
                  <a:endParaRPr lang="en-US"/>
                </a:p>
              </p:txBody>
            </p:sp>
            <p:sp>
              <p:nvSpPr>
                <p:cNvPr id="1145" name="Freeform 1144">
                  <a:extLst>
                    <a:ext uri="{FF2B5EF4-FFF2-40B4-BE49-F238E27FC236}">
                      <a16:creationId xmlns:a16="http://schemas.microsoft.com/office/drawing/2014/main" id="{4A661EFF-80AA-EC80-869E-D886BA0CF9E3}"/>
                    </a:ext>
                  </a:extLst>
                </p:cNvPr>
                <p:cNvSpPr/>
                <p:nvPr/>
              </p:nvSpPr>
              <p:spPr>
                <a:xfrm>
                  <a:off x="5501319" y="784108"/>
                  <a:ext cx="123170" cy="48873"/>
                </a:xfrm>
                <a:custGeom>
                  <a:avLst/>
                  <a:gdLst>
                    <a:gd name="connsiteX0" fmla="*/ 64212 w 123170"/>
                    <a:gd name="connsiteY0" fmla="*/ 48853 h 48873"/>
                    <a:gd name="connsiteX1" fmla="*/ 51255 w 123170"/>
                    <a:gd name="connsiteY1" fmla="*/ 47710 h 48873"/>
                    <a:gd name="connsiteX2" fmla="*/ 446 w 123170"/>
                    <a:gd name="connsiteY2" fmla="*/ 8704 h 48873"/>
                    <a:gd name="connsiteX3" fmla="*/ 4002 w 123170"/>
                    <a:gd name="connsiteY3" fmla="*/ 446 h 48873"/>
                    <a:gd name="connsiteX4" fmla="*/ 12132 w 123170"/>
                    <a:gd name="connsiteY4" fmla="*/ 4003 h 48873"/>
                    <a:gd name="connsiteX5" fmla="*/ 53415 w 123170"/>
                    <a:gd name="connsiteY5" fmla="*/ 35258 h 48873"/>
                    <a:gd name="connsiteX6" fmla="*/ 113624 w 123170"/>
                    <a:gd name="connsiteY6" fmla="*/ 23570 h 48873"/>
                    <a:gd name="connsiteX7" fmla="*/ 122262 w 123170"/>
                    <a:gd name="connsiteY7" fmla="*/ 25730 h 48873"/>
                    <a:gd name="connsiteX8" fmla="*/ 120102 w 123170"/>
                    <a:gd name="connsiteY8" fmla="*/ 34369 h 48873"/>
                    <a:gd name="connsiteX9" fmla="*/ 64212 w 123170"/>
                    <a:gd name="connsiteY9" fmla="*/ 48853 h 4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170" h="48873">
                      <a:moveTo>
                        <a:pt x="64212" y="48853"/>
                      </a:moveTo>
                      <a:cubicBezTo>
                        <a:pt x="60020" y="48726"/>
                        <a:pt x="55701" y="48345"/>
                        <a:pt x="51255" y="47710"/>
                      </a:cubicBezTo>
                      <a:cubicBezTo>
                        <a:pt x="13529" y="40722"/>
                        <a:pt x="954" y="9975"/>
                        <a:pt x="446" y="8704"/>
                      </a:cubicBezTo>
                      <a:cubicBezTo>
                        <a:pt x="-824" y="5401"/>
                        <a:pt x="700" y="1843"/>
                        <a:pt x="4002" y="446"/>
                      </a:cubicBezTo>
                      <a:cubicBezTo>
                        <a:pt x="7178" y="-825"/>
                        <a:pt x="10862" y="700"/>
                        <a:pt x="12132" y="4003"/>
                      </a:cubicBezTo>
                      <a:cubicBezTo>
                        <a:pt x="12640" y="5147"/>
                        <a:pt x="22929" y="29541"/>
                        <a:pt x="53415" y="35258"/>
                      </a:cubicBezTo>
                      <a:cubicBezTo>
                        <a:pt x="85044" y="40468"/>
                        <a:pt x="113370" y="23697"/>
                        <a:pt x="113624" y="23570"/>
                      </a:cubicBezTo>
                      <a:cubicBezTo>
                        <a:pt x="116673" y="21791"/>
                        <a:pt x="120483" y="22680"/>
                        <a:pt x="122262" y="25730"/>
                      </a:cubicBezTo>
                      <a:cubicBezTo>
                        <a:pt x="124040" y="28652"/>
                        <a:pt x="123151" y="32590"/>
                        <a:pt x="120102" y="34369"/>
                      </a:cubicBezTo>
                      <a:cubicBezTo>
                        <a:pt x="119213" y="35004"/>
                        <a:pt x="94951" y="49488"/>
                        <a:pt x="64212" y="48853"/>
                      </a:cubicBezTo>
                      <a:close/>
                    </a:path>
                  </a:pathLst>
                </a:custGeom>
                <a:solidFill>
                  <a:srgbClr val="707927"/>
                </a:solidFill>
                <a:ln w="12692" cap="flat">
                  <a:noFill/>
                  <a:prstDash val="solid"/>
                  <a:miter/>
                </a:ln>
              </p:spPr>
              <p:txBody>
                <a:bodyPr rtlCol="0" anchor="ctr"/>
                <a:lstStyle/>
                <a:p>
                  <a:endParaRPr lang="en-US"/>
                </a:p>
              </p:txBody>
            </p:sp>
            <p:sp>
              <p:nvSpPr>
                <p:cNvPr id="1146" name="Freeform 1145">
                  <a:extLst>
                    <a:ext uri="{FF2B5EF4-FFF2-40B4-BE49-F238E27FC236}">
                      <a16:creationId xmlns:a16="http://schemas.microsoft.com/office/drawing/2014/main" id="{10BC6787-8C85-CF2C-3E3C-CE80727CC3E9}"/>
                    </a:ext>
                  </a:extLst>
                </p:cNvPr>
                <p:cNvSpPr/>
                <p:nvPr/>
              </p:nvSpPr>
              <p:spPr>
                <a:xfrm>
                  <a:off x="5627017" y="386877"/>
                  <a:ext cx="120920" cy="130737"/>
                </a:xfrm>
                <a:custGeom>
                  <a:avLst/>
                  <a:gdLst>
                    <a:gd name="connsiteX0" fmla="*/ 120 w 120920"/>
                    <a:gd name="connsiteY0" fmla="*/ 130738 h 130737"/>
                    <a:gd name="connsiteX1" fmla="*/ 26541 w 120920"/>
                    <a:gd name="connsiteY1" fmla="*/ 44087 h 130737"/>
                    <a:gd name="connsiteX2" fmla="*/ 120919 w 120920"/>
                    <a:gd name="connsiteY2" fmla="*/ 0 h 130737"/>
                    <a:gd name="connsiteX3" fmla="*/ 86750 w 120920"/>
                    <a:gd name="connsiteY3" fmla="*/ 94655 h 130737"/>
                    <a:gd name="connsiteX4" fmla="*/ 120 w 120920"/>
                    <a:gd name="connsiteY4" fmla="*/ 130738 h 1307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20" h="130737">
                      <a:moveTo>
                        <a:pt x="120" y="130738"/>
                      </a:moveTo>
                      <a:cubicBezTo>
                        <a:pt x="120" y="130738"/>
                        <a:pt x="-3310" y="82712"/>
                        <a:pt x="26541" y="44087"/>
                      </a:cubicBezTo>
                      <a:cubicBezTo>
                        <a:pt x="56391" y="5590"/>
                        <a:pt x="120919" y="0"/>
                        <a:pt x="120919" y="0"/>
                      </a:cubicBezTo>
                      <a:cubicBezTo>
                        <a:pt x="120919" y="0"/>
                        <a:pt x="121555" y="61240"/>
                        <a:pt x="86750" y="94655"/>
                      </a:cubicBezTo>
                      <a:cubicBezTo>
                        <a:pt x="51945" y="128070"/>
                        <a:pt x="120" y="130738"/>
                        <a:pt x="120" y="130738"/>
                      </a:cubicBezTo>
                      <a:close/>
                    </a:path>
                  </a:pathLst>
                </a:custGeom>
                <a:solidFill>
                  <a:srgbClr val="CCC900"/>
                </a:solidFill>
                <a:ln w="12692" cap="flat">
                  <a:noFill/>
                  <a:prstDash val="solid"/>
                  <a:miter/>
                </a:ln>
              </p:spPr>
              <p:txBody>
                <a:bodyPr rtlCol="0" anchor="ctr"/>
                <a:lstStyle/>
                <a:p>
                  <a:endParaRPr lang="en-US"/>
                </a:p>
              </p:txBody>
            </p:sp>
            <p:sp>
              <p:nvSpPr>
                <p:cNvPr id="1149" name="Freeform 1148">
                  <a:extLst>
                    <a:ext uri="{FF2B5EF4-FFF2-40B4-BE49-F238E27FC236}">
                      <a16:creationId xmlns:a16="http://schemas.microsoft.com/office/drawing/2014/main" id="{1C77198B-66B3-BE64-A84D-778751272BFE}"/>
                    </a:ext>
                  </a:extLst>
                </p:cNvPr>
                <p:cNvSpPr/>
                <p:nvPr/>
              </p:nvSpPr>
              <p:spPr>
                <a:xfrm rot="-4655803">
                  <a:off x="5442708" y="658097"/>
                  <a:ext cx="60719" cy="44216"/>
                </a:xfrm>
                <a:custGeom>
                  <a:avLst/>
                  <a:gdLst>
                    <a:gd name="connsiteX0" fmla="*/ 60720 w 60719"/>
                    <a:gd name="connsiteY0" fmla="*/ 22108 h 44216"/>
                    <a:gd name="connsiteX1" fmla="*/ 30360 w 60719"/>
                    <a:gd name="connsiteY1" fmla="*/ 44216 h 44216"/>
                    <a:gd name="connsiteX2" fmla="*/ 0 w 60719"/>
                    <a:gd name="connsiteY2" fmla="*/ 22108 h 44216"/>
                    <a:gd name="connsiteX3" fmla="*/ 30360 w 60719"/>
                    <a:gd name="connsiteY3" fmla="*/ 0 h 44216"/>
                    <a:gd name="connsiteX4" fmla="*/ 60720 w 60719"/>
                    <a:gd name="connsiteY4" fmla="*/ 22108 h 44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719" h="44216">
                      <a:moveTo>
                        <a:pt x="60720" y="22108"/>
                      </a:moveTo>
                      <a:cubicBezTo>
                        <a:pt x="60720" y="34318"/>
                        <a:pt x="47128" y="44216"/>
                        <a:pt x="30360" y="44216"/>
                      </a:cubicBezTo>
                      <a:cubicBezTo>
                        <a:pt x="13593" y="44216"/>
                        <a:pt x="0" y="34318"/>
                        <a:pt x="0" y="22108"/>
                      </a:cubicBezTo>
                      <a:cubicBezTo>
                        <a:pt x="0" y="9898"/>
                        <a:pt x="13592" y="0"/>
                        <a:pt x="30360" y="0"/>
                      </a:cubicBezTo>
                      <a:cubicBezTo>
                        <a:pt x="47127" y="0"/>
                        <a:pt x="60720" y="9898"/>
                        <a:pt x="60720" y="22108"/>
                      </a:cubicBezTo>
                      <a:close/>
                    </a:path>
                  </a:pathLst>
                </a:custGeom>
                <a:solidFill>
                  <a:srgbClr val="707927"/>
                </a:solidFill>
                <a:ln w="12693" cap="flat">
                  <a:noFill/>
                  <a:prstDash val="solid"/>
                  <a:miter/>
                </a:ln>
              </p:spPr>
              <p:txBody>
                <a:bodyPr rtlCol="0" anchor="ctr"/>
                <a:lstStyle/>
                <a:p>
                  <a:endParaRPr lang="en-US"/>
                </a:p>
              </p:txBody>
            </p:sp>
            <p:sp>
              <p:nvSpPr>
                <p:cNvPr id="1150" name="Freeform 1149">
                  <a:extLst>
                    <a:ext uri="{FF2B5EF4-FFF2-40B4-BE49-F238E27FC236}">
                      <a16:creationId xmlns:a16="http://schemas.microsoft.com/office/drawing/2014/main" id="{DE98D67D-ECF2-F73F-A601-29E16AC38188}"/>
                    </a:ext>
                  </a:extLst>
                </p:cNvPr>
                <p:cNvSpPr/>
                <p:nvPr/>
              </p:nvSpPr>
              <p:spPr>
                <a:xfrm rot="-4655803">
                  <a:off x="5662180" y="701565"/>
                  <a:ext cx="60719" cy="44216"/>
                </a:xfrm>
                <a:custGeom>
                  <a:avLst/>
                  <a:gdLst>
                    <a:gd name="connsiteX0" fmla="*/ 60720 w 60719"/>
                    <a:gd name="connsiteY0" fmla="*/ 22108 h 44216"/>
                    <a:gd name="connsiteX1" fmla="*/ 30360 w 60719"/>
                    <a:gd name="connsiteY1" fmla="*/ 44216 h 44216"/>
                    <a:gd name="connsiteX2" fmla="*/ 0 w 60719"/>
                    <a:gd name="connsiteY2" fmla="*/ 22108 h 44216"/>
                    <a:gd name="connsiteX3" fmla="*/ 30360 w 60719"/>
                    <a:gd name="connsiteY3" fmla="*/ 0 h 44216"/>
                    <a:gd name="connsiteX4" fmla="*/ 60720 w 60719"/>
                    <a:gd name="connsiteY4" fmla="*/ 22108 h 44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719" h="44216">
                      <a:moveTo>
                        <a:pt x="60720" y="22108"/>
                      </a:moveTo>
                      <a:cubicBezTo>
                        <a:pt x="60720" y="34318"/>
                        <a:pt x="47128" y="44216"/>
                        <a:pt x="30360" y="44216"/>
                      </a:cubicBezTo>
                      <a:cubicBezTo>
                        <a:pt x="13593" y="44216"/>
                        <a:pt x="0" y="34318"/>
                        <a:pt x="0" y="22108"/>
                      </a:cubicBezTo>
                      <a:cubicBezTo>
                        <a:pt x="0" y="9898"/>
                        <a:pt x="13592" y="0"/>
                        <a:pt x="30360" y="0"/>
                      </a:cubicBezTo>
                      <a:cubicBezTo>
                        <a:pt x="47127" y="0"/>
                        <a:pt x="60720" y="9898"/>
                        <a:pt x="60720" y="22108"/>
                      </a:cubicBezTo>
                      <a:close/>
                    </a:path>
                  </a:pathLst>
                </a:custGeom>
                <a:solidFill>
                  <a:srgbClr val="707927"/>
                </a:solidFill>
                <a:ln w="12693" cap="flat">
                  <a:noFill/>
                  <a:prstDash val="solid"/>
                  <a:miter/>
                </a:ln>
              </p:spPr>
              <p:txBody>
                <a:bodyPr rtlCol="0" anchor="ctr"/>
                <a:lstStyle/>
                <a:p>
                  <a:endParaRPr lang="en-US"/>
                </a:p>
              </p:txBody>
            </p:sp>
          </p:grpSp>
          <p:sp>
            <p:nvSpPr>
              <p:cNvPr id="1137" name="Freeform 1136">
                <a:extLst>
                  <a:ext uri="{FF2B5EF4-FFF2-40B4-BE49-F238E27FC236}">
                    <a16:creationId xmlns:a16="http://schemas.microsoft.com/office/drawing/2014/main" id="{2707DE32-C394-6139-92BD-2EE45D809245}"/>
                  </a:ext>
                </a:extLst>
              </p:cNvPr>
              <p:cNvSpPr/>
              <p:nvPr/>
            </p:nvSpPr>
            <p:spPr>
              <a:xfrm>
                <a:off x="5176949" y="443008"/>
                <a:ext cx="45759" cy="350750"/>
              </a:xfrm>
              <a:custGeom>
                <a:avLst/>
                <a:gdLst>
                  <a:gd name="connsiteX0" fmla="*/ 29485 w 45759"/>
                  <a:gd name="connsiteY0" fmla="*/ 350694 h 350750"/>
                  <a:gd name="connsiteX1" fmla="*/ 14115 w 45759"/>
                  <a:gd name="connsiteY1" fmla="*/ 335574 h 350750"/>
                  <a:gd name="connsiteX2" fmla="*/ 15 w 45759"/>
                  <a:gd name="connsiteY2" fmla="*/ 16543 h 350750"/>
                  <a:gd name="connsiteX3" fmla="*/ 15131 w 45759"/>
                  <a:gd name="connsiteY3" fmla="*/ 27 h 350750"/>
                  <a:gd name="connsiteX4" fmla="*/ 31644 w 45759"/>
                  <a:gd name="connsiteY4" fmla="*/ 15146 h 350750"/>
                  <a:gd name="connsiteX5" fmla="*/ 45744 w 45759"/>
                  <a:gd name="connsiteY5" fmla="*/ 334177 h 350750"/>
                  <a:gd name="connsiteX6" fmla="*/ 30628 w 45759"/>
                  <a:gd name="connsiteY6" fmla="*/ 350694 h 350750"/>
                  <a:gd name="connsiteX7" fmla="*/ 29485 w 45759"/>
                  <a:gd name="connsiteY7" fmla="*/ 350694 h 350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59" h="350750">
                    <a:moveTo>
                      <a:pt x="29485" y="350694"/>
                    </a:moveTo>
                    <a:cubicBezTo>
                      <a:pt x="21228" y="350567"/>
                      <a:pt x="14496" y="343960"/>
                      <a:pt x="14115" y="335574"/>
                    </a:cubicBezTo>
                    <a:lnTo>
                      <a:pt x="15" y="16543"/>
                    </a:lnTo>
                    <a:cubicBezTo>
                      <a:pt x="-366" y="7777"/>
                      <a:pt x="6367" y="408"/>
                      <a:pt x="15131" y="27"/>
                    </a:cubicBezTo>
                    <a:cubicBezTo>
                      <a:pt x="23769" y="-482"/>
                      <a:pt x="31263" y="6379"/>
                      <a:pt x="31644" y="15146"/>
                    </a:cubicBezTo>
                    <a:lnTo>
                      <a:pt x="45744" y="334177"/>
                    </a:lnTo>
                    <a:cubicBezTo>
                      <a:pt x="46125" y="342944"/>
                      <a:pt x="39393" y="350313"/>
                      <a:pt x="30628" y="350694"/>
                    </a:cubicBezTo>
                    <a:cubicBezTo>
                      <a:pt x="30247" y="350694"/>
                      <a:pt x="29866" y="350821"/>
                      <a:pt x="29485" y="350694"/>
                    </a:cubicBezTo>
                    <a:close/>
                  </a:path>
                </a:pathLst>
              </a:custGeom>
              <a:solidFill>
                <a:srgbClr val="005DA2"/>
              </a:solidFill>
              <a:ln w="12692" cap="flat">
                <a:noFill/>
                <a:prstDash val="solid"/>
                <a:miter/>
              </a:ln>
            </p:spPr>
            <p:txBody>
              <a:bodyPr rtlCol="0" anchor="ctr"/>
              <a:lstStyle/>
              <a:p>
                <a:endParaRPr lang="en-US"/>
              </a:p>
            </p:txBody>
          </p:sp>
          <p:grpSp>
            <p:nvGrpSpPr>
              <p:cNvPr id="1138" name="Graphic 4">
                <a:extLst>
                  <a:ext uri="{FF2B5EF4-FFF2-40B4-BE49-F238E27FC236}">
                    <a16:creationId xmlns:a16="http://schemas.microsoft.com/office/drawing/2014/main" id="{226FB039-E233-4BCE-4E97-A5245CE71955}"/>
                  </a:ext>
                </a:extLst>
              </p:cNvPr>
              <p:cNvGrpSpPr/>
              <p:nvPr/>
            </p:nvGrpSpPr>
            <p:grpSpPr>
              <a:xfrm>
                <a:off x="4826498" y="598675"/>
                <a:ext cx="60978" cy="65209"/>
                <a:chOff x="4826498" y="598675"/>
                <a:chExt cx="60978" cy="65209"/>
              </a:xfrm>
            </p:grpSpPr>
            <p:sp>
              <p:nvSpPr>
                <p:cNvPr id="1139" name="Freeform 1138">
                  <a:extLst>
                    <a:ext uri="{FF2B5EF4-FFF2-40B4-BE49-F238E27FC236}">
                      <a16:creationId xmlns:a16="http://schemas.microsoft.com/office/drawing/2014/main" id="{70EBD9AD-83F4-6481-DBF2-3C740AAC0B2D}"/>
                    </a:ext>
                  </a:extLst>
                </p:cNvPr>
                <p:cNvSpPr/>
                <p:nvPr/>
              </p:nvSpPr>
              <p:spPr>
                <a:xfrm>
                  <a:off x="4826498" y="661104"/>
                  <a:ext cx="2548" cy="2780"/>
                </a:xfrm>
                <a:custGeom>
                  <a:avLst/>
                  <a:gdLst>
                    <a:gd name="connsiteX0" fmla="*/ 2548 w 2548"/>
                    <a:gd name="connsiteY0" fmla="*/ 1860 h 2780"/>
                    <a:gd name="connsiteX1" fmla="*/ 2548 w 2548"/>
                    <a:gd name="connsiteY1" fmla="*/ 2749 h 2780"/>
                    <a:gd name="connsiteX2" fmla="*/ 7 w 2548"/>
                    <a:gd name="connsiteY2" fmla="*/ 1225 h 2780"/>
                    <a:gd name="connsiteX3" fmla="*/ 516 w 2548"/>
                    <a:gd name="connsiteY3" fmla="*/ 81 h 2780"/>
                    <a:gd name="connsiteX4" fmla="*/ 2548 w 2548"/>
                    <a:gd name="connsiteY4" fmla="*/ 1860 h 2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8" h="2780">
                      <a:moveTo>
                        <a:pt x="2548" y="1860"/>
                      </a:moveTo>
                      <a:cubicBezTo>
                        <a:pt x="2548" y="2114"/>
                        <a:pt x="2421" y="2368"/>
                        <a:pt x="2548" y="2749"/>
                      </a:cubicBezTo>
                      <a:cubicBezTo>
                        <a:pt x="1405" y="2749"/>
                        <a:pt x="-119" y="3130"/>
                        <a:pt x="7" y="1225"/>
                      </a:cubicBezTo>
                      <a:cubicBezTo>
                        <a:pt x="7" y="844"/>
                        <a:pt x="262" y="208"/>
                        <a:pt x="516" y="81"/>
                      </a:cubicBezTo>
                      <a:cubicBezTo>
                        <a:pt x="2167" y="-427"/>
                        <a:pt x="1659" y="1606"/>
                        <a:pt x="2548" y="1860"/>
                      </a:cubicBezTo>
                      <a:close/>
                    </a:path>
                  </a:pathLst>
                </a:custGeom>
                <a:solidFill>
                  <a:srgbClr val="005DA2"/>
                </a:solidFill>
                <a:ln w="12692" cap="flat">
                  <a:noFill/>
                  <a:prstDash val="solid"/>
                  <a:miter/>
                </a:ln>
              </p:spPr>
              <p:txBody>
                <a:bodyPr rtlCol="0" anchor="ctr"/>
                <a:lstStyle/>
                <a:p>
                  <a:endParaRPr lang="en-US"/>
                </a:p>
              </p:txBody>
            </p:sp>
            <p:sp>
              <p:nvSpPr>
                <p:cNvPr id="1140" name="Freeform 1139">
                  <a:extLst>
                    <a:ext uri="{FF2B5EF4-FFF2-40B4-BE49-F238E27FC236}">
                      <a16:creationId xmlns:a16="http://schemas.microsoft.com/office/drawing/2014/main" id="{F8490AE8-AC00-3306-1C8D-54A26E8188FB}"/>
                    </a:ext>
                  </a:extLst>
                </p:cNvPr>
                <p:cNvSpPr/>
                <p:nvPr/>
              </p:nvSpPr>
              <p:spPr>
                <a:xfrm>
                  <a:off x="4887223" y="598675"/>
                  <a:ext cx="253" cy="254"/>
                </a:xfrm>
                <a:custGeom>
                  <a:avLst/>
                  <a:gdLst>
                    <a:gd name="connsiteX0" fmla="*/ 0 w 253"/>
                    <a:gd name="connsiteY0" fmla="*/ 0 h 254"/>
                    <a:gd name="connsiteX1" fmla="*/ 254 w 253"/>
                    <a:gd name="connsiteY1" fmla="*/ 254 h 254"/>
                    <a:gd name="connsiteX2" fmla="*/ 0 w 253"/>
                    <a:gd name="connsiteY2" fmla="*/ 0 h 254"/>
                    <a:gd name="connsiteX3" fmla="*/ 0 w 253"/>
                    <a:gd name="connsiteY3" fmla="*/ 0 h 254"/>
                  </a:gdLst>
                  <a:ahLst/>
                  <a:cxnLst>
                    <a:cxn ang="0">
                      <a:pos x="connsiteX0" y="connsiteY0"/>
                    </a:cxn>
                    <a:cxn ang="0">
                      <a:pos x="connsiteX1" y="connsiteY1"/>
                    </a:cxn>
                    <a:cxn ang="0">
                      <a:pos x="connsiteX2" y="connsiteY2"/>
                    </a:cxn>
                    <a:cxn ang="0">
                      <a:pos x="connsiteX3" y="connsiteY3"/>
                    </a:cxn>
                  </a:cxnLst>
                  <a:rect l="l" t="t" r="r" b="b"/>
                  <a:pathLst>
                    <a:path w="253" h="254">
                      <a:moveTo>
                        <a:pt x="0" y="0"/>
                      </a:moveTo>
                      <a:cubicBezTo>
                        <a:pt x="127" y="127"/>
                        <a:pt x="254" y="127"/>
                        <a:pt x="254" y="254"/>
                      </a:cubicBezTo>
                      <a:cubicBezTo>
                        <a:pt x="254" y="127"/>
                        <a:pt x="127" y="0"/>
                        <a:pt x="0" y="0"/>
                      </a:cubicBezTo>
                      <a:cubicBezTo>
                        <a:pt x="0" y="0"/>
                        <a:pt x="0" y="0"/>
                        <a:pt x="0" y="0"/>
                      </a:cubicBezTo>
                      <a:close/>
                    </a:path>
                  </a:pathLst>
                </a:custGeom>
                <a:solidFill>
                  <a:srgbClr val="FAF9FA"/>
                </a:solidFill>
                <a:ln w="12692" cap="flat">
                  <a:noFill/>
                  <a:prstDash val="solid"/>
                  <a:miter/>
                </a:ln>
              </p:spPr>
              <p:txBody>
                <a:bodyPr rtlCol="0" anchor="ctr"/>
                <a:lstStyle/>
                <a:p>
                  <a:endParaRPr lang="en-US"/>
                </a:p>
              </p:txBody>
            </p:sp>
          </p:grpSp>
        </p:grpSp>
      </p:grpSp>
      <p:grpSp>
        <p:nvGrpSpPr>
          <p:cNvPr id="1176" name="Group 1175">
            <a:extLst>
              <a:ext uri="{FF2B5EF4-FFF2-40B4-BE49-F238E27FC236}">
                <a16:creationId xmlns:a16="http://schemas.microsoft.com/office/drawing/2014/main" id="{9EDAB3DA-7F0D-F4FC-5D33-A58E7450BD7C}"/>
              </a:ext>
            </a:extLst>
          </p:cNvPr>
          <p:cNvGrpSpPr/>
          <p:nvPr/>
        </p:nvGrpSpPr>
        <p:grpSpPr>
          <a:xfrm>
            <a:off x="466037" y="3626876"/>
            <a:ext cx="6627601" cy="5359604"/>
            <a:chOff x="359836" y="3626876"/>
            <a:chExt cx="6627601" cy="5359604"/>
          </a:xfrm>
        </p:grpSpPr>
        <p:sp>
          <p:nvSpPr>
            <p:cNvPr id="1147" name="TextBox 14">
              <a:extLst>
                <a:ext uri="{FF2B5EF4-FFF2-40B4-BE49-F238E27FC236}">
                  <a16:creationId xmlns:a16="http://schemas.microsoft.com/office/drawing/2014/main" id="{EEED410F-C321-E794-743C-4B354D728E6D}"/>
                </a:ext>
              </a:extLst>
            </p:cNvPr>
            <p:cNvSpPr txBox="1"/>
            <p:nvPr/>
          </p:nvSpPr>
          <p:spPr>
            <a:xfrm>
              <a:off x="359837" y="4258131"/>
              <a:ext cx="2724325" cy="1754326"/>
            </a:xfrm>
            <a:prstGeom prst="rect">
              <a:avLst/>
            </a:prstGeom>
          </p:spPr>
          <p:txBody>
            <a:bodyPr wrap="square" lIns="0" tIns="0" rIns="0" bIns="0" rtlCol="0" anchor="t">
              <a:spAutoFit/>
            </a:bodyPr>
            <a:lstStyle/>
            <a:p>
              <a:pPr>
                <a:lnSpc>
                  <a:spcPct val="95000"/>
                </a:lnSpc>
                <a:spcAft>
                  <a:spcPts val="600"/>
                </a:spcAft>
              </a:pPr>
              <a:r>
                <a:rPr lang="en-US" sz="1500" dirty="0">
                  <a:latin typeface="Roboto Condensed"/>
                  <a:ea typeface="Roboto Condensed"/>
                  <a:cs typeface="Roboto Condensed"/>
                  <a:sym typeface="Roboto Condensed"/>
                </a:rPr>
                <a:t>Rules are there to help keep us safe, happy and so that we are fair to one another. At school, we follow rules such as walking indoors, taking turns and being kind. When we understand the rules, we can make good choices and help everyone feel safe.</a:t>
              </a:r>
            </a:p>
          </p:txBody>
        </p:sp>
        <p:sp>
          <p:nvSpPr>
            <p:cNvPr id="1148" name="TextBox 16">
              <a:extLst>
                <a:ext uri="{FF2B5EF4-FFF2-40B4-BE49-F238E27FC236}">
                  <a16:creationId xmlns:a16="http://schemas.microsoft.com/office/drawing/2014/main" id="{00E15C3A-740A-F3F7-5631-92B333C093F2}"/>
                </a:ext>
              </a:extLst>
            </p:cNvPr>
            <p:cNvSpPr txBox="1"/>
            <p:nvPr/>
          </p:nvSpPr>
          <p:spPr>
            <a:xfrm>
              <a:off x="3959837" y="4258131"/>
              <a:ext cx="3026890" cy="1754326"/>
            </a:xfrm>
            <a:prstGeom prst="rect">
              <a:avLst/>
            </a:prstGeom>
          </p:spPr>
          <p:txBody>
            <a:bodyPr wrap="square" lIns="0" tIns="0" rIns="0" bIns="0" rtlCol="0" anchor="t">
              <a:spAutoFit/>
            </a:bodyPr>
            <a:lstStyle/>
            <a:p>
              <a:pPr>
                <a:lnSpc>
                  <a:spcPct val="95000"/>
                </a:lnSpc>
                <a:spcAft>
                  <a:spcPts val="600"/>
                </a:spcAft>
              </a:pPr>
              <a:r>
                <a:rPr lang="en-US" sz="1500" dirty="0">
                  <a:latin typeface="Roboto Condensed"/>
                  <a:ea typeface="Roboto Condensed"/>
                  <a:cs typeface="Roboto Condensed"/>
                  <a:sym typeface="Roboto Condensed"/>
                </a:rPr>
                <a:t>Rules and laws help protect everyone and make sure people are treated equally and fairly. In school and in society, they guide our </a:t>
              </a:r>
              <a:r>
                <a:rPr lang="en-US" sz="1500" dirty="0" err="1">
                  <a:latin typeface="Roboto Condensed"/>
                  <a:ea typeface="Roboto Condensed"/>
                  <a:cs typeface="Roboto Condensed"/>
                  <a:sym typeface="Roboto Condensed"/>
                </a:rPr>
                <a:t>behaviour</a:t>
              </a:r>
              <a:r>
                <a:rPr lang="en-US" sz="1500" dirty="0">
                  <a:latin typeface="Roboto Condensed"/>
                  <a:ea typeface="Roboto Condensed"/>
                  <a:cs typeface="Roboto Condensed"/>
                  <a:sym typeface="Roboto Condensed"/>
                </a:rPr>
                <a:t> and help us make good decisions. By understanding why rules matter, we learn to take responsibility for our actions. </a:t>
              </a:r>
            </a:p>
          </p:txBody>
        </p:sp>
        <p:sp>
          <p:nvSpPr>
            <p:cNvPr id="1152" name="TextBox 17">
              <a:extLst>
                <a:ext uri="{FF2B5EF4-FFF2-40B4-BE49-F238E27FC236}">
                  <a16:creationId xmlns:a16="http://schemas.microsoft.com/office/drawing/2014/main" id="{6043CECC-AD65-000D-2098-A0B1F244FBB7}"/>
                </a:ext>
              </a:extLst>
            </p:cNvPr>
            <p:cNvSpPr txBox="1"/>
            <p:nvPr/>
          </p:nvSpPr>
          <p:spPr>
            <a:xfrm>
              <a:off x="359837" y="7078265"/>
              <a:ext cx="2587460" cy="1908215"/>
            </a:xfrm>
            <a:prstGeom prst="rect">
              <a:avLst/>
            </a:prstGeom>
          </p:spPr>
          <p:txBody>
            <a:bodyPr wrap="square" lIns="0" tIns="0" rIns="0" bIns="0" rtlCol="0" anchor="t">
              <a:spAutoFit/>
            </a:bodyPr>
            <a:lstStyle/>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It’s one of the British Values that the government asks schools teach.</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To help teach us why rules matter and to make fair and safe choices.</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p:txBody>
        </p:sp>
        <p:sp>
          <p:nvSpPr>
            <p:cNvPr id="41" name="TextBox 17">
              <a:extLst>
                <a:ext uri="{FF2B5EF4-FFF2-40B4-BE49-F238E27FC236}">
                  <a16:creationId xmlns:a16="http://schemas.microsoft.com/office/drawing/2014/main" id="{66828459-5612-978D-FDD7-84919E1C555D}"/>
                </a:ext>
              </a:extLst>
            </p:cNvPr>
            <p:cNvSpPr txBox="1"/>
            <p:nvPr/>
          </p:nvSpPr>
          <p:spPr>
            <a:xfrm>
              <a:off x="3959837" y="7078265"/>
              <a:ext cx="2587460" cy="1469633"/>
            </a:xfrm>
            <a:prstGeom prst="rect">
              <a:avLst/>
            </a:prstGeom>
          </p:spPr>
          <p:txBody>
            <a:bodyPr wrap="square" lIns="0" tIns="0" rIns="0" bIns="0" rtlCol="0" anchor="t">
              <a:spAutoFit/>
            </a:bodyPr>
            <a:lstStyle/>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How to follow rules that keep everyone safe and happy.</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Why fairness and respect are important.</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How to take responsibility for our actions.</a:t>
              </a:r>
            </a:p>
          </p:txBody>
        </p:sp>
        <p:sp>
          <p:nvSpPr>
            <p:cNvPr id="1171" name="TextBox 14">
              <a:extLst>
                <a:ext uri="{FF2B5EF4-FFF2-40B4-BE49-F238E27FC236}">
                  <a16:creationId xmlns:a16="http://schemas.microsoft.com/office/drawing/2014/main" id="{125FDF76-D023-EDC0-4388-9C0A392DC608}"/>
                </a:ext>
              </a:extLst>
            </p:cNvPr>
            <p:cNvSpPr txBox="1"/>
            <p:nvPr/>
          </p:nvSpPr>
          <p:spPr>
            <a:xfrm>
              <a:off x="3598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72" name="TextBox 16">
              <a:extLst>
                <a:ext uri="{FF2B5EF4-FFF2-40B4-BE49-F238E27FC236}">
                  <a16:creationId xmlns:a16="http://schemas.microsoft.com/office/drawing/2014/main" id="{46C75280-E932-551F-5CB6-8B5198A57E84}"/>
                </a:ext>
              </a:extLst>
            </p:cNvPr>
            <p:cNvSpPr txBox="1"/>
            <p:nvPr/>
          </p:nvSpPr>
          <p:spPr>
            <a:xfrm>
              <a:off x="39598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1173" name="TextBox 17">
              <a:extLst>
                <a:ext uri="{FF2B5EF4-FFF2-40B4-BE49-F238E27FC236}">
                  <a16:creationId xmlns:a16="http://schemas.microsoft.com/office/drawing/2014/main" id="{78EE78D3-5EE5-205F-3D03-8DF6619F6707}"/>
                </a:ext>
              </a:extLst>
            </p:cNvPr>
            <p:cNvSpPr txBox="1"/>
            <p:nvPr/>
          </p:nvSpPr>
          <p:spPr>
            <a:xfrm>
              <a:off x="359836" y="64522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sp>
          <p:nvSpPr>
            <p:cNvPr id="1174" name="TextBox 17">
              <a:extLst>
                <a:ext uri="{FF2B5EF4-FFF2-40B4-BE49-F238E27FC236}">
                  <a16:creationId xmlns:a16="http://schemas.microsoft.com/office/drawing/2014/main" id="{2A05D5C7-70DF-3424-1960-F9AC3F549071}"/>
                </a:ext>
              </a:extLst>
            </p:cNvPr>
            <p:cNvSpPr txBox="1"/>
            <p:nvPr/>
          </p:nvSpPr>
          <p:spPr>
            <a:xfrm>
              <a:off x="3959837" y="64522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What we learn from this</a:t>
              </a:r>
              <a:endParaRPr lang="en-US" sz="2400" dirty="0">
                <a:solidFill>
                  <a:srgbClr val="FFFFFF"/>
                </a:solidFill>
                <a:latin typeface="Londrina Solid" pitchFamily="2" charset="77"/>
                <a:ea typeface="Roboto Condensed"/>
                <a:cs typeface="Roboto Condensed"/>
                <a:sym typeface="Roboto Condensed"/>
              </a:endParaRPr>
            </a:p>
          </p:txBody>
        </p:sp>
      </p:grpSp>
      <p:sp>
        <p:nvSpPr>
          <p:cNvPr id="1175" name="TextBox 13">
            <a:extLst>
              <a:ext uri="{FF2B5EF4-FFF2-40B4-BE49-F238E27FC236}">
                <a16:creationId xmlns:a16="http://schemas.microsoft.com/office/drawing/2014/main" id="{08E1F486-0459-ECF3-B1F5-FE4A301F0338}"/>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spTree>
    <p:extLst>
      <p:ext uri="{BB962C8B-B14F-4D97-AF65-F5344CB8AC3E}">
        <p14:creationId xmlns:p14="http://schemas.microsoft.com/office/powerpoint/2010/main" val="642045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212787F-2B2D-008B-670E-FA001466E75C}"/>
            </a:ext>
          </a:extLst>
        </p:cNvPr>
        <p:cNvGrpSpPr/>
        <p:nvPr/>
      </p:nvGrpSpPr>
      <p:grpSpPr>
        <a:xfrm>
          <a:off x="0" y="0"/>
          <a:ext cx="0" cy="0"/>
          <a:chOff x="0" y="0"/>
          <a:chExt cx="0" cy="0"/>
        </a:xfrm>
      </p:grpSpPr>
      <p:grpSp>
        <p:nvGrpSpPr>
          <p:cNvPr id="1151" name="Group 1150">
            <a:extLst>
              <a:ext uri="{FF2B5EF4-FFF2-40B4-BE49-F238E27FC236}">
                <a16:creationId xmlns:a16="http://schemas.microsoft.com/office/drawing/2014/main" id="{2AE52ED9-1661-3767-A4DD-FCA9489B8154}"/>
              </a:ext>
            </a:extLst>
          </p:cNvPr>
          <p:cNvGrpSpPr/>
          <p:nvPr/>
        </p:nvGrpSpPr>
        <p:grpSpPr>
          <a:xfrm>
            <a:off x="356999" y="974435"/>
            <a:ext cx="4679631" cy="2266043"/>
            <a:chOff x="356999" y="974435"/>
            <a:chExt cx="4679631" cy="2266043"/>
          </a:xfrm>
        </p:grpSpPr>
        <p:sp>
          <p:nvSpPr>
            <p:cNvPr id="1154" name="Freeform 1153">
              <a:extLst>
                <a:ext uri="{FF2B5EF4-FFF2-40B4-BE49-F238E27FC236}">
                  <a16:creationId xmlns:a16="http://schemas.microsoft.com/office/drawing/2014/main" id="{C16A0CD4-11CA-3106-039F-68F32FDF33BD}"/>
                </a:ext>
              </a:extLst>
            </p:cNvPr>
            <p:cNvSpPr/>
            <p:nvPr/>
          </p:nvSpPr>
          <p:spPr>
            <a:xfrm rot="37129">
              <a:off x="357008" y="974435"/>
              <a:ext cx="4679622" cy="2266042"/>
            </a:xfrm>
            <a:custGeom>
              <a:avLst/>
              <a:gdLst>
                <a:gd name="connsiteX0" fmla="*/ 2594401 w 4679622"/>
                <a:gd name="connsiteY0" fmla="*/ 1684 h 2266042"/>
                <a:gd name="connsiteX1" fmla="*/ 4157437 w 4679622"/>
                <a:gd name="connsiteY1" fmla="*/ 43522 h 2266042"/>
                <a:gd name="connsiteX2" fmla="*/ 4671134 w 4679622"/>
                <a:gd name="connsiteY2" fmla="*/ 770706 h 2266042"/>
                <a:gd name="connsiteX3" fmla="*/ 4653524 w 4679622"/>
                <a:gd name="connsiteY3" fmla="*/ 1680670 h 2266042"/>
                <a:gd name="connsiteX4" fmla="*/ 4098415 w 4679622"/>
                <a:gd name="connsiteY4" fmla="*/ 2156229 h 2266042"/>
                <a:gd name="connsiteX5" fmla="*/ 442994 w 4679622"/>
                <a:gd name="connsiteY5" fmla="*/ 2261262 h 2266042"/>
                <a:gd name="connsiteX6" fmla="*/ 16702 w 4679622"/>
                <a:gd name="connsiteY6" fmla="*/ 1701405 h 2266042"/>
                <a:gd name="connsiteX7" fmla="*/ 22314 w 4679622"/>
                <a:gd name="connsiteY7" fmla="*/ 527441 h 2266042"/>
                <a:gd name="connsiteX8" fmla="*/ 491530 w 4679622"/>
                <a:gd name="connsiteY8" fmla="*/ 67485 h 2266042"/>
                <a:gd name="connsiteX9" fmla="*/ 2594401 w 4679622"/>
                <a:gd name="connsiteY9" fmla="*/ 1684 h 226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9622" h="2266042">
                  <a:moveTo>
                    <a:pt x="2594401" y="1684"/>
                  </a:moveTo>
                  <a:cubicBezTo>
                    <a:pt x="3304546" y="-4288"/>
                    <a:pt x="3964434" y="4717"/>
                    <a:pt x="4157437" y="43522"/>
                  </a:cubicBezTo>
                  <a:cubicBezTo>
                    <a:pt x="4598587" y="132221"/>
                    <a:pt x="4655899" y="489301"/>
                    <a:pt x="4671134" y="770706"/>
                  </a:cubicBezTo>
                  <a:cubicBezTo>
                    <a:pt x="4686369" y="1052110"/>
                    <a:pt x="4681447" y="1450480"/>
                    <a:pt x="4653524" y="1680670"/>
                  </a:cubicBezTo>
                  <a:cubicBezTo>
                    <a:pt x="4625602" y="1910861"/>
                    <a:pt x="4538060" y="2109190"/>
                    <a:pt x="4098415" y="2156229"/>
                  </a:cubicBezTo>
                  <a:cubicBezTo>
                    <a:pt x="3658771" y="2203267"/>
                    <a:pt x="702503" y="2286901"/>
                    <a:pt x="442994" y="2261262"/>
                  </a:cubicBezTo>
                  <a:cubicBezTo>
                    <a:pt x="183485" y="2235625"/>
                    <a:pt x="41257" y="2040627"/>
                    <a:pt x="16702" y="1701405"/>
                  </a:cubicBezTo>
                  <a:cubicBezTo>
                    <a:pt x="-1170" y="1393893"/>
                    <a:pt x="-11719" y="807089"/>
                    <a:pt x="22314" y="527441"/>
                  </a:cubicBezTo>
                  <a:cubicBezTo>
                    <a:pt x="56348" y="247791"/>
                    <a:pt x="147159" y="113151"/>
                    <a:pt x="491530" y="67485"/>
                  </a:cubicBezTo>
                  <a:cubicBezTo>
                    <a:pt x="685239" y="41798"/>
                    <a:pt x="1681358" y="9362"/>
                    <a:pt x="2594401" y="1684"/>
                  </a:cubicBezTo>
                  <a:close/>
                </a:path>
              </a:pathLst>
            </a:custGeom>
            <a:solidFill>
              <a:srgbClr val="025594">
                <a:alpha val="10000"/>
              </a:srgbClr>
            </a:solidFill>
            <a:ln w="9231" cap="flat">
              <a:noFill/>
              <a:prstDash val="solid"/>
              <a:miter/>
            </a:ln>
          </p:spPr>
          <p:txBody>
            <a:bodyPr wrap="square" rtlCol="0" anchor="ctr">
              <a:noAutofit/>
            </a:bodyPr>
            <a:lstStyle/>
            <a:p>
              <a:endParaRPr lang="en-US"/>
            </a:p>
          </p:txBody>
        </p:sp>
        <p:sp>
          <p:nvSpPr>
            <p:cNvPr id="1156" name="Freeform 1155">
              <a:extLst>
                <a:ext uri="{FF2B5EF4-FFF2-40B4-BE49-F238E27FC236}">
                  <a16:creationId xmlns:a16="http://schemas.microsoft.com/office/drawing/2014/main" id="{24CB2B31-7928-C712-6079-34276A07DCD0}"/>
                </a:ext>
              </a:extLst>
            </p:cNvPr>
            <p:cNvSpPr/>
            <p:nvPr/>
          </p:nvSpPr>
          <p:spPr>
            <a:xfrm rot="37129">
              <a:off x="357004" y="975260"/>
              <a:ext cx="4679622" cy="2265218"/>
            </a:xfrm>
            <a:custGeom>
              <a:avLst/>
              <a:gdLst>
                <a:gd name="connsiteX0" fmla="*/ 2594402 w 4679622"/>
                <a:gd name="connsiteY0" fmla="*/ 859 h 2265218"/>
                <a:gd name="connsiteX1" fmla="*/ 2755724 w 4679622"/>
                <a:gd name="connsiteY1" fmla="*/ 0 h 2265218"/>
                <a:gd name="connsiteX2" fmla="*/ 2745922 w 4679622"/>
                <a:gd name="connsiteY2" fmla="*/ 492172 h 2265218"/>
                <a:gd name="connsiteX3" fmla="*/ 3109163 w 4679622"/>
                <a:gd name="connsiteY3" fmla="*/ 264863 h 2265218"/>
                <a:gd name="connsiteX4" fmla="*/ 3519307 w 4679622"/>
                <a:gd name="connsiteY4" fmla="*/ 4261 h 2265218"/>
                <a:gd name="connsiteX5" fmla="*/ 3684823 w 4679622"/>
                <a:gd name="connsiteY5" fmla="*/ 8059 h 2265218"/>
                <a:gd name="connsiteX6" fmla="*/ 4157437 w 4679622"/>
                <a:gd name="connsiteY6" fmla="*/ 42698 h 2265218"/>
                <a:gd name="connsiteX7" fmla="*/ 4305543 w 4679622"/>
                <a:gd name="connsiteY7" fmla="*/ 87868 h 2265218"/>
                <a:gd name="connsiteX8" fmla="*/ 4351131 w 4679622"/>
                <a:gd name="connsiteY8" fmla="*/ 113896 h 2265218"/>
                <a:gd name="connsiteX9" fmla="*/ 3728396 w 4679622"/>
                <a:gd name="connsiteY9" fmla="*/ 521569 h 2265218"/>
                <a:gd name="connsiteX10" fmla="*/ 3497904 w 4679622"/>
                <a:gd name="connsiteY10" fmla="*/ 675802 h 2265218"/>
                <a:gd name="connsiteX11" fmla="*/ 3676003 w 4679622"/>
                <a:gd name="connsiteY11" fmla="*/ 669516 h 2265218"/>
                <a:gd name="connsiteX12" fmla="*/ 4287789 w 4679622"/>
                <a:gd name="connsiteY12" fmla="*/ 666736 h 2265218"/>
                <a:gd name="connsiteX13" fmla="*/ 4659482 w 4679622"/>
                <a:gd name="connsiteY13" fmla="*/ 665970 h 2265218"/>
                <a:gd name="connsiteX14" fmla="*/ 4671134 w 4679622"/>
                <a:gd name="connsiteY14" fmla="*/ 769881 h 2265218"/>
                <a:gd name="connsiteX15" fmla="*/ 4675384 w 4679622"/>
                <a:gd name="connsiteY15" fmla="*/ 1364967 h 2265218"/>
                <a:gd name="connsiteX16" fmla="*/ 4671983 w 4679622"/>
                <a:gd name="connsiteY16" fmla="*/ 1440503 h 2265218"/>
                <a:gd name="connsiteX17" fmla="*/ 4588361 w 4679622"/>
                <a:gd name="connsiteY17" fmla="*/ 1443244 h 2265218"/>
                <a:gd name="connsiteX18" fmla="*/ 4356555 w 4679622"/>
                <a:gd name="connsiteY18" fmla="*/ 1430279 h 2265218"/>
                <a:gd name="connsiteX19" fmla="*/ 3823212 w 4679622"/>
                <a:gd name="connsiteY19" fmla="*/ 1433495 h 2265218"/>
                <a:gd name="connsiteX20" fmla="*/ 3538474 w 4679622"/>
                <a:gd name="connsiteY20" fmla="*/ 1438244 h 2265218"/>
                <a:gd name="connsiteX21" fmla="*/ 3838861 w 4679622"/>
                <a:gd name="connsiteY21" fmla="*/ 1645336 h 2265218"/>
                <a:gd name="connsiteX22" fmla="*/ 4375303 w 4679622"/>
                <a:gd name="connsiteY22" fmla="*/ 2066092 h 2265218"/>
                <a:gd name="connsiteX23" fmla="*/ 4393673 w 4679622"/>
                <a:gd name="connsiteY23" fmla="*/ 2079539 h 2265218"/>
                <a:gd name="connsiteX24" fmla="*/ 4366700 w 4679622"/>
                <a:gd name="connsiteY24" fmla="*/ 2093625 h 2265218"/>
                <a:gd name="connsiteX25" fmla="*/ 4098416 w 4679622"/>
                <a:gd name="connsiteY25" fmla="*/ 2155404 h 2265218"/>
                <a:gd name="connsiteX26" fmla="*/ 3825765 w 4679622"/>
                <a:gd name="connsiteY26" fmla="*/ 2174474 h 2265218"/>
                <a:gd name="connsiteX27" fmla="*/ 3621110 w 4679622"/>
                <a:gd name="connsiteY27" fmla="*/ 2184709 h 2265218"/>
                <a:gd name="connsiteX28" fmla="*/ 3249649 w 4679622"/>
                <a:gd name="connsiteY28" fmla="*/ 1910992 h 2265218"/>
                <a:gd name="connsiteX29" fmla="*/ 2782174 w 4679622"/>
                <a:gd name="connsiteY29" fmla="*/ 1553347 h 2265218"/>
                <a:gd name="connsiteX30" fmla="*/ 2748878 w 4679622"/>
                <a:gd name="connsiteY30" fmla="*/ 1542253 h 2265218"/>
                <a:gd name="connsiteX31" fmla="*/ 2758904 w 4679622"/>
                <a:gd name="connsiteY31" fmla="*/ 1955190 h 2265218"/>
                <a:gd name="connsiteX32" fmla="*/ 2765213 w 4679622"/>
                <a:gd name="connsiteY32" fmla="*/ 2217751 h 2265218"/>
                <a:gd name="connsiteX33" fmla="*/ 2512860 w 4679622"/>
                <a:gd name="connsiteY33" fmla="*/ 2225941 h 2265218"/>
                <a:gd name="connsiteX34" fmla="*/ 2203155 w 4679622"/>
                <a:gd name="connsiteY34" fmla="*/ 2235175 h 2265218"/>
                <a:gd name="connsiteX35" fmla="*/ 1936964 w 4679622"/>
                <a:gd name="connsiteY35" fmla="*/ 2242429 h 2265218"/>
                <a:gd name="connsiteX36" fmla="*/ 1933956 w 4679622"/>
                <a:gd name="connsiteY36" fmla="*/ 2162108 h 2265218"/>
                <a:gd name="connsiteX37" fmla="*/ 1930856 w 4679622"/>
                <a:gd name="connsiteY37" fmla="*/ 1625815 h 2265218"/>
                <a:gd name="connsiteX38" fmla="*/ 1923842 w 4679622"/>
                <a:gd name="connsiteY38" fmla="*/ 1561109 h 2265218"/>
                <a:gd name="connsiteX39" fmla="*/ 1498705 w 4679622"/>
                <a:gd name="connsiteY39" fmla="*/ 1885388 h 2265218"/>
                <a:gd name="connsiteX40" fmla="*/ 958839 w 4679622"/>
                <a:gd name="connsiteY40" fmla="*/ 2262770 h 2265218"/>
                <a:gd name="connsiteX41" fmla="*/ 839027 w 4679622"/>
                <a:gd name="connsiteY41" fmla="*/ 2264296 h 2265218"/>
                <a:gd name="connsiteX42" fmla="*/ 442995 w 4679622"/>
                <a:gd name="connsiteY42" fmla="*/ 2260438 h 2265218"/>
                <a:gd name="connsiteX43" fmla="*/ 200546 w 4679622"/>
                <a:gd name="connsiteY43" fmla="*/ 2161472 h 2265218"/>
                <a:gd name="connsiteX44" fmla="*/ 190891 w 4679622"/>
                <a:gd name="connsiteY44" fmla="*/ 2151068 h 2265218"/>
                <a:gd name="connsiteX45" fmla="*/ 483602 w 4679622"/>
                <a:gd name="connsiteY45" fmla="*/ 1967964 h 2265218"/>
                <a:gd name="connsiteX46" fmla="*/ 583779 w 4679622"/>
                <a:gd name="connsiteY46" fmla="*/ 1901549 h 2265218"/>
                <a:gd name="connsiteX47" fmla="*/ 1294583 w 4679622"/>
                <a:gd name="connsiteY47" fmla="*/ 1391468 h 2265218"/>
                <a:gd name="connsiteX48" fmla="*/ 1143607 w 4679622"/>
                <a:gd name="connsiteY48" fmla="*/ 1405139 h 2265218"/>
                <a:gd name="connsiteX49" fmla="*/ 596906 w 4679622"/>
                <a:gd name="connsiteY49" fmla="*/ 1415276 h 2265218"/>
                <a:gd name="connsiteX50" fmla="*/ 171942 w 4679622"/>
                <a:gd name="connsiteY50" fmla="*/ 1429903 h 2265218"/>
                <a:gd name="connsiteX51" fmla="*/ 5405 w 4679622"/>
                <a:gd name="connsiteY51" fmla="*/ 1431031 h 2265218"/>
                <a:gd name="connsiteX52" fmla="*/ 5253 w 4679622"/>
                <a:gd name="connsiteY52" fmla="*/ 1426742 h 2265218"/>
                <a:gd name="connsiteX53" fmla="*/ 4566 w 4679622"/>
                <a:gd name="connsiteY53" fmla="*/ 784781 h 2265218"/>
                <a:gd name="connsiteX54" fmla="*/ 9319 w 4679622"/>
                <a:gd name="connsiteY54" fmla="*/ 689742 h 2265218"/>
                <a:gd name="connsiteX55" fmla="*/ 459260 w 4679622"/>
                <a:gd name="connsiteY55" fmla="*/ 695700 h 2265218"/>
                <a:gd name="connsiteX56" fmla="*/ 1137724 w 4679622"/>
                <a:gd name="connsiteY56" fmla="*/ 705142 h 2265218"/>
                <a:gd name="connsiteX57" fmla="*/ 1374969 w 4679622"/>
                <a:gd name="connsiteY57" fmla="*/ 696018 h 2265218"/>
                <a:gd name="connsiteX58" fmla="*/ 1090954 w 4679622"/>
                <a:gd name="connsiteY58" fmla="*/ 577499 h 2265218"/>
                <a:gd name="connsiteX59" fmla="*/ 523707 w 4679622"/>
                <a:gd name="connsiteY59" fmla="*/ 323023 h 2265218"/>
                <a:gd name="connsiteX60" fmla="*/ 202312 w 4679622"/>
                <a:gd name="connsiteY60" fmla="*/ 157691 h 2265218"/>
                <a:gd name="connsiteX61" fmla="*/ 277720 w 4679622"/>
                <a:gd name="connsiteY61" fmla="*/ 118468 h 2265218"/>
                <a:gd name="connsiteX62" fmla="*/ 491531 w 4679622"/>
                <a:gd name="connsiteY62" fmla="*/ 66661 h 2265218"/>
                <a:gd name="connsiteX63" fmla="*/ 919914 w 4679622"/>
                <a:gd name="connsiteY63" fmla="*/ 39891 h 2265218"/>
                <a:gd name="connsiteX64" fmla="*/ 1046864 w 4679622"/>
                <a:gd name="connsiteY64" fmla="*/ 35032 h 2265218"/>
                <a:gd name="connsiteX65" fmla="*/ 1778633 w 4679622"/>
                <a:gd name="connsiteY65" fmla="*/ 438964 h 2265218"/>
                <a:gd name="connsiteX66" fmla="*/ 1953342 w 4679622"/>
                <a:gd name="connsiteY66" fmla="*/ 520556 h 2265218"/>
                <a:gd name="connsiteX67" fmla="*/ 1944620 w 4679622"/>
                <a:gd name="connsiteY67" fmla="*/ 78540 h 2265218"/>
                <a:gd name="connsiteX68" fmla="*/ 1940359 w 4679622"/>
                <a:gd name="connsiteY68" fmla="*/ 27980 h 2265218"/>
                <a:gd name="connsiteX69" fmla="*/ 1938873 w 4679622"/>
                <a:gd name="connsiteY69" fmla="*/ 10243 h 2265218"/>
                <a:gd name="connsiteX70" fmla="*/ 1983116 w 4679622"/>
                <a:gd name="connsiteY70" fmla="*/ 9300 h 2265218"/>
                <a:gd name="connsiteX71" fmla="*/ 2594402 w 4679622"/>
                <a:gd name="connsiteY71" fmla="*/ 859 h 2265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4679622" h="2265218">
                  <a:moveTo>
                    <a:pt x="2594402" y="859"/>
                  </a:moveTo>
                  <a:lnTo>
                    <a:pt x="2755724" y="0"/>
                  </a:lnTo>
                  <a:lnTo>
                    <a:pt x="2745922" y="492172"/>
                  </a:lnTo>
                  <a:lnTo>
                    <a:pt x="3109163" y="264863"/>
                  </a:lnTo>
                  <a:lnTo>
                    <a:pt x="3519307" y="4261"/>
                  </a:lnTo>
                  <a:lnTo>
                    <a:pt x="3684823" y="8059"/>
                  </a:lnTo>
                  <a:cubicBezTo>
                    <a:pt x="3906252" y="14910"/>
                    <a:pt x="4074722" y="26067"/>
                    <a:pt x="4157437" y="42698"/>
                  </a:cubicBezTo>
                  <a:cubicBezTo>
                    <a:pt x="4212581" y="53785"/>
                    <a:pt x="4261727" y="69066"/>
                    <a:pt x="4305543" y="87868"/>
                  </a:cubicBezTo>
                  <a:lnTo>
                    <a:pt x="4351131" y="113896"/>
                  </a:lnTo>
                  <a:lnTo>
                    <a:pt x="3728396" y="521569"/>
                  </a:lnTo>
                  <a:lnTo>
                    <a:pt x="3497904" y="675802"/>
                  </a:lnTo>
                  <a:lnTo>
                    <a:pt x="3676003" y="669516"/>
                  </a:lnTo>
                  <a:lnTo>
                    <a:pt x="4287789" y="666736"/>
                  </a:lnTo>
                  <a:lnTo>
                    <a:pt x="4659482" y="665970"/>
                  </a:lnTo>
                  <a:lnTo>
                    <a:pt x="4671134" y="769881"/>
                  </a:lnTo>
                  <a:cubicBezTo>
                    <a:pt x="4680656" y="945758"/>
                    <a:pt x="4682304" y="1167326"/>
                    <a:pt x="4675384" y="1364967"/>
                  </a:cubicBezTo>
                  <a:lnTo>
                    <a:pt x="4671983" y="1440503"/>
                  </a:lnTo>
                  <a:lnTo>
                    <a:pt x="4588361" y="1443244"/>
                  </a:lnTo>
                  <a:cubicBezTo>
                    <a:pt x="4511052" y="1442350"/>
                    <a:pt x="4433781" y="1438027"/>
                    <a:pt x="4356555" y="1430279"/>
                  </a:cubicBezTo>
                  <a:lnTo>
                    <a:pt x="3823212" y="1433495"/>
                  </a:lnTo>
                  <a:lnTo>
                    <a:pt x="3538474" y="1438244"/>
                  </a:lnTo>
                  <a:lnTo>
                    <a:pt x="3838861" y="1645336"/>
                  </a:lnTo>
                  <a:lnTo>
                    <a:pt x="4375303" y="2066092"/>
                  </a:lnTo>
                  <a:lnTo>
                    <a:pt x="4393673" y="2079539"/>
                  </a:lnTo>
                  <a:lnTo>
                    <a:pt x="4366700" y="2093625"/>
                  </a:lnTo>
                  <a:cubicBezTo>
                    <a:pt x="4296232" y="2122430"/>
                    <a:pt x="4208327" y="2143645"/>
                    <a:pt x="4098416" y="2155404"/>
                  </a:cubicBezTo>
                  <a:cubicBezTo>
                    <a:pt x="4043460" y="2161284"/>
                    <a:pt x="3949182" y="2167736"/>
                    <a:pt x="3825765" y="2174474"/>
                  </a:cubicBezTo>
                  <a:lnTo>
                    <a:pt x="3621110" y="2184709"/>
                  </a:lnTo>
                  <a:lnTo>
                    <a:pt x="3249649" y="1910992"/>
                  </a:lnTo>
                  <a:lnTo>
                    <a:pt x="2782174" y="1553347"/>
                  </a:lnTo>
                  <a:lnTo>
                    <a:pt x="2748878" y="1542253"/>
                  </a:lnTo>
                  <a:lnTo>
                    <a:pt x="2758904" y="1955190"/>
                  </a:lnTo>
                  <a:lnTo>
                    <a:pt x="2765213" y="2217751"/>
                  </a:lnTo>
                  <a:lnTo>
                    <a:pt x="2512860" y="2225941"/>
                  </a:lnTo>
                  <a:cubicBezTo>
                    <a:pt x="2410121" y="2229137"/>
                    <a:pt x="2306462" y="2232227"/>
                    <a:pt x="2203155" y="2235175"/>
                  </a:cubicBezTo>
                  <a:lnTo>
                    <a:pt x="1936964" y="2242429"/>
                  </a:lnTo>
                  <a:lnTo>
                    <a:pt x="1933956" y="2162108"/>
                  </a:lnTo>
                  <a:lnTo>
                    <a:pt x="1930856" y="1625815"/>
                  </a:lnTo>
                  <a:lnTo>
                    <a:pt x="1923842" y="1561109"/>
                  </a:lnTo>
                  <a:lnTo>
                    <a:pt x="1498705" y="1885388"/>
                  </a:lnTo>
                  <a:lnTo>
                    <a:pt x="958839" y="2262770"/>
                  </a:lnTo>
                  <a:lnTo>
                    <a:pt x="839027" y="2264296"/>
                  </a:lnTo>
                  <a:cubicBezTo>
                    <a:pt x="635119" y="2266211"/>
                    <a:pt x="491653" y="2265245"/>
                    <a:pt x="442995" y="2260438"/>
                  </a:cubicBezTo>
                  <a:cubicBezTo>
                    <a:pt x="345679" y="2250824"/>
                    <a:pt x="264856" y="2217394"/>
                    <a:pt x="200546" y="2161472"/>
                  </a:cubicBezTo>
                  <a:lnTo>
                    <a:pt x="190891" y="2151068"/>
                  </a:lnTo>
                  <a:lnTo>
                    <a:pt x="483602" y="1967964"/>
                  </a:lnTo>
                  <a:lnTo>
                    <a:pt x="583779" y="1901549"/>
                  </a:lnTo>
                  <a:lnTo>
                    <a:pt x="1294583" y="1391468"/>
                  </a:lnTo>
                  <a:lnTo>
                    <a:pt x="1143607" y="1405139"/>
                  </a:lnTo>
                  <a:lnTo>
                    <a:pt x="596906" y="1415276"/>
                  </a:lnTo>
                  <a:lnTo>
                    <a:pt x="171942" y="1429903"/>
                  </a:lnTo>
                  <a:lnTo>
                    <a:pt x="5405" y="1431031"/>
                  </a:lnTo>
                  <a:lnTo>
                    <a:pt x="5253" y="1426742"/>
                  </a:lnTo>
                  <a:cubicBezTo>
                    <a:pt x="-687" y="1221490"/>
                    <a:pt x="-2469" y="983068"/>
                    <a:pt x="4566" y="784781"/>
                  </a:cubicBezTo>
                  <a:lnTo>
                    <a:pt x="9319" y="689742"/>
                  </a:lnTo>
                  <a:lnTo>
                    <a:pt x="459260" y="695700"/>
                  </a:lnTo>
                  <a:lnTo>
                    <a:pt x="1137724" y="705142"/>
                  </a:lnTo>
                  <a:lnTo>
                    <a:pt x="1374969" y="696018"/>
                  </a:lnTo>
                  <a:lnTo>
                    <a:pt x="1090954" y="577499"/>
                  </a:lnTo>
                  <a:lnTo>
                    <a:pt x="523707" y="323023"/>
                  </a:lnTo>
                  <a:lnTo>
                    <a:pt x="202312" y="157691"/>
                  </a:lnTo>
                  <a:lnTo>
                    <a:pt x="277720" y="118468"/>
                  </a:lnTo>
                  <a:cubicBezTo>
                    <a:pt x="335193" y="95055"/>
                    <a:pt x="405438" y="78077"/>
                    <a:pt x="491531" y="66661"/>
                  </a:cubicBezTo>
                  <a:cubicBezTo>
                    <a:pt x="556100" y="58098"/>
                    <a:pt x="709827" y="48786"/>
                    <a:pt x="919914" y="39891"/>
                  </a:cubicBezTo>
                  <a:lnTo>
                    <a:pt x="1046864" y="35032"/>
                  </a:lnTo>
                  <a:lnTo>
                    <a:pt x="1778633" y="438964"/>
                  </a:lnTo>
                  <a:lnTo>
                    <a:pt x="1953342" y="520556"/>
                  </a:lnTo>
                  <a:lnTo>
                    <a:pt x="1944620" y="78540"/>
                  </a:lnTo>
                  <a:cubicBezTo>
                    <a:pt x="1944620" y="78540"/>
                    <a:pt x="1942988" y="59285"/>
                    <a:pt x="1940359" y="27980"/>
                  </a:cubicBezTo>
                  <a:lnTo>
                    <a:pt x="1938873" y="10243"/>
                  </a:lnTo>
                  <a:lnTo>
                    <a:pt x="1983116" y="9300"/>
                  </a:lnTo>
                  <a:cubicBezTo>
                    <a:pt x="2184502" y="5495"/>
                    <a:pt x="2391503" y="2566"/>
                    <a:pt x="2594402" y="859"/>
                  </a:cubicBezTo>
                  <a:close/>
                </a:path>
              </a:pathLst>
            </a:custGeom>
            <a:solidFill>
              <a:srgbClr val="FFFFFF"/>
            </a:solidFill>
            <a:ln w="9231" cap="flat">
              <a:noFill/>
              <a:prstDash val="solid"/>
              <a:miter/>
            </a:ln>
          </p:spPr>
          <p:txBody>
            <a:bodyPr wrap="square" rtlCol="0" anchor="ctr">
              <a:noAutofit/>
            </a:bodyPr>
            <a:lstStyle/>
            <a:p>
              <a:endParaRPr lang="en-US"/>
            </a:p>
          </p:txBody>
        </p:sp>
        <p:sp>
          <p:nvSpPr>
            <p:cNvPr id="1157" name="Freeform 1156">
              <a:extLst>
                <a:ext uri="{FF2B5EF4-FFF2-40B4-BE49-F238E27FC236}">
                  <a16:creationId xmlns:a16="http://schemas.microsoft.com/office/drawing/2014/main" id="{A2A29E00-C620-D7B6-06CE-1C7A72F837EE}"/>
                </a:ext>
              </a:extLst>
            </p:cNvPr>
            <p:cNvSpPr/>
            <p:nvPr/>
          </p:nvSpPr>
          <p:spPr>
            <a:xfrm rot="37129">
              <a:off x="356999" y="975882"/>
              <a:ext cx="4679623" cy="2264595"/>
            </a:xfrm>
            <a:custGeom>
              <a:avLst/>
              <a:gdLst>
                <a:gd name="connsiteX0" fmla="*/ 1514556 w 4679623"/>
                <a:gd name="connsiteY0" fmla="*/ 1405096 h 2264595"/>
                <a:gd name="connsiteX1" fmla="*/ 1674110 w 4679623"/>
                <a:gd name="connsiteY1" fmla="*/ 1404401 h 2264595"/>
                <a:gd name="connsiteX2" fmla="*/ 1924509 w 4679623"/>
                <a:gd name="connsiteY2" fmla="*/ 1407152 h 2264595"/>
                <a:gd name="connsiteX3" fmla="*/ 1652811 w 4679623"/>
                <a:gd name="connsiteY3" fmla="*/ 1633968 h 2264595"/>
                <a:gd name="connsiteX4" fmla="*/ 1117730 w 4679623"/>
                <a:gd name="connsiteY4" fmla="*/ 2032104 h 2264595"/>
                <a:gd name="connsiteX5" fmla="*/ 810522 w 4679623"/>
                <a:gd name="connsiteY5" fmla="*/ 2263884 h 2264595"/>
                <a:gd name="connsiteX6" fmla="*/ 742270 w 4679623"/>
                <a:gd name="connsiteY6" fmla="*/ 2264387 h 2264595"/>
                <a:gd name="connsiteX7" fmla="*/ 442996 w 4679623"/>
                <a:gd name="connsiteY7" fmla="*/ 2259816 h 2264595"/>
                <a:gd name="connsiteX8" fmla="*/ 375656 w 4679623"/>
                <a:gd name="connsiteY8" fmla="*/ 2246979 h 2264595"/>
                <a:gd name="connsiteX9" fmla="*/ 542080 w 4679623"/>
                <a:gd name="connsiteY9" fmla="*/ 2133448 h 2264595"/>
                <a:gd name="connsiteX10" fmla="*/ 1173860 w 4679623"/>
                <a:gd name="connsiteY10" fmla="*/ 1676023 h 2264595"/>
                <a:gd name="connsiteX11" fmla="*/ 2962795 w 4679623"/>
                <a:gd name="connsiteY11" fmla="*/ 1371150 h 2264595"/>
                <a:gd name="connsiteX12" fmla="*/ 3371039 w 4679623"/>
                <a:gd name="connsiteY12" fmla="*/ 1391570 h 2264595"/>
                <a:gd name="connsiteX13" fmla="*/ 3678670 w 4679623"/>
                <a:gd name="connsiteY13" fmla="*/ 1655024 h 2264595"/>
                <a:gd name="connsiteX14" fmla="*/ 4251915 w 4679623"/>
                <a:gd name="connsiteY14" fmla="*/ 2101560 h 2264595"/>
                <a:gd name="connsiteX15" fmla="*/ 4277615 w 4679623"/>
                <a:gd name="connsiteY15" fmla="*/ 2120830 h 2264595"/>
                <a:gd name="connsiteX16" fmla="*/ 4247349 w 4679623"/>
                <a:gd name="connsiteY16" fmla="*/ 2130284 h 2264595"/>
                <a:gd name="connsiteX17" fmla="*/ 4098416 w 4679623"/>
                <a:gd name="connsiteY17" fmla="*/ 2154782 h 2264595"/>
                <a:gd name="connsiteX18" fmla="*/ 3987764 w 4679623"/>
                <a:gd name="connsiteY18" fmla="*/ 2163995 h 2264595"/>
                <a:gd name="connsiteX19" fmla="*/ 3920911 w 4679623"/>
                <a:gd name="connsiteY19" fmla="*/ 2168325 h 2264595"/>
                <a:gd name="connsiteX20" fmla="*/ 3583361 w 4679623"/>
                <a:gd name="connsiteY20" fmla="*/ 1900782 h 2264595"/>
                <a:gd name="connsiteX21" fmla="*/ 3143126 w 4679623"/>
                <a:gd name="connsiteY21" fmla="*/ 1515419 h 2264595"/>
                <a:gd name="connsiteX22" fmla="*/ 778722 w 4679623"/>
                <a:gd name="connsiteY22" fmla="*/ 45947 h 2264595"/>
                <a:gd name="connsiteX23" fmla="*/ 1505225 w 4679623"/>
                <a:gd name="connsiteY23" fmla="*/ 447032 h 2264595"/>
                <a:gd name="connsiteX24" fmla="*/ 1837170 w 4679623"/>
                <a:gd name="connsiteY24" fmla="*/ 664927 h 2264595"/>
                <a:gd name="connsiteX25" fmla="*/ 1462453 w 4679623"/>
                <a:gd name="connsiteY25" fmla="*/ 666838 h 2264595"/>
                <a:gd name="connsiteX26" fmla="*/ 1028072 w 4679623"/>
                <a:gd name="connsiteY26" fmla="*/ 436692 h 2264595"/>
                <a:gd name="connsiteX27" fmla="*/ 346631 w 4679623"/>
                <a:gd name="connsiteY27" fmla="*/ 96062 h 2264595"/>
                <a:gd name="connsiteX28" fmla="*/ 373894 w 4679623"/>
                <a:gd name="connsiteY28" fmla="*/ 87443 h 2264595"/>
                <a:gd name="connsiteX29" fmla="*/ 491531 w 4679623"/>
                <a:gd name="connsiteY29" fmla="*/ 66039 h 2264595"/>
                <a:gd name="connsiteX30" fmla="*/ 729829 w 4679623"/>
                <a:gd name="connsiteY30" fmla="*/ 48260 h 2264595"/>
                <a:gd name="connsiteX31" fmla="*/ 3727535 w 4679623"/>
                <a:gd name="connsiteY31" fmla="*/ 9193 h 2264595"/>
                <a:gd name="connsiteX32" fmla="*/ 3887385 w 4679623"/>
                <a:gd name="connsiteY32" fmla="*/ 15766 h 2264595"/>
                <a:gd name="connsiteX33" fmla="*/ 4047352 w 4679623"/>
                <a:gd name="connsiteY33" fmla="*/ 27226 h 2264595"/>
                <a:gd name="connsiteX34" fmla="*/ 4070695 w 4679623"/>
                <a:gd name="connsiteY34" fmla="*/ 29867 h 2264595"/>
                <a:gd name="connsiteX35" fmla="*/ 3558991 w 4679623"/>
                <a:gd name="connsiteY35" fmla="*/ 380763 h 2264595"/>
                <a:gd name="connsiteX36" fmla="*/ 3180884 w 4679623"/>
                <a:gd name="connsiteY36" fmla="*/ 620380 h 2264595"/>
                <a:gd name="connsiteX37" fmla="*/ 2762585 w 4679623"/>
                <a:gd name="connsiteY37" fmla="*/ 617571 h 2264595"/>
                <a:gd name="connsiteX38" fmla="*/ 2844246 w 4679623"/>
                <a:gd name="connsiteY38" fmla="*/ 538210 h 2264595"/>
                <a:gd name="connsiteX39" fmla="*/ 3087314 w 4679623"/>
                <a:gd name="connsiteY39" fmla="*/ 397474 h 2264595"/>
                <a:gd name="connsiteX40" fmla="*/ 3611093 w 4679623"/>
                <a:gd name="connsiteY40" fmla="*/ 80177 h 2264595"/>
                <a:gd name="connsiteX41" fmla="*/ 2594402 w 4679623"/>
                <a:gd name="connsiteY41" fmla="*/ 237 h 2264595"/>
                <a:gd name="connsiteX42" fmla="*/ 2638956 w 4679623"/>
                <a:gd name="connsiteY42" fmla="*/ 0 h 2264595"/>
                <a:gd name="connsiteX43" fmla="*/ 2639255 w 4679623"/>
                <a:gd name="connsiteY43" fmla="*/ 6203 h 2264595"/>
                <a:gd name="connsiteX44" fmla="*/ 2659366 w 4679623"/>
                <a:gd name="connsiteY44" fmla="*/ 334508 h 2264595"/>
                <a:gd name="connsiteX45" fmla="*/ 2660611 w 4679623"/>
                <a:gd name="connsiteY45" fmla="*/ 749675 h 2264595"/>
                <a:gd name="connsiteX46" fmla="*/ 3053062 w 4679623"/>
                <a:gd name="connsiteY46" fmla="*/ 750572 h 2264595"/>
                <a:gd name="connsiteX47" fmla="*/ 3499962 w 4679623"/>
                <a:gd name="connsiteY47" fmla="*/ 776321 h 2264595"/>
                <a:gd name="connsiteX48" fmla="*/ 4082886 w 4679623"/>
                <a:gd name="connsiteY48" fmla="*/ 779884 h 2264595"/>
                <a:gd name="connsiteX49" fmla="*/ 4594147 w 4679623"/>
                <a:gd name="connsiteY49" fmla="*/ 782664 h 2264595"/>
                <a:gd name="connsiteX50" fmla="*/ 4672008 w 4679623"/>
                <a:gd name="connsiteY50" fmla="*/ 789508 h 2264595"/>
                <a:gd name="connsiteX51" fmla="*/ 4675897 w 4679623"/>
                <a:gd name="connsiteY51" fmla="*/ 879711 h 2264595"/>
                <a:gd name="connsiteX52" fmla="*/ 4678514 w 4679623"/>
                <a:gd name="connsiteY52" fmla="*/ 1243446 h 2264595"/>
                <a:gd name="connsiteX53" fmla="*/ 4677661 w 4679623"/>
                <a:gd name="connsiteY53" fmla="*/ 1276405 h 2264595"/>
                <a:gd name="connsiteX54" fmla="*/ 4445142 w 4679623"/>
                <a:gd name="connsiteY54" fmla="*/ 1280088 h 2264595"/>
                <a:gd name="connsiteX55" fmla="*/ 3617990 w 4679623"/>
                <a:gd name="connsiteY55" fmla="*/ 1292108 h 2264595"/>
                <a:gd name="connsiteX56" fmla="*/ 3081402 w 4679623"/>
                <a:gd name="connsiteY56" fmla="*/ 1280436 h 2264595"/>
                <a:gd name="connsiteX57" fmla="*/ 2652990 w 4679623"/>
                <a:gd name="connsiteY57" fmla="*/ 1267605 h 2264595"/>
                <a:gd name="connsiteX58" fmla="*/ 2644442 w 4679623"/>
                <a:gd name="connsiteY58" fmla="*/ 1757730 h 2264595"/>
                <a:gd name="connsiteX59" fmla="*/ 2658149 w 4679623"/>
                <a:gd name="connsiteY59" fmla="*/ 2040242 h 2264595"/>
                <a:gd name="connsiteX60" fmla="*/ 2655315 w 4679623"/>
                <a:gd name="connsiteY60" fmla="*/ 2220695 h 2264595"/>
                <a:gd name="connsiteX61" fmla="*/ 2512861 w 4679623"/>
                <a:gd name="connsiteY61" fmla="*/ 2225319 h 2264595"/>
                <a:gd name="connsiteX62" fmla="*/ 2203155 w 4679623"/>
                <a:gd name="connsiteY62" fmla="*/ 2234553 h 2264595"/>
                <a:gd name="connsiteX63" fmla="*/ 2049108 w 4679623"/>
                <a:gd name="connsiteY63" fmla="*/ 2238751 h 2264595"/>
                <a:gd name="connsiteX64" fmla="*/ 2045725 w 4679623"/>
                <a:gd name="connsiteY64" fmla="*/ 1977710 h 2264595"/>
                <a:gd name="connsiteX65" fmla="*/ 2040074 w 4679623"/>
                <a:gd name="connsiteY65" fmla="*/ 1286055 h 2264595"/>
                <a:gd name="connsiteX66" fmla="*/ 1771476 w 4679623"/>
                <a:gd name="connsiteY66" fmla="*/ 1274325 h 2264595"/>
                <a:gd name="connsiteX67" fmla="*/ 1182322 w 4679623"/>
                <a:gd name="connsiteY67" fmla="*/ 1298046 h 2264595"/>
                <a:gd name="connsiteX68" fmla="*/ 385105 w 4679623"/>
                <a:gd name="connsiteY68" fmla="*/ 1286112 h 2264595"/>
                <a:gd name="connsiteX69" fmla="*/ 2502 w 4679623"/>
                <a:gd name="connsiteY69" fmla="*/ 1304639 h 2264595"/>
                <a:gd name="connsiteX70" fmla="*/ 1651 w 4679623"/>
                <a:gd name="connsiteY70" fmla="*/ 1267107 h 2264595"/>
                <a:gd name="connsiteX71" fmla="*/ 871 w 4679623"/>
                <a:gd name="connsiteY71" fmla="*/ 939254 h 2264595"/>
                <a:gd name="connsiteX72" fmla="*/ 4473 w 4679623"/>
                <a:gd name="connsiteY72" fmla="*/ 788121 h 2264595"/>
                <a:gd name="connsiteX73" fmla="*/ 193879 w 4679623"/>
                <a:gd name="connsiteY73" fmla="*/ 776611 h 2264595"/>
                <a:gd name="connsiteX74" fmla="*/ 819661 w 4679623"/>
                <a:gd name="connsiteY74" fmla="*/ 776611 h 2264595"/>
                <a:gd name="connsiteX75" fmla="*/ 1473668 w 4679623"/>
                <a:gd name="connsiteY75" fmla="*/ 763084 h 2264595"/>
                <a:gd name="connsiteX76" fmla="*/ 1737253 w 4679623"/>
                <a:gd name="connsiteY76" fmla="*/ 769747 h 2264595"/>
                <a:gd name="connsiteX77" fmla="*/ 2065865 w 4679623"/>
                <a:gd name="connsiteY77" fmla="*/ 732151 h 2264595"/>
                <a:gd name="connsiteX78" fmla="*/ 2064503 w 4679623"/>
                <a:gd name="connsiteY78" fmla="*/ 37484 h 2264595"/>
                <a:gd name="connsiteX79" fmla="*/ 2063360 w 4679623"/>
                <a:gd name="connsiteY79" fmla="*/ 16275 h 2264595"/>
                <a:gd name="connsiteX80" fmla="*/ 2062881 w 4679623"/>
                <a:gd name="connsiteY80" fmla="*/ 7369 h 2264595"/>
                <a:gd name="connsiteX81" fmla="*/ 2288193 w 4679623"/>
                <a:gd name="connsiteY81" fmla="*/ 3670 h 2264595"/>
                <a:gd name="connsiteX82" fmla="*/ 2594402 w 4679623"/>
                <a:gd name="connsiteY82" fmla="*/ 237 h 2264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4679623" h="2264595">
                  <a:moveTo>
                    <a:pt x="1514556" y="1405096"/>
                  </a:moveTo>
                  <a:lnTo>
                    <a:pt x="1674110" y="1404401"/>
                  </a:lnTo>
                  <a:lnTo>
                    <a:pt x="1924509" y="1407152"/>
                  </a:lnTo>
                  <a:lnTo>
                    <a:pt x="1652811" y="1633968"/>
                  </a:lnTo>
                  <a:lnTo>
                    <a:pt x="1117730" y="2032104"/>
                  </a:lnTo>
                  <a:lnTo>
                    <a:pt x="810522" y="2263884"/>
                  </a:lnTo>
                  <a:lnTo>
                    <a:pt x="742270" y="2264387"/>
                  </a:lnTo>
                  <a:cubicBezTo>
                    <a:pt x="589931" y="2265160"/>
                    <a:pt x="483544" y="2263822"/>
                    <a:pt x="442996" y="2259816"/>
                  </a:cubicBezTo>
                  <a:lnTo>
                    <a:pt x="375656" y="2246979"/>
                  </a:lnTo>
                  <a:lnTo>
                    <a:pt x="542080" y="2133448"/>
                  </a:lnTo>
                  <a:lnTo>
                    <a:pt x="1173860" y="1676023"/>
                  </a:lnTo>
                  <a:close/>
                  <a:moveTo>
                    <a:pt x="2962795" y="1371150"/>
                  </a:moveTo>
                  <a:lnTo>
                    <a:pt x="3371039" y="1391570"/>
                  </a:lnTo>
                  <a:lnTo>
                    <a:pt x="3678670" y="1655024"/>
                  </a:lnTo>
                  <a:lnTo>
                    <a:pt x="4251915" y="2101560"/>
                  </a:lnTo>
                  <a:lnTo>
                    <a:pt x="4277615" y="2120830"/>
                  </a:lnTo>
                  <a:lnTo>
                    <a:pt x="4247349" y="2130284"/>
                  </a:lnTo>
                  <a:cubicBezTo>
                    <a:pt x="4202826" y="2140659"/>
                    <a:pt x="4153372" y="2148902"/>
                    <a:pt x="4098416" y="2154782"/>
                  </a:cubicBezTo>
                  <a:cubicBezTo>
                    <a:pt x="4070938" y="2157722"/>
                    <a:pt x="4033630" y="2160805"/>
                    <a:pt x="3987764" y="2163995"/>
                  </a:cubicBezTo>
                  <a:lnTo>
                    <a:pt x="3920911" y="2168325"/>
                  </a:lnTo>
                  <a:lnTo>
                    <a:pt x="3583361" y="1900782"/>
                  </a:lnTo>
                  <a:lnTo>
                    <a:pt x="3143126" y="1515419"/>
                  </a:lnTo>
                  <a:close/>
                  <a:moveTo>
                    <a:pt x="778722" y="45947"/>
                  </a:moveTo>
                  <a:lnTo>
                    <a:pt x="1505225" y="447032"/>
                  </a:lnTo>
                  <a:lnTo>
                    <a:pt x="1837170" y="664927"/>
                  </a:lnTo>
                  <a:lnTo>
                    <a:pt x="1462453" y="666838"/>
                  </a:lnTo>
                  <a:lnTo>
                    <a:pt x="1028072" y="436692"/>
                  </a:lnTo>
                  <a:lnTo>
                    <a:pt x="346631" y="96062"/>
                  </a:lnTo>
                  <a:lnTo>
                    <a:pt x="373894" y="87443"/>
                  </a:lnTo>
                  <a:cubicBezTo>
                    <a:pt x="409401" y="78845"/>
                    <a:pt x="448485" y="71747"/>
                    <a:pt x="491531" y="66039"/>
                  </a:cubicBezTo>
                  <a:cubicBezTo>
                    <a:pt x="534578" y="60330"/>
                    <a:pt x="617249" y="54289"/>
                    <a:pt x="729829" y="48260"/>
                  </a:cubicBezTo>
                  <a:close/>
                  <a:moveTo>
                    <a:pt x="3727535" y="9193"/>
                  </a:moveTo>
                  <a:lnTo>
                    <a:pt x="3887385" y="15766"/>
                  </a:lnTo>
                  <a:cubicBezTo>
                    <a:pt x="3948211" y="19050"/>
                    <a:pt x="4001938" y="22856"/>
                    <a:pt x="4047352" y="27226"/>
                  </a:cubicBezTo>
                  <a:lnTo>
                    <a:pt x="4070695" y="29867"/>
                  </a:lnTo>
                  <a:lnTo>
                    <a:pt x="3558991" y="380763"/>
                  </a:lnTo>
                  <a:lnTo>
                    <a:pt x="3180884" y="620380"/>
                  </a:lnTo>
                  <a:lnTo>
                    <a:pt x="2762585" y="617571"/>
                  </a:lnTo>
                  <a:lnTo>
                    <a:pt x="2844246" y="538210"/>
                  </a:lnTo>
                  <a:lnTo>
                    <a:pt x="3087314" y="397474"/>
                  </a:lnTo>
                  <a:lnTo>
                    <a:pt x="3611093" y="80177"/>
                  </a:lnTo>
                  <a:close/>
                  <a:moveTo>
                    <a:pt x="2594402" y="237"/>
                  </a:moveTo>
                  <a:lnTo>
                    <a:pt x="2638956" y="0"/>
                  </a:lnTo>
                  <a:lnTo>
                    <a:pt x="2639255" y="6203"/>
                  </a:lnTo>
                  <a:lnTo>
                    <a:pt x="2659366" y="334508"/>
                  </a:lnTo>
                  <a:lnTo>
                    <a:pt x="2660611" y="749675"/>
                  </a:lnTo>
                  <a:lnTo>
                    <a:pt x="3053062" y="750572"/>
                  </a:lnTo>
                  <a:lnTo>
                    <a:pt x="3499962" y="776321"/>
                  </a:lnTo>
                  <a:lnTo>
                    <a:pt x="4082886" y="779884"/>
                  </a:lnTo>
                  <a:lnTo>
                    <a:pt x="4594147" y="782664"/>
                  </a:lnTo>
                  <a:lnTo>
                    <a:pt x="4672008" y="789508"/>
                  </a:lnTo>
                  <a:lnTo>
                    <a:pt x="4675897" y="879711"/>
                  </a:lnTo>
                  <a:cubicBezTo>
                    <a:pt x="4679704" y="994532"/>
                    <a:pt x="4680626" y="1120790"/>
                    <a:pt x="4678514" y="1243446"/>
                  </a:cubicBezTo>
                  <a:lnTo>
                    <a:pt x="4677661" y="1276405"/>
                  </a:lnTo>
                  <a:lnTo>
                    <a:pt x="4445142" y="1280088"/>
                  </a:lnTo>
                  <a:lnTo>
                    <a:pt x="3617990" y="1292108"/>
                  </a:lnTo>
                  <a:lnTo>
                    <a:pt x="3081402" y="1280436"/>
                  </a:lnTo>
                  <a:lnTo>
                    <a:pt x="2652990" y="1267605"/>
                  </a:lnTo>
                  <a:lnTo>
                    <a:pt x="2644442" y="1757730"/>
                  </a:lnTo>
                  <a:lnTo>
                    <a:pt x="2658149" y="2040242"/>
                  </a:lnTo>
                  <a:lnTo>
                    <a:pt x="2655315" y="2220695"/>
                  </a:lnTo>
                  <a:lnTo>
                    <a:pt x="2512861" y="2225319"/>
                  </a:lnTo>
                  <a:cubicBezTo>
                    <a:pt x="2410122" y="2228515"/>
                    <a:pt x="2306463" y="2231605"/>
                    <a:pt x="2203155" y="2234553"/>
                  </a:cubicBezTo>
                  <a:lnTo>
                    <a:pt x="2049108" y="2238751"/>
                  </a:lnTo>
                  <a:lnTo>
                    <a:pt x="2045725" y="1977710"/>
                  </a:lnTo>
                  <a:lnTo>
                    <a:pt x="2040074" y="1286055"/>
                  </a:lnTo>
                  <a:lnTo>
                    <a:pt x="1771476" y="1274325"/>
                  </a:lnTo>
                  <a:lnTo>
                    <a:pt x="1182322" y="1298046"/>
                  </a:lnTo>
                  <a:lnTo>
                    <a:pt x="385105" y="1286112"/>
                  </a:lnTo>
                  <a:lnTo>
                    <a:pt x="2502" y="1304639"/>
                  </a:lnTo>
                  <a:lnTo>
                    <a:pt x="1651" y="1267107"/>
                  </a:lnTo>
                  <a:cubicBezTo>
                    <a:pt x="-134" y="1158479"/>
                    <a:pt x="-588" y="1046140"/>
                    <a:pt x="871" y="939254"/>
                  </a:cubicBezTo>
                  <a:lnTo>
                    <a:pt x="4473" y="788121"/>
                  </a:lnTo>
                  <a:lnTo>
                    <a:pt x="193879" y="776611"/>
                  </a:lnTo>
                  <a:lnTo>
                    <a:pt x="819661" y="776611"/>
                  </a:lnTo>
                  <a:lnTo>
                    <a:pt x="1473668" y="763084"/>
                  </a:lnTo>
                  <a:lnTo>
                    <a:pt x="1737253" y="769747"/>
                  </a:lnTo>
                  <a:lnTo>
                    <a:pt x="2065865" y="732151"/>
                  </a:lnTo>
                  <a:lnTo>
                    <a:pt x="2064503" y="37484"/>
                  </a:lnTo>
                  <a:cubicBezTo>
                    <a:pt x="2064503" y="37484"/>
                    <a:pt x="2064087" y="29773"/>
                    <a:pt x="2063360" y="16275"/>
                  </a:cubicBezTo>
                  <a:lnTo>
                    <a:pt x="2062881" y="7369"/>
                  </a:lnTo>
                  <a:lnTo>
                    <a:pt x="2288193" y="3670"/>
                  </a:lnTo>
                  <a:cubicBezTo>
                    <a:pt x="2390478" y="2249"/>
                    <a:pt x="2492953" y="1090"/>
                    <a:pt x="2594402" y="237"/>
                  </a:cubicBezTo>
                  <a:close/>
                </a:path>
              </a:pathLst>
            </a:custGeom>
            <a:solidFill>
              <a:schemeClr val="bg1">
                <a:alpha val="10000"/>
              </a:schemeClr>
            </a:solidFill>
            <a:ln w="9231" cap="flat">
              <a:noFill/>
              <a:prstDash val="solid"/>
              <a:miter/>
            </a:ln>
          </p:spPr>
          <p:txBody>
            <a:bodyPr wrap="square" rtlCol="0" anchor="ctr">
              <a:noAutofit/>
            </a:bodyPr>
            <a:lstStyle/>
            <a:p>
              <a:endParaRPr lang="en-US"/>
            </a:p>
          </p:txBody>
        </p:sp>
      </p:grpSp>
      <p:sp>
        <p:nvSpPr>
          <p:cNvPr id="32" name="Rounded Rectangle 31">
            <a:extLst>
              <a:ext uri="{FF2B5EF4-FFF2-40B4-BE49-F238E27FC236}">
                <a16:creationId xmlns:a16="http://schemas.microsoft.com/office/drawing/2014/main" id="{BEE79A86-D5BE-E3C4-305E-BB3CD1D945CB}"/>
              </a:ext>
            </a:extLst>
          </p:cNvPr>
          <p:cNvSpPr/>
          <p:nvPr/>
        </p:nvSpPr>
        <p:spPr>
          <a:xfrm>
            <a:off x="357133" y="9904202"/>
            <a:ext cx="6842704" cy="427704"/>
          </a:xfrm>
          <a:prstGeom prst="round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TextBox 15">
            <a:extLst>
              <a:ext uri="{FF2B5EF4-FFF2-40B4-BE49-F238E27FC236}">
                <a16:creationId xmlns:a16="http://schemas.microsoft.com/office/drawing/2014/main" id="{382E7803-90B6-AF3C-76D1-7D6FD8BA9BE9}"/>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grpSp>
        <p:nvGrpSpPr>
          <p:cNvPr id="4" name="Graphic 4">
            <a:extLst>
              <a:ext uri="{FF2B5EF4-FFF2-40B4-BE49-F238E27FC236}">
                <a16:creationId xmlns:a16="http://schemas.microsoft.com/office/drawing/2014/main" id="{071369F5-4F0E-F0BA-6552-705E5994303D}"/>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4DC448B3-C75B-A803-0C54-10873AE26022}"/>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C45E02E6-0C57-7B1C-83ED-6835C5C66C31}"/>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C159E007-108E-978E-123A-B60DA4A84471}"/>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F6FB8916-820E-49BF-C775-8CAEB4A9DA7E}"/>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0A8AE327-599D-C0E8-7F5F-AAB7C1B7E860}"/>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CC1AF1D9-9B4E-5DF2-93CD-B2A173D9E766}"/>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1BD5996C-257B-E8FD-B6F7-084ED30030B0}"/>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962B5AF5-E458-3656-1577-BF2CB8B4EBB3}"/>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A637B772-04AE-464F-1890-F6650AF24E02}"/>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62C39F77-B684-B789-8701-C56809294BA2}"/>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305BBD78-E94D-6541-5935-8377EF525244}"/>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F53A4425-579D-D8FF-4F43-E74E271AF576}"/>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E88513C8-67D7-1E03-5947-B6EA7EBE29C8}"/>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B3D1EAC5-E867-911C-CF16-265362B98DE6}"/>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55041AE2-E298-58B5-CB29-CF83797D47C8}"/>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D4566D5D-070E-939A-B97C-DEAD4CB57829}"/>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D4FAA23C-6A1D-47F5-E0A4-81A934BA7285}"/>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D2930363-06A0-860F-0E82-4B3DF90400B5}"/>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95C31F4C-2F21-47D8-6623-75B742169F2D}"/>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EF084AC4-037E-3B73-657E-0797ECF8C4D9}"/>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B5F2EE4D-36F7-56B7-5D4F-09F0532F550B}"/>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EF9A333C-4148-B327-1386-88FE530C7557}"/>
              </a:ext>
            </a:extLst>
          </p:cNvPr>
          <p:cNvSpPr/>
          <p:nvPr/>
        </p:nvSpPr>
        <p:spPr>
          <a:xfrm>
            <a:off x="4608581" y="241851"/>
            <a:ext cx="1649487" cy="439200"/>
          </a:xfrm>
          <a:prstGeom prst="roundRect">
            <a:avLst/>
          </a:prstGeom>
          <a:solidFill>
            <a:schemeClr val="accent2">
              <a:lumMod val="75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43793E5A-746A-897E-55DA-29BA8968D246}"/>
              </a:ext>
            </a:extLst>
          </p:cNvPr>
          <p:cNvSpPr/>
          <p:nvPr/>
        </p:nvSpPr>
        <p:spPr>
          <a:xfrm rot="5400000">
            <a:off x="6457202" y="-61583"/>
            <a:ext cx="439200" cy="1046068"/>
          </a:xfrm>
          <a:prstGeom prst="round2SameRect">
            <a:avLst/>
          </a:prstGeom>
          <a:solidFill>
            <a:schemeClr val="accent1">
              <a:lumMod val="75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20E503A8-0669-6FFD-977C-87A4BC5A78E3}"/>
              </a:ext>
            </a:extLst>
          </p:cNvPr>
          <p:cNvSpPr txBox="1"/>
          <p:nvPr/>
        </p:nvSpPr>
        <p:spPr>
          <a:xfrm>
            <a:off x="4723610" y="330264"/>
            <a:ext cx="1316217" cy="276999"/>
          </a:xfrm>
          <a:prstGeom prst="rect">
            <a:avLst/>
          </a:prstGeom>
        </p:spPr>
        <p:txBody>
          <a:bodyPr wrap="square" lIns="0" tIns="0" rIns="0" bIns="0" rtlCol="0" anchor="t">
            <a:spAutoFit/>
          </a:bodyPr>
          <a:lstStyle/>
          <a:p>
            <a:pPr algn="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British Values</a:t>
            </a:r>
          </a:p>
        </p:txBody>
      </p:sp>
      <p:cxnSp>
        <p:nvCxnSpPr>
          <p:cNvPr id="42" name="Straight Connector 41">
            <a:extLst>
              <a:ext uri="{FF2B5EF4-FFF2-40B4-BE49-F238E27FC236}">
                <a16:creationId xmlns:a16="http://schemas.microsoft.com/office/drawing/2014/main" id="{79C16CB0-3E29-6C66-B363-7CAF6AB8E90B}"/>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grpSp>
        <p:nvGrpSpPr>
          <p:cNvPr id="2" name="Graphic 26">
            <a:extLst>
              <a:ext uri="{FF2B5EF4-FFF2-40B4-BE49-F238E27FC236}">
                <a16:creationId xmlns:a16="http://schemas.microsoft.com/office/drawing/2014/main" id="{B848942C-868B-A0E0-112F-B3E48A85B79D}"/>
              </a:ext>
            </a:extLst>
          </p:cNvPr>
          <p:cNvGrpSpPr>
            <a:grpSpLocks noChangeAspect="1"/>
          </p:cNvGrpSpPr>
          <p:nvPr/>
        </p:nvGrpSpPr>
        <p:grpSpPr>
          <a:xfrm>
            <a:off x="5288236" y="1125596"/>
            <a:ext cx="1911600" cy="1930188"/>
            <a:chOff x="8401105" y="2232386"/>
            <a:chExt cx="1562811" cy="1578007"/>
          </a:xfrm>
        </p:grpSpPr>
        <p:sp>
          <p:nvSpPr>
            <p:cNvPr id="26" name="Freeform 25">
              <a:extLst>
                <a:ext uri="{FF2B5EF4-FFF2-40B4-BE49-F238E27FC236}">
                  <a16:creationId xmlns:a16="http://schemas.microsoft.com/office/drawing/2014/main" id="{D1263C9A-3CFC-C6BE-F178-DBF54D14D81E}"/>
                </a:ext>
              </a:extLst>
            </p:cNvPr>
            <p:cNvSpPr/>
            <p:nvPr/>
          </p:nvSpPr>
          <p:spPr>
            <a:xfrm>
              <a:off x="8401105" y="2421757"/>
              <a:ext cx="1562811" cy="1388636"/>
            </a:xfrm>
            <a:custGeom>
              <a:avLst/>
              <a:gdLst>
                <a:gd name="connsiteX0" fmla="*/ 1561806 w 1562811"/>
                <a:gd name="connsiteY0" fmla="*/ 703849 h 1388636"/>
                <a:gd name="connsiteX1" fmla="*/ 1316701 w 1562811"/>
                <a:gd name="connsiteY1" fmla="*/ 130007 h 1388636"/>
                <a:gd name="connsiteX2" fmla="*/ 781598 w 1562811"/>
                <a:gd name="connsiteY2" fmla="*/ 6078 h 1388636"/>
                <a:gd name="connsiteX3" fmla="*/ 1389 w 1562811"/>
                <a:gd name="connsiteY3" fmla="*/ 694869 h 1388636"/>
                <a:gd name="connsiteX4" fmla="*/ 781598 w 1562811"/>
                <a:gd name="connsiteY4" fmla="*/ 1380965 h 1388636"/>
                <a:gd name="connsiteX5" fmla="*/ 1355307 w 1562811"/>
                <a:gd name="connsiteY5" fmla="*/ 1268711 h 1388636"/>
                <a:gd name="connsiteX6" fmla="*/ 1561806 w 1562811"/>
                <a:gd name="connsiteY6" fmla="*/ 703849 h 1388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62811" h="1388636">
                  <a:moveTo>
                    <a:pt x="1561806" y="703849"/>
                  </a:moveTo>
                  <a:cubicBezTo>
                    <a:pt x="1551033" y="453298"/>
                    <a:pt x="1456761" y="244955"/>
                    <a:pt x="1316701" y="130007"/>
                  </a:cubicBezTo>
                  <a:cubicBezTo>
                    <a:pt x="1175742" y="11466"/>
                    <a:pt x="988995" y="-13679"/>
                    <a:pt x="781598" y="6078"/>
                  </a:cubicBezTo>
                  <a:cubicBezTo>
                    <a:pt x="370394" y="45592"/>
                    <a:pt x="26528" y="283570"/>
                    <a:pt x="1389" y="694869"/>
                  </a:cubicBezTo>
                  <a:cubicBezTo>
                    <a:pt x="-24648" y="1106167"/>
                    <a:pt x="318321" y="1336961"/>
                    <a:pt x="781598" y="1380965"/>
                  </a:cubicBezTo>
                  <a:cubicBezTo>
                    <a:pt x="1010543" y="1402518"/>
                    <a:pt x="1215246" y="1382761"/>
                    <a:pt x="1355307" y="1268711"/>
                  </a:cubicBezTo>
                  <a:cubicBezTo>
                    <a:pt x="1496265" y="1159151"/>
                    <a:pt x="1572580" y="954400"/>
                    <a:pt x="1561806" y="703849"/>
                  </a:cubicBezTo>
                  <a:close/>
                </a:path>
              </a:pathLst>
            </a:custGeom>
            <a:solidFill>
              <a:srgbClr val="64BED8"/>
            </a:solidFill>
            <a:ln w="8971" cap="flat">
              <a:noFill/>
              <a:prstDash val="solid"/>
              <a:miter/>
            </a:ln>
          </p:spPr>
          <p:txBody>
            <a:bodyPr rtlCol="0" anchor="ctr"/>
            <a:lstStyle/>
            <a:p>
              <a:endParaRPr lang="en-US"/>
            </a:p>
          </p:txBody>
        </p:sp>
        <p:grpSp>
          <p:nvGrpSpPr>
            <p:cNvPr id="27" name="Graphic 26">
              <a:extLst>
                <a:ext uri="{FF2B5EF4-FFF2-40B4-BE49-F238E27FC236}">
                  <a16:creationId xmlns:a16="http://schemas.microsoft.com/office/drawing/2014/main" id="{68F5EA97-A1F0-CB84-BB72-8C5072817F53}"/>
                </a:ext>
              </a:extLst>
            </p:cNvPr>
            <p:cNvGrpSpPr/>
            <p:nvPr/>
          </p:nvGrpSpPr>
          <p:grpSpPr>
            <a:xfrm>
              <a:off x="8686533" y="2232386"/>
              <a:ext cx="1071132" cy="1366482"/>
              <a:chOff x="8686533" y="2232386"/>
              <a:chExt cx="1071132" cy="1366482"/>
            </a:xfrm>
          </p:grpSpPr>
          <p:sp>
            <p:nvSpPr>
              <p:cNvPr id="28" name="Freeform 27">
                <a:extLst>
                  <a:ext uri="{FF2B5EF4-FFF2-40B4-BE49-F238E27FC236}">
                    <a16:creationId xmlns:a16="http://schemas.microsoft.com/office/drawing/2014/main" id="{AB4AEF8E-DD72-1FE0-8DD0-13F1233D102B}"/>
                  </a:ext>
                </a:extLst>
              </p:cNvPr>
              <p:cNvSpPr/>
              <p:nvPr/>
            </p:nvSpPr>
            <p:spPr>
              <a:xfrm>
                <a:off x="8714039" y="2802314"/>
                <a:ext cx="995686" cy="785155"/>
              </a:xfrm>
              <a:custGeom>
                <a:avLst/>
                <a:gdLst>
                  <a:gd name="connsiteX0" fmla="*/ 953489 w 995686"/>
                  <a:gd name="connsiteY0" fmla="*/ 330476 h 785155"/>
                  <a:gd name="connsiteX1" fmla="*/ 377086 w 995686"/>
                  <a:gd name="connsiteY1" fmla="*/ 333170 h 785155"/>
                  <a:gd name="connsiteX2" fmla="*/ 21548 w 995686"/>
                  <a:gd name="connsiteY2" fmla="*/ 331374 h 785155"/>
                  <a:gd name="connsiteX3" fmla="*/ 21548 w 995686"/>
                  <a:gd name="connsiteY3" fmla="*/ 774103 h 785155"/>
                  <a:gd name="connsiteX4" fmla="*/ 959774 w 995686"/>
                  <a:gd name="connsiteY4" fmla="*/ 766021 h 785155"/>
                  <a:gd name="connsiteX5" fmla="*/ 953489 w 995686"/>
                  <a:gd name="connsiteY5" fmla="*/ 330476 h 785155"/>
                  <a:gd name="connsiteX6" fmla="*/ 208295 w 995686"/>
                  <a:gd name="connsiteY6" fmla="*/ 668136 h 785155"/>
                  <a:gd name="connsiteX7" fmla="*/ 202010 w 995686"/>
                  <a:gd name="connsiteY7" fmla="*/ 671728 h 785155"/>
                  <a:gd name="connsiteX8" fmla="*/ 197521 w 995686"/>
                  <a:gd name="connsiteY8" fmla="*/ 671728 h 785155"/>
                  <a:gd name="connsiteX9" fmla="*/ 193930 w 995686"/>
                  <a:gd name="connsiteY9" fmla="*/ 671728 h 785155"/>
                  <a:gd name="connsiteX10" fmla="*/ 157119 w 995686"/>
                  <a:gd name="connsiteY10" fmla="*/ 671728 h 785155"/>
                  <a:gd name="connsiteX11" fmla="*/ 148141 w 995686"/>
                  <a:gd name="connsiteY11" fmla="*/ 671728 h 785155"/>
                  <a:gd name="connsiteX12" fmla="*/ 142754 w 995686"/>
                  <a:gd name="connsiteY12" fmla="*/ 668136 h 785155"/>
                  <a:gd name="connsiteX13" fmla="*/ 103250 w 995686"/>
                  <a:gd name="connsiteY13" fmla="*/ 512776 h 785155"/>
                  <a:gd name="connsiteX14" fmla="*/ 85293 w 995686"/>
                  <a:gd name="connsiteY14" fmla="*/ 435545 h 785155"/>
                  <a:gd name="connsiteX15" fmla="*/ 88884 w 995686"/>
                  <a:gd name="connsiteY15" fmla="*/ 428361 h 785155"/>
                  <a:gd name="connsiteX16" fmla="*/ 109534 w 995686"/>
                  <a:gd name="connsiteY16" fmla="*/ 426565 h 785155"/>
                  <a:gd name="connsiteX17" fmla="*/ 149937 w 995686"/>
                  <a:gd name="connsiteY17" fmla="*/ 437341 h 785155"/>
                  <a:gd name="connsiteX18" fmla="*/ 151732 w 995686"/>
                  <a:gd name="connsiteY18" fmla="*/ 440036 h 785155"/>
                  <a:gd name="connsiteX19" fmla="*/ 158017 w 995686"/>
                  <a:gd name="connsiteY19" fmla="*/ 462486 h 785155"/>
                  <a:gd name="connsiteX20" fmla="*/ 179565 w 995686"/>
                  <a:gd name="connsiteY20" fmla="*/ 546003 h 785155"/>
                  <a:gd name="connsiteX21" fmla="*/ 221762 w 995686"/>
                  <a:gd name="connsiteY21" fmla="*/ 442730 h 785155"/>
                  <a:gd name="connsiteX22" fmla="*/ 223558 w 995686"/>
                  <a:gd name="connsiteY22" fmla="*/ 440036 h 785155"/>
                  <a:gd name="connsiteX23" fmla="*/ 228945 w 995686"/>
                  <a:gd name="connsiteY23" fmla="*/ 436443 h 785155"/>
                  <a:gd name="connsiteX24" fmla="*/ 232536 w 995686"/>
                  <a:gd name="connsiteY24" fmla="*/ 436443 h 785155"/>
                  <a:gd name="connsiteX25" fmla="*/ 292690 w 995686"/>
                  <a:gd name="connsiteY25" fmla="*/ 436443 h 785155"/>
                  <a:gd name="connsiteX26" fmla="*/ 296282 w 995686"/>
                  <a:gd name="connsiteY26" fmla="*/ 439137 h 785155"/>
                  <a:gd name="connsiteX27" fmla="*/ 296282 w 995686"/>
                  <a:gd name="connsiteY27" fmla="*/ 443628 h 785155"/>
                  <a:gd name="connsiteX28" fmla="*/ 228945 w 995686"/>
                  <a:gd name="connsiteY28" fmla="*/ 609764 h 785155"/>
                  <a:gd name="connsiteX29" fmla="*/ 205602 w 995686"/>
                  <a:gd name="connsiteY29" fmla="*/ 664544 h 785155"/>
                  <a:gd name="connsiteX30" fmla="*/ 205602 w 995686"/>
                  <a:gd name="connsiteY30" fmla="*/ 669932 h 785155"/>
                  <a:gd name="connsiteX31" fmla="*/ 431853 w 995686"/>
                  <a:gd name="connsiteY31" fmla="*/ 651073 h 785155"/>
                  <a:gd name="connsiteX32" fmla="*/ 366312 w 995686"/>
                  <a:gd name="connsiteY32" fmla="*/ 685198 h 785155"/>
                  <a:gd name="connsiteX33" fmla="*/ 332195 w 995686"/>
                  <a:gd name="connsiteY33" fmla="*/ 674422 h 785155"/>
                  <a:gd name="connsiteX34" fmla="*/ 313340 w 995686"/>
                  <a:gd name="connsiteY34" fmla="*/ 653767 h 785155"/>
                  <a:gd name="connsiteX35" fmla="*/ 295384 w 995686"/>
                  <a:gd name="connsiteY35" fmla="*/ 528941 h 785155"/>
                  <a:gd name="connsiteX36" fmla="*/ 331297 w 995686"/>
                  <a:gd name="connsiteY36" fmla="*/ 451710 h 785155"/>
                  <a:gd name="connsiteX37" fmla="*/ 421079 w 995686"/>
                  <a:gd name="connsiteY37" fmla="*/ 441832 h 785155"/>
                  <a:gd name="connsiteX38" fmla="*/ 454299 w 995686"/>
                  <a:gd name="connsiteY38" fmla="*/ 546901 h 785155"/>
                  <a:gd name="connsiteX39" fmla="*/ 431853 w 995686"/>
                  <a:gd name="connsiteY39" fmla="*/ 650175 h 785155"/>
                  <a:gd name="connsiteX40" fmla="*/ 688631 w 995686"/>
                  <a:gd name="connsiteY40" fmla="*/ 485835 h 785155"/>
                  <a:gd name="connsiteX41" fmla="*/ 688631 w 995686"/>
                  <a:gd name="connsiteY41" fmla="*/ 487631 h 785155"/>
                  <a:gd name="connsiteX42" fmla="*/ 683244 w 995686"/>
                  <a:gd name="connsiteY42" fmla="*/ 493019 h 785155"/>
                  <a:gd name="connsiteX43" fmla="*/ 644637 w 995686"/>
                  <a:gd name="connsiteY43" fmla="*/ 493019 h 785155"/>
                  <a:gd name="connsiteX44" fmla="*/ 612316 w 995686"/>
                  <a:gd name="connsiteY44" fmla="*/ 493019 h 785155"/>
                  <a:gd name="connsiteX45" fmla="*/ 610520 w 995686"/>
                  <a:gd name="connsiteY45" fmla="*/ 579231 h 785155"/>
                  <a:gd name="connsiteX46" fmla="*/ 608724 w 995686"/>
                  <a:gd name="connsiteY46" fmla="*/ 670830 h 785155"/>
                  <a:gd name="connsiteX47" fmla="*/ 603337 w 995686"/>
                  <a:gd name="connsiteY47" fmla="*/ 676218 h 785155"/>
                  <a:gd name="connsiteX48" fmla="*/ 586279 w 995686"/>
                  <a:gd name="connsiteY48" fmla="*/ 676218 h 785155"/>
                  <a:gd name="connsiteX49" fmla="*/ 563833 w 995686"/>
                  <a:gd name="connsiteY49" fmla="*/ 676218 h 785155"/>
                  <a:gd name="connsiteX50" fmla="*/ 553059 w 995686"/>
                  <a:gd name="connsiteY50" fmla="*/ 676218 h 785155"/>
                  <a:gd name="connsiteX51" fmla="*/ 547672 w 995686"/>
                  <a:gd name="connsiteY51" fmla="*/ 670830 h 785155"/>
                  <a:gd name="connsiteX52" fmla="*/ 538694 w 995686"/>
                  <a:gd name="connsiteY52" fmla="*/ 504694 h 785155"/>
                  <a:gd name="connsiteX53" fmla="*/ 483927 w 995686"/>
                  <a:gd name="connsiteY53" fmla="*/ 499306 h 785155"/>
                  <a:gd name="connsiteX54" fmla="*/ 479438 w 995686"/>
                  <a:gd name="connsiteY54" fmla="*/ 494815 h 785155"/>
                  <a:gd name="connsiteX55" fmla="*/ 482131 w 995686"/>
                  <a:gd name="connsiteY55" fmla="*/ 432851 h 785155"/>
                  <a:gd name="connsiteX56" fmla="*/ 482131 w 995686"/>
                  <a:gd name="connsiteY56" fmla="*/ 425667 h 785155"/>
                  <a:gd name="connsiteX57" fmla="*/ 489314 w 995686"/>
                  <a:gd name="connsiteY57" fmla="*/ 420279 h 785155"/>
                  <a:gd name="connsiteX58" fmla="*/ 685039 w 995686"/>
                  <a:gd name="connsiteY58" fmla="*/ 417585 h 785155"/>
                  <a:gd name="connsiteX59" fmla="*/ 690426 w 995686"/>
                  <a:gd name="connsiteY59" fmla="*/ 422075 h 785155"/>
                  <a:gd name="connsiteX60" fmla="*/ 688631 w 995686"/>
                  <a:gd name="connsiteY60" fmla="*/ 484937 h 785155"/>
                  <a:gd name="connsiteX61" fmla="*/ 896926 w 995686"/>
                  <a:gd name="connsiteY61" fmla="*/ 670830 h 785155"/>
                  <a:gd name="connsiteX62" fmla="*/ 891539 w 995686"/>
                  <a:gd name="connsiteY62" fmla="*/ 676218 h 785155"/>
                  <a:gd name="connsiteX63" fmla="*/ 853830 w 995686"/>
                  <a:gd name="connsiteY63" fmla="*/ 678014 h 785155"/>
                  <a:gd name="connsiteX64" fmla="*/ 755070 w 995686"/>
                  <a:gd name="connsiteY64" fmla="*/ 671728 h 785155"/>
                  <a:gd name="connsiteX65" fmla="*/ 717361 w 995686"/>
                  <a:gd name="connsiteY65" fmla="*/ 668136 h 785155"/>
                  <a:gd name="connsiteX66" fmla="*/ 711974 w 995686"/>
                  <a:gd name="connsiteY66" fmla="*/ 662748 h 785155"/>
                  <a:gd name="connsiteX67" fmla="*/ 719157 w 995686"/>
                  <a:gd name="connsiteY67" fmla="*/ 424769 h 785155"/>
                  <a:gd name="connsiteX68" fmla="*/ 725442 w 995686"/>
                  <a:gd name="connsiteY68" fmla="*/ 419381 h 785155"/>
                  <a:gd name="connsiteX69" fmla="*/ 878969 w 995686"/>
                  <a:gd name="connsiteY69" fmla="*/ 429259 h 785155"/>
                  <a:gd name="connsiteX70" fmla="*/ 884356 w 995686"/>
                  <a:gd name="connsiteY70" fmla="*/ 434647 h 785155"/>
                  <a:gd name="connsiteX71" fmla="*/ 884356 w 995686"/>
                  <a:gd name="connsiteY71" fmla="*/ 496612 h 785155"/>
                  <a:gd name="connsiteX72" fmla="*/ 878969 w 995686"/>
                  <a:gd name="connsiteY72" fmla="*/ 502000 h 785155"/>
                  <a:gd name="connsiteX73" fmla="*/ 836772 w 995686"/>
                  <a:gd name="connsiteY73" fmla="*/ 502000 h 785155"/>
                  <a:gd name="connsiteX74" fmla="*/ 799063 w 995686"/>
                  <a:gd name="connsiteY74" fmla="*/ 502000 h 785155"/>
                  <a:gd name="connsiteX75" fmla="*/ 799063 w 995686"/>
                  <a:gd name="connsiteY75" fmla="*/ 503796 h 785155"/>
                  <a:gd name="connsiteX76" fmla="*/ 796370 w 995686"/>
                  <a:gd name="connsiteY76" fmla="*/ 522654 h 785155"/>
                  <a:gd name="connsiteX77" fmla="*/ 825100 w 995686"/>
                  <a:gd name="connsiteY77" fmla="*/ 525349 h 785155"/>
                  <a:gd name="connsiteX78" fmla="*/ 838567 w 995686"/>
                  <a:gd name="connsiteY78" fmla="*/ 527145 h 785155"/>
                  <a:gd name="connsiteX79" fmla="*/ 843954 w 995686"/>
                  <a:gd name="connsiteY79" fmla="*/ 531635 h 785155"/>
                  <a:gd name="connsiteX80" fmla="*/ 843954 w 995686"/>
                  <a:gd name="connsiteY80" fmla="*/ 574740 h 785155"/>
                  <a:gd name="connsiteX81" fmla="*/ 843954 w 995686"/>
                  <a:gd name="connsiteY81" fmla="*/ 574740 h 785155"/>
                  <a:gd name="connsiteX82" fmla="*/ 839465 w 995686"/>
                  <a:gd name="connsiteY82" fmla="*/ 581027 h 785155"/>
                  <a:gd name="connsiteX83" fmla="*/ 799961 w 995686"/>
                  <a:gd name="connsiteY83" fmla="*/ 584619 h 785155"/>
                  <a:gd name="connsiteX84" fmla="*/ 799961 w 995686"/>
                  <a:gd name="connsiteY84" fmla="*/ 596293 h 785155"/>
                  <a:gd name="connsiteX85" fmla="*/ 799961 w 995686"/>
                  <a:gd name="connsiteY85" fmla="*/ 608866 h 785155"/>
                  <a:gd name="connsiteX86" fmla="*/ 813428 w 995686"/>
                  <a:gd name="connsiteY86" fmla="*/ 608866 h 785155"/>
                  <a:gd name="connsiteX87" fmla="*/ 887948 w 995686"/>
                  <a:gd name="connsiteY87" fmla="*/ 606171 h 785155"/>
                  <a:gd name="connsiteX88" fmla="*/ 894232 w 995686"/>
                  <a:gd name="connsiteY88" fmla="*/ 610662 h 785155"/>
                  <a:gd name="connsiteX89" fmla="*/ 899619 w 995686"/>
                  <a:gd name="connsiteY89" fmla="*/ 670830 h 785155"/>
                  <a:gd name="connsiteX90" fmla="*/ 389655 w 995686"/>
                  <a:gd name="connsiteY90" fmla="*/ 583721 h 785155"/>
                  <a:gd name="connsiteX91" fmla="*/ 378882 w 995686"/>
                  <a:gd name="connsiteY91" fmla="*/ 606171 h 785155"/>
                  <a:gd name="connsiteX92" fmla="*/ 360925 w 995686"/>
                  <a:gd name="connsiteY92" fmla="*/ 607968 h 785155"/>
                  <a:gd name="connsiteX93" fmla="*/ 355538 w 995686"/>
                  <a:gd name="connsiteY93" fmla="*/ 596293 h 785155"/>
                  <a:gd name="connsiteX94" fmla="*/ 360027 w 995686"/>
                  <a:gd name="connsiteY94" fmla="*/ 512776 h 785155"/>
                  <a:gd name="connsiteX95" fmla="*/ 371699 w 995686"/>
                  <a:gd name="connsiteY95" fmla="*/ 503796 h 785155"/>
                  <a:gd name="connsiteX96" fmla="*/ 373495 w 995686"/>
                  <a:gd name="connsiteY96" fmla="*/ 503796 h 785155"/>
                  <a:gd name="connsiteX97" fmla="*/ 392349 w 995686"/>
                  <a:gd name="connsiteY97" fmla="*/ 530737 h 785155"/>
                  <a:gd name="connsiteX98" fmla="*/ 389655 w 995686"/>
                  <a:gd name="connsiteY98" fmla="*/ 582823 h 785155"/>
                  <a:gd name="connsiteX99" fmla="*/ 995687 w 995686"/>
                  <a:gd name="connsiteY99" fmla="*/ 225406 h 785155"/>
                  <a:gd name="connsiteX100" fmla="*/ 89782 w 995686"/>
                  <a:gd name="connsiteY100" fmla="*/ 227202 h 785155"/>
                  <a:gd name="connsiteX101" fmla="*/ 0 w 995686"/>
                  <a:gd name="connsiteY101" fmla="*/ 224508 h 785155"/>
                  <a:gd name="connsiteX102" fmla="*/ 181360 w 995686"/>
                  <a:gd name="connsiteY102" fmla="*/ 16165 h 785155"/>
                  <a:gd name="connsiteX103" fmla="*/ 304362 w 995686"/>
                  <a:gd name="connsiteY103" fmla="*/ 10776 h 785155"/>
                  <a:gd name="connsiteX104" fmla="*/ 295384 w 995686"/>
                  <a:gd name="connsiteY104" fmla="*/ 24247 h 785155"/>
                  <a:gd name="connsiteX105" fmla="*/ 296282 w 995686"/>
                  <a:gd name="connsiteY105" fmla="*/ 31431 h 785155"/>
                  <a:gd name="connsiteX106" fmla="*/ 371699 w 995686"/>
                  <a:gd name="connsiteY106" fmla="*/ 94293 h 785155"/>
                  <a:gd name="connsiteX107" fmla="*/ 274734 w 995686"/>
                  <a:gd name="connsiteY107" fmla="*/ 93395 h 785155"/>
                  <a:gd name="connsiteX108" fmla="*/ 271143 w 995686"/>
                  <a:gd name="connsiteY108" fmla="*/ 95191 h 785155"/>
                  <a:gd name="connsiteX109" fmla="*/ 238821 w 995686"/>
                  <a:gd name="connsiteY109" fmla="*/ 129317 h 785155"/>
                  <a:gd name="connsiteX110" fmla="*/ 237025 w 995686"/>
                  <a:gd name="connsiteY110" fmla="*/ 131113 h 785155"/>
                  <a:gd name="connsiteX111" fmla="*/ 237025 w 995686"/>
                  <a:gd name="connsiteY111" fmla="*/ 137399 h 785155"/>
                  <a:gd name="connsiteX112" fmla="*/ 242412 w 995686"/>
                  <a:gd name="connsiteY112" fmla="*/ 140991 h 785155"/>
                  <a:gd name="connsiteX113" fmla="*/ 436342 w 995686"/>
                  <a:gd name="connsiteY113" fmla="*/ 140991 h 785155"/>
                  <a:gd name="connsiteX114" fmla="*/ 517146 w 995686"/>
                  <a:gd name="connsiteY114" fmla="*/ 140991 h 785155"/>
                  <a:gd name="connsiteX115" fmla="*/ 544979 w 995686"/>
                  <a:gd name="connsiteY115" fmla="*/ 140991 h 785155"/>
                  <a:gd name="connsiteX116" fmla="*/ 718259 w 995686"/>
                  <a:gd name="connsiteY116" fmla="*/ 140991 h 785155"/>
                  <a:gd name="connsiteX117" fmla="*/ 768537 w 995686"/>
                  <a:gd name="connsiteY117" fmla="*/ 140991 h 785155"/>
                  <a:gd name="connsiteX118" fmla="*/ 773924 w 995686"/>
                  <a:gd name="connsiteY118" fmla="*/ 138297 h 785155"/>
                  <a:gd name="connsiteX119" fmla="*/ 773924 w 995686"/>
                  <a:gd name="connsiteY119" fmla="*/ 132909 h 785155"/>
                  <a:gd name="connsiteX120" fmla="*/ 757763 w 995686"/>
                  <a:gd name="connsiteY120" fmla="*/ 97885 h 785155"/>
                  <a:gd name="connsiteX121" fmla="*/ 752376 w 995686"/>
                  <a:gd name="connsiteY121" fmla="*/ 94293 h 785155"/>
                  <a:gd name="connsiteX122" fmla="*/ 581790 w 995686"/>
                  <a:gd name="connsiteY122" fmla="*/ 96987 h 785155"/>
                  <a:gd name="connsiteX123" fmla="*/ 654514 w 995686"/>
                  <a:gd name="connsiteY123" fmla="*/ 0 h 785155"/>
                  <a:gd name="connsiteX124" fmla="*/ 700302 w 995686"/>
                  <a:gd name="connsiteY124" fmla="*/ 0 h 785155"/>
                  <a:gd name="connsiteX125" fmla="*/ 829589 w 995686"/>
                  <a:gd name="connsiteY125" fmla="*/ 5388 h 785155"/>
                  <a:gd name="connsiteX126" fmla="*/ 933736 w 995686"/>
                  <a:gd name="connsiteY126" fmla="*/ 137399 h 785155"/>
                  <a:gd name="connsiteX127" fmla="*/ 955284 w 995686"/>
                  <a:gd name="connsiteY127" fmla="*/ 167932 h 785155"/>
                  <a:gd name="connsiteX128" fmla="*/ 982219 w 995686"/>
                  <a:gd name="connsiteY128" fmla="*/ 205649 h 785155"/>
                  <a:gd name="connsiteX129" fmla="*/ 995687 w 995686"/>
                  <a:gd name="connsiteY129" fmla="*/ 225406 h 785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Lst>
                <a:rect l="l" t="t" r="r" b="b"/>
                <a:pathLst>
                  <a:path w="995686" h="785155">
                    <a:moveTo>
                      <a:pt x="953489" y="330476"/>
                    </a:moveTo>
                    <a:cubicBezTo>
                      <a:pt x="763150" y="331374"/>
                      <a:pt x="570118" y="333170"/>
                      <a:pt x="377086" y="333170"/>
                    </a:cubicBezTo>
                    <a:cubicBezTo>
                      <a:pt x="184054" y="333170"/>
                      <a:pt x="140060" y="333170"/>
                      <a:pt x="21548" y="331374"/>
                    </a:cubicBezTo>
                    <a:cubicBezTo>
                      <a:pt x="16161" y="477753"/>
                      <a:pt x="18854" y="627724"/>
                      <a:pt x="21548" y="774103"/>
                    </a:cubicBezTo>
                    <a:cubicBezTo>
                      <a:pt x="333093" y="791166"/>
                      <a:pt x="648229" y="788472"/>
                      <a:pt x="959774" y="766021"/>
                    </a:cubicBezTo>
                    <a:cubicBezTo>
                      <a:pt x="965160" y="601681"/>
                      <a:pt x="963365" y="458894"/>
                      <a:pt x="953489" y="330476"/>
                    </a:cubicBezTo>
                    <a:close/>
                    <a:moveTo>
                      <a:pt x="208295" y="668136"/>
                    </a:moveTo>
                    <a:cubicBezTo>
                      <a:pt x="207397" y="670830"/>
                      <a:pt x="204704" y="671728"/>
                      <a:pt x="202010" y="671728"/>
                    </a:cubicBezTo>
                    <a:cubicBezTo>
                      <a:pt x="199317" y="671728"/>
                      <a:pt x="199317" y="671728"/>
                      <a:pt x="197521" y="671728"/>
                    </a:cubicBezTo>
                    <a:cubicBezTo>
                      <a:pt x="196623" y="671728"/>
                      <a:pt x="194828" y="671728"/>
                      <a:pt x="193930" y="671728"/>
                    </a:cubicBezTo>
                    <a:cubicBezTo>
                      <a:pt x="180462" y="672626"/>
                      <a:pt x="168791" y="671728"/>
                      <a:pt x="157119" y="671728"/>
                    </a:cubicBezTo>
                    <a:cubicBezTo>
                      <a:pt x="154426" y="671728"/>
                      <a:pt x="150834" y="671728"/>
                      <a:pt x="148141" y="671728"/>
                    </a:cubicBezTo>
                    <a:cubicBezTo>
                      <a:pt x="145447" y="671728"/>
                      <a:pt x="143652" y="669932"/>
                      <a:pt x="142754" y="668136"/>
                    </a:cubicBezTo>
                    <a:cubicBezTo>
                      <a:pt x="126593" y="616948"/>
                      <a:pt x="114921" y="563964"/>
                      <a:pt x="103250" y="512776"/>
                    </a:cubicBezTo>
                    <a:cubicBezTo>
                      <a:pt x="97863" y="487631"/>
                      <a:pt x="91578" y="460690"/>
                      <a:pt x="85293" y="435545"/>
                    </a:cubicBezTo>
                    <a:cubicBezTo>
                      <a:pt x="85293" y="432851"/>
                      <a:pt x="85293" y="430157"/>
                      <a:pt x="88884" y="428361"/>
                    </a:cubicBezTo>
                    <a:cubicBezTo>
                      <a:pt x="96067" y="425667"/>
                      <a:pt x="103250" y="425667"/>
                      <a:pt x="109534" y="426565"/>
                    </a:cubicBezTo>
                    <a:cubicBezTo>
                      <a:pt x="123900" y="426565"/>
                      <a:pt x="140060" y="428361"/>
                      <a:pt x="149937" y="437341"/>
                    </a:cubicBezTo>
                    <a:cubicBezTo>
                      <a:pt x="149937" y="437341"/>
                      <a:pt x="150834" y="439137"/>
                      <a:pt x="151732" y="440036"/>
                    </a:cubicBezTo>
                    <a:cubicBezTo>
                      <a:pt x="154426" y="447220"/>
                      <a:pt x="156221" y="455302"/>
                      <a:pt x="158017" y="462486"/>
                    </a:cubicBezTo>
                    <a:lnTo>
                      <a:pt x="179565" y="546003"/>
                    </a:lnTo>
                    <a:cubicBezTo>
                      <a:pt x="192134" y="510980"/>
                      <a:pt x="206499" y="477753"/>
                      <a:pt x="221762" y="442730"/>
                    </a:cubicBezTo>
                    <a:lnTo>
                      <a:pt x="223558" y="440036"/>
                    </a:lnTo>
                    <a:cubicBezTo>
                      <a:pt x="223558" y="438240"/>
                      <a:pt x="226252" y="437341"/>
                      <a:pt x="228945" y="436443"/>
                    </a:cubicBezTo>
                    <a:lnTo>
                      <a:pt x="232536" y="436443"/>
                    </a:lnTo>
                    <a:cubicBezTo>
                      <a:pt x="253186" y="434647"/>
                      <a:pt x="272041" y="432851"/>
                      <a:pt x="292690" y="436443"/>
                    </a:cubicBezTo>
                    <a:cubicBezTo>
                      <a:pt x="294486" y="436443"/>
                      <a:pt x="295384" y="438240"/>
                      <a:pt x="296282" y="439137"/>
                    </a:cubicBezTo>
                    <a:cubicBezTo>
                      <a:pt x="296282" y="440934"/>
                      <a:pt x="296282" y="441832"/>
                      <a:pt x="296282" y="443628"/>
                    </a:cubicBezTo>
                    <a:cubicBezTo>
                      <a:pt x="276530" y="500204"/>
                      <a:pt x="252288" y="555882"/>
                      <a:pt x="228945" y="609764"/>
                    </a:cubicBezTo>
                    <a:cubicBezTo>
                      <a:pt x="220865" y="627724"/>
                      <a:pt x="213682" y="645685"/>
                      <a:pt x="205602" y="664544"/>
                    </a:cubicBezTo>
                    <a:cubicBezTo>
                      <a:pt x="205602" y="665441"/>
                      <a:pt x="205602" y="667238"/>
                      <a:pt x="205602" y="669932"/>
                    </a:cubicBezTo>
                    <a:close/>
                    <a:moveTo>
                      <a:pt x="431853" y="651073"/>
                    </a:moveTo>
                    <a:cubicBezTo>
                      <a:pt x="417488" y="670830"/>
                      <a:pt x="391451" y="685198"/>
                      <a:pt x="366312" y="685198"/>
                    </a:cubicBezTo>
                    <a:cubicBezTo>
                      <a:pt x="341173" y="685198"/>
                      <a:pt x="342071" y="682504"/>
                      <a:pt x="332195" y="674422"/>
                    </a:cubicBezTo>
                    <a:cubicBezTo>
                      <a:pt x="325012" y="669034"/>
                      <a:pt x="318727" y="662748"/>
                      <a:pt x="313340" y="653767"/>
                    </a:cubicBezTo>
                    <a:cubicBezTo>
                      <a:pt x="287304" y="614254"/>
                      <a:pt x="289099" y="563964"/>
                      <a:pt x="295384" y="528941"/>
                    </a:cubicBezTo>
                    <a:cubicBezTo>
                      <a:pt x="301669" y="493917"/>
                      <a:pt x="313340" y="468773"/>
                      <a:pt x="331297" y="451710"/>
                    </a:cubicBezTo>
                    <a:cubicBezTo>
                      <a:pt x="351947" y="431055"/>
                      <a:pt x="396838" y="417585"/>
                      <a:pt x="421079" y="441832"/>
                    </a:cubicBezTo>
                    <a:cubicBezTo>
                      <a:pt x="445320" y="465180"/>
                      <a:pt x="451605" y="512776"/>
                      <a:pt x="454299" y="546901"/>
                    </a:cubicBezTo>
                    <a:cubicBezTo>
                      <a:pt x="456992" y="591803"/>
                      <a:pt x="449810" y="625928"/>
                      <a:pt x="431853" y="650175"/>
                    </a:cubicBezTo>
                    <a:close/>
                    <a:moveTo>
                      <a:pt x="688631" y="485835"/>
                    </a:moveTo>
                    <a:lnTo>
                      <a:pt x="688631" y="487631"/>
                    </a:lnTo>
                    <a:cubicBezTo>
                      <a:pt x="688631" y="490325"/>
                      <a:pt x="685937" y="492121"/>
                      <a:pt x="683244" y="493019"/>
                    </a:cubicBezTo>
                    <a:cubicBezTo>
                      <a:pt x="669776" y="493019"/>
                      <a:pt x="657207" y="493019"/>
                      <a:pt x="644637" y="493019"/>
                    </a:cubicBezTo>
                    <a:cubicBezTo>
                      <a:pt x="632068" y="493019"/>
                      <a:pt x="623090" y="493019"/>
                      <a:pt x="612316" y="493019"/>
                    </a:cubicBezTo>
                    <a:cubicBezTo>
                      <a:pt x="612316" y="521756"/>
                      <a:pt x="612316" y="550494"/>
                      <a:pt x="610520" y="579231"/>
                    </a:cubicBezTo>
                    <a:cubicBezTo>
                      <a:pt x="610520" y="608866"/>
                      <a:pt x="608724" y="640297"/>
                      <a:pt x="608724" y="670830"/>
                    </a:cubicBezTo>
                    <a:cubicBezTo>
                      <a:pt x="608724" y="673524"/>
                      <a:pt x="606031" y="676218"/>
                      <a:pt x="603337" y="676218"/>
                    </a:cubicBezTo>
                    <a:cubicBezTo>
                      <a:pt x="598848" y="676218"/>
                      <a:pt x="592563" y="676218"/>
                      <a:pt x="586279" y="676218"/>
                    </a:cubicBezTo>
                    <a:cubicBezTo>
                      <a:pt x="579994" y="676218"/>
                      <a:pt x="571016" y="676218"/>
                      <a:pt x="563833" y="676218"/>
                    </a:cubicBezTo>
                    <a:cubicBezTo>
                      <a:pt x="556651" y="676218"/>
                      <a:pt x="556651" y="676218"/>
                      <a:pt x="553059" y="676218"/>
                    </a:cubicBezTo>
                    <a:cubicBezTo>
                      <a:pt x="549468" y="676218"/>
                      <a:pt x="547672" y="673524"/>
                      <a:pt x="547672" y="670830"/>
                    </a:cubicBezTo>
                    <a:cubicBezTo>
                      <a:pt x="542285" y="616050"/>
                      <a:pt x="539592" y="563066"/>
                      <a:pt x="538694" y="504694"/>
                    </a:cubicBezTo>
                    <a:cubicBezTo>
                      <a:pt x="522533" y="504694"/>
                      <a:pt x="505475" y="502898"/>
                      <a:pt x="483927" y="499306"/>
                    </a:cubicBezTo>
                    <a:cubicBezTo>
                      <a:pt x="481233" y="499306"/>
                      <a:pt x="479438" y="496612"/>
                      <a:pt x="479438" y="494815"/>
                    </a:cubicBezTo>
                    <a:cubicBezTo>
                      <a:pt x="475847" y="474161"/>
                      <a:pt x="479438" y="452608"/>
                      <a:pt x="482131" y="432851"/>
                    </a:cubicBezTo>
                    <a:lnTo>
                      <a:pt x="482131" y="425667"/>
                    </a:lnTo>
                    <a:cubicBezTo>
                      <a:pt x="483927" y="422973"/>
                      <a:pt x="485723" y="420279"/>
                      <a:pt x="489314" y="420279"/>
                    </a:cubicBezTo>
                    <a:lnTo>
                      <a:pt x="685039" y="417585"/>
                    </a:lnTo>
                    <a:cubicBezTo>
                      <a:pt x="687733" y="417585"/>
                      <a:pt x="690426" y="419381"/>
                      <a:pt x="690426" y="422075"/>
                    </a:cubicBezTo>
                    <a:cubicBezTo>
                      <a:pt x="694916" y="442730"/>
                      <a:pt x="692222" y="464282"/>
                      <a:pt x="688631" y="484937"/>
                    </a:cubicBezTo>
                    <a:close/>
                    <a:moveTo>
                      <a:pt x="896926" y="670830"/>
                    </a:moveTo>
                    <a:cubicBezTo>
                      <a:pt x="896926" y="673524"/>
                      <a:pt x="894232" y="676218"/>
                      <a:pt x="891539" y="676218"/>
                    </a:cubicBezTo>
                    <a:cubicBezTo>
                      <a:pt x="878969" y="677116"/>
                      <a:pt x="866400" y="678014"/>
                      <a:pt x="853830" y="678014"/>
                    </a:cubicBezTo>
                    <a:cubicBezTo>
                      <a:pt x="820611" y="678014"/>
                      <a:pt x="787391" y="675320"/>
                      <a:pt x="755070" y="671728"/>
                    </a:cubicBezTo>
                    <a:cubicBezTo>
                      <a:pt x="742500" y="670830"/>
                      <a:pt x="729033" y="669034"/>
                      <a:pt x="717361" y="668136"/>
                    </a:cubicBezTo>
                    <a:cubicBezTo>
                      <a:pt x="714668" y="668136"/>
                      <a:pt x="711974" y="665441"/>
                      <a:pt x="711974" y="662748"/>
                    </a:cubicBezTo>
                    <a:cubicBezTo>
                      <a:pt x="711974" y="583721"/>
                      <a:pt x="714668" y="503796"/>
                      <a:pt x="719157" y="424769"/>
                    </a:cubicBezTo>
                    <a:cubicBezTo>
                      <a:pt x="719157" y="422075"/>
                      <a:pt x="721850" y="419381"/>
                      <a:pt x="725442" y="419381"/>
                    </a:cubicBezTo>
                    <a:cubicBezTo>
                      <a:pt x="773026" y="422075"/>
                      <a:pt x="823304" y="424769"/>
                      <a:pt x="878969" y="429259"/>
                    </a:cubicBezTo>
                    <a:cubicBezTo>
                      <a:pt x="881663" y="429259"/>
                      <a:pt x="884356" y="431953"/>
                      <a:pt x="884356" y="434647"/>
                    </a:cubicBezTo>
                    <a:cubicBezTo>
                      <a:pt x="887050" y="457098"/>
                      <a:pt x="886152" y="477753"/>
                      <a:pt x="884356" y="496612"/>
                    </a:cubicBezTo>
                    <a:cubicBezTo>
                      <a:pt x="884356" y="499306"/>
                      <a:pt x="881663" y="502000"/>
                      <a:pt x="878969" y="502000"/>
                    </a:cubicBezTo>
                    <a:cubicBezTo>
                      <a:pt x="865502" y="502000"/>
                      <a:pt x="851137" y="502000"/>
                      <a:pt x="836772" y="502000"/>
                    </a:cubicBezTo>
                    <a:cubicBezTo>
                      <a:pt x="824202" y="502000"/>
                      <a:pt x="810735" y="502000"/>
                      <a:pt x="799063" y="502000"/>
                    </a:cubicBezTo>
                    <a:cubicBezTo>
                      <a:pt x="799063" y="502000"/>
                      <a:pt x="799063" y="502898"/>
                      <a:pt x="799063" y="503796"/>
                    </a:cubicBezTo>
                    <a:cubicBezTo>
                      <a:pt x="797267" y="510082"/>
                      <a:pt x="796370" y="516368"/>
                      <a:pt x="796370" y="522654"/>
                    </a:cubicBezTo>
                    <a:cubicBezTo>
                      <a:pt x="806246" y="522654"/>
                      <a:pt x="816122" y="523553"/>
                      <a:pt x="825100" y="525349"/>
                    </a:cubicBezTo>
                    <a:cubicBezTo>
                      <a:pt x="829589" y="525349"/>
                      <a:pt x="834078" y="527145"/>
                      <a:pt x="838567" y="527145"/>
                    </a:cubicBezTo>
                    <a:cubicBezTo>
                      <a:pt x="841261" y="527145"/>
                      <a:pt x="843057" y="528941"/>
                      <a:pt x="843954" y="531635"/>
                    </a:cubicBezTo>
                    <a:cubicBezTo>
                      <a:pt x="846648" y="546901"/>
                      <a:pt x="845750" y="560372"/>
                      <a:pt x="843954" y="574740"/>
                    </a:cubicBezTo>
                    <a:lnTo>
                      <a:pt x="843954" y="574740"/>
                    </a:lnTo>
                    <a:cubicBezTo>
                      <a:pt x="843954" y="578332"/>
                      <a:pt x="841261" y="580128"/>
                      <a:pt x="839465" y="581027"/>
                    </a:cubicBezTo>
                    <a:cubicBezTo>
                      <a:pt x="826896" y="583721"/>
                      <a:pt x="812530" y="585517"/>
                      <a:pt x="799961" y="584619"/>
                    </a:cubicBezTo>
                    <a:cubicBezTo>
                      <a:pt x="799961" y="588211"/>
                      <a:pt x="799961" y="592701"/>
                      <a:pt x="799961" y="596293"/>
                    </a:cubicBezTo>
                    <a:cubicBezTo>
                      <a:pt x="799961" y="599885"/>
                      <a:pt x="799961" y="604375"/>
                      <a:pt x="799961" y="608866"/>
                    </a:cubicBezTo>
                    <a:lnTo>
                      <a:pt x="813428" y="608866"/>
                    </a:lnTo>
                    <a:cubicBezTo>
                      <a:pt x="838567" y="608866"/>
                      <a:pt x="862808" y="608866"/>
                      <a:pt x="887948" y="606171"/>
                    </a:cubicBezTo>
                    <a:cubicBezTo>
                      <a:pt x="890641" y="606171"/>
                      <a:pt x="893334" y="607968"/>
                      <a:pt x="894232" y="610662"/>
                    </a:cubicBezTo>
                    <a:cubicBezTo>
                      <a:pt x="899619" y="630418"/>
                      <a:pt x="900517" y="651971"/>
                      <a:pt x="899619" y="670830"/>
                    </a:cubicBezTo>
                    <a:close/>
                    <a:moveTo>
                      <a:pt x="389655" y="583721"/>
                    </a:moveTo>
                    <a:cubicBezTo>
                      <a:pt x="387860" y="591803"/>
                      <a:pt x="385166" y="600783"/>
                      <a:pt x="378882" y="606171"/>
                    </a:cubicBezTo>
                    <a:cubicBezTo>
                      <a:pt x="374392" y="610662"/>
                      <a:pt x="365414" y="612458"/>
                      <a:pt x="360925" y="607968"/>
                    </a:cubicBezTo>
                    <a:cubicBezTo>
                      <a:pt x="358232" y="605273"/>
                      <a:pt x="357334" y="601681"/>
                      <a:pt x="355538" y="596293"/>
                    </a:cubicBezTo>
                    <a:cubicBezTo>
                      <a:pt x="349253" y="567556"/>
                      <a:pt x="348356" y="530737"/>
                      <a:pt x="360027" y="512776"/>
                    </a:cubicBezTo>
                    <a:cubicBezTo>
                      <a:pt x="363619" y="507388"/>
                      <a:pt x="367210" y="503796"/>
                      <a:pt x="371699" y="503796"/>
                    </a:cubicBezTo>
                    <a:cubicBezTo>
                      <a:pt x="376188" y="503796"/>
                      <a:pt x="372597" y="503796"/>
                      <a:pt x="373495" y="503796"/>
                    </a:cubicBezTo>
                    <a:cubicBezTo>
                      <a:pt x="381575" y="505592"/>
                      <a:pt x="390553" y="518164"/>
                      <a:pt x="392349" y="530737"/>
                    </a:cubicBezTo>
                    <a:cubicBezTo>
                      <a:pt x="394145" y="547799"/>
                      <a:pt x="392349" y="564862"/>
                      <a:pt x="389655" y="582823"/>
                    </a:cubicBezTo>
                    <a:close/>
                    <a:moveTo>
                      <a:pt x="995687" y="225406"/>
                    </a:moveTo>
                    <a:cubicBezTo>
                      <a:pt x="694916" y="236182"/>
                      <a:pt x="390553" y="237080"/>
                      <a:pt x="89782" y="227202"/>
                    </a:cubicBezTo>
                    <a:cubicBezTo>
                      <a:pt x="60154" y="227202"/>
                      <a:pt x="29628" y="225406"/>
                      <a:pt x="0" y="224508"/>
                    </a:cubicBezTo>
                    <a:cubicBezTo>
                      <a:pt x="63745" y="158054"/>
                      <a:pt x="127491" y="82619"/>
                      <a:pt x="181360" y="16165"/>
                    </a:cubicBezTo>
                    <a:cubicBezTo>
                      <a:pt x="225354" y="14368"/>
                      <a:pt x="265756" y="12572"/>
                      <a:pt x="304362" y="10776"/>
                    </a:cubicBezTo>
                    <a:cubicBezTo>
                      <a:pt x="301669" y="15267"/>
                      <a:pt x="298975" y="19757"/>
                      <a:pt x="295384" y="24247"/>
                    </a:cubicBezTo>
                    <a:cubicBezTo>
                      <a:pt x="291793" y="28737"/>
                      <a:pt x="294486" y="29635"/>
                      <a:pt x="296282" y="31431"/>
                    </a:cubicBezTo>
                    <a:cubicBezTo>
                      <a:pt x="320523" y="52984"/>
                      <a:pt x="345662" y="74537"/>
                      <a:pt x="371699" y="94293"/>
                    </a:cubicBezTo>
                    <a:cubicBezTo>
                      <a:pt x="341173" y="94293"/>
                      <a:pt x="307954" y="93395"/>
                      <a:pt x="274734" y="93395"/>
                    </a:cubicBezTo>
                    <a:cubicBezTo>
                      <a:pt x="241515" y="93395"/>
                      <a:pt x="272041" y="93395"/>
                      <a:pt x="271143" y="95191"/>
                    </a:cubicBezTo>
                    <a:cubicBezTo>
                      <a:pt x="259471" y="105968"/>
                      <a:pt x="249595" y="117642"/>
                      <a:pt x="238821" y="129317"/>
                    </a:cubicBezTo>
                    <a:lnTo>
                      <a:pt x="237025" y="131113"/>
                    </a:lnTo>
                    <a:cubicBezTo>
                      <a:pt x="235230" y="132909"/>
                      <a:pt x="235230" y="135603"/>
                      <a:pt x="237025" y="137399"/>
                    </a:cubicBezTo>
                    <a:cubicBezTo>
                      <a:pt x="237025" y="139195"/>
                      <a:pt x="239719" y="140991"/>
                      <a:pt x="242412" y="140991"/>
                    </a:cubicBezTo>
                    <a:cubicBezTo>
                      <a:pt x="299873" y="140991"/>
                      <a:pt x="363619" y="140991"/>
                      <a:pt x="436342" y="140991"/>
                    </a:cubicBezTo>
                    <a:cubicBezTo>
                      <a:pt x="463277" y="140991"/>
                      <a:pt x="490212" y="140991"/>
                      <a:pt x="517146" y="140991"/>
                    </a:cubicBezTo>
                    <a:lnTo>
                      <a:pt x="544979" y="140991"/>
                    </a:lnTo>
                    <a:cubicBezTo>
                      <a:pt x="600644" y="140991"/>
                      <a:pt x="659900" y="140991"/>
                      <a:pt x="718259" y="140991"/>
                    </a:cubicBezTo>
                    <a:lnTo>
                      <a:pt x="768537" y="140991"/>
                    </a:lnTo>
                    <a:cubicBezTo>
                      <a:pt x="770333" y="140991"/>
                      <a:pt x="772128" y="140093"/>
                      <a:pt x="773924" y="138297"/>
                    </a:cubicBezTo>
                    <a:cubicBezTo>
                      <a:pt x="774822" y="136501"/>
                      <a:pt x="774822" y="134705"/>
                      <a:pt x="773924" y="132909"/>
                    </a:cubicBezTo>
                    <a:lnTo>
                      <a:pt x="757763" y="97885"/>
                    </a:lnTo>
                    <a:cubicBezTo>
                      <a:pt x="757763" y="95191"/>
                      <a:pt x="755070" y="94293"/>
                      <a:pt x="752376" y="94293"/>
                    </a:cubicBezTo>
                    <a:cubicBezTo>
                      <a:pt x="701200" y="96089"/>
                      <a:pt x="646433" y="96987"/>
                      <a:pt x="581790" y="96987"/>
                    </a:cubicBezTo>
                    <a:cubicBezTo>
                      <a:pt x="609622" y="61964"/>
                      <a:pt x="632966" y="30533"/>
                      <a:pt x="654514" y="0"/>
                    </a:cubicBezTo>
                    <a:cubicBezTo>
                      <a:pt x="669776" y="0"/>
                      <a:pt x="685039" y="0"/>
                      <a:pt x="700302" y="0"/>
                    </a:cubicBezTo>
                    <a:cubicBezTo>
                      <a:pt x="747887" y="0"/>
                      <a:pt x="788289" y="0"/>
                      <a:pt x="829589" y="5388"/>
                    </a:cubicBezTo>
                    <a:cubicBezTo>
                      <a:pt x="869991" y="44902"/>
                      <a:pt x="900517" y="89803"/>
                      <a:pt x="933736" y="137399"/>
                    </a:cubicBezTo>
                    <a:cubicBezTo>
                      <a:pt x="940919" y="148175"/>
                      <a:pt x="948102" y="158054"/>
                      <a:pt x="955284" y="167932"/>
                    </a:cubicBezTo>
                    <a:cubicBezTo>
                      <a:pt x="963365" y="178708"/>
                      <a:pt x="972343" y="192179"/>
                      <a:pt x="982219" y="205649"/>
                    </a:cubicBezTo>
                    <a:cubicBezTo>
                      <a:pt x="986708" y="211935"/>
                      <a:pt x="991197" y="219120"/>
                      <a:pt x="995687" y="225406"/>
                    </a:cubicBezTo>
                    <a:close/>
                  </a:path>
                </a:pathLst>
              </a:custGeom>
              <a:solidFill>
                <a:srgbClr val="CE9D75"/>
              </a:solidFill>
              <a:ln w="8074" cap="rnd">
                <a:solidFill>
                  <a:srgbClr val="1D1D1B"/>
                </a:solidFill>
                <a:prstDash val="solid"/>
                <a:round/>
              </a:ln>
            </p:spPr>
            <p:txBody>
              <a:bodyPr rtlCol="0" anchor="ctr"/>
              <a:lstStyle/>
              <a:p>
                <a:endParaRPr lang="en-US"/>
              </a:p>
            </p:txBody>
          </p:sp>
          <p:sp>
            <p:nvSpPr>
              <p:cNvPr id="31" name="Freeform 30">
                <a:extLst>
                  <a:ext uri="{FF2B5EF4-FFF2-40B4-BE49-F238E27FC236}">
                    <a16:creationId xmlns:a16="http://schemas.microsoft.com/office/drawing/2014/main" id="{BD2189AF-744B-6E99-FAF3-115EB1126BEF}"/>
                  </a:ext>
                </a:extLst>
              </p:cNvPr>
              <p:cNvSpPr/>
              <p:nvPr/>
            </p:nvSpPr>
            <p:spPr>
              <a:xfrm>
                <a:off x="8686533" y="2232386"/>
                <a:ext cx="1071132" cy="1366482"/>
              </a:xfrm>
              <a:custGeom>
                <a:avLst/>
                <a:gdLst>
                  <a:gd name="connsiteX0" fmla="*/ 1040251 w 1071132"/>
                  <a:gd name="connsiteY0" fmla="*/ 799824 h 1366482"/>
                  <a:gd name="connsiteX1" fmla="*/ 1018704 w 1071132"/>
                  <a:gd name="connsiteY1" fmla="*/ 769291 h 1366482"/>
                  <a:gd name="connsiteX2" fmla="*/ 991769 w 1071132"/>
                  <a:gd name="connsiteY2" fmla="*/ 731574 h 1366482"/>
                  <a:gd name="connsiteX3" fmla="*/ 971119 w 1071132"/>
                  <a:gd name="connsiteY3" fmla="*/ 701041 h 1366482"/>
                  <a:gd name="connsiteX4" fmla="*/ 864278 w 1071132"/>
                  <a:gd name="connsiteY4" fmla="*/ 566336 h 1366482"/>
                  <a:gd name="connsiteX5" fmla="*/ 861585 w 1071132"/>
                  <a:gd name="connsiteY5" fmla="*/ 564540 h 1366482"/>
                  <a:gd name="connsiteX6" fmla="*/ 728706 w 1071132"/>
                  <a:gd name="connsiteY6" fmla="*/ 559152 h 1366482"/>
                  <a:gd name="connsiteX7" fmla="*/ 690998 w 1071132"/>
                  <a:gd name="connsiteY7" fmla="*/ 559152 h 1366482"/>
                  <a:gd name="connsiteX8" fmla="*/ 743970 w 1071132"/>
                  <a:gd name="connsiteY8" fmla="*/ 479227 h 1366482"/>
                  <a:gd name="connsiteX9" fmla="*/ 743970 w 1071132"/>
                  <a:gd name="connsiteY9" fmla="*/ 472043 h 1366482"/>
                  <a:gd name="connsiteX10" fmla="*/ 552733 w 1071132"/>
                  <a:gd name="connsiteY10" fmla="*/ 299621 h 1366482"/>
                  <a:gd name="connsiteX11" fmla="*/ 542857 w 1071132"/>
                  <a:gd name="connsiteY11" fmla="*/ 291538 h 1366482"/>
                  <a:gd name="connsiteX12" fmla="*/ 538368 w 1071132"/>
                  <a:gd name="connsiteY12" fmla="*/ 290640 h 1366482"/>
                  <a:gd name="connsiteX13" fmla="*/ 534777 w 1071132"/>
                  <a:gd name="connsiteY13" fmla="*/ 293334 h 1366482"/>
                  <a:gd name="connsiteX14" fmla="*/ 340847 w 1071132"/>
                  <a:gd name="connsiteY14" fmla="*/ 569030 h 1366482"/>
                  <a:gd name="connsiteX15" fmla="*/ 207071 w 1071132"/>
                  <a:gd name="connsiteY15" fmla="*/ 574418 h 1366482"/>
                  <a:gd name="connsiteX16" fmla="*/ 202582 w 1071132"/>
                  <a:gd name="connsiteY16" fmla="*/ 576214 h 1366482"/>
                  <a:gd name="connsiteX17" fmla="*/ 12243 w 1071132"/>
                  <a:gd name="connsiteY17" fmla="*/ 793538 h 1366482"/>
                  <a:gd name="connsiteX18" fmla="*/ 7754 w 1071132"/>
                  <a:gd name="connsiteY18" fmla="*/ 798028 h 1366482"/>
                  <a:gd name="connsiteX19" fmla="*/ 2367 w 1071132"/>
                  <a:gd name="connsiteY19" fmla="*/ 803416 h 1366482"/>
                  <a:gd name="connsiteX20" fmla="*/ 572 w 1071132"/>
                  <a:gd name="connsiteY20" fmla="*/ 807009 h 1366482"/>
                  <a:gd name="connsiteX21" fmla="*/ 5061 w 1071132"/>
                  <a:gd name="connsiteY21" fmla="*/ 875259 h 1366482"/>
                  <a:gd name="connsiteX22" fmla="*/ 7754 w 1071132"/>
                  <a:gd name="connsiteY22" fmla="*/ 895914 h 1366482"/>
                  <a:gd name="connsiteX23" fmla="*/ 13141 w 1071132"/>
                  <a:gd name="connsiteY23" fmla="*/ 901302 h 1366482"/>
                  <a:gd name="connsiteX24" fmla="*/ 38280 w 1071132"/>
                  <a:gd name="connsiteY24" fmla="*/ 901302 h 1366482"/>
                  <a:gd name="connsiteX25" fmla="*/ 38280 w 1071132"/>
                  <a:gd name="connsiteY25" fmla="*/ 1349420 h 1366482"/>
                  <a:gd name="connsiteX26" fmla="*/ 43667 w 1071132"/>
                  <a:gd name="connsiteY26" fmla="*/ 1354808 h 1366482"/>
                  <a:gd name="connsiteX27" fmla="*/ 457564 w 1071132"/>
                  <a:gd name="connsiteY27" fmla="*/ 1366482 h 1366482"/>
                  <a:gd name="connsiteX28" fmla="*/ 994462 w 1071132"/>
                  <a:gd name="connsiteY28" fmla="*/ 1347624 h 1366482"/>
                  <a:gd name="connsiteX29" fmla="*/ 999849 w 1071132"/>
                  <a:gd name="connsiteY29" fmla="*/ 1342236 h 1366482"/>
                  <a:gd name="connsiteX30" fmla="*/ 994462 w 1071132"/>
                  <a:gd name="connsiteY30" fmla="*/ 900404 h 1366482"/>
                  <a:gd name="connsiteX31" fmla="*/ 1034864 w 1071132"/>
                  <a:gd name="connsiteY31" fmla="*/ 900404 h 1366482"/>
                  <a:gd name="connsiteX32" fmla="*/ 1040251 w 1071132"/>
                  <a:gd name="connsiteY32" fmla="*/ 895016 h 1366482"/>
                  <a:gd name="connsiteX33" fmla="*/ 1042047 w 1071132"/>
                  <a:gd name="connsiteY33" fmla="*/ 803416 h 1366482"/>
                  <a:gd name="connsiteX34" fmla="*/ 1041149 w 1071132"/>
                  <a:gd name="connsiteY34" fmla="*/ 799824 h 1366482"/>
                  <a:gd name="connsiteX35" fmla="*/ 208867 w 1071132"/>
                  <a:gd name="connsiteY35" fmla="*/ 586093 h 1366482"/>
                  <a:gd name="connsiteX36" fmla="*/ 331868 w 1071132"/>
                  <a:gd name="connsiteY36" fmla="*/ 580705 h 1366482"/>
                  <a:gd name="connsiteX37" fmla="*/ 322890 w 1071132"/>
                  <a:gd name="connsiteY37" fmla="*/ 594175 h 1366482"/>
                  <a:gd name="connsiteX38" fmla="*/ 323788 w 1071132"/>
                  <a:gd name="connsiteY38" fmla="*/ 601359 h 1366482"/>
                  <a:gd name="connsiteX39" fmla="*/ 399205 w 1071132"/>
                  <a:gd name="connsiteY39" fmla="*/ 664222 h 1366482"/>
                  <a:gd name="connsiteX40" fmla="*/ 302240 w 1071132"/>
                  <a:gd name="connsiteY40" fmla="*/ 663323 h 1366482"/>
                  <a:gd name="connsiteX41" fmla="*/ 298649 w 1071132"/>
                  <a:gd name="connsiteY41" fmla="*/ 665119 h 1366482"/>
                  <a:gd name="connsiteX42" fmla="*/ 266327 w 1071132"/>
                  <a:gd name="connsiteY42" fmla="*/ 699245 h 1366482"/>
                  <a:gd name="connsiteX43" fmla="*/ 264532 w 1071132"/>
                  <a:gd name="connsiteY43" fmla="*/ 701041 h 1366482"/>
                  <a:gd name="connsiteX44" fmla="*/ 264532 w 1071132"/>
                  <a:gd name="connsiteY44" fmla="*/ 707327 h 1366482"/>
                  <a:gd name="connsiteX45" fmla="*/ 269919 w 1071132"/>
                  <a:gd name="connsiteY45" fmla="*/ 710919 h 1366482"/>
                  <a:gd name="connsiteX46" fmla="*/ 463848 w 1071132"/>
                  <a:gd name="connsiteY46" fmla="*/ 710919 h 1366482"/>
                  <a:gd name="connsiteX47" fmla="*/ 544653 w 1071132"/>
                  <a:gd name="connsiteY47" fmla="*/ 710919 h 1366482"/>
                  <a:gd name="connsiteX48" fmla="*/ 572485 w 1071132"/>
                  <a:gd name="connsiteY48" fmla="*/ 710919 h 1366482"/>
                  <a:gd name="connsiteX49" fmla="*/ 745765 w 1071132"/>
                  <a:gd name="connsiteY49" fmla="*/ 710919 h 1366482"/>
                  <a:gd name="connsiteX50" fmla="*/ 796043 w 1071132"/>
                  <a:gd name="connsiteY50" fmla="*/ 710919 h 1366482"/>
                  <a:gd name="connsiteX51" fmla="*/ 801430 w 1071132"/>
                  <a:gd name="connsiteY51" fmla="*/ 708225 h 1366482"/>
                  <a:gd name="connsiteX52" fmla="*/ 801430 w 1071132"/>
                  <a:gd name="connsiteY52" fmla="*/ 702837 h 1366482"/>
                  <a:gd name="connsiteX53" fmla="*/ 785270 w 1071132"/>
                  <a:gd name="connsiteY53" fmla="*/ 667814 h 1366482"/>
                  <a:gd name="connsiteX54" fmla="*/ 779883 w 1071132"/>
                  <a:gd name="connsiteY54" fmla="*/ 664222 h 1366482"/>
                  <a:gd name="connsiteX55" fmla="*/ 609296 w 1071132"/>
                  <a:gd name="connsiteY55" fmla="*/ 666916 h 1366482"/>
                  <a:gd name="connsiteX56" fmla="*/ 682020 w 1071132"/>
                  <a:gd name="connsiteY56" fmla="*/ 569928 h 1366482"/>
                  <a:gd name="connsiteX57" fmla="*/ 727809 w 1071132"/>
                  <a:gd name="connsiteY57" fmla="*/ 569928 h 1366482"/>
                  <a:gd name="connsiteX58" fmla="*/ 857095 w 1071132"/>
                  <a:gd name="connsiteY58" fmla="*/ 575316 h 1366482"/>
                  <a:gd name="connsiteX59" fmla="*/ 961243 w 1071132"/>
                  <a:gd name="connsiteY59" fmla="*/ 707327 h 1366482"/>
                  <a:gd name="connsiteX60" fmla="*/ 982791 w 1071132"/>
                  <a:gd name="connsiteY60" fmla="*/ 737860 h 1366482"/>
                  <a:gd name="connsiteX61" fmla="*/ 1009725 w 1071132"/>
                  <a:gd name="connsiteY61" fmla="*/ 775577 h 1366482"/>
                  <a:gd name="connsiteX62" fmla="*/ 1023193 w 1071132"/>
                  <a:gd name="connsiteY62" fmla="*/ 795334 h 1366482"/>
                  <a:gd name="connsiteX63" fmla="*/ 117289 w 1071132"/>
                  <a:gd name="connsiteY63" fmla="*/ 797130 h 1366482"/>
                  <a:gd name="connsiteX64" fmla="*/ 27506 w 1071132"/>
                  <a:gd name="connsiteY64" fmla="*/ 794436 h 1366482"/>
                  <a:gd name="connsiteX65" fmla="*/ 208867 w 1071132"/>
                  <a:gd name="connsiteY65" fmla="*/ 586093 h 1366482"/>
                  <a:gd name="connsiteX66" fmla="*/ 987280 w 1071132"/>
                  <a:gd name="connsiteY66" fmla="*/ 1335949 h 1366482"/>
                  <a:gd name="connsiteX67" fmla="*/ 49054 w 1071132"/>
                  <a:gd name="connsiteY67" fmla="*/ 1344032 h 1366482"/>
                  <a:gd name="connsiteX68" fmla="*/ 49054 w 1071132"/>
                  <a:gd name="connsiteY68" fmla="*/ 901302 h 1366482"/>
                  <a:gd name="connsiteX69" fmla="*/ 403694 w 1071132"/>
                  <a:gd name="connsiteY69" fmla="*/ 903098 h 1366482"/>
                  <a:gd name="connsiteX70" fmla="*/ 980097 w 1071132"/>
                  <a:gd name="connsiteY70" fmla="*/ 900404 h 1366482"/>
                  <a:gd name="connsiteX71" fmla="*/ 986382 w 1071132"/>
                  <a:gd name="connsiteY71" fmla="*/ 1335949 h 1366482"/>
                  <a:gd name="connsiteX72" fmla="*/ 1027682 w 1071132"/>
                  <a:gd name="connsiteY72" fmla="*/ 888729 h 1366482"/>
                  <a:gd name="connsiteX73" fmla="*/ 1019601 w 1071132"/>
                  <a:gd name="connsiteY73" fmla="*/ 888729 h 1366482"/>
                  <a:gd name="connsiteX74" fmla="*/ 46360 w 1071132"/>
                  <a:gd name="connsiteY74" fmla="*/ 889627 h 1366482"/>
                  <a:gd name="connsiteX75" fmla="*/ 43667 w 1071132"/>
                  <a:gd name="connsiteY75" fmla="*/ 888729 h 1366482"/>
                  <a:gd name="connsiteX76" fmla="*/ 40076 w 1071132"/>
                  <a:gd name="connsiteY76" fmla="*/ 889627 h 1366482"/>
                  <a:gd name="connsiteX77" fmla="*/ 17630 w 1071132"/>
                  <a:gd name="connsiteY77" fmla="*/ 889627 h 1366482"/>
                  <a:gd name="connsiteX78" fmla="*/ 15835 w 1071132"/>
                  <a:gd name="connsiteY78" fmla="*/ 874361 h 1366482"/>
                  <a:gd name="connsiteX79" fmla="*/ 11345 w 1071132"/>
                  <a:gd name="connsiteY79" fmla="*/ 810601 h 1366482"/>
                  <a:gd name="connsiteX80" fmla="*/ 15835 w 1071132"/>
                  <a:gd name="connsiteY80" fmla="*/ 806111 h 1366482"/>
                  <a:gd name="connsiteX81" fmla="*/ 116391 w 1071132"/>
                  <a:gd name="connsiteY81" fmla="*/ 809703 h 1366482"/>
                  <a:gd name="connsiteX82" fmla="*/ 539266 w 1071132"/>
                  <a:gd name="connsiteY82" fmla="*/ 815989 h 1366482"/>
                  <a:gd name="connsiteX83" fmla="*/ 1028580 w 1071132"/>
                  <a:gd name="connsiteY83" fmla="*/ 807009 h 1366482"/>
                  <a:gd name="connsiteX84" fmla="*/ 1026784 w 1071132"/>
                  <a:gd name="connsiteY84" fmla="*/ 888729 h 1366482"/>
                  <a:gd name="connsiteX85" fmla="*/ 324686 w 1071132"/>
                  <a:gd name="connsiteY85" fmla="*/ 1007270 h 1366482"/>
                  <a:gd name="connsiteX86" fmla="*/ 321095 w 1071132"/>
                  <a:gd name="connsiteY86" fmla="*/ 1004576 h 1366482"/>
                  <a:gd name="connsiteX87" fmla="*/ 260940 w 1071132"/>
                  <a:gd name="connsiteY87" fmla="*/ 1003678 h 1366482"/>
                  <a:gd name="connsiteX88" fmla="*/ 257349 w 1071132"/>
                  <a:gd name="connsiteY88" fmla="*/ 1003678 h 1366482"/>
                  <a:gd name="connsiteX89" fmla="*/ 251962 w 1071132"/>
                  <a:gd name="connsiteY89" fmla="*/ 1007270 h 1366482"/>
                  <a:gd name="connsiteX90" fmla="*/ 250167 w 1071132"/>
                  <a:gd name="connsiteY90" fmla="*/ 1009964 h 1366482"/>
                  <a:gd name="connsiteX91" fmla="*/ 207969 w 1071132"/>
                  <a:gd name="connsiteY91" fmla="*/ 1113237 h 1366482"/>
                  <a:gd name="connsiteX92" fmla="*/ 186421 w 1071132"/>
                  <a:gd name="connsiteY92" fmla="*/ 1029720 h 1366482"/>
                  <a:gd name="connsiteX93" fmla="*/ 180136 w 1071132"/>
                  <a:gd name="connsiteY93" fmla="*/ 1007270 h 1366482"/>
                  <a:gd name="connsiteX94" fmla="*/ 178341 w 1071132"/>
                  <a:gd name="connsiteY94" fmla="*/ 1004576 h 1366482"/>
                  <a:gd name="connsiteX95" fmla="*/ 137939 w 1071132"/>
                  <a:gd name="connsiteY95" fmla="*/ 993799 h 1366482"/>
                  <a:gd name="connsiteX96" fmla="*/ 117289 w 1071132"/>
                  <a:gd name="connsiteY96" fmla="*/ 995595 h 1366482"/>
                  <a:gd name="connsiteX97" fmla="*/ 113697 w 1071132"/>
                  <a:gd name="connsiteY97" fmla="*/ 1002779 h 1366482"/>
                  <a:gd name="connsiteX98" fmla="*/ 131654 w 1071132"/>
                  <a:gd name="connsiteY98" fmla="*/ 1080010 h 1366482"/>
                  <a:gd name="connsiteX99" fmla="*/ 171158 w 1071132"/>
                  <a:gd name="connsiteY99" fmla="*/ 1235370 h 1366482"/>
                  <a:gd name="connsiteX100" fmla="*/ 176545 w 1071132"/>
                  <a:gd name="connsiteY100" fmla="*/ 1238962 h 1366482"/>
                  <a:gd name="connsiteX101" fmla="*/ 185523 w 1071132"/>
                  <a:gd name="connsiteY101" fmla="*/ 1238962 h 1366482"/>
                  <a:gd name="connsiteX102" fmla="*/ 222334 w 1071132"/>
                  <a:gd name="connsiteY102" fmla="*/ 1238962 h 1366482"/>
                  <a:gd name="connsiteX103" fmla="*/ 225925 w 1071132"/>
                  <a:gd name="connsiteY103" fmla="*/ 1238962 h 1366482"/>
                  <a:gd name="connsiteX104" fmla="*/ 230414 w 1071132"/>
                  <a:gd name="connsiteY104" fmla="*/ 1238962 h 1366482"/>
                  <a:gd name="connsiteX105" fmla="*/ 236699 w 1071132"/>
                  <a:gd name="connsiteY105" fmla="*/ 1235370 h 1366482"/>
                  <a:gd name="connsiteX106" fmla="*/ 236699 w 1071132"/>
                  <a:gd name="connsiteY106" fmla="*/ 1229982 h 1366482"/>
                  <a:gd name="connsiteX107" fmla="*/ 260043 w 1071132"/>
                  <a:gd name="connsiteY107" fmla="*/ 1175202 h 1366482"/>
                  <a:gd name="connsiteX108" fmla="*/ 327379 w 1071132"/>
                  <a:gd name="connsiteY108" fmla="*/ 1009066 h 1366482"/>
                  <a:gd name="connsiteX109" fmla="*/ 327379 w 1071132"/>
                  <a:gd name="connsiteY109" fmla="*/ 1004576 h 1366482"/>
                  <a:gd name="connsiteX110" fmla="*/ 247473 w 1071132"/>
                  <a:gd name="connsiteY110" fmla="*/ 1174304 h 1366482"/>
                  <a:gd name="connsiteX111" fmla="*/ 481805 w 1071132"/>
                  <a:gd name="connsiteY111" fmla="*/ 1116830 h 1366482"/>
                  <a:gd name="connsiteX112" fmla="*/ 448586 w 1071132"/>
                  <a:gd name="connsiteY112" fmla="*/ 1011760 h 1366482"/>
                  <a:gd name="connsiteX113" fmla="*/ 358803 w 1071132"/>
                  <a:gd name="connsiteY113" fmla="*/ 1021638 h 1366482"/>
                  <a:gd name="connsiteX114" fmla="*/ 322890 w 1071132"/>
                  <a:gd name="connsiteY114" fmla="*/ 1098869 h 1366482"/>
                  <a:gd name="connsiteX115" fmla="*/ 340847 w 1071132"/>
                  <a:gd name="connsiteY115" fmla="*/ 1223695 h 1366482"/>
                  <a:gd name="connsiteX116" fmla="*/ 359701 w 1071132"/>
                  <a:gd name="connsiteY116" fmla="*/ 1244350 h 1366482"/>
                  <a:gd name="connsiteX117" fmla="*/ 393818 w 1071132"/>
                  <a:gd name="connsiteY117" fmla="*/ 1255126 h 1366482"/>
                  <a:gd name="connsiteX118" fmla="*/ 459359 w 1071132"/>
                  <a:gd name="connsiteY118" fmla="*/ 1221001 h 1366482"/>
                  <a:gd name="connsiteX119" fmla="*/ 481805 w 1071132"/>
                  <a:gd name="connsiteY119" fmla="*/ 1117728 h 1366482"/>
                  <a:gd name="connsiteX120" fmla="*/ 417162 w 1071132"/>
                  <a:gd name="connsiteY120" fmla="*/ 1153649 h 1366482"/>
                  <a:gd name="connsiteX121" fmla="*/ 406388 w 1071132"/>
                  <a:gd name="connsiteY121" fmla="*/ 1176100 h 1366482"/>
                  <a:gd name="connsiteX122" fmla="*/ 388431 w 1071132"/>
                  <a:gd name="connsiteY122" fmla="*/ 1177896 h 1366482"/>
                  <a:gd name="connsiteX123" fmla="*/ 383044 w 1071132"/>
                  <a:gd name="connsiteY123" fmla="*/ 1166221 h 1366482"/>
                  <a:gd name="connsiteX124" fmla="*/ 387533 w 1071132"/>
                  <a:gd name="connsiteY124" fmla="*/ 1082704 h 1366482"/>
                  <a:gd name="connsiteX125" fmla="*/ 399205 w 1071132"/>
                  <a:gd name="connsiteY125" fmla="*/ 1073724 h 1366482"/>
                  <a:gd name="connsiteX126" fmla="*/ 401001 w 1071132"/>
                  <a:gd name="connsiteY126" fmla="*/ 1073724 h 1366482"/>
                  <a:gd name="connsiteX127" fmla="*/ 419855 w 1071132"/>
                  <a:gd name="connsiteY127" fmla="*/ 1100665 h 1366482"/>
                  <a:gd name="connsiteX128" fmla="*/ 417162 w 1071132"/>
                  <a:gd name="connsiteY128" fmla="*/ 1152751 h 1366482"/>
                  <a:gd name="connsiteX129" fmla="*/ 717933 w 1071132"/>
                  <a:gd name="connsiteY129" fmla="*/ 992901 h 1366482"/>
                  <a:gd name="connsiteX130" fmla="*/ 712546 w 1071132"/>
                  <a:gd name="connsiteY130" fmla="*/ 988411 h 1366482"/>
                  <a:gd name="connsiteX131" fmla="*/ 516820 w 1071132"/>
                  <a:gd name="connsiteY131" fmla="*/ 991105 h 1366482"/>
                  <a:gd name="connsiteX132" fmla="*/ 511433 w 1071132"/>
                  <a:gd name="connsiteY132" fmla="*/ 996493 h 1366482"/>
                  <a:gd name="connsiteX133" fmla="*/ 511433 w 1071132"/>
                  <a:gd name="connsiteY133" fmla="*/ 1003678 h 1366482"/>
                  <a:gd name="connsiteX134" fmla="*/ 507842 w 1071132"/>
                  <a:gd name="connsiteY134" fmla="*/ 1065642 h 1366482"/>
                  <a:gd name="connsiteX135" fmla="*/ 512331 w 1071132"/>
                  <a:gd name="connsiteY135" fmla="*/ 1070132 h 1366482"/>
                  <a:gd name="connsiteX136" fmla="*/ 567098 w 1071132"/>
                  <a:gd name="connsiteY136" fmla="*/ 1075520 h 1366482"/>
                  <a:gd name="connsiteX137" fmla="*/ 576076 w 1071132"/>
                  <a:gd name="connsiteY137" fmla="*/ 1241656 h 1366482"/>
                  <a:gd name="connsiteX138" fmla="*/ 581463 w 1071132"/>
                  <a:gd name="connsiteY138" fmla="*/ 1247044 h 1366482"/>
                  <a:gd name="connsiteX139" fmla="*/ 592237 w 1071132"/>
                  <a:gd name="connsiteY139" fmla="*/ 1247044 h 1366482"/>
                  <a:gd name="connsiteX140" fmla="*/ 614683 w 1071132"/>
                  <a:gd name="connsiteY140" fmla="*/ 1247044 h 1366482"/>
                  <a:gd name="connsiteX141" fmla="*/ 631742 w 1071132"/>
                  <a:gd name="connsiteY141" fmla="*/ 1247044 h 1366482"/>
                  <a:gd name="connsiteX142" fmla="*/ 637129 w 1071132"/>
                  <a:gd name="connsiteY142" fmla="*/ 1241656 h 1366482"/>
                  <a:gd name="connsiteX143" fmla="*/ 638924 w 1071132"/>
                  <a:gd name="connsiteY143" fmla="*/ 1150057 h 1366482"/>
                  <a:gd name="connsiteX144" fmla="*/ 640720 w 1071132"/>
                  <a:gd name="connsiteY144" fmla="*/ 1063846 h 1366482"/>
                  <a:gd name="connsiteX145" fmla="*/ 673042 w 1071132"/>
                  <a:gd name="connsiteY145" fmla="*/ 1063846 h 1366482"/>
                  <a:gd name="connsiteX146" fmla="*/ 711648 w 1071132"/>
                  <a:gd name="connsiteY146" fmla="*/ 1063846 h 1366482"/>
                  <a:gd name="connsiteX147" fmla="*/ 717035 w 1071132"/>
                  <a:gd name="connsiteY147" fmla="*/ 1058457 h 1366482"/>
                  <a:gd name="connsiteX148" fmla="*/ 717035 w 1071132"/>
                  <a:gd name="connsiteY148" fmla="*/ 1056661 h 1366482"/>
                  <a:gd name="connsiteX149" fmla="*/ 718830 w 1071132"/>
                  <a:gd name="connsiteY149" fmla="*/ 993799 h 1366482"/>
                  <a:gd name="connsiteX150" fmla="*/ 626355 w 1071132"/>
                  <a:gd name="connsiteY150" fmla="*/ 1149159 h 1366482"/>
                  <a:gd name="connsiteX151" fmla="*/ 919943 w 1071132"/>
                  <a:gd name="connsiteY151" fmla="*/ 1179692 h 1366482"/>
                  <a:gd name="connsiteX152" fmla="*/ 913658 w 1071132"/>
                  <a:gd name="connsiteY152" fmla="*/ 1175202 h 1366482"/>
                  <a:gd name="connsiteX153" fmla="*/ 839139 w 1071132"/>
                  <a:gd name="connsiteY153" fmla="*/ 1177896 h 1366482"/>
                  <a:gd name="connsiteX154" fmla="*/ 825672 w 1071132"/>
                  <a:gd name="connsiteY154" fmla="*/ 1177896 h 1366482"/>
                  <a:gd name="connsiteX155" fmla="*/ 825672 w 1071132"/>
                  <a:gd name="connsiteY155" fmla="*/ 1165323 h 1366482"/>
                  <a:gd name="connsiteX156" fmla="*/ 825672 w 1071132"/>
                  <a:gd name="connsiteY156" fmla="*/ 1153649 h 1366482"/>
                  <a:gd name="connsiteX157" fmla="*/ 865176 w 1071132"/>
                  <a:gd name="connsiteY157" fmla="*/ 1150057 h 1366482"/>
                  <a:gd name="connsiteX158" fmla="*/ 869665 w 1071132"/>
                  <a:gd name="connsiteY158" fmla="*/ 1144669 h 1366482"/>
                  <a:gd name="connsiteX159" fmla="*/ 869665 w 1071132"/>
                  <a:gd name="connsiteY159" fmla="*/ 1144669 h 1366482"/>
                  <a:gd name="connsiteX160" fmla="*/ 869665 w 1071132"/>
                  <a:gd name="connsiteY160" fmla="*/ 1100665 h 1366482"/>
                  <a:gd name="connsiteX161" fmla="*/ 864278 w 1071132"/>
                  <a:gd name="connsiteY161" fmla="*/ 1096175 h 1366482"/>
                  <a:gd name="connsiteX162" fmla="*/ 850811 w 1071132"/>
                  <a:gd name="connsiteY162" fmla="*/ 1094379 h 1366482"/>
                  <a:gd name="connsiteX163" fmla="*/ 822080 w 1071132"/>
                  <a:gd name="connsiteY163" fmla="*/ 1091685 h 1366482"/>
                  <a:gd name="connsiteX164" fmla="*/ 824774 w 1071132"/>
                  <a:gd name="connsiteY164" fmla="*/ 1072826 h 1366482"/>
                  <a:gd name="connsiteX165" fmla="*/ 824774 w 1071132"/>
                  <a:gd name="connsiteY165" fmla="*/ 1071030 h 1366482"/>
                  <a:gd name="connsiteX166" fmla="*/ 862482 w 1071132"/>
                  <a:gd name="connsiteY166" fmla="*/ 1071030 h 1366482"/>
                  <a:gd name="connsiteX167" fmla="*/ 904680 w 1071132"/>
                  <a:gd name="connsiteY167" fmla="*/ 1071030 h 1366482"/>
                  <a:gd name="connsiteX168" fmla="*/ 910067 w 1071132"/>
                  <a:gd name="connsiteY168" fmla="*/ 1065642 h 1366482"/>
                  <a:gd name="connsiteX169" fmla="*/ 910067 w 1071132"/>
                  <a:gd name="connsiteY169" fmla="*/ 1003678 h 1366482"/>
                  <a:gd name="connsiteX170" fmla="*/ 904680 w 1071132"/>
                  <a:gd name="connsiteY170" fmla="*/ 998289 h 1366482"/>
                  <a:gd name="connsiteX171" fmla="*/ 751152 w 1071132"/>
                  <a:gd name="connsiteY171" fmla="*/ 988411 h 1366482"/>
                  <a:gd name="connsiteX172" fmla="*/ 744867 w 1071132"/>
                  <a:gd name="connsiteY172" fmla="*/ 993799 h 1366482"/>
                  <a:gd name="connsiteX173" fmla="*/ 737685 w 1071132"/>
                  <a:gd name="connsiteY173" fmla="*/ 1231778 h 1366482"/>
                  <a:gd name="connsiteX174" fmla="*/ 743072 w 1071132"/>
                  <a:gd name="connsiteY174" fmla="*/ 1237166 h 1366482"/>
                  <a:gd name="connsiteX175" fmla="*/ 780780 w 1071132"/>
                  <a:gd name="connsiteY175" fmla="*/ 1240758 h 1366482"/>
                  <a:gd name="connsiteX176" fmla="*/ 879541 w 1071132"/>
                  <a:gd name="connsiteY176" fmla="*/ 1247044 h 1366482"/>
                  <a:gd name="connsiteX177" fmla="*/ 917249 w 1071132"/>
                  <a:gd name="connsiteY177" fmla="*/ 1245248 h 1366482"/>
                  <a:gd name="connsiteX178" fmla="*/ 922636 w 1071132"/>
                  <a:gd name="connsiteY178" fmla="*/ 1239860 h 1366482"/>
                  <a:gd name="connsiteX179" fmla="*/ 917249 w 1071132"/>
                  <a:gd name="connsiteY179" fmla="*/ 1179692 h 1366482"/>
                  <a:gd name="connsiteX180" fmla="*/ 510535 w 1071132"/>
                  <a:gd name="connsiteY180" fmla="*/ 196347 h 1366482"/>
                  <a:gd name="connsiteX181" fmla="*/ 360599 w 1071132"/>
                  <a:gd name="connsiteY181" fmla="*/ 16741 h 1366482"/>
                  <a:gd name="connsiteX182" fmla="*/ 352518 w 1071132"/>
                  <a:gd name="connsiteY182" fmla="*/ 16741 h 1366482"/>
                  <a:gd name="connsiteX183" fmla="*/ 334562 w 1071132"/>
                  <a:gd name="connsiteY183" fmla="*/ 30211 h 1366482"/>
                  <a:gd name="connsiteX184" fmla="*/ 205275 w 1071132"/>
                  <a:gd name="connsiteY184" fmla="*/ 139771 h 1366482"/>
                  <a:gd name="connsiteX185" fmla="*/ 205275 w 1071132"/>
                  <a:gd name="connsiteY185" fmla="*/ 147853 h 1366482"/>
                  <a:gd name="connsiteX186" fmla="*/ 355212 w 1071132"/>
                  <a:gd name="connsiteY186" fmla="*/ 336440 h 1366482"/>
                  <a:gd name="connsiteX187" fmla="*/ 358803 w 1071132"/>
                  <a:gd name="connsiteY187" fmla="*/ 339134 h 1366482"/>
                  <a:gd name="connsiteX188" fmla="*/ 358803 w 1071132"/>
                  <a:gd name="connsiteY188" fmla="*/ 339134 h 1366482"/>
                  <a:gd name="connsiteX189" fmla="*/ 362395 w 1071132"/>
                  <a:gd name="connsiteY189" fmla="*/ 337338 h 1366482"/>
                  <a:gd name="connsiteX190" fmla="*/ 435118 w 1071132"/>
                  <a:gd name="connsiteY190" fmla="*/ 271782 h 1366482"/>
                  <a:gd name="connsiteX191" fmla="*/ 507842 w 1071132"/>
                  <a:gd name="connsiteY191" fmla="*/ 206225 h 1366482"/>
                  <a:gd name="connsiteX192" fmla="*/ 509638 w 1071132"/>
                  <a:gd name="connsiteY192" fmla="*/ 198143 h 1366482"/>
                  <a:gd name="connsiteX193" fmla="*/ 341745 w 1071132"/>
                  <a:gd name="connsiteY193" fmla="*/ 39191 h 1366482"/>
                  <a:gd name="connsiteX194" fmla="*/ 735889 w 1071132"/>
                  <a:gd name="connsiteY194" fmla="*/ 55356 h 1366482"/>
                  <a:gd name="connsiteX195" fmla="*/ 712546 w 1071132"/>
                  <a:gd name="connsiteY195" fmla="*/ 40089 h 1366482"/>
                  <a:gd name="connsiteX196" fmla="*/ 691896 w 1071132"/>
                  <a:gd name="connsiteY196" fmla="*/ 26619 h 1366482"/>
                  <a:gd name="connsiteX197" fmla="*/ 616479 w 1071132"/>
                  <a:gd name="connsiteY197" fmla="*/ 3270 h 1366482"/>
                  <a:gd name="connsiteX198" fmla="*/ 538368 w 1071132"/>
                  <a:gd name="connsiteY198" fmla="*/ 71521 h 1366482"/>
                  <a:gd name="connsiteX199" fmla="*/ 521309 w 1071132"/>
                  <a:gd name="connsiteY199" fmla="*/ 95767 h 1366482"/>
                  <a:gd name="connsiteX200" fmla="*/ 505148 w 1071132"/>
                  <a:gd name="connsiteY200" fmla="*/ 119116 h 1366482"/>
                  <a:gd name="connsiteX201" fmla="*/ 504251 w 1071132"/>
                  <a:gd name="connsiteY201" fmla="*/ 123606 h 1366482"/>
                  <a:gd name="connsiteX202" fmla="*/ 506046 w 1071132"/>
                  <a:gd name="connsiteY202" fmla="*/ 127198 h 1366482"/>
                  <a:gd name="connsiteX203" fmla="*/ 600318 w 1071132"/>
                  <a:gd name="connsiteY203" fmla="*/ 201735 h 1366482"/>
                  <a:gd name="connsiteX204" fmla="*/ 603909 w 1071132"/>
                  <a:gd name="connsiteY204" fmla="*/ 202633 h 1366482"/>
                  <a:gd name="connsiteX205" fmla="*/ 603909 w 1071132"/>
                  <a:gd name="connsiteY205" fmla="*/ 202633 h 1366482"/>
                  <a:gd name="connsiteX206" fmla="*/ 607500 w 1071132"/>
                  <a:gd name="connsiteY206" fmla="*/ 199939 h 1366482"/>
                  <a:gd name="connsiteX207" fmla="*/ 633537 w 1071132"/>
                  <a:gd name="connsiteY207" fmla="*/ 165814 h 1366482"/>
                  <a:gd name="connsiteX208" fmla="*/ 659574 w 1071132"/>
                  <a:gd name="connsiteY208" fmla="*/ 130791 h 1366482"/>
                  <a:gd name="connsiteX209" fmla="*/ 667655 w 1071132"/>
                  <a:gd name="connsiteY209" fmla="*/ 120014 h 1366482"/>
                  <a:gd name="connsiteX210" fmla="*/ 669450 w 1071132"/>
                  <a:gd name="connsiteY210" fmla="*/ 120014 h 1366482"/>
                  <a:gd name="connsiteX211" fmla="*/ 763722 w 1071132"/>
                  <a:gd name="connsiteY211" fmla="*/ 130791 h 1366482"/>
                  <a:gd name="connsiteX212" fmla="*/ 768211 w 1071132"/>
                  <a:gd name="connsiteY212" fmla="*/ 128995 h 1366482"/>
                  <a:gd name="connsiteX213" fmla="*/ 770006 w 1071132"/>
                  <a:gd name="connsiteY213" fmla="*/ 124504 h 1366482"/>
                  <a:gd name="connsiteX214" fmla="*/ 735889 w 1071132"/>
                  <a:gd name="connsiteY214" fmla="*/ 53560 h 1366482"/>
                  <a:gd name="connsiteX215" fmla="*/ 651494 w 1071132"/>
                  <a:gd name="connsiteY215" fmla="*/ 124504 h 1366482"/>
                  <a:gd name="connsiteX216" fmla="*/ 625457 w 1071132"/>
                  <a:gd name="connsiteY216" fmla="*/ 158630 h 1366482"/>
                  <a:gd name="connsiteX217" fmla="*/ 603011 w 1071132"/>
                  <a:gd name="connsiteY217" fmla="*/ 188265 h 1366482"/>
                  <a:gd name="connsiteX218" fmla="*/ 518616 w 1071132"/>
                  <a:gd name="connsiteY218" fmla="*/ 120912 h 1366482"/>
                  <a:gd name="connsiteX219" fmla="*/ 532083 w 1071132"/>
                  <a:gd name="connsiteY219" fmla="*/ 101156 h 1366482"/>
                  <a:gd name="connsiteX220" fmla="*/ 548244 w 1071132"/>
                  <a:gd name="connsiteY220" fmla="*/ 77807 h 1366482"/>
                  <a:gd name="connsiteX221" fmla="*/ 621866 w 1071132"/>
                  <a:gd name="connsiteY221" fmla="*/ 13148 h 1366482"/>
                  <a:gd name="connsiteX222" fmla="*/ 686509 w 1071132"/>
                  <a:gd name="connsiteY222" fmla="*/ 34701 h 1366482"/>
                  <a:gd name="connsiteX223" fmla="*/ 708057 w 1071132"/>
                  <a:gd name="connsiteY223" fmla="*/ 48172 h 1366482"/>
                  <a:gd name="connsiteX224" fmla="*/ 728706 w 1071132"/>
                  <a:gd name="connsiteY224" fmla="*/ 60744 h 1366482"/>
                  <a:gd name="connsiteX225" fmla="*/ 696385 w 1071132"/>
                  <a:gd name="connsiteY225" fmla="*/ 74215 h 1366482"/>
                  <a:gd name="connsiteX226" fmla="*/ 652391 w 1071132"/>
                  <a:gd name="connsiteY226" fmla="*/ 121810 h 1366482"/>
                  <a:gd name="connsiteX227" fmla="*/ 676633 w 1071132"/>
                  <a:gd name="connsiteY227" fmla="*/ 111034 h 1366482"/>
                  <a:gd name="connsiteX228" fmla="*/ 701772 w 1071132"/>
                  <a:gd name="connsiteY228" fmla="*/ 86787 h 1366482"/>
                  <a:gd name="connsiteX229" fmla="*/ 730502 w 1071132"/>
                  <a:gd name="connsiteY229" fmla="*/ 75113 h 1366482"/>
                  <a:gd name="connsiteX230" fmla="*/ 735889 w 1071132"/>
                  <a:gd name="connsiteY230" fmla="*/ 70622 h 1366482"/>
                  <a:gd name="connsiteX231" fmla="*/ 759232 w 1071132"/>
                  <a:gd name="connsiteY231" fmla="*/ 120912 h 1366482"/>
                  <a:gd name="connsiteX232" fmla="*/ 677531 w 1071132"/>
                  <a:gd name="connsiteY232" fmla="*/ 111034 h 1366482"/>
                  <a:gd name="connsiteX233" fmla="*/ 823876 w 1071132"/>
                  <a:gd name="connsiteY233" fmla="*/ 215206 h 1366482"/>
                  <a:gd name="connsiteX234" fmla="*/ 819387 w 1071132"/>
                  <a:gd name="connsiteY234" fmla="*/ 210715 h 1366482"/>
                  <a:gd name="connsiteX235" fmla="*/ 712546 w 1071132"/>
                  <a:gd name="connsiteY235" fmla="*/ 208021 h 1366482"/>
                  <a:gd name="connsiteX236" fmla="*/ 708057 w 1071132"/>
                  <a:gd name="connsiteY236" fmla="*/ 210715 h 1366482"/>
                  <a:gd name="connsiteX237" fmla="*/ 708057 w 1071132"/>
                  <a:gd name="connsiteY237" fmla="*/ 216104 h 1366482"/>
                  <a:gd name="connsiteX238" fmla="*/ 743072 w 1071132"/>
                  <a:gd name="connsiteY238" fmla="*/ 344522 h 1366482"/>
                  <a:gd name="connsiteX239" fmla="*/ 748459 w 1071132"/>
                  <a:gd name="connsiteY239" fmla="*/ 349012 h 1366482"/>
                  <a:gd name="connsiteX240" fmla="*/ 792452 w 1071132"/>
                  <a:gd name="connsiteY240" fmla="*/ 345420 h 1366482"/>
                  <a:gd name="connsiteX241" fmla="*/ 835547 w 1071132"/>
                  <a:gd name="connsiteY241" fmla="*/ 341828 h 1366482"/>
                  <a:gd name="connsiteX242" fmla="*/ 840934 w 1071132"/>
                  <a:gd name="connsiteY242" fmla="*/ 336440 h 1366482"/>
                  <a:gd name="connsiteX243" fmla="*/ 822978 w 1071132"/>
                  <a:gd name="connsiteY243" fmla="*/ 215206 h 1366482"/>
                  <a:gd name="connsiteX244" fmla="*/ 1066288 w 1071132"/>
                  <a:gd name="connsiteY244" fmla="*/ 173896 h 1366482"/>
                  <a:gd name="connsiteX245" fmla="*/ 1044740 w 1071132"/>
                  <a:gd name="connsiteY245" fmla="*/ 157732 h 1366482"/>
                  <a:gd name="connsiteX246" fmla="*/ 1022295 w 1071132"/>
                  <a:gd name="connsiteY246" fmla="*/ 140669 h 1366482"/>
                  <a:gd name="connsiteX247" fmla="*/ 1017806 w 1071132"/>
                  <a:gd name="connsiteY247" fmla="*/ 139771 h 1366482"/>
                  <a:gd name="connsiteX248" fmla="*/ 1014215 w 1071132"/>
                  <a:gd name="connsiteY248" fmla="*/ 142465 h 1366482"/>
                  <a:gd name="connsiteX249" fmla="*/ 995360 w 1071132"/>
                  <a:gd name="connsiteY249" fmla="*/ 172100 h 1366482"/>
                  <a:gd name="connsiteX250" fmla="*/ 979199 w 1071132"/>
                  <a:gd name="connsiteY250" fmla="*/ 198143 h 1366482"/>
                  <a:gd name="connsiteX251" fmla="*/ 945082 w 1071132"/>
                  <a:gd name="connsiteY251" fmla="*/ 188265 h 1366482"/>
                  <a:gd name="connsiteX252" fmla="*/ 938797 w 1071132"/>
                  <a:gd name="connsiteY252" fmla="*/ 191857 h 1366482"/>
                  <a:gd name="connsiteX253" fmla="*/ 907373 w 1071132"/>
                  <a:gd name="connsiteY253" fmla="*/ 286150 h 1366482"/>
                  <a:gd name="connsiteX254" fmla="*/ 910067 w 1071132"/>
                  <a:gd name="connsiteY254" fmla="*/ 292436 h 1366482"/>
                  <a:gd name="connsiteX255" fmla="*/ 912760 w 1071132"/>
                  <a:gd name="connsiteY255" fmla="*/ 292436 h 1366482"/>
                  <a:gd name="connsiteX256" fmla="*/ 916352 w 1071132"/>
                  <a:gd name="connsiteY256" fmla="*/ 290640 h 1366482"/>
                  <a:gd name="connsiteX257" fmla="*/ 940593 w 1071132"/>
                  <a:gd name="connsiteY257" fmla="*/ 270884 h 1366482"/>
                  <a:gd name="connsiteX258" fmla="*/ 963038 w 1071132"/>
                  <a:gd name="connsiteY258" fmla="*/ 252923 h 1366482"/>
                  <a:gd name="connsiteX259" fmla="*/ 984586 w 1071132"/>
                  <a:gd name="connsiteY259" fmla="*/ 267291 h 1366482"/>
                  <a:gd name="connsiteX260" fmla="*/ 989075 w 1071132"/>
                  <a:gd name="connsiteY260" fmla="*/ 269088 h 1366482"/>
                  <a:gd name="connsiteX261" fmla="*/ 993564 w 1071132"/>
                  <a:gd name="connsiteY261" fmla="*/ 267291 h 1366482"/>
                  <a:gd name="connsiteX262" fmla="*/ 1066288 w 1071132"/>
                  <a:gd name="connsiteY262" fmla="*/ 186469 h 1366482"/>
                  <a:gd name="connsiteX263" fmla="*/ 1070777 w 1071132"/>
                  <a:gd name="connsiteY263" fmla="*/ 182876 h 1366482"/>
                  <a:gd name="connsiteX264" fmla="*/ 1068084 w 1071132"/>
                  <a:gd name="connsiteY264" fmla="*/ 173896 h 1366482"/>
                  <a:gd name="connsiteX265" fmla="*/ 988177 w 1071132"/>
                  <a:gd name="connsiteY265" fmla="*/ 255617 h 1366482"/>
                  <a:gd name="connsiteX266" fmla="*/ 963038 w 1071132"/>
                  <a:gd name="connsiteY266" fmla="*/ 241248 h 1366482"/>
                  <a:gd name="connsiteX267" fmla="*/ 956754 w 1071132"/>
                  <a:gd name="connsiteY267" fmla="*/ 241248 h 1366482"/>
                  <a:gd name="connsiteX268" fmla="*/ 932513 w 1071132"/>
                  <a:gd name="connsiteY268" fmla="*/ 261005 h 1366482"/>
                  <a:gd name="connsiteX269" fmla="*/ 921739 w 1071132"/>
                  <a:gd name="connsiteY269" fmla="*/ 269088 h 1366482"/>
                  <a:gd name="connsiteX270" fmla="*/ 945980 w 1071132"/>
                  <a:gd name="connsiteY270" fmla="*/ 199041 h 1366482"/>
                  <a:gd name="connsiteX271" fmla="*/ 977404 w 1071132"/>
                  <a:gd name="connsiteY271" fmla="*/ 208919 h 1366482"/>
                  <a:gd name="connsiteX272" fmla="*/ 984586 w 1071132"/>
                  <a:gd name="connsiteY272" fmla="*/ 207123 h 1366482"/>
                  <a:gd name="connsiteX273" fmla="*/ 1003441 w 1071132"/>
                  <a:gd name="connsiteY273" fmla="*/ 177488 h 1366482"/>
                  <a:gd name="connsiteX274" fmla="*/ 1019601 w 1071132"/>
                  <a:gd name="connsiteY274" fmla="*/ 153241 h 1366482"/>
                  <a:gd name="connsiteX275" fmla="*/ 1036660 w 1071132"/>
                  <a:gd name="connsiteY275" fmla="*/ 166712 h 1366482"/>
                  <a:gd name="connsiteX276" fmla="*/ 1054617 w 1071132"/>
                  <a:gd name="connsiteY276" fmla="*/ 180182 h 1366482"/>
                  <a:gd name="connsiteX277" fmla="*/ 987280 w 1071132"/>
                  <a:gd name="connsiteY277" fmla="*/ 255617 h 1366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Lst>
                <a:rect l="l" t="t" r="r" b="b"/>
                <a:pathLst>
                  <a:path w="1071132" h="1366482">
                    <a:moveTo>
                      <a:pt x="1040251" y="799824"/>
                    </a:moveTo>
                    <a:cubicBezTo>
                      <a:pt x="1033967" y="790844"/>
                      <a:pt x="1026784" y="780068"/>
                      <a:pt x="1018704" y="769291"/>
                    </a:cubicBezTo>
                    <a:cubicBezTo>
                      <a:pt x="1008828" y="755821"/>
                      <a:pt x="999849" y="742350"/>
                      <a:pt x="991769" y="731574"/>
                    </a:cubicBezTo>
                    <a:cubicBezTo>
                      <a:pt x="984586" y="720798"/>
                      <a:pt x="977404" y="710919"/>
                      <a:pt x="971119" y="701041"/>
                    </a:cubicBezTo>
                    <a:cubicBezTo>
                      <a:pt x="939695" y="654343"/>
                      <a:pt x="906476" y="606747"/>
                      <a:pt x="864278" y="566336"/>
                    </a:cubicBezTo>
                    <a:cubicBezTo>
                      <a:pt x="864278" y="566336"/>
                      <a:pt x="862482" y="564540"/>
                      <a:pt x="861585" y="564540"/>
                    </a:cubicBezTo>
                    <a:cubicBezTo>
                      <a:pt x="815795" y="558254"/>
                      <a:pt x="767313" y="559152"/>
                      <a:pt x="728706" y="559152"/>
                    </a:cubicBezTo>
                    <a:cubicBezTo>
                      <a:pt x="716137" y="559152"/>
                      <a:pt x="703568" y="559152"/>
                      <a:pt x="690998" y="559152"/>
                    </a:cubicBezTo>
                    <a:cubicBezTo>
                      <a:pt x="709852" y="532211"/>
                      <a:pt x="726911" y="506168"/>
                      <a:pt x="743970" y="479227"/>
                    </a:cubicBezTo>
                    <a:cubicBezTo>
                      <a:pt x="744867" y="477431"/>
                      <a:pt x="744867" y="473839"/>
                      <a:pt x="743970" y="472043"/>
                    </a:cubicBezTo>
                    <a:cubicBezTo>
                      <a:pt x="688304" y="405588"/>
                      <a:pt x="620070" y="351706"/>
                      <a:pt x="552733" y="299621"/>
                    </a:cubicBezTo>
                    <a:lnTo>
                      <a:pt x="542857" y="291538"/>
                    </a:lnTo>
                    <a:cubicBezTo>
                      <a:pt x="541959" y="291538"/>
                      <a:pt x="540164" y="290640"/>
                      <a:pt x="538368" y="290640"/>
                    </a:cubicBezTo>
                    <a:cubicBezTo>
                      <a:pt x="536572" y="290640"/>
                      <a:pt x="535674" y="291538"/>
                      <a:pt x="534777" y="293334"/>
                    </a:cubicBezTo>
                    <a:cubicBezTo>
                      <a:pt x="466542" y="382240"/>
                      <a:pt x="401001" y="474737"/>
                      <a:pt x="340847" y="569030"/>
                    </a:cubicBezTo>
                    <a:cubicBezTo>
                      <a:pt x="299547" y="570826"/>
                      <a:pt x="255553" y="572622"/>
                      <a:pt x="207071" y="574418"/>
                    </a:cubicBezTo>
                    <a:cubicBezTo>
                      <a:pt x="205275" y="574418"/>
                      <a:pt x="204377" y="574418"/>
                      <a:pt x="202582" y="576214"/>
                    </a:cubicBezTo>
                    <a:cubicBezTo>
                      <a:pt x="146019" y="645363"/>
                      <a:pt x="79580" y="725288"/>
                      <a:pt x="12243" y="793538"/>
                    </a:cubicBezTo>
                    <a:cubicBezTo>
                      <a:pt x="10448" y="793538"/>
                      <a:pt x="8652" y="795334"/>
                      <a:pt x="7754" y="798028"/>
                    </a:cubicBezTo>
                    <a:cubicBezTo>
                      <a:pt x="5958" y="799824"/>
                      <a:pt x="4163" y="801620"/>
                      <a:pt x="2367" y="803416"/>
                    </a:cubicBezTo>
                    <a:cubicBezTo>
                      <a:pt x="2367" y="803416"/>
                      <a:pt x="572" y="806111"/>
                      <a:pt x="572" y="807009"/>
                    </a:cubicBezTo>
                    <a:cubicBezTo>
                      <a:pt x="-1224" y="830357"/>
                      <a:pt x="1469" y="851910"/>
                      <a:pt x="5061" y="875259"/>
                    </a:cubicBezTo>
                    <a:cubicBezTo>
                      <a:pt x="5061" y="881545"/>
                      <a:pt x="6856" y="888729"/>
                      <a:pt x="7754" y="895914"/>
                    </a:cubicBezTo>
                    <a:cubicBezTo>
                      <a:pt x="7754" y="898608"/>
                      <a:pt x="10448" y="901302"/>
                      <a:pt x="13141" y="901302"/>
                    </a:cubicBezTo>
                    <a:cubicBezTo>
                      <a:pt x="21222" y="901302"/>
                      <a:pt x="30200" y="901302"/>
                      <a:pt x="38280" y="901302"/>
                    </a:cubicBezTo>
                    <a:cubicBezTo>
                      <a:pt x="32893" y="1049477"/>
                      <a:pt x="35587" y="1202143"/>
                      <a:pt x="38280" y="1349420"/>
                    </a:cubicBezTo>
                    <a:cubicBezTo>
                      <a:pt x="38280" y="1352114"/>
                      <a:pt x="40974" y="1354808"/>
                      <a:pt x="43667" y="1354808"/>
                    </a:cubicBezTo>
                    <a:cubicBezTo>
                      <a:pt x="181034" y="1362890"/>
                      <a:pt x="319299" y="1366482"/>
                      <a:pt x="457564" y="1366482"/>
                    </a:cubicBezTo>
                    <a:cubicBezTo>
                      <a:pt x="595829" y="1366482"/>
                      <a:pt x="815795" y="1360196"/>
                      <a:pt x="994462" y="1347624"/>
                    </a:cubicBezTo>
                    <a:cubicBezTo>
                      <a:pt x="997156" y="1347624"/>
                      <a:pt x="999849" y="1344930"/>
                      <a:pt x="999849" y="1342236"/>
                    </a:cubicBezTo>
                    <a:cubicBezTo>
                      <a:pt x="1006134" y="1176100"/>
                      <a:pt x="1004338" y="1031516"/>
                      <a:pt x="994462" y="900404"/>
                    </a:cubicBezTo>
                    <a:lnTo>
                      <a:pt x="1034864" y="900404"/>
                    </a:lnTo>
                    <a:cubicBezTo>
                      <a:pt x="1037558" y="900404"/>
                      <a:pt x="1040251" y="897710"/>
                      <a:pt x="1040251" y="895016"/>
                    </a:cubicBezTo>
                    <a:lnTo>
                      <a:pt x="1042047" y="803416"/>
                    </a:lnTo>
                    <a:cubicBezTo>
                      <a:pt x="1042047" y="801620"/>
                      <a:pt x="1042047" y="800722"/>
                      <a:pt x="1041149" y="799824"/>
                    </a:cubicBezTo>
                    <a:close/>
                    <a:moveTo>
                      <a:pt x="208867" y="586093"/>
                    </a:moveTo>
                    <a:cubicBezTo>
                      <a:pt x="252860" y="584297"/>
                      <a:pt x="293262" y="582501"/>
                      <a:pt x="331868" y="580705"/>
                    </a:cubicBezTo>
                    <a:cubicBezTo>
                      <a:pt x="329175" y="585195"/>
                      <a:pt x="326482" y="589685"/>
                      <a:pt x="322890" y="594175"/>
                    </a:cubicBezTo>
                    <a:cubicBezTo>
                      <a:pt x="319299" y="598665"/>
                      <a:pt x="321992" y="599563"/>
                      <a:pt x="323788" y="601359"/>
                    </a:cubicBezTo>
                    <a:cubicBezTo>
                      <a:pt x="348029" y="622912"/>
                      <a:pt x="373168" y="644465"/>
                      <a:pt x="399205" y="664222"/>
                    </a:cubicBezTo>
                    <a:cubicBezTo>
                      <a:pt x="368679" y="664222"/>
                      <a:pt x="335460" y="663323"/>
                      <a:pt x="302240" y="663323"/>
                    </a:cubicBezTo>
                    <a:cubicBezTo>
                      <a:pt x="269021" y="663323"/>
                      <a:pt x="299547" y="663323"/>
                      <a:pt x="298649" y="665119"/>
                    </a:cubicBezTo>
                    <a:cubicBezTo>
                      <a:pt x="286977" y="675896"/>
                      <a:pt x="277101" y="687570"/>
                      <a:pt x="266327" y="699245"/>
                    </a:cubicBezTo>
                    <a:lnTo>
                      <a:pt x="264532" y="701041"/>
                    </a:lnTo>
                    <a:cubicBezTo>
                      <a:pt x="262736" y="702837"/>
                      <a:pt x="262736" y="705531"/>
                      <a:pt x="264532" y="707327"/>
                    </a:cubicBezTo>
                    <a:cubicBezTo>
                      <a:pt x="264532" y="709123"/>
                      <a:pt x="267225" y="710919"/>
                      <a:pt x="269919" y="710919"/>
                    </a:cubicBezTo>
                    <a:cubicBezTo>
                      <a:pt x="327379" y="710919"/>
                      <a:pt x="391125" y="710919"/>
                      <a:pt x="463848" y="710919"/>
                    </a:cubicBezTo>
                    <a:cubicBezTo>
                      <a:pt x="490783" y="710919"/>
                      <a:pt x="517718" y="710919"/>
                      <a:pt x="544653" y="710919"/>
                    </a:cubicBezTo>
                    <a:lnTo>
                      <a:pt x="572485" y="710919"/>
                    </a:lnTo>
                    <a:cubicBezTo>
                      <a:pt x="628150" y="710919"/>
                      <a:pt x="687407" y="710919"/>
                      <a:pt x="745765" y="710919"/>
                    </a:cubicBezTo>
                    <a:lnTo>
                      <a:pt x="796043" y="710919"/>
                    </a:lnTo>
                    <a:cubicBezTo>
                      <a:pt x="797839" y="710919"/>
                      <a:pt x="799634" y="710021"/>
                      <a:pt x="801430" y="708225"/>
                    </a:cubicBezTo>
                    <a:cubicBezTo>
                      <a:pt x="802328" y="706429"/>
                      <a:pt x="802328" y="704633"/>
                      <a:pt x="801430" y="702837"/>
                    </a:cubicBezTo>
                    <a:lnTo>
                      <a:pt x="785270" y="667814"/>
                    </a:lnTo>
                    <a:cubicBezTo>
                      <a:pt x="785270" y="665119"/>
                      <a:pt x="782576" y="664222"/>
                      <a:pt x="779883" y="664222"/>
                    </a:cubicBezTo>
                    <a:cubicBezTo>
                      <a:pt x="728706" y="666018"/>
                      <a:pt x="673939" y="666916"/>
                      <a:pt x="609296" y="666916"/>
                    </a:cubicBezTo>
                    <a:cubicBezTo>
                      <a:pt x="637129" y="631892"/>
                      <a:pt x="660472" y="600461"/>
                      <a:pt x="682020" y="569928"/>
                    </a:cubicBezTo>
                    <a:cubicBezTo>
                      <a:pt x="697283" y="569928"/>
                      <a:pt x="712546" y="569928"/>
                      <a:pt x="727809" y="569928"/>
                    </a:cubicBezTo>
                    <a:cubicBezTo>
                      <a:pt x="775393" y="569928"/>
                      <a:pt x="815795" y="569928"/>
                      <a:pt x="857095" y="575316"/>
                    </a:cubicBezTo>
                    <a:cubicBezTo>
                      <a:pt x="897497" y="614830"/>
                      <a:pt x="928023" y="659731"/>
                      <a:pt x="961243" y="707327"/>
                    </a:cubicBezTo>
                    <a:cubicBezTo>
                      <a:pt x="968425" y="718103"/>
                      <a:pt x="975608" y="727982"/>
                      <a:pt x="982791" y="737860"/>
                    </a:cubicBezTo>
                    <a:cubicBezTo>
                      <a:pt x="990871" y="748636"/>
                      <a:pt x="999849" y="762107"/>
                      <a:pt x="1009725" y="775577"/>
                    </a:cubicBezTo>
                    <a:cubicBezTo>
                      <a:pt x="1015112" y="782762"/>
                      <a:pt x="1019601" y="789048"/>
                      <a:pt x="1023193" y="795334"/>
                    </a:cubicBezTo>
                    <a:cubicBezTo>
                      <a:pt x="722422" y="806111"/>
                      <a:pt x="418060" y="807009"/>
                      <a:pt x="117289" y="797130"/>
                    </a:cubicBezTo>
                    <a:cubicBezTo>
                      <a:pt x="87660" y="797130"/>
                      <a:pt x="57134" y="795334"/>
                      <a:pt x="27506" y="794436"/>
                    </a:cubicBezTo>
                    <a:cubicBezTo>
                      <a:pt x="91252" y="727982"/>
                      <a:pt x="154099" y="652547"/>
                      <a:pt x="208867" y="586093"/>
                    </a:cubicBezTo>
                    <a:close/>
                    <a:moveTo>
                      <a:pt x="987280" y="1335949"/>
                    </a:moveTo>
                    <a:cubicBezTo>
                      <a:pt x="676633" y="1358400"/>
                      <a:pt x="360599" y="1360196"/>
                      <a:pt x="49054" y="1344032"/>
                    </a:cubicBezTo>
                    <a:cubicBezTo>
                      <a:pt x="46360" y="1197652"/>
                      <a:pt x="43667" y="1047681"/>
                      <a:pt x="49054" y="901302"/>
                    </a:cubicBezTo>
                    <a:cubicBezTo>
                      <a:pt x="166669" y="902200"/>
                      <a:pt x="285182" y="903098"/>
                      <a:pt x="403694" y="903098"/>
                    </a:cubicBezTo>
                    <a:cubicBezTo>
                      <a:pt x="596726" y="903098"/>
                      <a:pt x="790656" y="902200"/>
                      <a:pt x="980097" y="900404"/>
                    </a:cubicBezTo>
                    <a:cubicBezTo>
                      <a:pt x="989973" y="1029720"/>
                      <a:pt x="991769" y="1172507"/>
                      <a:pt x="986382" y="1335949"/>
                    </a:cubicBezTo>
                    <a:close/>
                    <a:moveTo>
                      <a:pt x="1027682" y="888729"/>
                    </a:moveTo>
                    <a:lnTo>
                      <a:pt x="1019601" y="888729"/>
                    </a:lnTo>
                    <a:cubicBezTo>
                      <a:pt x="699976" y="891424"/>
                      <a:pt x="369577" y="893220"/>
                      <a:pt x="46360" y="889627"/>
                    </a:cubicBezTo>
                    <a:cubicBezTo>
                      <a:pt x="46360" y="889627"/>
                      <a:pt x="44565" y="888729"/>
                      <a:pt x="43667" y="888729"/>
                    </a:cubicBezTo>
                    <a:cubicBezTo>
                      <a:pt x="42769" y="888729"/>
                      <a:pt x="40974" y="888729"/>
                      <a:pt x="40076" y="889627"/>
                    </a:cubicBezTo>
                    <a:cubicBezTo>
                      <a:pt x="31995" y="889627"/>
                      <a:pt x="24813" y="889627"/>
                      <a:pt x="17630" y="889627"/>
                    </a:cubicBezTo>
                    <a:cubicBezTo>
                      <a:pt x="17630" y="884239"/>
                      <a:pt x="16732" y="878851"/>
                      <a:pt x="15835" y="874361"/>
                    </a:cubicBezTo>
                    <a:cubicBezTo>
                      <a:pt x="13141" y="852808"/>
                      <a:pt x="10448" y="832153"/>
                      <a:pt x="11345" y="810601"/>
                    </a:cubicBezTo>
                    <a:cubicBezTo>
                      <a:pt x="13141" y="808805"/>
                      <a:pt x="14039" y="807907"/>
                      <a:pt x="15835" y="806111"/>
                    </a:cubicBezTo>
                    <a:cubicBezTo>
                      <a:pt x="49054" y="807009"/>
                      <a:pt x="83171" y="808805"/>
                      <a:pt x="116391" y="809703"/>
                    </a:cubicBezTo>
                    <a:cubicBezTo>
                      <a:pt x="256451" y="814193"/>
                      <a:pt x="398307" y="815989"/>
                      <a:pt x="539266" y="815989"/>
                    </a:cubicBezTo>
                    <a:cubicBezTo>
                      <a:pt x="680224" y="815989"/>
                      <a:pt x="866074" y="813295"/>
                      <a:pt x="1028580" y="807009"/>
                    </a:cubicBezTo>
                    <a:lnTo>
                      <a:pt x="1026784" y="888729"/>
                    </a:lnTo>
                    <a:close/>
                    <a:moveTo>
                      <a:pt x="324686" y="1007270"/>
                    </a:moveTo>
                    <a:cubicBezTo>
                      <a:pt x="324686" y="1005474"/>
                      <a:pt x="321992" y="1004576"/>
                      <a:pt x="321095" y="1004576"/>
                    </a:cubicBezTo>
                    <a:cubicBezTo>
                      <a:pt x="300445" y="1000085"/>
                      <a:pt x="281590" y="1001881"/>
                      <a:pt x="260940" y="1003678"/>
                    </a:cubicBezTo>
                    <a:lnTo>
                      <a:pt x="257349" y="1003678"/>
                    </a:lnTo>
                    <a:cubicBezTo>
                      <a:pt x="255553" y="1003678"/>
                      <a:pt x="253758" y="1005474"/>
                      <a:pt x="251962" y="1007270"/>
                    </a:cubicBezTo>
                    <a:lnTo>
                      <a:pt x="250167" y="1009964"/>
                    </a:lnTo>
                    <a:cubicBezTo>
                      <a:pt x="234903" y="1044987"/>
                      <a:pt x="220538" y="1078214"/>
                      <a:pt x="207969" y="1113237"/>
                    </a:cubicBezTo>
                    <a:lnTo>
                      <a:pt x="186421" y="1029720"/>
                    </a:lnTo>
                    <a:cubicBezTo>
                      <a:pt x="184625" y="1022536"/>
                      <a:pt x="182830" y="1014454"/>
                      <a:pt x="180136" y="1007270"/>
                    </a:cubicBezTo>
                    <a:cubicBezTo>
                      <a:pt x="180136" y="1006372"/>
                      <a:pt x="180136" y="1005474"/>
                      <a:pt x="178341" y="1004576"/>
                    </a:cubicBezTo>
                    <a:cubicBezTo>
                      <a:pt x="167567" y="995595"/>
                      <a:pt x="152304" y="993799"/>
                      <a:pt x="137939" y="993799"/>
                    </a:cubicBezTo>
                    <a:cubicBezTo>
                      <a:pt x="131654" y="993799"/>
                      <a:pt x="124471" y="993799"/>
                      <a:pt x="117289" y="995595"/>
                    </a:cubicBezTo>
                    <a:cubicBezTo>
                      <a:pt x="114595" y="996493"/>
                      <a:pt x="112800" y="999187"/>
                      <a:pt x="113697" y="1002779"/>
                    </a:cubicBezTo>
                    <a:cubicBezTo>
                      <a:pt x="119982" y="1028822"/>
                      <a:pt x="126267" y="1054865"/>
                      <a:pt x="131654" y="1080010"/>
                    </a:cubicBezTo>
                    <a:cubicBezTo>
                      <a:pt x="143325" y="1131198"/>
                      <a:pt x="154997" y="1184182"/>
                      <a:pt x="171158" y="1235370"/>
                    </a:cubicBezTo>
                    <a:cubicBezTo>
                      <a:pt x="171158" y="1238064"/>
                      <a:pt x="173852" y="1238962"/>
                      <a:pt x="176545" y="1238962"/>
                    </a:cubicBezTo>
                    <a:cubicBezTo>
                      <a:pt x="179238" y="1238962"/>
                      <a:pt x="182830" y="1238962"/>
                      <a:pt x="185523" y="1238962"/>
                    </a:cubicBezTo>
                    <a:cubicBezTo>
                      <a:pt x="198093" y="1239860"/>
                      <a:pt x="209764" y="1240758"/>
                      <a:pt x="222334" y="1238962"/>
                    </a:cubicBezTo>
                    <a:cubicBezTo>
                      <a:pt x="222334" y="1238962"/>
                      <a:pt x="225027" y="1238962"/>
                      <a:pt x="225925" y="1238962"/>
                    </a:cubicBezTo>
                    <a:cubicBezTo>
                      <a:pt x="226823" y="1238962"/>
                      <a:pt x="228619" y="1238962"/>
                      <a:pt x="230414" y="1238962"/>
                    </a:cubicBezTo>
                    <a:cubicBezTo>
                      <a:pt x="233108" y="1238962"/>
                      <a:pt x="235801" y="1238962"/>
                      <a:pt x="236699" y="1235370"/>
                    </a:cubicBezTo>
                    <a:cubicBezTo>
                      <a:pt x="236699" y="1233574"/>
                      <a:pt x="236699" y="1231778"/>
                      <a:pt x="236699" y="1229982"/>
                    </a:cubicBezTo>
                    <a:cubicBezTo>
                      <a:pt x="244780" y="1212021"/>
                      <a:pt x="251962" y="1194060"/>
                      <a:pt x="260043" y="1175202"/>
                    </a:cubicBezTo>
                    <a:cubicBezTo>
                      <a:pt x="283386" y="1121320"/>
                      <a:pt x="306729" y="1064744"/>
                      <a:pt x="327379" y="1009066"/>
                    </a:cubicBezTo>
                    <a:cubicBezTo>
                      <a:pt x="328277" y="1008168"/>
                      <a:pt x="327379" y="1006372"/>
                      <a:pt x="327379" y="1004576"/>
                    </a:cubicBezTo>
                    <a:close/>
                    <a:moveTo>
                      <a:pt x="247473" y="1174304"/>
                    </a:moveTo>
                    <a:lnTo>
                      <a:pt x="481805" y="1116830"/>
                    </a:lnTo>
                    <a:cubicBezTo>
                      <a:pt x="479112" y="1082704"/>
                      <a:pt x="473725" y="1035109"/>
                      <a:pt x="448586" y="1011760"/>
                    </a:cubicBezTo>
                    <a:cubicBezTo>
                      <a:pt x="423446" y="987513"/>
                      <a:pt x="379453" y="1000983"/>
                      <a:pt x="358803" y="1021638"/>
                    </a:cubicBezTo>
                    <a:cubicBezTo>
                      <a:pt x="340847" y="1038701"/>
                      <a:pt x="329175" y="1063846"/>
                      <a:pt x="322890" y="1098869"/>
                    </a:cubicBezTo>
                    <a:cubicBezTo>
                      <a:pt x="316605" y="1133892"/>
                      <a:pt x="314810" y="1184182"/>
                      <a:pt x="340847" y="1223695"/>
                    </a:cubicBezTo>
                    <a:cubicBezTo>
                      <a:pt x="347131" y="1232676"/>
                      <a:pt x="353416" y="1239860"/>
                      <a:pt x="359701" y="1244350"/>
                    </a:cubicBezTo>
                    <a:cubicBezTo>
                      <a:pt x="370475" y="1251534"/>
                      <a:pt x="381249" y="1255126"/>
                      <a:pt x="393818" y="1255126"/>
                    </a:cubicBezTo>
                    <a:cubicBezTo>
                      <a:pt x="418957" y="1255126"/>
                      <a:pt x="444994" y="1240758"/>
                      <a:pt x="459359" y="1221001"/>
                    </a:cubicBezTo>
                    <a:cubicBezTo>
                      <a:pt x="477316" y="1196754"/>
                      <a:pt x="484498" y="1162629"/>
                      <a:pt x="481805" y="1117728"/>
                    </a:cubicBezTo>
                    <a:close/>
                    <a:moveTo>
                      <a:pt x="417162" y="1153649"/>
                    </a:moveTo>
                    <a:cubicBezTo>
                      <a:pt x="415366" y="1161731"/>
                      <a:pt x="412673" y="1170711"/>
                      <a:pt x="406388" y="1176100"/>
                    </a:cubicBezTo>
                    <a:cubicBezTo>
                      <a:pt x="401899" y="1180590"/>
                      <a:pt x="392920" y="1182386"/>
                      <a:pt x="388431" y="1177896"/>
                    </a:cubicBezTo>
                    <a:cubicBezTo>
                      <a:pt x="385738" y="1175202"/>
                      <a:pt x="384840" y="1171610"/>
                      <a:pt x="383044" y="1166221"/>
                    </a:cubicBezTo>
                    <a:cubicBezTo>
                      <a:pt x="376760" y="1137484"/>
                      <a:pt x="375862" y="1100665"/>
                      <a:pt x="387533" y="1082704"/>
                    </a:cubicBezTo>
                    <a:cubicBezTo>
                      <a:pt x="391125" y="1077316"/>
                      <a:pt x="394716" y="1073724"/>
                      <a:pt x="399205" y="1073724"/>
                    </a:cubicBezTo>
                    <a:cubicBezTo>
                      <a:pt x="403694" y="1073724"/>
                      <a:pt x="400103" y="1073724"/>
                      <a:pt x="401001" y="1073724"/>
                    </a:cubicBezTo>
                    <a:cubicBezTo>
                      <a:pt x="409081" y="1075520"/>
                      <a:pt x="418060" y="1088093"/>
                      <a:pt x="419855" y="1100665"/>
                    </a:cubicBezTo>
                    <a:cubicBezTo>
                      <a:pt x="421651" y="1117728"/>
                      <a:pt x="419855" y="1134790"/>
                      <a:pt x="417162" y="1152751"/>
                    </a:cubicBezTo>
                    <a:close/>
                    <a:moveTo>
                      <a:pt x="717933" y="992901"/>
                    </a:moveTo>
                    <a:cubicBezTo>
                      <a:pt x="717933" y="990207"/>
                      <a:pt x="715239" y="988411"/>
                      <a:pt x="712546" y="988411"/>
                    </a:cubicBezTo>
                    <a:lnTo>
                      <a:pt x="516820" y="991105"/>
                    </a:lnTo>
                    <a:cubicBezTo>
                      <a:pt x="514127" y="991105"/>
                      <a:pt x="511433" y="993799"/>
                      <a:pt x="511433" y="996493"/>
                    </a:cubicBezTo>
                    <a:lnTo>
                      <a:pt x="511433" y="1003678"/>
                    </a:lnTo>
                    <a:cubicBezTo>
                      <a:pt x="506944" y="1024332"/>
                      <a:pt x="504251" y="1044987"/>
                      <a:pt x="507842" y="1065642"/>
                    </a:cubicBezTo>
                    <a:cubicBezTo>
                      <a:pt x="507842" y="1068336"/>
                      <a:pt x="510535" y="1070132"/>
                      <a:pt x="512331" y="1070132"/>
                    </a:cubicBezTo>
                    <a:cubicBezTo>
                      <a:pt x="533879" y="1073724"/>
                      <a:pt x="550040" y="1075520"/>
                      <a:pt x="567098" y="1075520"/>
                    </a:cubicBezTo>
                    <a:cubicBezTo>
                      <a:pt x="568894" y="1133892"/>
                      <a:pt x="569792" y="1187774"/>
                      <a:pt x="576076" y="1241656"/>
                    </a:cubicBezTo>
                    <a:cubicBezTo>
                      <a:pt x="576076" y="1244350"/>
                      <a:pt x="578770" y="1247044"/>
                      <a:pt x="581463" y="1247044"/>
                    </a:cubicBezTo>
                    <a:cubicBezTo>
                      <a:pt x="584157" y="1247044"/>
                      <a:pt x="587748" y="1247044"/>
                      <a:pt x="592237" y="1247044"/>
                    </a:cubicBezTo>
                    <a:cubicBezTo>
                      <a:pt x="599420" y="1247044"/>
                      <a:pt x="607500" y="1247044"/>
                      <a:pt x="614683" y="1247044"/>
                    </a:cubicBezTo>
                    <a:cubicBezTo>
                      <a:pt x="621866" y="1247044"/>
                      <a:pt x="627253" y="1247044"/>
                      <a:pt x="631742" y="1247044"/>
                    </a:cubicBezTo>
                    <a:cubicBezTo>
                      <a:pt x="634435" y="1247044"/>
                      <a:pt x="637129" y="1244350"/>
                      <a:pt x="637129" y="1241656"/>
                    </a:cubicBezTo>
                    <a:cubicBezTo>
                      <a:pt x="637129" y="1212021"/>
                      <a:pt x="637129" y="1180590"/>
                      <a:pt x="638924" y="1150057"/>
                    </a:cubicBezTo>
                    <a:cubicBezTo>
                      <a:pt x="638924" y="1121320"/>
                      <a:pt x="640720" y="1092583"/>
                      <a:pt x="640720" y="1063846"/>
                    </a:cubicBezTo>
                    <a:cubicBezTo>
                      <a:pt x="651494" y="1063846"/>
                      <a:pt x="662268" y="1063846"/>
                      <a:pt x="673042" y="1063846"/>
                    </a:cubicBezTo>
                    <a:cubicBezTo>
                      <a:pt x="685611" y="1063846"/>
                      <a:pt x="699078" y="1063846"/>
                      <a:pt x="711648" y="1063846"/>
                    </a:cubicBezTo>
                    <a:cubicBezTo>
                      <a:pt x="714341" y="1063846"/>
                      <a:pt x="717035" y="1061152"/>
                      <a:pt x="717035" y="1058457"/>
                    </a:cubicBezTo>
                    <a:lnTo>
                      <a:pt x="717035" y="1056661"/>
                    </a:lnTo>
                    <a:cubicBezTo>
                      <a:pt x="719728" y="1036905"/>
                      <a:pt x="723319" y="1014454"/>
                      <a:pt x="718830" y="993799"/>
                    </a:cubicBezTo>
                    <a:close/>
                    <a:moveTo>
                      <a:pt x="626355" y="1149159"/>
                    </a:moveTo>
                    <a:lnTo>
                      <a:pt x="919943" y="1179692"/>
                    </a:lnTo>
                    <a:cubicBezTo>
                      <a:pt x="919943" y="1176998"/>
                      <a:pt x="916352" y="1175202"/>
                      <a:pt x="913658" y="1175202"/>
                    </a:cubicBezTo>
                    <a:cubicBezTo>
                      <a:pt x="887621" y="1177896"/>
                      <a:pt x="864278" y="1177896"/>
                      <a:pt x="839139" y="1177896"/>
                    </a:cubicBezTo>
                    <a:lnTo>
                      <a:pt x="825672" y="1177896"/>
                    </a:lnTo>
                    <a:cubicBezTo>
                      <a:pt x="825672" y="1174304"/>
                      <a:pt x="825672" y="1169813"/>
                      <a:pt x="825672" y="1165323"/>
                    </a:cubicBezTo>
                    <a:cubicBezTo>
                      <a:pt x="825672" y="1161731"/>
                      <a:pt x="825672" y="1157241"/>
                      <a:pt x="825672" y="1153649"/>
                    </a:cubicBezTo>
                    <a:cubicBezTo>
                      <a:pt x="838241" y="1153649"/>
                      <a:pt x="851708" y="1152751"/>
                      <a:pt x="865176" y="1150057"/>
                    </a:cubicBezTo>
                    <a:cubicBezTo>
                      <a:pt x="867869" y="1150057"/>
                      <a:pt x="869665" y="1147363"/>
                      <a:pt x="869665" y="1144669"/>
                    </a:cubicBezTo>
                    <a:lnTo>
                      <a:pt x="869665" y="1144669"/>
                    </a:lnTo>
                    <a:cubicBezTo>
                      <a:pt x="871460" y="1128504"/>
                      <a:pt x="873256" y="1115033"/>
                      <a:pt x="869665" y="1100665"/>
                    </a:cubicBezTo>
                    <a:cubicBezTo>
                      <a:pt x="869665" y="1097971"/>
                      <a:pt x="866971" y="1096175"/>
                      <a:pt x="864278" y="1096175"/>
                    </a:cubicBezTo>
                    <a:cubicBezTo>
                      <a:pt x="859789" y="1096175"/>
                      <a:pt x="855300" y="1095277"/>
                      <a:pt x="850811" y="1094379"/>
                    </a:cubicBezTo>
                    <a:cubicBezTo>
                      <a:pt x="840934" y="1092583"/>
                      <a:pt x="831956" y="1091685"/>
                      <a:pt x="822080" y="1091685"/>
                    </a:cubicBezTo>
                    <a:cubicBezTo>
                      <a:pt x="822080" y="1085398"/>
                      <a:pt x="823876" y="1079112"/>
                      <a:pt x="824774" y="1072826"/>
                    </a:cubicBezTo>
                    <a:cubicBezTo>
                      <a:pt x="824774" y="1072826"/>
                      <a:pt x="824774" y="1071928"/>
                      <a:pt x="824774" y="1071030"/>
                    </a:cubicBezTo>
                    <a:cubicBezTo>
                      <a:pt x="837343" y="1071030"/>
                      <a:pt x="849913" y="1071030"/>
                      <a:pt x="862482" y="1071030"/>
                    </a:cubicBezTo>
                    <a:cubicBezTo>
                      <a:pt x="876847" y="1071030"/>
                      <a:pt x="891213" y="1071030"/>
                      <a:pt x="904680" y="1071030"/>
                    </a:cubicBezTo>
                    <a:cubicBezTo>
                      <a:pt x="907373" y="1071030"/>
                      <a:pt x="910067" y="1068336"/>
                      <a:pt x="910067" y="1065642"/>
                    </a:cubicBezTo>
                    <a:cubicBezTo>
                      <a:pt x="912760" y="1046783"/>
                      <a:pt x="912760" y="1026128"/>
                      <a:pt x="910067" y="1003678"/>
                    </a:cubicBezTo>
                    <a:cubicBezTo>
                      <a:pt x="910067" y="1000983"/>
                      <a:pt x="907373" y="998289"/>
                      <a:pt x="904680" y="998289"/>
                    </a:cubicBezTo>
                    <a:cubicBezTo>
                      <a:pt x="849015" y="993799"/>
                      <a:pt x="799634" y="990207"/>
                      <a:pt x="751152" y="988411"/>
                    </a:cubicBezTo>
                    <a:cubicBezTo>
                      <a:pt x="747561" y="988411"/>
                      <a:pt x="745765" y="991105"/>
                      <a:pt x="744867" y="993799"/>
                    </a:cubicBezTo>
                    <a:cubicBezTo>
                      <a:pt x="739480" y="1072826"/>
                      <a:pt x="737685" y="1152751"/>
                      <a:pt x="737685" y="1231778"/>
                    </a:cubicBezTo>
                    <a:cubicBezTo>
                      <a:pt x="737685" y="1310804"/>
                      <a:pt x="740378" y="1237166"/>
                      <a:pt x="743072" y="1237166"/>
                    </a:cubicBezTo>
                    <a:cubicBezTo>
                      <a:pt x="755641" y="1238064"/>
                      <a:pt x="769109" y="1239860"/>
                      <a:pt x="780780" y="1240758"/>
                    </a:cubicBezTo>
                    <a:cubicBezTo>
                      <a:pt x="813102" y="1243452"/>
                      <a:pt x="846321" y="1247044"/>
                      <a:pt x="879541" y="1247044"/>
                    </a:cubicBezTo>
                    <a:cubicBezTo>
                      <a:pt x="912760" y="1247044"/>
                      <a:pt x="904680" y="1247044"/>
                      <a:pt x="917249" y="1245248"/>
                    </a:cubicBezTo>
                    <a:cubicBezTo>
                      <a:pt x="919943" y="1245248"/>
                      <a:pt x="922636" y="1242554"/>
                      <a:pt x="922636" y="1239860"/>
                    </a:cubicBezTo>
                    <a:cubicBezTo>
                      <a:pt x="923534" y="1221899"/>
                      <a:pt x="922636" y="1200346"/>
                      <a:pt x="917249" y="1179692"/>
                    </a:cubicBezTo>
                    <a:close/>
                    <a:moveTo>
                      <a:pt x="510535" y="196347"/>
                    </a:moveTo>
                    <a:cubicBezTo>
                      <a:pt x="464746" y="133485"/>
                      <a:pt x="413570" y="73317"/>
                      <a:pt x="360599" y="16741"/>
                    </a:cubicBezTo>
                    <a:cubicBezTo>
                      <a:pt x="358803" y="14046"/>
                      <a:pt x="355212" y="14046"/>
                      <a:pt x="352518" y="16741"/>
                    </a:cubicBezTo>
                    <a:cubicBezTo>
                      <a:pt x="347131" y="21231"/>
                      <a:pt x="340847" y="25721"/>
                      <a:pt x="334562" y="30211"/>
                    </a:cubicBezTo>
                    <a:cubicBezTo>
                      <a:pt x="290569" y="64336"/>
                      <a:pt x="245677" y="100258"/>
                      <a:pt x="205275" y="139771"/>
                    </a:cubicBezTo>
                    <a:cubicBezTo>
                      <a:pt x="203480" y="141567"/>
                      <a:pt x="202582" y="145159"/>
                      <a:pt x="205275" y="147853"/>
                    </a:cubicBezTo>
                    <a:cubicBezTo>
                      <a:pt x="260043" y="213410"/>
                      <a:pt x="306729" y="271782"/>
                      <a:pt x="355212" y="336440"/>
                    </a:cubicBezTo>
                    <a:cubicBezTo>
                      <a:pt x="355212" y="337338"/>
                      <a:pt x="357905" y="338236"/>
                      <a:pt x="358803" y="339134"/>
                    </a:cubicBezTo>
                    <a:lnTo>
                      <a:pt x="358803" y="339134"/>
                    </a:lnTo>
                    <a:cubicBezTo>
                      <a:pt x="360599" y="339134"/>
                      <a:pt x="361497" y="339134"/>
                      <a:pt x="362395" y="337338"/>
                    </a:cubicBezTo>
                    <a:cubicBezTo>
                      <a:pt x="386636" y="315785"/>
                      <a:pt x="411775" y="293334"/>
                      <a:pt x="435118" y="271782"/>
                    </a:cubicBezTo>
                    <a:cubicBezTo>
                      <a:pt x="459359" y="250229"/>
                      <a:pt x="483601" y="226880"/>
                      <a:pt x="507842" y="206225"/>
                    </a:cubicBezTo>
                    <a:cubicBezTo>
                      <a:pt x="510535" y="203531"/>
                      <a:pt x="511433" y="200837"/>
                      <a:pt x="509638" y="198143"/>
                    </a:cubicBezTo>
                    <a:close/>
                    <a:moveTo>
                      <a:pt x="341745" y="39191"/>
                    </a:moveTo>
                    <a:lnTo>
                      <a:pt x="735889" y="55356"/>
                    </a:lnTo>
                    <a:cubicBezTo>
                      <a:pt x="728706" y="49968"/>
                      <a:pt x="720626" y="44580"/>
                      <a:pt x="712546" y="40089"/>
                    </a:cubicBezTo>
                    <a:cubicBezTo>
                      <a:pt x="706261" y="36497"/>
                      <a:pt x="699078" y="32007"/>
                      <a:pt x="691896" y="26619"/>
                    </a:cubicBezTo>
                    <a:cubicBezTo>
                      <a:pt x="668552" y="10454"/>
                      <a:pt x="643413" y="-7506"/>
                      <a:pt x="616479" y="3270"/>
                    </a:cubicBezTo>
                    <a:cubicBezTo>
                      <a:pt x="582361" y="16741"/>
                      <a:pt x="559018" y="45478"/>
                      <a:pt x="538368" y="71521"/>
                    </a:cubicBezTo>
                    <a:cubicBezTo>
                      <a:pt x="532083" y="79603"/>
                      <a:pt x="526696" y="87685"/>
                      <a:pt x="521309" y="95767"/>
                    </a:cubicBezTo>
                    <a:cubicBezTo>
                      <a:pt x="515922" y="103850"/>
                      <a:pt x="510535" y="111932"/>
                      <a:pt x="505148" y="119116"/>
                    </a:cubicBezTo>
                    <a:cubicBezTo>
                      <a:pt x="504251" y="120014"/>
                      <a:pt x="503353" y="121810"/>
                      <a:pt x="504251" y="123606"/>
                    </a:cubicBezTo>
                    <a:cubicBezTo>
                      <a:pt x="504251" y="125402"/>
                      <a:pt x="504251" y="126300"/>
                      <a:pt x="506046" y="127198"/>
                    </a:cubicBezTo>
                    <a:lnTo>
                      <a:pt x="600318" y="201735"/>
                    </a:lnTo>
                    <a:cubicBezTo>
                      <a:pt x="601216" y="201735"/>
                      <a:pt x="603011" y="202633"/>
                      <a:pt x="603909" y="202633"/>
                    </a:cubicBezTo>
                    <a:lnTo>
                      <a:pt x="603909" y="202633"/>
                    </a:lnTo>
                    <a:cubicBezTo>
                      <a:pt x="605705" y="202633"/>
                      <a:pt x="606603" y="201735"/>
                      <a:pt x="607500" y="199939"/>
                    </a:cubicBezTo>
                    <a:cubicBezTo>
                      <a:pt x="616479" y="188265"/>
                      <a:pt x="625457" y="176590"/>
                      <a:pt x="633537" y="165814"/>
                    </a:cubicBezTo>
                    <a:cubicBezTo>
                      <a:pt x="642515" y="154139"/>
                      <a:pt x="650596" y="142465"/>
                      <a:pt x="659574" y="130791"/>
                    </a:cubicBezTo>
                    <a:cubicBezTo>
                      <a:pt x="662268" y="127198"/>
                      <a:pt x="664961" y="123606"/>
                      <a:pt x="667655" y="120014"/>
                    </a:cubicBezTo>
                    <a:cubicBezTo>
                      <a:pt x="667655" y="120014"/>
                      <a:pt x="668552" y="120014"/>
                      <a:pt x="669450" y="120014"/>
                    </a:cubicBezTo>
                    <a:lnTo>
                      <a:pt x="763722" y="130791"/>
                    </a:lnTo>
                    <a:cubicBezTo>
                      <a:pt x="765517" y="130791"/>
                      <a:pt x="767313" y="130791"/>
                      <a:pt x="768211" y="128995"/>
                    </a:cubicBezTo>
                    <a:cubicBezTo>
                      <a:pt x="769109" y="127198"/>
                      <a:pt x="770006" y="126300"/>
                      <a:pt x="770006" y="124504"/>
                    </a:cubicBezTo>
                    <a:cubicBezTo>
                      <a:pt x="770006" y="97563"/>
                      <a:pt x="758335" y="70622"/>
                      <a:pt x="735889" y="53560"/>
                    </a:cubicBezTo>
                    <a:close/>
                    <a:moveTo>
                      <a:pt x="651494" y="124504"/>
                    </a:moveTo>
                    <a:cubicBezTo>
                      <a:pt x="642515" y="136179"/>
                      <a:pt x="633537" y="147853"/>
                      <a:pt x="625457" y="158630"/>
                    </a:cubicBezTo>
                    <a:cubicBezTo>
                      <a:pt x="617376" y="168508"/>
                      <a:pt x="610194" y="178386"/>
                      <a:pt x="603011" y="188265"/>
                    </a:cubicBezTo>
                    <a:lnTo>
                      <a:pt x="518616" y="120912"/>
                    </a:lnTo>
                    <a:cubicBezTo>
                      <a:pt x="524003" y="114626"/>
                      <a:pt x="528492" y="107442"/>
                      <a:pt x="532083" y="101156"/>
                    </a:cubicBezTo>
                    <a:cubicBezTo>
                      <a:pt x="537470" y="93073"/>
                      <a:pt x="542857" y="84991"/>
                      <a:pt x="548244" y="77807"/>
                    </a:cubicBezTo>
                    <a:cubicBezTo>
                      <a:pt x="567996" y="53560"/>
                      <a:pt x="590442" y="25721"/>
                      <a:pt x="621866" y="13148"/>
                    </a:cubicBezTo>
                    <a:cubicBezTo>
                      <a:pt x="642515" y="5066"/>
                      <a:pt x="664961" y="20333"/>
                      <a:pt x="686509" y="34701"/>
                    </a:cubicBezTo>
                    <a:cubicBezTo>
                      <a:pt x="693691" y="40089"/>
                      <a:pt x="700874" y="44580"/>
                      <a:pt x="708057" y="48172"/>
                    </a:cubicBezTo>
                    <a:cubicBezTo>
                      <a:pt x="715239" y="52662"/>
                      <a:pt x="722422" y="56254"/>
                      <a:pt x="728706" y="60744"/>
                    </a:cubicBezTo>
                    <a:cubicBezTo>
                      <a:pt x="717933" y="61642"/>
                      <a:pt x="707159" y="67030"/>
                      <a:pt x="696385" y="74215"/>
                    </a:cubicBezTo>
                    <a:cubicBezTo>
                      <a:pt x="678428" y="86787"/>
                      <a:pt x="664961" y="104748"/>
                      <a:pt x="652391" y="121810"/>
                    </a:cubicBezTo>
                    <a:close/>
                    <a:moveTo>
                      <a:pt x="676633" y="111034"/>
                    </a:moveTo>
                    <a:cubicBezTo>
                      <a:pt x="684713" y="102054"/>
                      <a:pt x="692794" y="93073"/>
                      <a:pt x="701772" y="86787"/>
                    </a:cubicBezTo>
                    <a:cubicBezTo>
                      <a:pt x="711648" y="79603"/>
                      <a:pt x="720626" y="76011"/>
                      <a:pt x="730502" y="75113"/>
                    </a:cubicBezTo>
                    <a:cubicBezTo>
                      <a:pt x="733196" y="75113"/>
                      <a:pt x="734991" y="72419"/>
                      <a:pt x="735889" y="70622"/>
                    </a:cubicBezTo>
                    <a:cubicBezTo>
                      <a:pt x="749357" y="84093"/>
                      <a:pt x="757437" y="102054"/>
                      <a:pt x="759232" y="120912"/>
                    </a:cubicBezTo>
                    <a:lnTo>
                      <a:pt x="677531" y="111034"/>
                    </a:lnTo>
                    <a:close/>
                    <a:moveTo>
                      <a:pt x="823876" y="215206"/>
                    </a:moveTo>
                    <a:cubicBezTo>
                      <a:pt x="823876" y="212511"/>
                      <a:pt x="821182" y="211613"/>
                      <a:pt x="819387" y="210715"/>
                    </a:cubicBezTo>
                    <a:cubicBezTo>
                      <a:pt x="785270" y="203531"/>
                      <a:pt x="750254" y="202633"/>
                      <a:pt x="712546" y="208021"/>
                    </a:cubicBezTo>
                    <a:cubicBezTo>
                      <a:pt x="710750" y="208021"/>
                      <a:pt x="709852" y="208919"/>
                      <a:pt x="708057" y="210715"/>
                    </a:cubicBezTo>
                    <a:cubicBezTo>
                      <a:pt x="708057" y="212511"/>
                      <a:pt x="707159" y="214308"/>
                      <a:pt x="708057" y="216104"/>
                    </a:cubicBezTo>
                    <a:cubicBezTo>
                      <a:pt x="722422" y="258311"/>
                      <a:pt x="734093" y="300519"/>
                      <a:pt x="743072" y="344522"/>
                    </a:cubicBezTo>
                    <a:cubicBezTo>
                      <a:pt x="743072" y="347216"/>
                      <a:pt x="745765" y="349012"/>
                      <a:pt x="748459" y="349012"/>
                    </a:cubicBezTo>
                    <a:cubicBezTo>
                      <a:pt x="763722" y="349012"/>
                      <a:pt x="778087" y="347216"/>
                      <a:pt x="792452" y="345420"/>
                    </a:cubicBezTo>
                    <a:cubicBezTo>
                      <a:pt x="806817" y="343624"/>
                      <a:pt x="821182" y="342726"/>
                      <a:pt x="835547" y="341828"/>
                    </a:cubicBezTo>
                    <a:cubicBezTo>
                      <a:pt x="838241" y="341828"/>
                      <a:pt x="840934" y="339134"/>
                      <a:pt x="840934" y="336440"/>
                    </a:cubicBezTo>
                    <a:cubicBezTo>
                      <a:pt x="840037" y="291538"/>
                      <a:pt x="830161" y="248433"/>
                      <a:pt x="822978" y="215206"/>
                    </a:cubicBezTo>
                    <a:close/>
                    <a:moveTo>
                      <a:pt x="1066288" y="173896"/>
                    </a:moveTo>
                    <a:cubicBezTo>
                      <a:pt x="1058208" y="168508"/>
                      <a:pt x="1051025" y="163120"/>
                      <a:pt x="1044740" y="157732"/>
                    </a:cubicBezTo>
                    <a:cubicBezTo>
                      <a:pt x="1037558" y="152343"/>
                      <a:pt x="1030375" y="146955"/>
                      <a:pt x="1022295" y="140669"/>
                    </a:cubicBezTo>
                    <a:cubicBezTo>
                      <a:pt x="1021397" y="140669"/>
                      <a:pt x="1019601" y="139771"/>
                      <a:pt x="1017806" y="139771"/>
                    </a:cubicBezTo>
                    <a:cubicBezTo>
                      <a:pt x="1016010" y="139771"/>
                      <a:pt x="1015112" y="140669"/>
                      <a:pt x="1014215" y="142465"/>
                    </a:cubicBezTo>
                    <a:cubicBezTo>
                      <a:pt x="1007930" y="152343"/>
                      <a:pt x="1001645" y="162222"/>
                      <a:pt x="995360" y="172100"/>
                    </a:cubicBezTo>
                    <a:cubicBezTo>
                      <a:pt x="989973" y="180182"/>
                      <a:pt x="984586" y="189163"/>
                      <a:pt x="979199" y="198143"/>
                    </a:cubicBezTo>
                    <a:cubicBezTo>
                      <a:pt x="967528" y="192755"/>
                      <a:pt x="957651" y="190959"/>
                      <a:pt x="945082" y="188265"/>
                    </a:cubicBezTo>
                    <a:cubicBezTo>
                      <a:pt x="942389" y="188265"/>
                      <a:pt x="939695" y="188265"/>
                      <a:pt x="938797" y="191857"/>
                    </a:cubicBezTo>
                    <a:cubicBezTo>
                      <a:pt x="927126" y="222390"/>
                      <a:pt x="916352" y="253821"/>
                      <a:pt x="907373" y="286150"/>
                    </a:cubicBezTo>
                    <a:cubicBezTo>
                      <a:pt x="907373" y="288844"/>
                      <a:pt x="907373" y="291538"/>
                      <a:pt x="910067" y="292436"/>
                    </a:cubicBezTo>
                    <a:cubicBezTo>
                      <a:pt x="910067" y="292436"/>
                      <a:pt x="911862" y="292436"/>
                      <a:pt x="912760" y="292436"/>
                    </a:cubicBezTo>
                    <a:cubicBezTo>
                      <a:pt x="913658" y="292436"/>
                      <a:pt x="915454" y="292436"/>
                      <a:pt x="916352" y="290640"/>
                    </a:cubicBezTo>
                    <a:cubicBezTo>
                      <a:pt x="924432" y="283456"/>
                      <a:pt x="932513" y="277170"/>
                      <a:pt x="940593" y="270884"/>
                    </a:cubicBezTo>
                    <a:cubicBezTo>
                      <a:pt x="947775" y="265495"/>
                      <a:pt x="955856" y="259209"/>
                      <a:pt x="963038" y="252923"/>
                    </a:cubicBezTo>
                    <a:cubicBezTo>
                      <a:pt x="971119" y="256515"/>
                      <a:pt x="979199" y="261005"/>
                      <a:pt x="984586" y="267291"/>
                    </a:cubicBezTo>
                    <a:cubicBezTo>
                      <a:pt x="985484" y="268189"/>
                      <a:pt x="987280" y="269088"/>
                      <a:pt x="989075" y="269088"/>
                    </a:cubicBezTo>
                    <a:cubicBezTo>
                      <a:pt x="990871" y="269088"/>
                      <a:pt x="991769" y="269088"/>
                      <a:pt x="993564" y="267291"/>
                    </a:cubicBezTo>
                    <a:cubicBezTo>
                      <a:pt x="1016908" y="243943"/>
                      <a:pt x="1041149" y="217900"/>
                      <a:pt x="1066288" y="186469"/>
                    </a:cubicBezTo>
                    <a:cubicBezTo>
                      <a:pt x="1068084" y="186469"/>
                      <a:pt x="1069879" y="184673"/>
                      <a:pt x="1070777" y="182876"/>
                    </a:cubicBezTo>
                    <a:cubicBezTo>
                      <a:pt x="1070777" y="181978"/>
                      <a:pt x="1072573" y="177488"/>
                      <a:pt x="1068084" y="173896"/>
                    </a:cubicBezTo>
                    <a:close/>
                    <a:moveTo>
                      <a:pt x="988177" y="255617"/>
                    </a:moveTo>
                    <a:cubicBezTo>
                      <a:pt x="980995" y="249331"/>
                      <a:pt x="972017" y="244841"/>
                      <a:pt x="963038" y="241248"/>
                    </a:cubicBezTo>
                    <a:cubicBezTo>
                      <a:pt x="961243" y="241248"/>
                      <a:pt x="958549" y="241248"/>
                      <a:pt x="956754" y="241248"/>
                    </a:cubicBezTo>
                    <a:cubicBezTo>
                      <a:pt x="948673" y="248433"/>
                      <a:pt x="940593" y="254719"/>
                      <a:pt x="932513" y="261005"/>
                    </a:cubicBezTo>
                    <a:cubicBezTo>
                      <a:pt x="928921" y="263699"/>
                      <a:pt x="925330" y="266393"/>
                      <a:pt x="921739" y="269088"/>
                    </a:cubicBezTo>
                    <a:cubicBezTo>
                      <a:pt x="928921" y="244841"/>
                      <a:pt x="937002" y="221492"/>
                      <a:pt x="945980" y="199041"/>
                    </a:cubicBezTo>
                    <a:cubicBezTo>
                      <a:pt x="956754" y="201735"/>
                      <a:pt x="965732" y="203531"/>
                      <a:pt x="977404" y="208919"/>
                    </a:cubicBezTo>
                    <a:cubicBezTo>
                      <a:pt x="980097" y="209817"/>
                      <a:pt x="982791" y="208919"/>
                      <a:pt x="984586" y="207123"/>
                    </a:cubicBezTo>
                    <a:cubicBezTo>
                      <a:pt x="990871" y="197245"/>
                      <a:pt x="997156" y="187367"/>
                      <a:pt x="1003441" y="177488"/>
                    </a:cubicBezTo>
                    <a:cubicBezTo>
                      <a:pt x="1008828" y="169406"/>
                      <a:pt x="1014215" y="161324"/>
                      <a:pt x="1019601" y="153241"/>
                    </a:cubicBezTo>
                    <a:cubicBezTo>
                      <a:pt x="1024988" y="157732"/>
                      <a:pt x="1031273" y="161324"/>
                      <a:pt x="1036660" y="166712"/>
                    </a:cubicBezTo>
                    <a:cubicBezTo>
                      <a:pt x="1042047" y="171202"/>
                      <a:pt x="1048332" y="175692"/>
                      <a:pt x="1054617" y="180182"/>
                    </a:cubicBezTo>
                    <a:cubicBezTo>
                      <a:pt x="1031273" y="208919"/>
                      <a:pt x="1009725" y="234064"/>
                      <a:pt x="987280" y="255617"/>
                    </a:cubicBezTo>
                    <a:close/>
                  </a:path>
                </a:pathLst>
              </a:custGeom>
              <a:solidFill>
                <a:srgbClr val="010101"/>
              </a:solidFill>
              <a:ln w="8971"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C1A7DEE8-9846-BC9C-F0DE-5E51507DD126}"/>
                  </a:ext>
                </a:extLst>
              </p:cNvPr>
              <p:cNvSpPr/>
              <p:nvPr/>
            </p:nvSpPr>
            <p:spPr>
              <a:xfrm>
                <a:off x="8697702" y="3038497"/>
                <a:ext cx="1018308" cy="85528"/>
              </a:xfrm>
              <a:custGeom>
                <a:avLst/>
                <a:gdLst>
                  <a:gd name="connsiteX0" fmla="*/ 1018308 w 1018308"/>
                  <a:gd name="connsiteY0" fmla="*/ 898 h 85528"/>
                  <a:gd name="connsiteX1" fmla="*/ 1016513 w 1018308"/>
                  <a:gd name="connsiteY1" fmla="*/ 82619 h 85528"/>
                  <a:gd name="connsiteX2" fmla="*/ 1008432 w 1018308"/>
                  <a:gd name="connsiteY2" fmla="*/ 82619 h 85528"/>
                  <a:gd name="connsiteX3" fmla="*/ 35191 w 1018308"/>
                  <a:gd name="connsiteY3" fmla="*/ 83517 h 85528"/>
                  <a:gd name="connsiteX4" fmla="*/ 32498 w 1018308"/>
                  <a:gd name="connsiteY4" fmla="*/ 82619 h 85528"/>
                  <a:gd name="connsiteX5" fmla="*/ 28906 w 1018308"/>
                  <a:gd name="connsiteY5" fmla="*/ 83517 h 85528"/>
                  <a:gd name="connsiteX6" fmla="*/ 6461 w 1018308"/>
                  <a:gd name="connsiteY6" fmla="*/ 83517 h 85528"/>
                  <a:gd name="connsiteX7" fmla="*/ 4665 w 1018308"/>
                  <a:gd name="connsiteY7" fmla="*/ 68250 h 85528"/>
                  <a:gd name="connsiteX8" fmla="*/ 176 w 1018308"/>
                  <a:gd name="connsiteY8" fmla="*/ 4490 h 85528"/>
                  <a:gd name="connsiteX9" fmla="*/ 4665 w 1018308"/>
                  <a:gd name="connsiteY9" fmla="*/ 0 h 85528"/>
                  <a:gd name="connsiteX10" fmla="*/ 105221 w 1018308"/>
                  <a:gd name="connsiteY10" fmla="*/ 3592 h 85528"/>
                  <a:gd name="connsiteX11" fmla="*/ 528096 w 1018308"/>
                  <a:gd name="connsiteY11" fmla="*/ 9878 h 85528"/>
                  <a:gd name="connsiteX12" fmla="*/ 1017410 w 1018308"/>
                  <a:gd name="connsiteY12" fmla="*/ 1796 h 85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8308" h="85528">
                    <a:moveTo>
                      <a:pt x="1018308" y="898"/>
                    </a:moveTo>
                    <a:lnTo>
                      <a:pt x="1016513" y="82619"/>
                    </a:lnTo>
                    <a:lnTo>
                      <a:pt x="1008432" y="82619"/>
                    </a:lnTo>
                    <a:cubicBezTo>
                      <a:pt x="688807" y="85313"/>
                      <a:pt x="358408" y="87109"/>
                      <a:pt x="35191" y="83517"/>
                    </a:cubicBezTo>
                    <a:cubicBezTo>
                      <a:pt x="35191" y="83517"/>
                      <a:pt x="33396" y="82619"/>
                      <a:pt x="32498" y="82619"/>
                    </a:cubicBezTo>
                    <a:cubicBezTo>
                      <a:pt x="31600" y="82619"/>
                      <a:pt x="29804" y="82619"/>
                      <a:pt x="28906" y="83517"/>
                    </a:cubicBezTo>
                    <a:cubicBezTo>
                      <a:pt x="20826" y="83517"/>
                      <a:pt x="13643" y="83517"/>
                      <a:pt x="6461" y="83517"/>
                    </a:cubicBezTo>
                    <a:cubicBezTo>
                      <a:pt x="6461" y="78129"/>
                      <a:pt x="5563" y="72740"/>
                      <a:pt x="4665" y="68250"/>
                    </a:cubicBezTo>
                    <a:cubicBezTo>
                      <a:pt x="1972" y="46698"/>
                      <a:pt x="-722" y="26043"/>
                      <a:pt x="176" y="4490"/>
                    </a:cubicBezTo>
                    <a:cubicBezTo>
                      <a:pt x="1972" y="2694"/>
                      <a:pt x="2870" y="1796"/>
                      <a:pt x="4665" y="0"/>
                    </a:cubicBezTo>
                    <a:cubicBezTo>
                      <a:pt x="37885" y="898"/>
                      <a:pt x="72002" y="2694"/>
                      <a:pt x="105221" y="3592"/>
                    </a:cubicBezTo>
                    <a:cubicBezTo>
                      <a:pt x="245282" y="8082"/>
                      <a:pt x="387138" y="9878"/>
                      <a:pt x="528096" y="9878"/>
                    </a:cubicBezTo>
                    <a:cubicBezTo>
                      <a:pt x="691500" y="9878"/>
                      <a:pt x="854904" y="7184"/>
                      <a:pt x="1017410" y="1796"/>
                    </a:cubicBezTo>
                    <a:close/>
                  </a:path>
                </a:pathLst>
              </a:custGeom>
              <a:solidFill>
                <a:srgbClr val="E9A251"/>
              </a:solidFill>
              <a:ln w="8074" cap="rnd">
                <a:solidFill>
                  <a:srgbClr val="1D1D1B"/>
                </a:solidFill>
                <a:prstDash val="solid"/>
                <a:round/>
              </a:ln>
            </p:spPr>
            <p:txBody>
              <a:bodyPr rtlCol="0" anchor="ctr"/>
              <a:lstStyle/>
              <a:p>
                <a:endParaRPr lang="en-US"/>
              </a:p>
            </p:txBody>
          </p:sp>
          <p:sp>
            <p:nvSpPr>
              <p:cNvPr id="34" name="Freeform 33">
                <a:extLst>
                  <a:ext uri="{FF2B5EF4-FFF2-40B4-BE49-F238E27FC236}">
                    <a16:creationId xmlns:a16="http://schemas.microsoft.com/office/drawing/2014/main" id="{A1BA7FFB-5F2D-09DD-BCE9-83A72D9BB638}"/>
                  </a:ext>
                </a:extLst>
              </p:cNvPr>
              <p:cNvSpPr/>
              <p:nvPr/>
            </p:nvSpPr>
            <p:spPr>
              <a:xfrm>
                <a:off x="8813697" y="3239656"/>
                <a:ext cx="185849" cy="223110"/>
              </a:xfrm>
              <a:custGeom>
                <a:avLst/>
                <a:gdLst>
                  <a:gd name="connsiteX0" fmla="*/ 120308 w 185849"/>
                  <a:gd name="connsiteY0" fmla="*/ 167034 h 223110"/>
                  <a:gd name="connsiteX1" fmla="*/ 96965 w 185849"/>
                  <a:gd name="connsiteY1" fmla="*/ 221814 h 223110"/>
                  <a:gd name="connsiteX2" fmla="*/ 96965 w 185849"/>
                  <a:gd name="connsiteY2" fmla="*/ 222712 h 223110"/>
                  <a:gd name="connsiteX3" fmla="*/ 94271 w 185849"/>
                  <a:gd name="connsiteY3" fmla="*/ 222712 h 223110"/>
                  <a:gd name="connsiteX4" fmla="*/ 59256 w 185849"/>
                  <a:gd name="connsiteY4" fmla="*/ 222712 h 223110"/>
                  <a:gd name="connsiteX5" fmla="*/ 53869 w 185849"/>
                  <a:gd name="connsiteY5" fmla="*/ 222712 h 223110"/>
                  <a:gd name="connsiteX6" fmla="*/ 16161 w 185849"/>
                  <a:gd name="connsiteY6" fmla="*/ 71843 h 223110"/>
                  <a:gd name="connsiteX7" fmla="*/ 0 w 185849"/>
                  <a:gd name="connsiteY7" fmla="*/ 0 h 223110"/>
                  <a:gd name="connsiteX8" fmla="*/ 11672 w 185849"/>
                  <a:gd name="connsiteY8" fmla="*/ 0 h 223110"/>
                  <a:gd name="connsiteX9" fmla="*/ 43993 w 185849"/>
                  <a:gd name="connsiteY9" fmla="*/ 7184 h 223110"/>
                  <a:gd name="connsiteX10" fmla="*/ 49380 w 185849"/>
                  <a:gd name="connsiteY10" fmla="*/ 27839 h 223110"/>
                  <a:gd name="connsiteX11" fmla="*/ 76315 w 185849"/>
                  <a:gd name="connsiteY11" fmla="*/ 129317 h 223110"/>
                  <a:gd name="connsiteX12" fmla="*/ 81702 w 185849"/>
                  <a:gd name="connsiteY12" fmla="*/ 133807 h 223110"/>
                  <a:gd name="connsiteX13" fmla="*/ 87089 w 185849"/>
                  <a:gd name="connsiteY13" fmla="*/ 130215 h 223110"/>
                  <a:gd name="connsiteX14" fmla="*/ 135571 w 185849"/>
                  <a:gd name="connsiteY14" fmla="*/ 9878 h 223110"/>
                  <a:gd name="connsiteX15" fmla="*/ 185850 w 185849"/>
                  <a:gd name="connsiteY15" fmla="*/ 9878 h 223110"/>
                  <a:gd name="connsiteX16" fmla="*/ 120308 w 185849"/>
                  <a:gd name="connsiteY16" fmla="*/ 168830 h 223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5849" h="223110">
                    <a:moveTo>
                      <a:pt x="120308" y="167034"/>
                    </a:moveTo>
                    <a:cubicBezTo>
                      <a:pt x="112228" y="184995"/>
                      <a:pt x="105045" y="203853"/>
                      <a:pt x="96965" y="221814"/>
                    </a:cubicBezTo>
                    <a:cubicBezTo>
                      <a:pt x="96965" y="221814"/>
                      <a:pt x="96965" y="221814"/>
                      <a:pt x="96965" y="222712"/>
                    </a:cubicBezTo>
                    <a:lnTo>
                      <a:pt x="94271" y="222712"/>
                    </a:lnTo>
                    <a:cubicBezTo>
                      <a:pt x="81702" y="223610"/>
                      <a:pt x="70928" y="222712"/>
                      <a:pt x="59256" y="222712"/>
                    </a:cubicBezTo>
                    <a:cubicBezTo>
                      <a:pt x="57461" y="222712"/>
                      <a:pt x="55665" y="222712"/>
                      <a:pt x="53869" y="222712"/>
                    </a:cubicBezTo>
                    <a:cubicBezTo>
                      <a:pt x="38606" y="173320"/>
                      <a:pt x="26935" y="121234"/>
                      <a:pt x="16161" y="71843"/>
                    </a:cubicBezTo>
                    <a:cubicBezTo>
                      <a:pt x="10774" y="48494"/>
                      <a:pt x="5387" y="24247"/>
                      <a:pt x="0" y="0"/>
                    </a:cubicBezTo>
                    <a:cubicBezTo>
                      <a:pt x="3591" y="0"/>
                      <a:pt x="8080" y="0"/>
                      <a:pt x="11672" y="0"/>
                    </a:cubicBezTo>
                    <a:cubicBezTo>
                      <a:pt x="19752" y="0"/>
                      <a:pt x="35015" y="0"/>
                      <a:pt x="43993" y="7184"/>
                    </a:cubicBezTo>
                    <a:cubicBezTo>
                      <a:pt x="45789" y="13470"/>
                      <a:pt x="47585" y="20655"/>
                      <a:pt x="49380" y="27839"/>
                    </a:cubicBezTo>
                    <a:lnTo>
                      <a:pt x="76315" y="129317"/>
                    </a:lnTo>
                    <a:cubicBezTo>
                      <a:pt x="76315" y="132011"/>
                      <a:pt x="79009" y="133807"/>
                      <a:pt x="81702" y="133807"/>
                    </a:cubicBezTo>
                    <a:cubicBezTo>
                      <a:pt x="84396" y="133807"/>
                      <a:pt x="87089" y="132011"/>
                      <a:pt x="87089" y="130215"/>
                    </a:cubicBezTo>
                    <a:cubicBezTo>
                      <a:pt x="100556" y="88905"/>
                      <a:pt x="117615" y="51188"/>
                      <a:pt x="135571" y="9878"/>
                    </a:cubicBezTo>
                    <a:cubicBezTo>
                      <a:pt x="152630" y="8980"/>
                      <a:pt x="169689" y="7184"/>
                      <a:pt x="185850" y="9878"/>
                    </a:cubicBezTo>
                    <a:cubicBezTo>
                      <a:pt x="165200" y="63760"/>
                      <a:pt x="142754" y="117642"/>
                      <a:pt x="120308" y="168830"/>
                    </a:cubicBezTo>
                  </a:path>
                </a:pathLst>
              </a:custGeom>
              <a:solidFill>
                <a:srgbClr val="E75025"/>
              </a:solidFill>
              <a:ln w="8971"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A42C99DB-ACD7-913C-71B2-B1F5C5D97C69}"/>
                  </a:ext>
                </a:extLst>
              </p:cNvPr>
              <p:cNvSpPr/>
              <p:nvPr/>
            </p:nvSpPr>
            <p:spPr>
              <a:xfrm>
                <a:off x="9017054" y="3242558"/>
                <a:ext cx="140215" cy="232932"/>
              </a:xfrm>
              <a:custGeom>
                <a:avLst/>
                <a:gdLst>
                  <a:gd name="connsiteX0" fmla="*/ 119860 w 140215"/>
                  <a:gd name="connsiteY0" fmla="*/ 203645 h 232932"/>
                  <a:gd name="connsiteX1" fmla="*/ 36363 w 140215"/>
                  <a:gd name="connsiteY1" fmla="*/ 224299 h 232932"/>
                  <a:gd name="connsiteX2" fmla="*/ 20202 w 140215"/>
                  <a:gd name="connsiteY2" fmla="*/ 206339 h 232932"/>
                  <a:gd name="connsiteX3" fmla="*/ 4041 w 140215"/>
                  <a:gd name="connsiteY3" fmla="*/ 90493 h 232932"/>
                  <a:gd name="connsiteX4" fmla="*/ 36363 w 140215"/>
                  <a:gd name="connsiteY4" fmla="*/ 19548 h 232932"/>
                  <a:gd name="connsiteX5" fmla="*/ 109984 w 140215"/>
                  <a:gd name="connsiteY5" fmla="*/ 9670 h 232932"/>
                  <a:gd name="connsiteX6" fmla="*/ 139612 w 140215"/>
                  <a:gd name="connsiteY6" fmla="*/ 107555 h 232932"/>
                  <a:gd name="connsiteX7" fmla="*/ 119860 w 140215"/>
                  <a:gd name="connsiteY7" fmla="*/ 203645 h 232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0215" h="232932">
                    <a:moveTo>
                      <a:pt x="119860" y="203645"/>
                    </a:moveTo>
                    <a:cubicBezTo>
                      <a:pt x="101904" y="228790"/>
                      <a:pt x="63297" y="243158"/>
                      <a:pt x="36363" y="224299"/>
                    </a:cubicBezTo>
                    <a:cubicBezTo>
                      <a:pt x="30976" y="219809"/>
                      <a:pt x="25589" y="214421"/>
                      <a:pt x="20202" y="206339"/>
                    </a:cubicBezTo>
                    <a:cubicBezTo>
                      <a:pt x="-4039" y="169520"/>
                      <a:pt x="-2244" y="122822"/>
                      <a:pt x="4041" y="90493"/>
                    </a:cubicBezTo>
                    <a:cubicBezTo>
                      <a:pt x="9428" y="58164"/>
                      <a:pt x="20202" y="34815"/>
                      <a:pt x="36363" y="19548"/>
                    </a:cubicBezTo>
                    <a:cubicBezTo>
                      <a:pt x="53421" y="2486"/>
                      <a:pt x="91130" y="-9189"/>
                      <a:pt x="109984" y="9670"/>
                    </a:cubicBezTo>
                    <a:cubicBezTo>
                      <a:pt x="134225" y="33019"/>
                      <a:pt x="137817" y="88697"/>
                      <a:pt x="139612" y="107555"/>
                    </a:cubicBezTo>
                    <a:cubicBezTo>
                      <a:pt x="142306" y="149763"/>
                      <a:pt x="136021" y="181194"/>
                      <a:pt x="119860" y="203645"/>
                    </a:cubicBezTo>
                    <a:close/>
                  </a:path>
                </a:pathLst>
              </a:custGeom>
              <a:solidFill>
                <a:srgbClr val="E75025"/>
              </a:solidFill>
              <a:ln w="8971"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1652BB4B-4466-45FA-543F-F1446AC5CDAF}"/>
                  </a:ext>
                </a:extLst>
              </p:cNvPr>
              <p:cNvSpPr/>
              <p:nvPr/>
            </p:nvSpPr>
            <p:spPr>
              <a:xfrm>
                <a:off x="9054925" y="3295908"/>
                <a:ext cx="64001" cy="128741"/>
              </a:xfrm>
              <a:custGeom>
                <a:avLst/>
                <a:gdLst>
                  <a:gd name="connsiteX0" fmla="*/ 63134 w 64001"/>
                  <a:gd name="connsiteY0" fmla="*/ 37143 h 128741"/>
                  <a:gd name="connsiteX1" fmla="*/ 36200 w 64001"/>
                  <a:gd name="connsiteY1" fmla="*/ 323 h 128741"/>
                  <a:gd name="connsiteX2" fmla="*/ 10163 w 64001"/>
                  <a:gd name="connsiteY2" fmla="*/ 13794 h 128741"/>
                  <a:gd name="connsiteX3" fmla="*/ 4776 w 64001"/>
                  <a:gd name="connsiteY3" fmla="*/ 106291 h 128741"/>
                  <a:gd name="connsiteX4" fmla="*/ 12856 w 64001"/>
                  <a:gd name="connsiteY4" fmla="*/ 123354 h 128741"/>
                  <a:gd name="connsiteX5" fmla="*/ 27221 w 64001"/>
                  <a:gd name="connsiteY5" fmla="*/ 128742 h 128741"/>
                  <a:gd name="connsiteX6" fmla="*/ 46076 w 64001"/>
                  <a:gd name="connsiteY6" fmla="*/ 120660 h 128741"/>
                  <a:gd name="connsiteX7" fmla="*/ 59543 w 64001"/>
                  <a:gd name="connsiteY7" fmla="*/ 91923 h 128741"/>
                  <a:gd name="connsiteX8" fmla="*/ 63134 w 64001"/>
                  <a:gd name="connsiteY8" fmla="*/ 36245 h 128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1" h="128741">
                    <a:moveTo>
                      <a:pt x="63134" y="37143"/>
                    </a:moveTo>
                    <a:cubicBezTo>
                      <a:pt x="61339" y="21876"/>
                      <a:pt x="50565" y="3017"/>
                      <a:pt x="36200" y="323"/>
                    </a:cubicBezTo>
                    <a:cubicBezTo>
                      <a:pt x="30813" y="-575"/>
                      <a:pt x="20039" y="-575"/>
                      <a:pt x="10163" y="13794"/>
                    </a:cubicBezTo>
                    <a:cubicBezTo>
                      <a:pt x="-3305" y="37143"/>
                      <a:pt x="-1509" y="77554"/>
                      <a:pt x="4776" y="106291"/>
                    </a:cubicBezTo>
                    <a:cubicBezTo>
                      <a:pt x="5674" y="112577"/>
                      <a:pt x="7469" y="118863"/>
                      <a:pt x="12856" y="123354"/>
                    </a:cubicBezTo>
                    <a:cubicBezTo>
                      <a:pt x="17345" y="126946"/>
                      <a:pt x="21834" y="128742"/>
                      <a:pt x="27221" y="128742"/>
                    </a:cubicBezTo>
                    <a:cubicBezTo>
                      <a:pt x="32608" y="128742"/>
                      <a:pt x="41587" y="126048"/>
                      <a:pt x="46076" y="120660"/>
                    </a:cubicBezTo>
                    <a:cubicBezTo>
                      <a:pt x="54156" y="112577"/>
                      <a:pt x="57747" y="101801"/>
                      <a:pt x="59543" y="91923"/>
                    </a:cubicBezTo>
                    <a:cubicBezTo>
                      <a:pt x="64032" y="73064"/>
                      <a:pt x="64930" y="54205"/>
                      <a:pt x="63134" y="36245"/>
                    </a:cubicBezTo>
                    <a:close/>
                  </a:path>
                </a:pathLst>
              </a:custGeom>
              <a:solidFill>
                <a:srgbClr val="CE9D75"/>
              </a:solidFill>
              <a:ln w="17941" cap="rnd">
                <a:solidFill>
                  <a:srgbClr val="1D1D1B"/>
                </a:solidFill>
                <a:prstDash val="solid"/>
                <a:round/>
              </a:ln>
            </p:spPr>
            <p:txBody>
              <a:bodyPr rtlCol="0" anchor="ctr"/>
              <a:lstStyle/>
              <a:p>
                <a:endParaRPr lang="en-US"/>
              </a:p>
            </p:txBody>
          </p:sp>
          <p:sp>
            <p:nvSpPr>
              <p:cNvPr id="43" name="Freeform 42">
                <a:extLst>
                  <a:ext uri="{FF2B5EF4-FFF2-40B4-BE49-F238E27FC236}">
                    <a16:creationId xmlns:a16="http://schemas.microsoft.com/office/drawing/2014/main" id="{7E67C441-1D7A-284C-122F-8DAAC99EFAFB}"/>
                  </a:ext>
                </a:extLst>
              </p:cNvPr>
              <p:cNvSpPr/>
              <p:nvPr/>
            </p:nvSpPr>
            <p:spPr>
              <a:xfrm>
                <a:off x="9204033" y="3231574"/>
                <a:ext cx="191279" cy="236182"/>
              </a:xfrm>
              <a:custGeom>
                <a:avLst/>
                <a:gdLst>
                  <a:gd name="connsiteX0" fmla="*/ 108855 w 191279"/>
                  <a:gd name="connsiteY0" fmla="*/ 149971 h 236182"/>
                  <a:gd name="connsiteX1" fmla="*/ 107059 w 191279"/>
                  <a:gd name="connsiteY1" fmla="*/ 236182 h 236182"/>
                  <a:gd name="connsiteX2" fmla="*/ 74737 w 191279"/>
                  <a:gd name="connsiteY2" fmla="*/ 236182 h 236182"/>
                  <a:gd name="connsiteX3" fmla="*/ 69350 w 191279"/>
                  <a:gd name="connsiteY3" fmla="*/ 236182 h 236182"/>
                  <a:gd name="connsiteX4" fmla="*/ 61270 w 191279"/>
                  <a:gd name="connsiteY4" fmla="*/ 70046 h 236182"/>
                  <a:gd name="connsiteX5" fmla="*/ 55883 w 191279"/>
                  <a:gd name="connsiteY5" fmla="*/ 64658 h 236182"/>
                  <a:gd name="connsiteX6" fmla="*/ 1116 w 191279"/>
                  <a:gd name="connsiteY6" fmla="*/ 60168 h 236182"/>
                  <a:gd name="connsiteX7" fmla="*/ 3809 w 191279"/>
                  <a:gd name="connsiteY7" fmla="*/ 5388 h 236182"/>
                  <a:gd name="connsiteX8" fmla="*/ 3809 w 191279"/>
                  <a:gd name="connsiteY8" fmla="*/ 2694 h 236182"/>
                  <a:gd name="connsiteX9" fmla="*/ 190557 w 191279"/>
                  <a:gd name="connsiteY9" fmla="*/ 0 h 236182"/>
                  <a:gd name="connsiteX10" fmla="*/ 187863 w 191279"/>
                  <a:gd name="connsiteY10" fmla="*/ 51188 h 236182"/>
                  <a:gd name="connsiteX11" fmla="*/ 154644 w 191279"/>
                  <a:gd name="connsiteY11" fmla="*/ 51188 h 236182"/>
                  <a:gd name="connsiteX12" fmla="*/ 116037 w 191279"/>
                  <a:gd name="connsiteY12" fmla="*/ 51188 h 236182"/>
                  <a:gd name="connsiteX13" fmla="*/ 110650 w 191279"/>
                  <a:gd name="connsiteY13" fmla="*/ 56576 h 236182"/>
                  <a:gd name="connsiteX14" fmla="*/ 108855 w 191279"/>
                  <a:gd name="connsiteY14" fmla="*/ 148175 h 236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1279" h="236182">
                    <a:moveTo>
                      <a:pt x="108855" y="149971"/>
                    </a:moveTo>
                    <a:cubicBezTo>
                      <a:pt x="108855" y="178708"/>
                      <a:pt x="107059" y="207445"/>
                      <a:pt x="107059" y="236182"/>
                    </a:cubicBezTo>
                    <a:cubicBezTo>
                      <a:pt x="98081" y="236182"/>
                      <a:pt x="85511" y="236182"/>
                      <a:pt x="74737" y="236182"/>
                    </a:cubicBezTo>
                    <a:lnTo>
                      <a:pt x="69350" y="236182"/>
                    </a:lnTo>
                    <a:cubicBezTo>
                      <a:pt x="63963" y="182300"/>
                      <a:pt x="62168" y="128418"/>
                      <a:pt x="61270" y="70046"/>
                    </a:cubicBezTo>
                    <a:cubicBezTo>
                      <a:pt x="61270" y="67352"/>
                      <a:pt x="58576" y="64658"/>
                      <a:pt x="55883" y="64658"/>
                    </a:cubicBezTo>
                    <a:cubicBezTo>
                      <a:pt x="39722" y="64658"/>
                      <a:pt x="22663" y="64658"/>
                      <a:pt x="1116" y="60168"/>
                    </a:cubicBezTo>
                    <a:cubicBezTo>
                      <a:pt x="-1578" y="42207"/>
                      <a:pt x="1116" y="23349"/>
                      <a:pt x="3809" y="5388"/>
                    </a:cubicBezTo>
                    <a:lnTo>
                      <a:pt x="3809" y="2694"/>
                    </a:lnTo>
                    <a:cubicBezTo>
                      <a:pt x="3809" y="2694"/>
                      <a:pt x="190557" y="0"/>
                      <a:pt x="190557" y="0"/>
                    </a:cubicBezTo>
                    <a:cubicBezTo>
                      <a:pt x="192352" y="16164"/>
                      <a:pt x="190557" y="34125"/>
                      <a:pt x="187863" y="51188"/>
                    </a:cubicBezTo>
                    <a:cubicBezTo>
                      <a:pt x="177089" y="51188"/>
                      <a:pt x="165417" y="51188"/>
                      <a:pt x="154644" y="51188"/>
                    </a:cubicBezTo>
                    <a:cubicBezTo>
                      <a:pt x="142074" y="51188"/>
                      <a:pt x="128607" y="51188"/>
                      <a:pt x="116037" y="51188"/>
                    </a:cubicBezTo>
                    <a:cubicBezTo>
                      <a:pt x="113344" y="51188"/>
                      <a:pt x="110650" y="53882"/>
                      <a:pt x="110650" y="56576"/>
                    </a:cubicBezTo>
                    <a:cubicBezTo>
                      <a:pt x="110650" y="86211"/>
                      <a:pt x="110650" y="117642"/>
                      <a:pt x="108855" y="148175"/>
                    </a:cubicBezTo>
                  </a:path>
                </a:pathLst>
              </a:custGeom>
              <a:solidFill>
                <a:srgbClr val="E75025"/>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7729FA89-587B-508C-A98F-4204B846B8D8}"/>
                  </a:ext>
                </a:extLst>
              </p:cNvPr>
              <p:cNvSpPr/>
              <p:nvPr/>
            </p:nvSpPr>
            <p:spPr>
              <a:xfrm>
                <a:off x="9437685" y="3233370"/>
                <a:ext cx="164530" cy="234416"/>
              </a:xfrm>
              <a:custGeom>
                <a:avLst/>
                <a:gdLst>
                  <a:gd name="connsiteX0" fmla="*/ 162506 w 164530"/>
                  <a:gd name="connsiteY0" fmla="*/ 233488 h 234416"/>
                  <a:gd name="connsiteX1" fmla="*/ 33220 w 164530"/>
                  <a:gd name="connsiteY1" fmla="*/ 228100 h 234416"/>
                  <a:gd name="connsiteX2" fmla="*/ 0 w 164530"/>
                  <a:gd name="connsiteY2" fmla="*/ 225406 h 234416"/>
                  <a:gd name="connsiteX3" fmla="*/ 7183 w 164530"/>
                  <a:gd name="connsiteY3" fmla="*/ 0 h 234416"/>
                  <a:gd name="connsiteX4" fmla="*/ 149937 w 164530"/>
                  <a:gd name="connsiteY4" fmla="*/ 8980 h 234416"/>
                  <a:gd name="connsiteX5" fmla="*/ 149937 w 164530"/>
                  <a:gd name="connsiteY5" fmla="*/ 58372 h 234416"/>
                  <a:gd name="connsiteX6" fmla="*/ 112228 w 164530"/>
                  <a:gd name="connsiteY6" fmla="*/ 58372 h 234416"/>
                  <a:gd name="connsiteX7" fmla="*/ 70030 w 164530"/>
                  <a:gd name="connsiteY7" fmla="*/ 58372 h 234416"/>
                  <a:gd name="connsiteX8" fmla="*/ 64643 w 164530"/>
                  <a:gd name="connsiteY8" fmla="*/ 62862 h 234416"/>
                  <a:gd name="connsiteX9" fmla="*/ 62848 w 164530"/>
                  <a:gd name="connsiteY9" fmla="*/ 69148 h 234416"/>
                  <a:gd name="connsiteX10" fmla="*/ 60154 w 164530"/>
                  <a:gd name="connsiteY10" fmla="*/ 97885 h 234416"/>
                  <a:gd name="connsiteX11" fmla="*/ 62848 w 164530"/>
                  <a:gd name="connsiteY11" fmla="*/ 101478 h 234416"/>
                  <a:gd name="connsiteX12" fmla="*/ 67337 w 164530"/>
                  <a:gd name="connsiteY12" fmla="*/ 102376 h 234416"/>
                  <a:gd name="connsiteX13" fmla="*/ 99658 w 164530"/>
                  <a:gd name="connsiteY13" fmla="*/ 104172 h 234416"/>
                  <a:gd name="connsiteX14" fmla="*/ 109535 w 164530"/>
                  <a:gd name="connsiteY14" fmla="*/ 105968 h 234416"/>
                  <a:gd name="connsiteX15" fmla="*/ 109535 w 164530"/>
                  <a:gd name="connsiteY15" fmla="*/ 138297 h 234416"/>
                  <a:gd name="connsiteX16" fmla="*/ 71826 w 164530"/>
                  <a:gd name="connsiteY16" fmla="*/ 140093 h 234416"/>
                  <a:gd name="connsiteX17" fmla="*/ 66439 w 164530"/>
                  <a:gd name="connsiteY17" fmla="*/ 140991 h 234416"/>
                  <a:gd name="connsiteX18" fmla="*/ 64643 w 164530"/>
                  <a:gd name="connsiteY18" fmla="*/ 145481 h 234416"/>
                  <a:gd name="connsiteX19" fmla="*/ 64643 w 164530"/>
                  <a:gd name="connsiteY19" fmla="*/ 163442 h 234416"/>
                  <a:gd name="connsiteX20" fmla="*/ 64643 w 164530"/>
                  <a:gd name="connsiteY20" fmla="*/ 181402 h 234416"/>
                  <a:gd name="connsiteX21" fmla="*/ 70030 w 164530"/>
                  <a:gd name="connsiteY21" fmla="*/ 186791 h 234416"/>
                  <a:gd name="connsiteX22" fmla="*/ 88884 w 164530"/>
                  <a:gd name="connsiteY22" fmla="*/ 186791 h 234416"/>
                  <a:gd name="connsiteX23" fmla="*/ 159813 w 164530"/>
                  <a:gd name="connsiteY23" fmla="*/ 184994 h 234416"/>
                  <a:gd name="connsiteX24" fmla="*/ 164302 w 164530"/>
                  <a:gd name="connsiteY24" fmla="*/ 232590 h 23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4530" h="234416">
                    <a:moveTo>
                      <a:pt x="162506" y="233488"/>
                    </a:moveTo>
                    <a:cubicBezTo>
                      <a:pt x="120308" y="236182"/>
                      <a:pt x="75417" y="232590"/>
                      <a:pt x="33220" y="228100"/>
                    </a:cubicBezTo>
                    <a:cubicBezTo>
                      <a:pt x="22446" y="227202"/>
                      <a:pt x="11672" y="226304"/>
                      <a:pt x="0" y="225406"/>
                    </a:cubicBezTo>
                    <a:cubicBezTo>
                      <a:pt x="0" y="149971"/>
                      <a:pt x="2694" y="74537"/>
                      <a:pt x="7183" y="0"/>
                    </a:cubicBezTo>
                    <a:cubicBezTo>
                      <a:pt x="52074" y="2694"/>
                      <a:pt x="98761" y="5388"/>
                      <a:pt x="149937" y="8980"/>
                    </a:cubicBezTo>
                    <a:cubicBezTo>
                      <a:pt x="151732" y="26941"/>
                      <a:pt x="151732" y="43106"/>
                      <a:pt x="149937" y="58372"/>
                    </a:cubicBezTo>
                    <a:cubicBezTo>
                      <a:pt x="137367" y="58372"/>
                      <a:pt x="124797" y="58372"/>
                      <a:pt x="112228" y="58372"/>
                    </a:cubicBezTo>
                    <a:cubicBezTo>
                      <a:pt x="97863" y="58372"/>
                      <a:pt x="83498" y="58372"/>
                      <a:pt x="70030" y="58372"/>
                    </a:cubicBezTo>
                    <a:cubicBezTo>
                      <a:pt x="67337" y="58372"/>
                      <a:pt x="64643" y="60168"/>
                      <a:pt x="64643" y="62862"/>
                    </a:cubicBezTo>
                    <a:cubicBezTo>
                      <a:pt x="64643" y="65556"/>
                      <a:pt x="64643" y="67352"/>
                      <a:pt x="62848" y="69148"/>
                    </a:cubicBezTo>
                    <a:cubicBezTo>
                      <a:pt x="61052" y="78129"/>
                      <a:pt x="58359" y="87109"/>
                      <a:pt x="60154" y="97885"/>
                    </a:cubicBezTo>
                    <a:cubicBezTo>
                      <a:pt x="60154" y="99681"/>
                      <a:pt x="61052" y="100580"/>
                      <a:pt x="62848" y="101478"/>
                    </a:cubicBezTo>
                    <a:cubicBezTo>
                      <a:pt x="63746" y="101478"/>
                      <a:pt x="65541" y="103274"/>
                      <a:pt x="67337" y="102376"/>
                    </a:cubicBezTo>
                    <a:cubicBezTo>
                      <a:pt x="78111" y="100580"/>
                      <a:pt x="87987" y="102376"/>
                      <a:pt x="99658" y="104172"/>
                    </a:cubicBezTo>
                    <a:cubicBezTo>
                      <a:pt x="102352" y="104172"/>
                      <a:pt x="105943" y="105070"/>
                      <a:pt x="109535" y="105968"/>
                    </a:cubicBezTo>
                    <a:cubicBezTo>
                      <a:pt x="111330" y="116744"/>
                      <a:pt x="109535" y="126622"/>
                      <a:pt x="109535" y="138297"/>
                    </a:cubicBezTo>
                    <a:cubicBezTo>
                      <a:pt x="98761" y="140093"/>
                      <a:pt x="82600" y="141889"/>
                      <a:pt x="71826" y="140093"/>
                    </a:cubicBezTo>
                    <a:cubicBezTo>
                      <a:pt x="70030" y="140093"/>
                      <a:pt x="68235" y="140093"/>
                      <a:pt x="66439" y="140991"/>
                    </a:cubicBezTo>
                    <a:cubicBezTo>
                      <a:pt x="64643" y="141889"/>
                      <a:pt x="63746" y="143685"/>
                      <a:pt x="64643" y="145481"/>
                    </a:cubicBezTo>
                    <a:cubicBezTo>
                      <a:pt x="64643" y="150869"/>
                      <a:pt x="64643" y="157156"/>
                      <a:pt x="64643" y="163442"/>
                    </a:cubicBezTo>
                    <a:cubicBezTo>
                      <a:pt x="64643" y="169728"/>
                      <a:pt x="64643" y="176014"/>
                      <a:pt x="64643" y="181402"/>
                    </a:cubicBezTo>
                    <a:cubicBezTo>
                      <a:pt x="64643" y="186791"/>
                      <a:pt x="67337" y="186791"/>
                      <a:pt x="70030" y="186791"/>
                    </a:cubicBezTo>
                    <a:lnTo>
                      <a:pt x="88884" y="186791"/>
                    </a:lnTo>
                    <a:cubicBezTo>
                      <a:pt x="113126" y="186791"/>
                      <a:pt x="135571" y="186791"/>
                      <a:pt x="159813" y="184994"/>
                    </a:cubicBezTo>
                    <a:cubicBezTo>
                      <a:pt x="163404" y="201159"/>
                      <a:pt x="165200" y="218222"/>
                      <a:pt x="164302" y="232590"/>
                    </a:cubicBezTo>
                    <a:close/>
                  </a:path>
                </a:pathLst>
              </a:custGeom>
              <a:solidFill>
                <a:srgbClr val="E75025"/>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190CDB57-2600-9B68-E781-52329CF36720}"/>
                  </a:ext>
                </a:extLst>
              </p:cNvPr>
              <p:cNvSpPr/>
              <p:nvPr/>
            </p:nvSpPr>
            <p:spPr>
              <a:xfrm>
                <a:off x="9022890" y="2537395"/>
                <a:ext cx="395042" cy="395133"/>
              </a:xfrm>
              <a:custGeom>
                <a:avLst/>
                <a:gdLst>
                  <a:gd name="connsiteX0" fmla="*/ 10774 w 395042"/>
                  <a:gd name="connsiteY0" fmla="*/ 273002 h 395133"/>
                  <a:gd name="connsiteX1" fmla="*/ 202908 w 395042"/>
                  <a:gd name="connsiteY1" fmla="*/ 0 h 395133"/>
                  <a:gd name="connsiteX2" fmla="*/ 208295 w 395042"/>
                  <a:gd name="connsiteY2" fmla="*/ 4490 h 395133"/>
                  <a:gd name="connsiteX3" fmla="*/ 395043 w 395042"/>
                  <a:gd name="connsiteY3" fmla="*/ 171524 h 395133"/>
                  <a:gd name="connsiteX4" fmla="*/ 338479 w 395042"/>
                  <a:gd name="connsiteY4" fmla="*/ 255939 h 395133"/>
                  <a:gd name="connsiteX5" fmla="*/ 256778 w 395042"/>
                  <a:gd name="connsiteY5" fmla="*/ 364601 h 395133"/>
                  <a:gd name="connsiteX6" fmla="*/ 233434 w 395042"/>
                  <a:gd name="connsiteY6" fmla="*/ 395134 h 395133"/>
                  <a:gd name="connsiteX7" fmla="*/ 208295 w 395042"/>
                  <a:gd name="connsiteY7" fmla="*/ 395134 h 395133"/>
                  <a:gd name="connsiteX8" fmla="*/ 129287 w 395042"/>
                  <a:gd name="connsiteY8" fmla="*/ 395134 h 395133"/>
                  <a:gd name="connsiteX9" fmla="*/ 84396 w 395042"/>
                  <a:gd name="connsiteY9" fmla="*/ 361907 h 395133"/>
                  <a:gd name="connsiteX10" fmla="*/ 0 w 395042"/>
                  <a:gd name="connsiteY10" fmla="*/ 292758 h 395133"/>
                  <a:gd name="connsiteX11" fmla="*/ 11672 w 395042"/>
                  <a:gd name="connsiteY11" fmla="*/ 273002 h 395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5042" h="395133">
                    <a:moveTo>
                      <a:pt x="10774" y="273002"/>
                    </a:moveTo>
                    <a:cubicBezTo>
                      <a:pt x="70928" y="179606"/>
                      <a:pt x="134674" y="88007"/>
                      <a:pt x="202908" y="0"/>
                    </a:cubicBezTo>
                    <a:lnTo>
                      <a:pt x="208295" y="4490"/>
                    </a:lnTo>
                    <a:cubicBezTo>
                      <a:pt x="273836" y="54780"/>
                      <a:pt x="341173" y="107764"/>
                      <a:pt x="395043" y="171524"/>
                    </a:cubicBezTo>
                    <a:cubicBezTo>
                      <a:pt x="377086" y="200261"/>
                      <a:pt x="358232" y="227202"/>
                      <a:pt x="338479" y="255939"/>
                    </a:cubicBezTo>
                    <a:cubicBezTo>
                      <a:pt x="315136" y="290064"/>
                      <a:pt x="288201" y="324189"/>
                      <a:pt x="256778" y="364601"/>
                    </a:cubicBezTo>
                    <a:cubicBezTo>
                      <a:pt x="248697" y="374479"/>
                      <a:pt x="240617" y="384358"/>
                      <a:pt x="233434" y="395134"/>
                    </a:cubicBezTo>
                    <a:lnTo>
                      <a:pt x="208295" y="395134"/>
                    </a:lnTo>
                    <a:cubicBezTo>
                      <a:pt x="182258" y="395134"/>
                      <a:pt x="155324" y="395134"/>
                      <a:pt x="129287" y="395134"/>
                    </a:cubicBezTo>
                    <a:cubicBezTo>
                      <a:pt x="113126" y="384358"/>
                      <a:pt x="98761" y="372683"/>
                      <a:pt x="84396" y="361907"/>
                    </a:cubicBezTo>
                    <a:cubicBezTo>
                      <a:pt x="55665" y="340354"/>
                      <a:pt x="26935" y="317005"/>
                      <a:pt x="0" y="292758"/>
                    </a:cubicBezTo>
                    <a:cubicBezTo>
                      <a:pt x="3591" y="285574"/>
                      <a:pt x="8080" y="280186"/>
                      <a:pt x="11672" y="273002"/>
                    </a:cubicBezTo>
                    <a:close/>
                  </a:path>
                </a:pathLst>
              </a:custGeom>
              <a:solidFill>
                <a:srgbClr val="FFFFFF"/>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D244FCDB-F395-2D2B-3560-9DFAB7BF9506}"/>
                  </a:ext>
                </a:extLst>
              </p:cNvPr>
              <p:cNvSpPr/>
              <p:nvPr/>
            </p:nvSpPr>
            <p:spPr>
              <a:xfrm>
                <a:off x="9408057" y="2449029"/>
                <a:ext cx="108636" cy="119797"/>
              </a:xfrm>
              <a:custGeom>
                <a:avLst/>
                <a:gdLst>
                  <a:gd name="connsiteX0" fmla="*/ 70030 w 108636"/>
                  <a:gd name="connsiteY0" fmla="*/ 117103 h 119797"/>
                  <a:gd name="connsiteX1" fmla="*/ 31424 w 108636"/>
                  <a:gd name="connsiteY1" fmla="*/ 119797 h 119797"/>
                  <a:gd name="connsiteX2" fmla="*/ 0 w 108636"/>
                  <a:gd name="connsiteY2" fmla="*/ 2155 h 119797"/>
                  <a:gd name="connsiteX3" fmla="*/ 92476 w 108636"/>
                  <a:gd name="connsiteY3" fmla="*/ 4849 h 119797"/>
                  <a:gd name="connsiteX4" fmla="*/ 108637 w 108636"/>
                  <a:gd name="connsiteY4" fmla="*/ 114409 h 119797"/>
                  <a:gd name="connsiteX5" fmla="*/ 70030 w 108636"/>
                  <a:gd name="connsiteY5" fmla="*/ 117103 h 119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636" h="119797">
                    <a:moveTo>
                      <a:pt x="70030" y="117103"/>
                    </a:moveTo>
                    <a:cubicBezTo>
                      <a:pt x="57461" y="118001"/>
                      <a:pt x="43993" y="119797"/>
                      <a:pt x="31424" y="119797"/>
                    </a:cubicBezTo>
                    <a:cubicBezTo>
                      <a:pt x="23343" y="80284"/>
                      <a:pt x="12569" y="39873"/>
                      <a:pt x="0" y="2155"/>
                    </a:cubicBezTo>
                    <a:cubicBezTo>
                      <a:pt x="32322" y="-1437"/>
                      <a:pt x="61950" y="-539"/>
                      <a:pt x="92476" y="4849"/>
                    </a:cubicBezTo>
                    <a:cubicBezTo>
                      <a:pt x="99658" y="35382"/>
                      <a:pt x="107739" y="73998"/>
                      <a:pt x="108637" y="114409"/>
                    </a:cubicBezTo>
                    <a:cubicBezTo>
                      <a:pt x="95169" y="114409"/>
                      <a:pt x="82600" y="116205"/>
                      <a:pt x="70030" y="117103"/>
                    </a:cubicBezTo>
                    <a:close/>
                  </a:path>
                </a:pathLst>
              </a:custGeom>
              <a:solidFill>
                <a:srgbClr val="FFFFFF"/>
              </a:solidFill>
              <a:ln w="8971"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7A44DAE3-224F-D208-7D24-1AD12EBD5E62}"/>
                  </a:ext>
                </a:extLst>
              </p:cNvPr>
              <p:cNvSpPr/>
              <p:nvPr/>
            </p:nvSpPr>
            <p:spPr>
              <a:xfrm>
                <a:off x="8904378" y="2260801"/>
                <a:ext cx="280120" cy="295452"/>
              </a:xfrm>
              <a:custGeom>
                <a:avLst/>
                <a:gdLst>
                  <a:gd name="connsiteX0" fmla="*/ 123900 w 280120"/>
                  <a:gd name="connsiteY0" fmla="*/ 10776 h 295452"/>
                  <a:gd name="connsiteX1" fmla="*/ 137367 w 280120"/>
                  <a:gd name="connsiteY1" fmla="*/ 0 h 295452"/>
                  <a:gd name="connsiteX2" fmla="*/ 280121 w 280120"/>
                  <a:gd name="connsiteY2" fmla="*/ 170626 h 295452"/>
                  <a:gd name="connsiteX3" fmla="*/ 210989 w 280120"/>
                  <a:gd name="connsiteY3" fmla="*/ 233488 h 295452"/>
                  <a:gd name="connsiteX4" fmla="*/ 142754 w 280120"/>
                  <a:gd name="connsiteY4" fmla="*/ 295452 h 295452"/>
                  <a:gd name="connsiteX5" fmla="*/ 0 w 280120"/>
                  <a:gd name="connsiteY5" fmla="*/ 115846 h 295452"/>
                  <a:gd name="connsiteX6" fmla="*/ 124797 w 280120"/>
                  <a:gd name="connsiteY6" fmla="*/ 10776 h 295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0120" h="295452">
                    <a:moveTo>
                      <a:pt x="123900" y="10776"/>
                    </a:moveTo>
                    <a:cubicBezTo>
                      <a:pt x="128389" y="7184"/>
                      <a:pt x="132878" y="3592"/>
                      <a:pt x="137367" y="0"/>
                    </a:cubicBezTo>
                    <a:cubicBezTo>
                      <a:pt x="187645" y="53882"/>
                      <a:pt x="236128" y="111356"/>
                      <a:pt x="280121" y="170626"/>
                    </a:cubicBezTo>
                    <a:cubicBezTo>
                      <a:pt x="256778" y="191281"/>
                      <a:pt x="233434" y="211935"/>
                      <a:pt x="210989" y="233488"/>
                    </a:cubicBezTo>
                    <a:cubicBezTo>
                      <a:pt x="188543" y="254143"/>
                      <a:pt x="165200" y="274798"/>
                      <a:pt x="142754" y="295452"/>
                    </a:cubicBezTo>
                    <a:cubicBezTo>
                      <a:pt x="96067" y="234386"/>
                      <a:pt x="52074" y="177810"/>
                      <a:pt x="0" y="115846"/>
                    </a:cubicBezTo>
                    <a:cubicBezTo>
                      <a:pt x="38606" y="78129"/>
                      <a:pt x="82600" y="44004"/>
                      <a:pt x="124797" y="10776"/>
                    </a:cubicBezTo>
                  </a:path>
                </a:pathLst>
              </a:custGeom>
              <a:solidFill>
                <a:srgbClr val="FFFFFF"/>
              </a:solidFill>
              <a:ln w="8971" cap="flat">
                <a:noFill/>
                <a:prstDash val="solid"/>
                <a:miter/>
              </a:ln>
            </p:spPr>
            <p:txBody>
              <a:bodyPr rtlCol="0" anchor="ctr"/>
              <a:lstStyle/>
              <a:p>
                <a:endParaRPr lang="en-US"/>
              </a:p>
            </p:txBody>
          </p:sp>
        </p:grpSp>
      </p:grpSp>
      <p:sp>
        <p:nvSpPr>
          <p:cNvPr id="1116" name="TextBox 12">
            <a:extLst>
              <a:ext uri="{FF2B5EF4-FFF2-40B4-BE49-F238E27FC236}">
                <a16:creationId xmlns:a16="http://schemas.microsoft.com/office/drawing/2014/main" id="{E87D6748-80FF-4428-4948-628DF04357B7}"/>
              </a:ext>
            </a:extLst>
          </p:cNvPr>
          <p:cNvSpPr txBox="1"/>
          <p:nvPr/>
        </p:nvSpPr>
        <p:spPr>
          <a:xfrm>
            <a:off x="592518" y="2054776"/>
            <a:ext cx="4306325" cy="877163"/>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Democracy means our opinions are valued; in turn we must also value the opinions of others. We make decisions together.</a:t>
            </a:r>
          </a:p>
        </p:txBody>
      </p:sp>
      <p:sp>
        <p:nvSpPr>
          <p:cNvPr id="1117" name="Freeform 1116">
            <a:extLst>
              <a:ext uri="{FF2B5EF4-FFF2-40B4-BE49-F238E27FC236}">
                <a16:creationId xmlns:a16="http://schemas.microsoft.com/office/drawing/2014/main" id="{9BE8E601-5C48-784D-1F36-E781C7770BD0}"/>
              </a:ext>
            </a:extLst>
          </p:cNvPr>
          <p:cNvSpPr/>
          <p:nvPr/>
        </p:nvSpPr>
        <p:spPr>
          <a:xfrm>
            <a:off x="609564" y="1156661"/>
            <a:ext cx="1498015" cy="351673"/>
          </a:xfrm>
          <a:custGeom>
            <a:avLst/>
            <a:gdLst>
              <a:gd name="connsiteX0" fmla="*/ 5333 w 2702024"/>
              <a:gd name="connsiteY0" fmla="*/ 204754 h 1467029"/>
              <a:gd name="connsiteX1" fmla="*/ 48648 w 2702024"/>
              <a:gd name="connsiteY1" fmla="*/ 56864 h 1467029"/>
              <a:gd name="connsiteX2" fmla="*/ 193202 w 2702024"/>
              <a:gd name="connsiteY2" fmla="*/ 23576 h 1467029"/>
              <a:gd name="connsiteX3" fmla="*/ 1980428 w 2702024"/>
              <a:gd name="connsiteY3" fmla="*/ 833 h 1467029"/>
              <a:gd name="connsiteX4" fmla="*/ 2343844 w 2702024"/>
              <a:gd name="connsiteY4" fmla="*/ 5026 h 1467029"/>
              <a:gd name="connsiteX5" fmla="*/ 2677917 w 2702024"/>
              <a:gd name="connsiteY5" fmla="*/ 168290 h 1467029"/>
              <a:gd name="connsiteX6" fmla="*/ 2693033 w 2702024"/>
              <a:gd name="connsiteY6" fmla="*/ 1163626 h 1467029"/>
              <a:gd name="connsiteX7" fmla="*/ 2685157 w 2702024"/>
              <a:gd name="connsiteY7" fmla="*/ 1239349 h 1467029"/>
              <a:gd name="connsiteX8" fmla="*/ 2212882 w 2702024"/>
              <a:gd name="connsiteY8" fmla="*/ 1432217 h 1467029"/>
              <a:gd name="connsiteX9" fmla="*/ 593200 w 2702024"/>
              <a:gd name="connsiteY9" fmla="*/ 1456484 h 1467029"/>
              <a:gd name="connsiteX10" fmla="*/ 114447 w 2702024"/>
              <a:gd name="connsiteY10" fmla="*/ 1444414 h 1467029"/>
              <a:gd name="connsiteX11" fmla="*/ 49157 w 2702024"/>
              <a:gd name="connsiteY11" fmla="*/ 1386858 h 1467029"/>
              <a:gd name="connsiteX12" fmla="*/ 12193 w 2702024"/>
              <a:gd name="connsiteY12" fmla="*/ 1244178 h 1467029"/>
              <a:gd name="connsiteX13" fmla="*/ 4444 w 2702024"/>
              <a:gd name="connsiteY13" fmla="*/ 944078 h 1467029"/>
              <a:gd name="connsiteX14" fmla="*/ 1268 w 2702024"/>
              <a:gd name="connsiteY14" fmla="*/ 482874 h 1467029"/>
              <a:gd name="connsiteX15" fmla="*/ 5333 w 2702024"/>
              <a:gd name="connsiteY15" fmla="*/ 204754 h 1467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02024" h="1467029">
                <a:moveTo>
                  <a:pt x="5333" y="204754"/>
                </a:moveTo>
                <a:cubicBezTo>
                  <a:pt x="4698" y="133604"/>
                  <a:pt x="22608" y="72745"/>
                  <a:pt x="48648" y="56864"/>
                </a:cubicBezTo>
                <a:cubicBezTo>
                  <a:pt x="79515" y="38060"/>
                  <a:pt x="127149" y="24592"/>
                  <a:pt x="193202" y="23576"/>
                </a:cubicBezTo>
                <a:cubicBezTo>
                  <a:pt x="627369" y="16461"/>
                  <a:pt x="1907263" y="2993"/>
                  <a:pt x="1980428" y="833"/>
                </a:cubicBezTo>
                <a:cubicBezTo>
                  <a:pt x="2067694" y="-1708"/>
                  <a:pt x="2111009" y="2104"/>
                  <a:pt x="2343844" y="5026"/>
                </a:cubicBezTo>
                <a:cubicBezTo>
                  <a:pt x="2576679" y="7948"/>
                  <a:pt x="2656069" y="85832"/>
                  <a:pt x="2677917" y="168290"/>
                </a:cubicBezTo>
                <a:cubicBezTo>
                  <a:pt x="2720469" y="329520"/>
                  <a:pt x="2693922" y="984607"/>
                  <a:pt x="2693033" y="1163626"/>
                </a:cubicBezTo>
                <a:cubicBezTo>
                  <a:pt x="2692905" y="1190434"/>
                  <a:pt x="2690492" y="1217115"/>
                  <a:pt x="2685157" y="1239349"/>
                </a:cubicBezTo>
                <a:cubicBezTo>
                  <a:pt x="2638158" y="1430692"/>
                  <a:pt x="2414215" y="1426245"/>
                  <a:pt x="2212882" y="1432217"/>
                </a:cubicBezTo>
                <a:cubicBezTo>
                  <a:pt x="1994401" y="1438696"/>
                  <a:pt x="821081" y="1446701"/>
                  <a:pt x="593200" y="1456484"/>
                </a:cubicBezTo>
                <a:cubicBezTo>
                  <a:pt x="365319" y="1466267"/>
                  <a:pt x="174783" y="1478845"/>
                  <a:pt x="114447" y="1444414"/>
                </a:cubicBezTo>
                <a:cubicBezTo>
                  <a:pt x="102125" y="1437426"/>
                  <a:pt x="62367" y="1404265"/>
                  <a:pt x="49157" y="1386858"/>
                </a:cubicBezTo>
                <a:cubicBezTo>
                  <a:pt x="14098" y="1340611"/>
                  <a:pt x="7111" y="1294999"/>
                  <a:pt x="12193" y="1244178"/>
                </a:cubicBezTo>
                <a:cubicBezTo>
                  <a:pt x="12827" y="1237317"/>
                  <a:pt x="8509" y="1084217"/>
                  <a:pt x="4444" y="944078"/>
                </a:cubicBezTo>
                <a:cubicBezTo>
                  <a:pt x="-129" y="790343"/>
                  <a:pt x="-1145" y="636354"/>
                  <a:pt x="1268" y="482874"/>
                </a:cubicBezTo>
                <a:lnTo>
                  <a:pt x="5333" y="204754"/>
                </a:lnTo>
                <a:close/>
              </a:path>
            </a:pathLst>
          </a:custGeom>
          <a:solidFill>
            <a:schemeClr val="accent2">
              <a:lumMod val="75000"/>
            </a:schemeClr>
          </a:solidFill>
          <a:ln w="12692" cap="flat">
            <a:noFill/>
            <a:prstDash val="solid"/>
            <a:miter/>
          </a:ln>
        </p:spPr>
        <p:txBody>
          <a:bodyPr rtlCol="0" anchor="ctr"/>
          <a:lstStyle/>
          <a:p>
            <a:endParaRPr lang="en-US"/>
          </a:p>
        </p:txBody>
      </p:sp>
      <p:sp>
        <p:nvSpPr>
          <p:cNvPr id="1118" name="TextBox 13">
            <a:extLst>
              <a:ext uri="{FF2B5EF4-FFF2-40B4-BE49-F238E27FC236}">
                <a16:creationId xmlns:a16="http://schemas.microsoft.com/office/drawing/2014/main" id="{7217B1B9-9568-97D3-4D9B-598A115EDC69}"/>
              </a:ext>
            </a:extLst>
          </p:cNvPr>
          <p:cNvSpPr txBox="1"/>
          <p:nvPr/>
        </p:nvSpPr>
        <p:spPr>
          <a:xfrm>
            <a:off x="592517" y="1169483"/>
            <a:ext cx="4733307" cy="843885"/>
          </a:xfrm>
          <a:prstGeom prst="rect">
            <a:avLst/>
          </a:prstGeom>
        </p:spPr>
        <p:txBody>
          <a:bodyPr wrap="square" lIns="0" tIns="0" rIns="0" bIns="0" rtlCol="0" anchor="t">
            <a:spAutoFit/>
          </a:bodyPr>
          <a:lstStyle/>
          <a:p>
            <a:pPr>
              <a:lnSpc>
                <a:spcPct val="110000"/>
              </a:lnSpc>
            </a:pPr>
            <a:r>
              <a:rPr lang="en-US" sz="2000" dirty="0">
                <a:solidFill>
                  <a:srgbClr val="FFFFFF"/>
                </a:solidFill>
                <a:latin typeface="Londrina Solid"/>
                <a:ea typeface="Londrina Solid"/>
                <a:cs typeface="Londrina Solid"/>
                <a:sym typeface="Londrina Solid"/>
              </a:rPr>
              <a:t>  British Values</a:t>
            </a:r>
            <a:br>
              <a:rPr lang="en-US" sz="3200" dirty="0">
                <a:solidFill>
                  <a:schemeClr val="accent1">
                    <a:lumMod val="75000"/>
                  </a:schemeClr>
                </a:solidFill>
                <a:latin typeface="Londrina Solid"/>
                <a:ea typeface="Londrina Solid"/>
                <a:cs typeface="Londrina Solid"/>
                <a:sym typeface="Londrina Solid"/>
              </a:rPr>
            </a:br>
            <a:r>
              <a:rPr lang="en-US" sz="3200" dirty="0">
                <a:solidFill>
                  <a:schemeClr val="accent1">
                    <a:lumMod val="75000"/>
                  </a:schemeClr>
                </a:solidFill>
                <a:latin typeface="Londrina Solid"/>
                <a:ea typeface="Londrina Solid"/>
                <a:cs typeface="Londrina Solid"/>
                <a:sym typeface="Londrina Solid"/>
              </a:rPr>
              <a:t>Democracy</a:t>
            </a:r>
          </a:p>
        </p:txBody>
      </p:sp>
      <p:grpSp>
        <p:nvGrpSpPr>
          <p:cNvPr id="1119" name="Group 1118">
            <a:extLst>
              <a:ext uri="{FF2B5EF4-FFF2-40B4-BE49-F238E27FC236}">
                <a16:creationId xmlns:a16="http://schemas.microsoft.com/office/drawing/2014/main" id="{B4C0CDB3-7496-0EB9-2C11-D5446338C04A}"/>
              </a:ext>
            </a:extLst>
          </p:cNvPr>
          <p:cNvGrpSpPr/>
          <p:nvPr/>
        </p:nvGrpSpPr>
        <p:grpSpPr>
          <a:xfrm>
            <a:off x="5812045" y="8937338"/>
            <a:ext cx="1387791" cy="984385"/>
            <a:chOff x="12165554" y="5407"/>
            <a:chExt cx="1070483" cy="759313"/>
          </a:xfrm>
        </p:grpSpPr>
        <p:grpSp>
          <p:nvGrpSpPr>
            <p:cNvPr id="1120" name="Group 1119">
              <a:extLst>
                <a:ext uri="{FF2B5EF4-FFF2-40B4-BE49-F238E27FC236}">
                  <a16:creationId xmlns:a16="http://schemas.microsoft.com/office/drawing/2014/main" id="{ABD5E82C-AA29-59AD-0274-ADD571B7C97C}"/>
                </a:ext>
              </a:extLst>
            </p:cNvPr>
            <p:cNvGrpSpPr/>
            <p:nvPr/>
          </p:nvGrpSpPr>
          <p:grpSpPr>
            <a:xfrm>
              <a:off x="12165554" y="84035"/>
              <a:ext cx="371455" cy="227370"/>
              <a:chOff x="-938868" y="-3837834"/>
              <a:chExt cx="6638877" cy="4063706"/>
            </a:xfrm>
          </p:grpSpPr>
          <p:sp>
            <p:nvSpPr>
              <p:cNvPr id="1146" name="Freeform 1145">
                <a:extLst>
                  <a:ext uri="{FF2B5EF4-FFF2-40B4-BE49-F238E27FC236}">
                    <a16:creationId xmlns:a16="http://schemas.microsoft.com/office/drawing/2014/main" id="{97DF666E-98B4-3BBD-E573-E1E721A6DF06}"/>
                  </a:ext>
                </a:extLst>
              </p:cNvPr>
              <p:cNvSpPr/>
              <p:nvPr/>
            </p:nvSpPr>
            <p:spPr>
              <a:xfrm>
                <a:off x="-698324" y="-3837834"/>
                <a:ext cx="6398333" cy="4063706"/>
              </a:xfrm>
              <a:custGeom>
                <a:avLst/>
                <a:gdLst>
                  <a:gd name="connsiteX0" fmla="*/ 57945 w 6398333"/>
                  <a:gd name="connsiteY0" fmla="*/ 4002006 h 4063706"/>
                  <a:gd name="connsiteX1" fmla="*/ 0 w 6398333"/>
                  <a:gd name="connsiteY1" fmla="*/ 2928617 h 4063706"/>
                  <a:gd name="connsiteX2" fmla="*/ 60361 w 6398333"/>
                  <a:gd name="connsiteY2" fmla="*/ 2007931 h 4063706"/>
                  <a:gd name="connsiteX3" fmla="*/ 48823 w 6398333"/>
                  <a:gd name="connsiteY3" fmla="*/ 1123646 h 4063706"/>
                  <a:gd name="connsiteX4" fmla="*/ 37356 w 6398333"/>
                  <a:gd name="connsiteY4" fmla="*/ 63087 h 4063706"/>
                  <a:gd name="connsiteX5" fmla="*/ 364151 w 6398333"/>
                  <a:gd name="connsiteY5" fmla="*/ 41932 h 4063706"/>
                  <a:gd name="connsiteX6" fmla="*/ 819817 w 6398333"/>
                  <a:gd name="connsiteY6" fmla="*/ 51266 h 4063706"/>
                  <a:gd name="connsiteX7" fmla="*/ 1884001 w 6398333"/>
                  <a:gd name="connsiteY7" fmla="*/ 29137 h 4063706"/>
                  <a:gd name="connsiteX8" fmla="*/ 2558504 w 6398333"/>
                  <a:gd name="connsiteY8" fmla="*/ 58618 h 4063706"/>
                  <a:gd name="connsiteX9" fmla="*/ 3593444 w 6398333"/>
                  <a:gd name="connsiteY9" fmla="*/ 114337 h 4063706"/>
                  <a:gd name="connsiteX10" fmla="*/ 4276926 w 6398333"/>
                  <a:gd name="connsiteY10" fmla="*/ 70259 h 4063706"/>
                  <a:gd name="connsiteX11" fmla="*/ 4872282 w 6398333"/>
                  <a:gd name="connsiteY11" fmla="*/ 197 h 4063706"/>
                  <a:gd name="connsiteX12" fmla="*/ 5807593 w 6398333"/>
                  <a:gd name="connsiteY12" fmla="*/ 39121 h 4063706"/>
                  <a:gd name="connsiteX13" fmla="*/ 6240904 w 6398333"/>
                  <a:gd name="connsiteY13" fmla="*/ 37391 h 4063706"/>
                  <a:gd name="connsiteX14" fmla="*/ 6276096 w 6398333"/>
                  <a:gd name="connsiteY14" fmla="*/ 770919 h 4063706"/>
                  <a:gd name="connsiteX15" fmla="*/ 6244473 w 6398333"/>
                  <a:gd name="connsiteY15" fmla="*/ 1442531 h 4063706"/>
                  <a:gd name="connsiteX16" fmla="*/ 6182562 w 6398333"/>
                  <a:gd name="connsiteY16" fmla="*/ 1901828 h 4063706"/>
                  <a:gd name="connsiteX17" fmla="*/ 6247755 w 6398333"/>
                  <a:gd name="connsiteY17" fmla="*/ 2411402 h 4063706"/>
                  <a:gd name="connsiteX18" fmla="*/ 6305844 w 6398333"/>
                  <a:gd name="connsiteY18" fmla="*/ 2673307 h 4063706"/>
                  <a:gd name="connsiteX19" fmla="*/ 6349186 w 6398333"/>
                  <a:gd name="connsiteY19" fmla="*/ 2801899 h 4063706"/>
                  <a:gd name="connsiteX20" fmla="*/ 6373381 w 6398333"/>
                  <a:gd name="connsiteY20" fmla="*/ 2935465 h 4063706"/>
                  <a:gd name="connsiteX21" fmla="*/ 6377888 w 6398333"/>
                  <a:gd name="connsiteY21" fmla="*/ 3071120 h 4063706"/>
                  <a:gd name="connsiteX22" fmla="*/ 6362600 w 6398333"/>
                  <a:gd name="connsiteY22" fmla="*/ 3205947 h 4063706"/>
                  <a:gd name="connsiteX23" fmla="*/ 6398333 w 6398333"/>
                  <a:gd name="connsiteY23" fmla="*/ 3565449 h 4063706"/>
                  <a:gd name="connsiteX24" fmla="*/ 6332203 w 6398333"/>
                  <a:gd name="connsiteY24" fmla="*/ 3958037 h 4063706"/>
                  <a:gd name="connsiteX25" fmla="*/ 5640680 w 6398333"/>
                  <a:gd name="connsiteY25" fmla="*/ 4063707 h 4063706"/>
                  <a:gd name="connsiteX26" fmla="*/ 4006021 w 6398333"/>
                  <a:gd name="connsiteY26" fmla="*/ 3968957 h 4063706"/>
                  <a:gd name="connsiteX27" fmla="*/ 3557386 w 6398333"/>
                  <a:gd name="connsiteY27" fmla="*/ 3975552 h 4063706"/>
                  <a:gd name="connsiteX28" fmla="*/ 3063967 w 6398333"/>
                  <a:gd name="connsiteY28" fmla="*/ 4027955 h 4063706"/>
                  <a:gd name="connsiteX29" fmla="*/ 2583132 w 6398333"/>
                  <a:gd name="connsiteY29" fmla="*/ 4050912 h 4063706"/>
                  <a:gd name="connsiteX30" fmla="*/ 1844661 w 6398333"/>
                  <a:gd name="connsiteY30" fmla="*/ 4052318 h 4063706"/>
                  <a:gd name="connsiteX31" fmla="*/ 1402517 w 6398333"/>
                  <a:gd name="connsiteY31" fmla="*/ 4032208 h 4063706"/>
                  <a:gd name="connsiteX32" fmla="*/ 882919 w 6398333"/>
                  <a:gd name="connsiteY32" fmla="*/ 4007988 h 4063706"/>
                  <a:gd name="connsiteX33" fmla="*/ 68222 w 6398333"/>
                  <a:gd name="connsiteY33" fmla="*/ 4014476 h 4063706"/>
                  <a:gd name="connsiteX34" fmla="*/ 57945 w 6398333"/>
                  <a:gd name="connsiteY34" fmla="*/ 4002006 h 4063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398333" h="4063706">
                    <a:moveTo>
                      <a:pt x="57945" y="4002006"/>
                    </a:moveTo>
                    <a:cubicBezTo>
                      <a:pt x="20084" y="3645207"/>
                      <a:pt x="757" y="3287398"/>
                      <a:pt x="0" y="2928617"/>
                    </a:cubicBezTo>
                    <a:cubicBezTo>
                      <a:pt x="36311" y="2622779"/>
                      <a:pt x="56431" y="2315896"/>
                      <a:pt x="60361" y="2007931"/>
                    </a:cubicBezTo>
                    <a:cubicBezTo>
                      <a:pt x="32741" y="1713482"/>
                      <a:pt x="28883" y="1418708"/>
                      <a:pt x="48823" y="1123646"/>
                    </a:cubicBezTo>
                    <a:cubicBezTo>
                      <a:pt x="20481" y="770379"/>
                      <a:pt x="16659" y="416895"/>
                      <a:pt x="37356" y="63087"/>
                    </a:cubicBezTo>
                    <a:cubicBezTo>
                      <a:pt x="144990" y="36129"/>
                      <a:pt x="253921" y="29065"/>
                      <a:pt x="364151" y="41932"/>
                    </a:cubicBezTo>
                    <a:cubicBezTo>
                      <a:pt x="364115" y="42040"/>
                      <a:pt x="819817" y="51266"/>
                      <a:pt x="819817" y="51266"/>
                    </a:cubicBezTo>
                    <a:cubicBezTo>
                      <a:pt x="1174125" y="31084"/>
                      <a:pt x="1528864" y="23695"/>
                      <a:pt x="1884001" y="29137"/>
                    </a:cubicBezTo>
                    <a:cubicBezTo>
                      <a:pt x="1888869" y="24380"/>
                      <a:pt x="2558504" y="58618"/>
                      <a:pt x="2558504" y="58618"/>
                    </a:cubicBezTo>
                    <a:cubicBezTo>
                      <a:pt x="2902210" y="101290"/>
                      <a:pt x="3247178" y="119851"/>
                      <a:pt x="3593444" y="114337"/>
                    </a:cubicBezTo>
                    <a:cubicBezTo>
                      <a:pt x="3595860" y="103993"/>
                      <a:pt x="4276926" y="70259"/>
                      <a:pt x="4276926" y="70259"/>
                    </a:cubicBezTo>
                    <a:lnTo>
                      <a:pt x="4872282" y="197"/>
                    </a:lnTo>
                    <a:cubicBezTo>
                      <a:pt x="5184437" y="-1785"/>
                      <a:pt x="5496195" y="11189"/>
                      <a:pt x="5807593" y="39121"/>
                    </a:cubicBezTo>
                    <a:cubicBezTo>
                      <a:pt x="5816716" y="42040"/>
                      <a:pt x="6240904" y="37391"/>
                      <a:pt x="6240904" y="37391"/>
                    </a:cubicBezTo>
                    <a:cubicBezTo>
                      <a:pt x="6246312" y="282140"/>
                      <a:pt x="6258031" y="526674"/>
                      <a:pt x="6276096" y="770919"/>
                    </a:cubicBezTo>
                    <a:cubicBezTo>
                      <a:pt x="6270832" y="994585"/>
                      <a:pt x="6260988" y="1218792"/>
                      <a:pt x="6244473" y="1442531"/>
                    </a:cubicBezTo>
                    <a:cubicBezTo>
                      <a:pt x="6209100" y="1593648"/>
                      <a:pt x="6188439" y="1746747"/>
                      <a:pt x="6182562" y="1901828"/>
                    </a:cubicBezTo>
                    <a:cubicBezTo>
                      <a:pt x="6216564" y="2070137"/>
                      <a:pt x="6238308" y="2239995"/>
                      <a:pt x="6247755" y="2411402"/>
                    </a:cubicBezTo>
                    <a:cubicBezTo>
                      <a:pt x="6266469" y="2505828"/>
                      <a:pt x="6284029" y="2590126"/>
                      <a:pt x="6305844" y="2673307"/>
                    </a:cubicBezTo>
                    <a:cubicBezTo>
                      <a:pt x="6323441" y="2715114"/>
                      <a:pt x="6337900" y="2758002"/>
                      <a:pt x="6349186" y="2801899"/>
                    </a:cubicBezTo>
                    <a:cubicBezTo>
                      <a:pt x="6360508" y="2845832"/>
                      <a:pt x="6368586" y="2890342"/>
                      <a:pt x="6373381" y="2935465"/>
                    </a:cubicBezTo>
                    <a:cubicBezTo>
                      <a:pt x="6378177" y="2980551"/>
                      <a:pt x="6379691" y="3025782"/>
                      <a:pt x="6377888" y="3071120"/>
                    </a:cubicBezTo>
                    <a:cubicBezTo>
                      <a:pt x="6376086" y="3116423"/>
                      <a:pt x="6370965" y="3161365"/>
                      <a:pt x="6362600" y="3205947"/>
                    </a:cubicBezTo>
                    <a:cubicBezTo>
                      <a:pt x="6384956" y="3324736"/>
                      <a:pt x="6396891" y="3444570"/>
                      <a:pt x="6398333" y="3565449"/>
                    </a:cubicBezTo>
                    <a:cubicBezTo>
                      <a:pt x="6373021" y="3698979"/>
                      <a:pt x="6352612" y="3828508"/>
                      <a:pt x="6332203" y="3958037"/>
                    </a:cubicBezTo>
                    <a:cubicBezTo>
                      <a:pt x="6106299" y="4028279"/>
                      <a:pt x="5873796" y="4057904"/>
                      <a:pt x="5640680" y="4063707"/>
                    </a:cubicBezTo>
                    <a:cubicBezTo>
                      <a:pt x="5088126" y="4045795"/>
                      <a:pt x="4546460" y="4014512"/>
                      <a:pt x="4006021" y="3968957"/>
                    </a:cubicBezTo>
                    <a:cubicBezTo>
                      <a:pt x="3837413" y="3971516"/>
                      <a:pt x="3697400" y="3973534"/>
                      <a:pt x="3557386" y="3975552"/>
                    </a:cubicBezTo>
                    <a:cubicBezTo>
                      <a:pt x="3555114" y="3974075"/>
                      <a:pt x="3063967" y="4027955"/>
                      <a:pt x="3063967" y="4027955"/>
                    </a:cubicBezTo>
                    <a:lnTo>
                      <a:pt x="2583132" y="4050912"/>
                    </a:lnTo>
                    <a:lnTo>
                      <a:pt x="1844661" y="4052318"/>
                    </a:lnTo>
                    <a:lnTo>
                      <a:pt x="1402517" y="4032208"/>
                    </a:lnTo>
                    <a:lnTo>
                      <a:pt x="882919" y="4007988"/>
                    </a:lnTo>
                    <a:lnTo>
                      <a:pt x="68222" y="4014476"/>
                    </a:lnTo>
                    <a:cubicBezTo>
                      <a:pt x="59640" y="4008745"/>
                      <a:pt x="58811" y="4005394"/>
                      <a:pt x="57945" y="4002006"/>
                    </a:cubicBezTo>
                    <a:close/>
                  </a:path>
                </a:pathLst>
              </a:custGeom>
              <a:solidFill>
                <a:srgbClr val="025594"/>
              </a:solidFill>
              <a:ln w="9231" cap="flat">
                <a:noFill/>
                <a:prstDash val="solid"/>
                <a:miter/>
              </a:ln>
            </p:spPr>
            <p:txBody>
              <a:bodyPr rtlCol="0" anchor="ctr"/>
              <a:lstStyle/>
              <a:p>
                <a:endParaRPr lang="en-US"/>
              </a:p>
            </p:txBody>
          </p:sp>
          <p:sp>
            <p:nvSpPr>
              <p:cNvPr id="1149" name="Freeform 1148">
                <a:extLst>
                  <a:ext uri="{FF2B5EF4-FFF2-40B4-BE49-F238E27FC236}">
                    <a16:creationId xmlns:a16="http://schemas.microsoft.com/office/drawing/2014/main" id="{76FF0013-B754-CCA8-66F9-93A1BAEEF3A4}"/>
                  </a:ext>
                </a:extLst>
              </p:cNvPr>
              <p:cNvSpPr/>
              <p:nvPr/>
            </p:nvSpPr>
            <p:spPr>
              <a:xfrm>
                <a:off x="-938868" y="-3825167"/>
                <a:ext cx="6617638" cy="4047760"/>
              </a:xfrm>
              <a:custGeom>
                <a:avLst/>
                <a:gdLst>
                  <a:gd name="connsiteX0" fmla="*/ 6489849 w 6617638"/>
                  <a:gd name="connsiteY0" fmla="*/ 3613114 h 4047760"/>
                  <a:gd name="connsiteX1" fmla="*/ 5928676 w 6617638"/>
                  <a:gd name="connsiteY1" fmla="*/ 3202326 h 4047760"/>
                  <a:gd name="connsiteX2" fmla="*/ 5261169 w 6617638"/>
                  <a:gd name="connsiteY2" fmla="*/ 2678769 h 4047760"/>
                  <a:gd name="connsiteX3" fmla="*/ 4887390 w 6617638"/>
                  <a:gd name="connsiteY3" fmla="*/ 2421080 h 4047760"/>
                  <a:gd name="connsiteX4" fmla="*/ 5241697 w 6617638"/>
                  <a:gd name="connsiteY4" fmla="*/ 2415170 h 4047760"/>
                  <a:gd name="connsiteX5" fmla="*/ 5905347 w 6617638"/>
                  <a:gd name="connsiteY5" fmla="*/ 2411169 h 4047760"/>
                  <a:gd name="connsiteX6" fmla="*/ 6482529 w 6617638"/>
                  <a:gd name="connsiteY6" fmla="*/ 2417837 h 4047760"/>
                  <a:gd name="connsiteX7" fmla="*/ 6484981 w 6617638"/>
                  <a:gd name="connsiteY7" fmla="*/ 2259764 h 4047760"/>
                  <a:gd name="connsiteX8" fmla="*/ 6434211 w 6617638"/>
                  <a:gd name="connsiteY8" fmla="*/ 2014149 h 4047760"/>
                  <a:gd name="connsiteX9" fmla="*/ 6431218 w 6617638"/>
                  <a:gd name="connsiteY9" fmla="*/ 1769760 h 4047760"/>
                  <a:gd name="connsiteX10" fmla="*/ 6493743 w 6617638"/>
                  <a:gd name="connsiteY10" fmla="*/ 1465832 h 4047760"/>
                  <a:gd name="connsiteX11" fmla="*/ 6361807 w 6617638"/>
                  <a:gd name="connsiteY11" fmla="*/ 1459957 h 4047760"/>
                  <a:gd name="connsiteX12" fmla="*/ 5819781 w 6617638"/>
                  <a:gd name="connsiteY12" fmla="*/ 1461074 h 4047760"/>
                  <a:gd name="connsiteX13" fmla="*/ 5058522 w 6617638"/>
                  <a:gd name="connsiteY13" fmla="*/ 1464534 h 4047760"/>
                  <a:gd name="connsiteX14" fmla="*/ 4836909 w 6617638"/>
                  <a:gd name="connsiteY14" fmla="*/ 1472355 h 4047760"/>
                  <a:gd name="connsiteX15" fmla="*/ 5123715 w 6617638"/>
                  <a:gd name="connsiteY15" fmla="*/ 1280440 h 4047760"/>
                  <a:gd name="connsiteX16" fmla="*/ 6147585 w 6617638"/>
                  <a:gd name="connsiteY16" fmla="*/ 610163 h 4047760"/>
                  <a:gd name="connsiteX17" fmla="*/ 6487541 w 6617638"/>
                  <a:gd name="connsiteY17" fmla="*/ 415545 h 4047760"/>
                  <a:gd name="connsiteX18" fmla="*/ 6484801 w 6617638"/>
                  <a:gd name="connsiteY18" fmla="*/ 26273 h 4047760"/>
                  <a:gd name="connsiteX19" fmla="*/ 6067428 w 6617638"/>
                  <a:gd name="connsiteY19" fmla="*/ 12902 h 4047760"/>
                  <a:gd name="connsiteX20" fmla="*/ 5876609 w 6617638"/>
                  <a:gd name="connsiteY20" fmla="*/ 0 h 4047760"/>
                  <a:gd name="connsiteX21" fmla="*/ 5346662 w 6617638"/>
                  <a:gd name="connsiteY21" fmla="*/ 329769 h 4047760"/>
                  <a:gd name="connsiteX22" fmla="*/ 4353189 w 6617638"/>
                  <a:gd name="connsiteY22" fmla="*/ 961015 h 4047760"/>
                  <a:gd name="connsiteX23" fmla="*/ 3901200 w 6617638"/>
                  <a:gd name="connsiteY23" fmla="*/ 1243860 h 4047760"/>
                  <a:gd name="connsiteX24" fmla="*/ 3915155 w 6617638"/>
                  <a:gd name="connsiteY24" fmla="*/ 543164 h 4047760"/>
                  <a:gd name="connsiteX25" fmla="*/ 3875635 w 6617638"/>
                  <a:gd name="connsiteY25" fmla="*/ 87866 h 4047760"/>
                  <a:gd name="connsiteX26" fmla="*/ 3783831 w 6617638"/>
                  <a:gd name="connsiteY26" fmla="*/ 90317 h 4047760"/>
                  <a:gd name="connsiteX27" fmla="*/ 2850395 w 6617638"/>
                  <a:gd name="connsiteY27" fmla="*/ 44366 h 4047760"/>
                  <a:gd name="connsiteX28" fmla="*/ 2904121 w 6617638"/>
                  <a:gd name="connsiteY28" fmla="*/ 729168 h 4047760"/>
                  <a:gd name="connsiteX29" fmla="*/ 2914975 w 6617638"/>
                  <a:gd name="connsiteY29" fmla="*/ 1279179 h 4047760"/>
                  <a:gd name="connsiteX30" fmla="*/ 2697580 w 6617638"/>
                  <a:gd name="connsiteY30" fmla="*/ 1177653 h 4047760"/>
                  <a:gd name="connsiteX31" fmla="*/ 1735189 w 6617638"/>
                  <a:gd name="connsiteY31" fmla="*/ 646419 h 4047760"/>
                  <a:gd name="connsiteX32" fmla="*/ 1304943 w 6617638"/>
                  <a:gd name="connsiteY32" fmla="*/ 418933 h 4047760"/>
                  <a:gd name="connsiteX33" fmla="*/ 583348 w 6617638"/>
                  <a:gd name="connsiteY33" fmla="*/ 33914 h 4047760"/>
                  <a:gd name="connsiteX34" fmla="*/ 287924 w 6617638"/>
                  <a:gd name="connsiteY34" fmla="*/ 37446 h 4047760"/>
                  <a:gd name="connsiteX35" fmla="*/ 282047 w 6617638"/>
                  <a:gd name="connsiteY35" fmla="*/ 68080 h 4047760"/>
                  <a:gd name="connsiteX36" fmla="*/ 288321 w 6617638"/>
                  <a:gd name="connsiteY36" fmla="*/ 32580 h 4047760"/>
                  <a:gd name="connsiteX37" fmla="*/ 39412 w 6617638"/>
                  <a:gd name="connsiteY37" fmla="*/ 40942 h 4047760"/>
                  <a:gd name="connsiteX38" fmla="*/ 31984 w 6617638"/>
                  <a:gd name="connsiteY38" fmla="*/ 778147 h 4047760"/>
                  <a:gd name="connsiteX39" fmla="*/ 48967 w 6617638"/>
                  <a:gd name="connsiteY39" fmla="*/ 1045926 h 4047760"/>
                  <a:gd name="connsiteX40" fmla="*/ 53005 w 6617638"/>
                  <a:gd name="connsiteY40" fmla="*/ 1340267 h 4047760"/>
                  <a:gd name="connsiteX41" fmla="*/ 48138 w 6617638"/>
                  <a:gd name="connsiteY41" fmla="*/ 1785690 h 4047760"/>
                  <a:gd name="connsiteX42" fmla="*/ 32669 w 6617638"/>
                  <a:gd name="connsiteY42" fmla="*/ 2266359 h 4047760"/>
                  <a:gd name="connsiteX43" fmla="*/ 0 w 6617638"/>
                  <a:gd name="connsiteY43" fmla="*/ 2770167 h 4047760"/>
                  <a:gd name="connsiteX44" fmla="*/ 14315 w 6617638"/>
                  <a:gd name="connsiteY44" fmla="*/ 3149455 h 4047760"/>
                  <a:gd name="connsiteX45" fmla="*/ 68655 w 6617638"/>
                  <a:gd name="connsiteY45" fmla="*/ 3873577 h 4047760"/>
                  <a:gd name="connsiteX46" fmla="*/ 72621 w 6617638"/>
                  <a:gd name="connsiteY46" fmla="*/ 4047760 h 4047760"/>
                  <a:gd name="connsiteX47" fmla="*/ 301410 w 6617638"/>
                  <a:gd name="connsiteY47" fmla="*/ 4008801 h 4047760"/>
                  <a:gd name="connsiteX48" fmla="*/ 301338 w 6617638"/>
                  <a:gd name="connsiteY48" fmla="*/ 4007683 h 4047760"/>
                  <a:gd name="connsiteX49" fmla="*/ 718999 w 6617638"/>
                  <a:gd name="connsiteY49" fmla="*/ 4001412 h 4047760"/>
                  <a:gd name="connsiteX50" fmla="*/ 913533 w 6617638"/>
                  <a:gd name="connsiteY50" fmla="*/ 3991790 h 4047760"/>
                  <a:gd name="connsiteX51" fmla="*/ 1114484 w 6617638"/>
                  <a:gd name="connsiteY51" fmla="*/ 3845394 h 4047760"/>
                  <a:gd name="connsiteX52" fmla="*/ 1639671 w 6617638"/>
                  <a:gd name="connsiteY52" fmla="*/ 3473494 h 4047760"/>
                  <a:gd name="connsiteX53" fmla="*/ 2349259 w 6617638"/>
                  <a:gd name="connsiteY53" fmla="*/ 2977471 h 4047760"/>
                  <a:gd name="connsiteX54" fmla="*/ 2878267 w 6617638"/>
                  <a:gd name="connsiteY54" fmla="*/ 2573963 h 4047760"/>
                  <a:gd name="connsiteX55" fmla="*/ 2886994 w 6617638"/>
                  <a:gd name="connsiteY55" fmla="*/ 2654478 h 4047760"/>
                  <a:gd name="connsiteX56" fmla="*/ 2890852 w 6617638"/>
                  <a:gd name="connsiteY56" fmla="*/ 3321800 h 4047760"/>
                  <a:gd name="connsiteX57" fmla="*/ 2908304 w 6617638"/>
                  <a:gd name="connsiteY57" fmla="*/ 3787729 h 4047760"/>
                  <a:gd name="connsiteX58" fmla="*/ 2901525 w 6617638"/>
                  <a:gd name="connsiteY58" fmla="*/ 4029416 h 4047760"/>
                  <a:gd name="connsiteX59" fmla="*/ 3397937 w 6617638"/>
                  <a:gd name="connsiteY59" fmla="*/ 4004187 h 4047760"/>
                  <a:gd name="connsiteX60" fmla="*/ 3948797 w 6617638"/>
                  <a:gd name="connsiteY60" fmla="*/ 3955569 h 4047760"/>
                  <a:gd name="connsiteX61" fmla="*/ 3934554 w 6617638"/>
                  <a:gd name="connsiteY61" fmla="*/ 3780161 h 4047760"/>
                  <a:gd name="connsiteX62" fmla="*/ 3917354 w 6617638"/>
                  <a:gd name="connsiteY62" fmla="*/ 3064328 h 4047760"/>
                  <a:gd name="connsiteX63" fmla="*/ 3904878 w 6617638"/>
                  <a:gd name="connsiteY63" fmla="*/ 2550501 h 4047760"/>
                  <a:gd name="connsiteX64" fmla="*/ 3946309 w 6617638"/>
                  <a:gd name="connsiteY64" fmla="*/ 2564305 h 4047760"/>
                  <a:gd name="connsiteX65" fmla="*/ 4527999 w 6617638"/>
                  <a:gd name="connsiteY65" fmla="*/ 3009331 h 4047760"/>
                  <a:gd name="connsiteX66" fmla="*/ 5377961 w 6617638"/>
                  <a:gd name="connsiteY66" fmla="*/ 3635639 h 4047760"/>
                  <a:gd name="connsiteX67" fmla="*/ 5869830 w 6617638"/>
                  <a:gd name="connsiteY67" fmla="*/ 4037453 h 4047760"/>
                  <a:gd name="connsiteX68" fmla="*/ 6225867 w 6617638"/>
                  <a:gd name="connsiteY68" fmla="*/ 4028767 h 4047760"/>
                  <a:gd name="connsiteX69" fmla="*/ 6573900 w 6617638"/>
                  <a:gd name="connsiteY69" fmla="*/ 3953190 h 4047760"/>
                  <a:gd name="connsiteX70" fmla="*/ 6617639 w 6617638"/>
                  <a:gd name="connsiteY70" fmla="*/ 3699358 h 4047760"/>
                  <a:gd name="connsiteX71" fmla="*/ 1210796 w 6617638"/>
                  <a:gd name="connsiteY71" fmla="*/ 2997581 h 4047760"/>
                  <a:gd name="connsiteX72" fmla="*/ 1086143 w 6617638"/>
                  <a:gd name="connsiteY72" fmla="*/ 3080222 h 4047760"/>
                  <a:gd name="connsiteX73" fmla="*/ 263008 w 6617638"/>
                  <a:gd name="connsiteY73" fmla="*/ 3595130 h 4047760"/>
                  <a:gd name="connsiteX74" fmla="*/ 244222 w 6617638"/>
                  <a:gd name="connsiteY74" fmla="*/ 3392655 h 4047760"/>
                  <a:gd name="connsiteX75" fmla="*/ 244186 w 6617638"/>
                  <a:gd name="connsiteY75" fmla="*/ 2989472 h 4047760"/>
                  <a:gd name="connsiteX76" fmla="*/ 292864 w 6617638"/>
                  <a:gd name="connsiteY76" fmla="*/ 2199036 h 4047760"/>
                  <a:gd name="connsiteX77" fmla="*/ 283164 w 6617638"/>
                  <a:gd name="connsiteY77" fmla="*/ 2413512 h 4047760"/>
                  <a:gd name="connsiteX78" fmla="*/ 698338 w 6617638"/>
                  <a:gd name="connsiteY78" fmla="*/ 2410701 h 4047760"/>
                  <a:gd name="connsiteX79" fmla="*/ 1227130 w 6617638"/>
                  <a:gd name="connsiteY79" fmla="*/ 2392500 h 4047760"/>
                  <a:gd name="connsiteX80" fmla="*/ 1907403 w 6617638"/>
                  <a:gd name="connsiteY80" fmla="*/ 2379886 h 4047760"/>
                  <a:gd name="connsiteX81" fmla="*/ 2095265 w 6617638"/>
                  <a:gd name="connsiteY81" fmla="*/ 2362875 h 4047760"/>
                  <a:gd name="connsiteX82" fmla="*/ 1900083 w 6617638"/>
                  <a:gd name="connsiteY82" fmla="*/ 1508864 h 4047760"/>
                  <a:gd name="connsiteX83" fmla="*/ 1055854 w 6617638"/>
                  <a:gd name="connsiteY83" fmla="*/ 1497115 h 4047760"/>
                  <a:gd name="connsiteX84" fmla="*/ 277395 w 6617638"/>
                  <a:gd name="connsiteY84" fmla="*/ 1486807 h 4047760"/>
                  <a:gd name="connsiteX85" fmla="*/ 271013 w 6617638"/>
                  <a:gd name="connsiteY85" fmla="*/ 1364486 h 4047760"/>
                  <a:gd name="connsiteX86" fmla="*/ 275773 w 6617638"/>
                  <a:gd name="connsiteY86" fmla="*/ 783408 h 4047760"/>
                  <a:gd name="connsiteX87" fmla="*/ 266145 w 6617638"/>
                  <a:gd name="connsiteY87" fmla="*/ 587349 h 4047760"/>
                  <a:gd name="connsiteX88" fmla="*/ 315220 w 6617638"/>
                  <a:gd name="connsiteY88" fmla="*/ 611136 h 4047760"/>
                  <a:gd name="connsiteX89" fmla="*/ 1136047 w 6617638"/>
                  <a:gd name="connsiteY89" fmla="*/ 1033384 h 4047760"/>
                  <a:gd name="connsiteX90" fmla="*/ 1841885 w 6617638"/>
                  <a:gd name="connsiteY90" fmla="*/ 1350034 h 4047760"/>
                  <a:gd name="connsiteX91" fmla="*/ 2195291 w 6617638"/>
                  <a:gd name="connsiteY91" fmla="*/ 1497511 h 4047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6617638" h="4047760">
                    <a:moveTo>
                      <a:pt x="6489849" y="3613114"/>
                    </a:moveTo>
                    <a:lnTo>
                      <a:pt x="5928676" y="3202326"/>
                    </a:lnTo>
                    <a:lnTo>
                      <a:pt x="5261169" y="2678769"/>
                    </a:lnTo>
                    <a:lnTo>
                      <a:pt x="4887390" y="2421080"/>
                    </a:lnTo>
                    <a:lnTo>
                      <a:pt x="5241697" y="2415170"/>
                    </a:lnTo>
                    <a:lnTo>
                      <a:pt x="5905347" y="2411169"/>
                    </a:lnTo>
                    <a:cubicBezTo>
                      <a:pt x="6097537" y="2430451"/>
                      <a:pt x="6289943" y="2432685"/>
                      <a:pt x="6482529" y="2417837"/>
                    </a:cubicBezTo>
                    <a:cubicBezTo>
                      <a:pt x="6484188" y="2363344"/>
                      <a:pt x="6483286" y="2311518"/>
                      <a:pt x="6484981" y="2259764"/>
                    </a:cubicBezTo>
                    <a:cubicBezTo>
                      <a:pt x="6469152" y="2174457"/>
                      <a:pt x="6448058" y="2094952"/>
                      <a:pt x="6434211" y="2014149"/>
                    </a:cubicBezTo>
                    <a:cubicBezTo>
                      <a:pt x="6420329" y="1933347"/>
                      <a:pt x="6413802" y="1849841"/>
                      <a:pt x="6431218" y="1769760"/>
                    </a:cubicBezTo>
                    <a:cubicBezTo>
                      <a:pt x="6429884" y="1771526"/>
                      <a:pt x="6493743" y="1465832"/>
                      <a:pt x="6493743" y="1465832"/>
                    </a:cubicBezTo>
                    <a:lnTo>
                      <a:pt x="6361807" y="1459957"/>
                    </a:lnTo>
                    <a:lnTo>
                      <a:pt x="5819781" y="1461074"/>
                    </a:lnTo>
                    <a:lnTo>
                      <a:pt x="5058522" y="1464534"/>
                    </a:lnTo>
                    <a:lnTo>
                      <a:pt x="4836909" y="1472355"/>
                    </a:lnTo>
                    <a:lnTo>
                      <a:pt x="5123715" y="1280440"/>
                    </a:lnTo>
                    <a:lnTo>
                      <a:pt x="6147585" y="610163"/>
                    </a:lnTo>
                    <a:lnTo>
                      <a:pt x="6487541" y="415545"/>
                    </a:lnTo>
                    <a:lnTo>
                      <a:pt x="6484801" y="26273"/>
                    </a:lnTo>
                    <a:lnTo>
                      <a:pt x="6067428" y="12902"/>
                    </a:lnTo>
                    <a:lnTo>
                      <a:pt x="5876609" y="0"/>
                    </a:lnTo>
                    <a:lnTo>
                      <a:pt x="5346662" y="329769"/>
                    </a:lnTo>
                    <a:lnTo>
                      <a:pt x="4353189" y="961015"/>
                    </a:lnTo>
                    <a:lnTo>
                      <a:pt x="3901200" y="1243860"/>
                    </a:lnTo>
                    <a:lnTo>
                      <a:pt x="3915155" y="543164"/>
                    </a:lnTo>
                    <a:lnTo>
                      <a:pt x="3875635" y="87866"/>
                    </a:lnTo>
                    <a:lnTo>
                      <a:pt x="3783831" y="90317"/>
                    </a:lnTo>
                    <a:cubicBezTo>
                      <a:pt x="3471171" y="105706"/>
                      <a:pt x="3160026" y="90389"/>
                      <a:pt x="2850395" y="44366"/>
                    </a:cubicBezTo>
                    <a:cubicBezTo>
                      <a:pt x="2846392" y="47681"/>
                      <a:pt x="2904121" y="729168"/>
                      <a:pt x="2904121" y="729168"/>
                    </a:cubicBezTo>
                    <a:lnTo>
                      <a:pt x="2914975" y="1279179"/>
                    </a:lnTo>
                    <a:lnTo>
                      <a:pt x="2697580" y="1177653"/>
                    </a:lnTo>
                    <a:lnTo>
                      <a:pt x="1735189" y="646419"/>
                    </a:lnTo>
                    <a:lnTo>
                      <a:pt x="1304943" y="418933"/>
                    </a:lnTo>
                    <a:lnTo>
                      <a:pt x="583348" y="33914"/>
                    </a:lnTo>
                    <a:lnTo>
                      <a:pt x="287924" y="37446"/>
                    </a:lnTo>
                    <a:cubicBezTo>
                      <a:pt x="285797" y="47609"/>
                      <a:pt x="284030" y="57881"/>
                      <a:pt x="282047" y="68080"/>
                    </a:cubicBezTo>
                    <a:cubicBezTo>
                      <a:pt x="284030" y="56223"/>
                      <a:pt x="286085" y="44402"/>
                      <a:pt x="288321" y="32580"/>
                    </a:cubicBezTo>
                    <a:cubicBezTo>
                      <a:pt x="288321" y="32580"/>
                      <a:pt x="36527" y="32761"/>
                      <a:pt x="39412" y="40942"/>
                    </a:cubicBezTo>
                    <a:lnTo>
                      <a:pt x="31984" y="778147"/>
                    </a:lnTo>
                    <a:lnTo>
                      <a:pt x="48967" y="1045926"/>
                    </a:lnTo>
                    <a:lnTo>
                      <a:pt x="53005" y="1340267"/>
                    </a:lnTo>
                    <a:lnTo>
                      <a:pt x="48138" y="1785690"/>
                    </a:lnTo>
                    <a:lnTo>
                      <a:pt x="32669" y="2266359"/>
                    </a:lnTo>
                    <a:lnTo>
                      <a:pt x="0" y="2770167"/>
                    </a:lnTo>
                    <a:lnTo>
                      <a:pt x="14315" y="3149455"/>
                    </a:lnTo>
                    <a:lnTo>
                      <a:pt x="68655" y="3873577"/>
                    </a:lnTo>
                    <a:lnTo>
                      <a:pt x="72621" y="4047760"/>
                    </a:lnTo>
                    <a:lnTo>
                      <a:pt x="301410" y="4008801"/>
                    </a:lnTo>
                    <a:lnTo>
                      <a:pt x="301338" y="4007683"/>
                    </a:lnTo>
                    <a:lnTo>
                      <a:pt x="718999" y="4001412"/>
                    </a:lnTo>
                    <a:lnTo>
                      <a:pt x="913533" y="3991790"/>
                    </a:lnTo>
                    <a:lnTo>
                      <a:pt x="1114484" y="3845394"/>
                    </a:lnTo>
                    <a:lnTo>
                      <a:pt x="1639671" y="3473494"/>
                    </a:lnTo>
                    <a:lnTo>
                      <a:pt x="2349259" y="2977471"/>
                    </a:lnTo>
                    <a:lnTo>
                      <a:pt x="2878267" y="2573963"/>
                    </a:lnTo>
                    <a:lnTo>
                      <a:pt x="2886994" y="2654478"/>
                    </a:lnTo>
                    <a:lnTo>
                      <a:pt x="2890852" y="3321800"/>
                    </a:lnTo>
                    <a:lnTo>
                      <a:pt x="2908304" y="3787729"/>
                    </a:lnTo>
                    <a:lnTo>
                      <a:pt x="2901525" y="4029416"/>
                    </a:lnTo>
                    <a:lnTo>
                      <a:pt x="3397937" y="4004187"/>
                    </a:lnTo>
                    <a:lnTo>
                      <a:pt x="3948797" y="3955569"/>
                    </a:lnTo>
                    <a:lnTo>
                      <a:pt x="3934554" y="3780161"/>
                    </a:lnTo>
                    <a:lnTo>
                      <a:pt x="3917354" y="3064328"/>
                    </a:lnTo>
                    <a:lnTo>
                      <a:pt x="3904878" y="2550501"/>
                    </a:lnTo>
                    <a:lnTo>
                      <a:pt x="3946309" y="2564305"/>
                    </a:lnTo>
                    <a:lnTo>
                      <a:pt x="4527999" y="3009331"/>
                    </a:lnTo>
                    <a:lnTo>
                      <a:pt x="5377961" y="3635639"/>
                    </a:lnTo>
                    <a:lnTo>
                      <a:pt x="5869830" y="4037453"/>
                    </a:lnTo>
                    <a:cubicBezTo>
                      <a:pt x="5988785" y="4045850"/>
                      <a:pt x="6107453" y="4042967"/>
                      <a:pt x="6225867" y="4028767"/>
                    </a:cubicBezTo>
                    <a:cubicBezTo>
                      <a:pt x="6344282" y="4014603"/>
                      <a:pt x="6460281" y="3989411"/>
                      <a:pt x="6573900" y="3953190"/>
                    </a:cubicBezTo>
                    <a:cubicBezTo>
                      <a:pt x="6572819" y="3936468"/>
                      <a:pt x="6617639" y="3699358"/>
                      <a:pt x="6617639" y="3699358"/>
                    </a:cubicBezTo>
                    <a:close/>
                    <a:moveTo>
                      <a:pt x="1210796" y="2997581"/>
                    </a:moveTo>
                    <a:lnTo>
                      <a:pt x="1086143" y="3080222"/>
                    </a:lnTo>
                    <a:lnTo>
                      <a:pt x="263008" y="3595130"/>
                    </a:lnTo>
                    <a:lnTo>
                      <a:pt x="244222" y="3392655"/>
                    </a:lnTo>
                    <a:lnTo>
                      <a:pt x="244186" y="2989472"/>
                    </a:lnTo>
                    <a:lnTo>
                      <a:pt x="292864" y="2199036"/>
                    </a:lnTo>
                    <a:lnTo>
                      <a:pt x="283164" y="2413512"/>
                    </a:lnTo>
                    <a:lnTo>
                      <a:pt x="698338" y="2410701"/>
                    </a:lnTo>
                    <a:lnTo>
                      <a:pt x="1227130" y="2392500"/>
                    </a:lnTo>
                    <a:lnTo>
                      <a:pt x="1907403" y="2379886"/>
                    </a:lnTo>
                    <a:lnTo>
                      <a:pt x="2095265" y="2362875"/>
                    </a:lnTo>
                    <a:close/>
                    <a:moveTo>
                      <a:pt x="1900083" y="1508864"/>
                    </a:moveTo>
                    <a:lnTo>
                      <a:pt x="1055854" y="1497115"/>
                    </a:lnTo>
                    <a:lnTo>
                      <a:pt x="277395" y="1486807"/>
                    </a:lnTo>
                    <a:lnTo>
                      <a:pt x="271013" y="1364486"/>
                    </a:lnTo>
                    <a:lnTo>
                      <a:pt x="275773" y="783408"/>
                    </a:lnTo>
                    <a:cubicBezTo>
                      <a:pt x="275773" y="783408"/>
                      <a:pt x="270905" y="687902"/>
                      <a:pt x="266145" y="587349"/>
                    </a:cubicBezTo>
                    <a:cubicBezTo>
                      <a:pt x="285039" y="597044"/>
                      <a:pt x="315220" y="611136"/>
                      <a:pt x="315220" y="611136"/>
                    </a:cubicBezTo>
                    <a:lnTo>
                      <a:pt x="1136047" y="1033384"/>
                    </a:lnTo>
                    <a:lnTo>
                      <a:pt x="1841885" y="1350034"/>
                    </a:lnTo>
                    <a:lnTo>
                      <a:pt x="2195291" y="1497511"/>
                    </a:lnTo>
                    <a:close/>
                  </a:path>
                </a:pathLst>
              </a:custGeom>
              <a:solidFill>
                <a:srgbClr val="FFFFFF"/>
              </a:solidFill>
              <a:ln w="9231" cap="flat">
                <a:noFill/>
                <a:prstDash val="solid"/>
                <a:miter/>
              </a:ln>
            </p:spPr>
            <p:txBody>
              <a:bodyPr rtlCol="0" anchor="ctr"/>
              <a:lstStyle/>
              <a:p>
                <a:endParaRPr lang="en-US"/>
              </a:p>
            </p:txBody>
          </p:sp>
          <p:sp>
            <p:nvSpPr>
              <p:cNvPr id="1150" name="Freeform 1149">
                <a:extLst>
                  <a:ext uri="{FF2B5EF4-FFF2-40B4-BE49-F238E27FC236}">
                    <a16:creationId xmlns:a16="http://schemas.microsoft.com/office/drawing/2014/main" id="{329F2840-8AF4-0E81-1F2D-F99420AE3FA0}"/>
                  </a:ext>
                </a:extLst>
              </p:cNvPr>
              <p:cNvSpPr/>
              <p:nvPr/>
            </p:nvSpPr>
            <p:spPr>
              <a:xfrm>
                <a:off x="-681046" y="-3808084"/>
                <a:ext cx="6327714" cy="4002781"/>
              </a:xfrm>
              <a:custGeom>
                <a:avLst/>
                <a:gdLst>
                  <a:gd name="connsiteX0" fmla="*/ 4184611 w 6327714"/>
                  <a:gd name="connsiteY0" fmla="*/ 1387084 h 4002781"/>
                  <a:gd name="connsiteX1" fmla="*/ 3664112 w 6327714"/>
                  <a:gd name="connsiteY1" fmla="*/ 1383588 h 4002781"/>
                  <a:gd name="connsiteX2" fmla="*/ 3765724 w 6327714"/>
                  <a:gd name="connsiteY2" fmla="*/ 1284837 h 4002781"/>
                  <a:gd name="connsiteX3" fmla="*/ 4068179 w 6327714"/>
                  <a:gd name="connsiteY3" fmla="*/ 1109717 h 4002781"/>
                  <a:gd name="connsiteX4" fmla="*/ 4719930 w 6327714"/>
                  <a:gd name="connsiteY4" fmla="*/ 714896 h 4002781"/>
                  <a:gd name="connsiteX5" fmla="*/ 5354409 w 6327714"/>
                  <a:gd name="connsiteY5" fmla="*/ 328111 h 4002781"/>
                  <a:gd name="connsiteX6" fmla="*/ 5812671 w 6327714"/>
                  <a:gd name="connsiteY6" fmla="*/ 0 h 4002781"/>
                  <a:gd name="connsiteX7" fmla="*/ 6194419 w 6327714"/>
                  <a:gd name="connsiteY7" fmla="*/ 6235 h 4002781"/>
                  <a:gd name="connsiteX8" fmla="*/ 6223770 w 6327714"/>
                  <a:gd name="connsiteY8" fmla="*/ 24039 h 4002781"/>
                  <a:gd name="connsiteX9" fmla="*/ 5656936 w 6327714"/>
                  <a:gd name="connsiteY9" fmla="*/ 401922 h 4002781"/>
                  <a:gd name="connsiteX10" fmla="*/ 4655097 w 6327714"/>
                  <a:gd name="connsiteY10" fmla="*/ 1088922 h 4002781"/>
                  <a:gd name="connsiteX11" fmla="*/ 3534159 w 6327714"/>
                  <a:gd name="connsiteY11" fmla="*/ 3153852 h 4002781"/>
                  <a:gd name="connsiteX12" fmla="*/ 3517103 w 6327714"/>
                  <a:gd name="connsiteY12" fmla="*/ 2802315 h 4002781"/>
                  <a:gd name="connsiteX13" fmla="*/ 3527740 w 6327714"/>
                  <a:gd name="connsiteY13" fmla="*/ 2192441 h 4002781"/>
                  <a:gd name="connsiteX14" fmla="*/ 4060823 w 6327714"/>
                  <a:gd name="connsiteY14" fmla="*/ 2208407 h 4002781"/>
                  <a:gd name="connsiteX15" fmla="*/ 4728512 w 6327714"/>
                  <a:gd name="connsiteY15" fmla="*/ 2222931 h 4002781"/>
                  <a:gd name="connsiteX16" fmla="*/ 5757755 w 6327714"/>
                  <a:gd name="connsiteY16" fmla="*/ 2207974 h 4002781"/>
                  <a:gd name="connsiteX17" fmla="*/ 6219587 w 6327714"/>
                  <a:gd name="connsiteY17" fmla="*/ 2200658 h 4002781"/>
                  <a:gd name="connsiteX18" fmla="*/ 6159803 w 6327714"/>
                  <a:gd name="connsiteY18" fmla="*/ 1880584 h 4002781"/>
                  <a:gd name="connsiteX19" fmla="*/ 6192471 w 6327714"/>
                  <a:gd name="connsiteY19" fmla="*/ 1610930 h 4002781"/>
                  <a:gd name="connsiteX20" fmla="*/ 5943166 w 6327714"/>
                  <a:gd name="connsiteY20" fmla="*/ 1589018 h 4002781"/>
                  <a:gd name="connsiteX21" fmla="*/ 5306992 w 6327714"/>
                  <a:gd name="connsiteY21" fmla="*/ 1585558 h 4002781"/>
                  <a:gd name="connsiteX22" fmla="*/ 4581647 w 6327714"/>
                  <a:gd name="connsiteY22" fmla="*/ 1581125 h 4002781"/>
                  <a:gd name="connsiteX23" fmla="*/ 4025559 w 6327714"/>
                  <a:gd name="connsiteY23" fmla="*/ 1549085 h 4002781"/>
                  <a:gd name="connsiteX24" fmla="*/ 3537223 w 6327714"/>
                  <a:gd name="connsiteY24" fmla="*/ 1547968 h 4002781"/>
                  <a:gd name="connsiteX25" fmla="*/ 3535673 w 6327714"/>
                  <a:gd name="connsiteY25" fmla="*/ 1031366 h 4002781"/>
                  <a:gd name="connsiteX26" fmla="*/ 3510649 w 6327714"/>
                  <a:gd name="connsiteY26" fmla="*/ 622849 h 4002781"/>
                  <a:gd name="connsiteX27" fmla="*/ 3484434 w 6327714"/>
                  <a:gd name="connsiteY27" fmla="*/ 79181 h 4002781"/>
                  <a:gd name="connsiteX28" fmla="*/ 2762623 w 6327714"/>
                  <a:gd name="connsiteY28" fmla="*/ 45411 h 4002781"/>
                  <a:gd name="connsiteX29" fmla="*/ 2795472 w 6327714"/>
                  <a:gd name="connsiteY29" fmla="*/ 661772 h 4002781"/>
                  <a:gd name="connsiteX30" fmla="*/ 2797167 w 6327714"/>
                  <a:gd name="connsiteY30" fmla="*/ 1526163 h 4002781"/>
                  <a:gd name="connsiteX31" fmla="*/ 2388268 w 6327714"/>
                  <a:gd name="connsiteY31" fmla="*/ 1572944 h 4002781"/>
                  <a:gd name="connsiteX32" fmla="*/ 2060283 w 6327714"/>
                  <a:gd name="connsiteY32" fmla="*/ 1564654 h 4002781"/>
                  <a:gd name="connsiteX33" fmla="*/ 1246487 w 6327714"/>
                  <a:gd name="connsiteY33" fmla="*/ 1581485 h 4002781"/>
                  <a:gd name="connsiteX34" fmla="*/ 467812 w 6327714"/>
                  <a:gd name="connsiteY34" fmla="*/ 1581485 h 4002781"/>
                  <a:gd name="connsiteX35" fmla="*/ 25992 w 6327714"/>
                  <a:gd name="connsiteY35" fmla="*/ 1608335 h 4002781"/>
                  <a:gd name="connsiteX36" fmla="*/ 44309 w 6327714"/>
                  <a:gd name="connsiteY36" fmla="*/ 1940158 h 4002781"/>
                  <a:gd name="connsiteX37" fmla="*/ 34393 w 6327714"/>
                  <a:gd name="connsiteY37" fmla="*/ 2247979 h 4002781"/>
                  <a:gd name="connsiteX38" fmla="*/ 705759 w 6327714"/>
                  <a:gd name="connsiteY38" fmla="*/ 2215470 h 4002781"/>
                  <a:gd name="connsiteX39" fmla="*/ 1697754 w 6327714"/>
                  <a:gd name="connsiteY39" fmla="*/ 2230319 h 4002781"/>
                  <a:gd name="connsiteX40" fmla="*/ 2430852 w 6327714"/>
                  <a:gd name="connsiteY40" fmla="*/ 2200802 h 4002781"/>
                  <a:gd name="connsiteX41" fmla="*/ 2765075 w 6327714"/>
                  <a:gd name="connsiteY41" fmla="*/ 2215398 h 4002781"/>
                  <a:gd name="connsiteX42" fmla="*/ 2772106 w 6327714"/>
                  <a:gd name="connsiteY42" fmla="*/ 3076041 h 4002781"/>
                  <a:gd name="connsiteX43" fmla="*/ 2780327 w 6327714"/>
                  <a:gd name="connsiteY43" fmla="*/ 3710459 h 4002781"/>
                  <a:gd name="connsiteX44" fmla="*/ 2789126 w 6327714"/>
                  <a:gd name="connsiteY44" fmla="*/ 4002782 h 4002781"/>
                  <a:gd name="connsiteX45" fmla="*/ 3160236 w 6327714"/>
                  <a:gd name="connsiteY45" fmla="*/ 3979932 h 4002781"/>
                  <a:gd name="connsiteX46" fmla="*/ 3559111 w 6327714"/>
                  <a:gd name="connsiteY46" fmla="*/ 3938126 h 4002781"/>
                  <a:gd name="connsiteX47" fmla="*/ 3529002 w 6327714"/>
                  <a:gd name="connsiteY47" fmla="*/ 3482324 h 4002781"/>
                  <a:gd name="connsiteX48" fmla="*/ 2111161 w 6327714"/>
                  <a:gd name="connsiteY48" fmla="*/ 2363524 h 4002781"/>
                  <a:gd name="connsiteX49" fmla="*/ 1687225 w 6327714"/>
                  <a:gd name="connsiteY49" fmla="*/ 2700645 h 4002781"/>
                  <a:gd name="connsiteX50" fmla="*/ 901086 w 6327714"/>
                  <a:gd name="connsiteY50" fmla="*/ 3269830 h 4002781"/>
                  <a:gd name="connsiteX51" fmla="*/ 294372 w 6327714"/>
                  <a:gd name="connsiteY51" fmla="*/ 3683717 h 4002781"/>
                  <a:gd name="connsiteX52" fmla="*/ 34538 w 6327714"/>
                  <a:gd name="connsiteY52" fmla="*/ 3879488 h 4002781"/>
                  <a:gd name="connsiteX53" fmla="*/ 39766 w 6327714"/>
                  <a:gd name="connsiteY53" fmla="*/ 3984690 h 4002781"/>
                  <a:gd name="connsiteX54" fmla="*/ 464278 w 6327714"/>
                  <a:gd name="connsiteY54" fmla="*/ 3980329 h 4002781"/>
                  <a:gd name="connsiteX55" fmla="*/ 979477 w 6327714"/>
                  <a:gd name="connsiteY55" fmla="*/ 3625007 h 4002781"/>
                  <a:gd name="connsiteX56" fmla="*/ 1617381 w 6327714"/>
                  <a:gd name="connsiteY56" fmla="*/ 3143725 h 4002781"/>
                  <a:gd name="connsiteX57" fmla="*/ 2283194 w 6327714"/>
                  <a:gd name="connsiteY57" fmla="*/ 2648315 h 4002781"/>
                  <a:gd name="connsiteX58" fmla="*/ 2621275 w 6327714"/>
                  <a:gd name="connsiteY58" fmla="*/ 2366083 h 4002781"/>
                  <a:gd name="connsiteX59" fmla="*/ 2309697 w 6327714"/>
                  <a:gd name="connsiteY59" fmla="*/ 2362659 h 4002781"/>
                  <a:gd name="connsiteX60" fmla="*/ 1505817 w 6327714"/>
                  <a:gd name="connsiteY60" fmla="*/ 1158516 h 4002781"/>
                  <a:gd name="connsiteX61" fmla="*/ 2046328 w 6327714"/>
                  <a:gd name="connsiteY61" fmla="*/ 1444892 h 4002781"/>
                  <a:gd name="connsiteX62" fmla="*/ 2512596 w 6327714"/>
                  <a:gd name="connsiteY62" fmla="*/ 1442514 h 4002781"/>
                  <a:gd name="connsiteX63" fmla="*/ 2099550 w 6327714"/>
                  <a:gd name="connsiteY63" fmla="*/ 1171382 h 4002781"/>
                  <a:gd name="connsiteX64" fmla="*/ 783933 w 6327714"/>
                  <a:gd name="connsiteY64" fmla="*/ 445062 h 4002781"/>
                  <a:gd name="connsiteX65" fmla="*/ 39946 w 6327714"/>
                  <a:gd name="connsiteY65" fmla="*/ 25481 h 4002781"/>
                  <a:gd name="connsiteX66" fmla="*/ 174 w 6327714"/>
                  <a:gd name="connsiteY66" fmla="*/ 408661 h 4002781"/>
                  <a:gd name="connsiteX67" fmla="*/ 558138 w 6327714"/>
                  <a:gd name="connsiteY67" fmla="*/ 684802 h 4002781"/>
                  <a:gd name="connsiteX68" fmla="*/ 6319324 w 6327714"/>
                  <a:gd name="connsiteY68" fmla="*/ 3831518 h 4002781"/>
                  <a:gd name="connsiteX69" fmla="*/ 5517319 w 6327714"/>
                  <a:gd name="connsiteY69" fmla="*/ 3230150 h 4002781"/>
                  <a:gd name="connsiteX70" fmla="*/ 4804017 w 6327714"/>
                  <a:gd name="connsiteY70" fmla="*/ 2674516 h 4002781"/>
                  <a:gd name="connsiteX71" fmla="*/ 4421224 w 6327714"/>
                  <a:gd name="connsiteY71" fmla="*/ 2346693 h 4002781"/>
                  <a:gd name="connsiteX72" fmla="*/ 3913238 w 6327714"/>
                  <a:gd name="connsiteY72" fmla="*/ 2321285 h 4002781"/>
                  <a:gd name="connsiteX73" fmla="*/ 4137627 w 6327714"/>
                  <a:gd name="connsiteY73" fmla="*/ 2500802 h 4002781"/>
                  <a:gd name="connsiteX74" fmla="*/ 4685422 w 6327714"/>
                  <a:gd name="connsiteY74" fmla="*/ 2980318 h 4002781"/>
                  <a:gd name="connsiteX75" fmla="*/ 5393676 w 6327714"/>
                  <a:gd name="connsiteY75" fmla="*/ 3541682 h 4002781"/>
                  <a:gd name="connsiteX76" fmla="*/ 5959175 w 6327714"/>
                  <a:gd name="connsiteY76" fmla="*/ 3996475 h 4002781"/>
                  <a:gd name="connsiteX77" fmla="*/ 6054225 w 6327714"/>
                  <a:gd name="connsiteY77" fmla="*/ 4002457 h 4002781"/>
                  <a:gd name="connsiteX78" fmla="*/ 6148949 w 6327714"/>
                  <a:gd name="connsiteY78" fmla="*/ 3992546 h 4002781"/>
                  <a:gd name="connsiteX79" fmla="*/ 6240681 w 6327714"/>
                  <a:gd name="connsiteY79" fmla="*/ 3966994 h 4002781"/>
                  <a:gd name="connsiteX80" fmla="*/ 6326896 w 6327714"/>
                  <a:gd name="connsiteY80" fmla="*/ 3926521 h 4002781"/>
                  <a:gd name="connsiteX81" fmla="*/ 6319324 w 6327714"/>
                  <a:gd name="connsiteY81" fmla="*/ 3831518 h 400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327714" h="4002781">
                    <a:moveTo>
                      <a:pt x="4184611" y="1387084"/>
                    </a:moveTo>
                    <a:lnTo>
                      <a:pt x="3664112" y="1383588"/>
                    </a:lnTo>
                    <a:lnTo>
                      <a:pt x="3765724" y="1284837"/>
                    </a:lnTo>
                    <a:lnTo>
                      <a:pt x="4068179" y="1109717"/>
                    </a:lnTo>
                    <a:lnTo>
                      <a:pt x="4719930" y="714896"/>
                    </a:lnTo>
                    <a:lnTo>
                      <a:pt x="5354409" y="328111"/>
                    </a:lnTo>
                    <a:lnTo>
                      <a:pt x="5812671" y="0"/>
                    </a:lnTo>
                    <a:lnTo>
                      <a:pt x="6194419" y="6235"/>
                    </a:lnTo>
                    <a:lnTo>
                      <a:pt x="6223770" y="24039"/>
                    </a:lnTo>
                    <a:lnTo>
                      <a:pt x="5656936" y="401922"/>
                    </a:lnTo>
                    <a:lnTo>
                      <a:pt x="4655097" y="1088922"/>
                    </a:lnTo>
                    <a:close/>
                    <a:moveTo>
                      <a:pt x="3534159" y="3153852"/>
                    </a:moveTo>
                    <a:lnTo>
                      <a:pt x="3517103" y="2802315"/>
                    </a:lnTo>
                    <a:lnTo>
                      <a:pt x="3527740" y="2192441"/>
                    </a:lnTo>
                    <a:lnTo>
                      <a:pt x="4060823" y="2208407"/>
                    </a:lnTo>
                    <a:lnTo>
                      <a:pt x="4728512" y="2222931"/>
                    </a:lnTo>
                    <a:lnTo>
                      <a:pt x="5757755" y="2207974"/>
                    </a:lnTo>
                    <a:lnTo>
                      <a:pt x="6219587" y="2200658"/>
                    </a:lnTo>
                    <a:lnTo>
                      <a:pt x="6159803" y="1880584"/>
                    </a:lnTo>
                    <a:lnTo>
                      <a:pt x="6192471" y="1610930"/>
                    </a:lnTo>
                    <a:lnTo>
                      <a:pt x="5943166" y="1589018"/>
                    </a:lnTo>
                    <a:lnTo>
                      <a:pt x="5306992" y="1585558"/>
                    </a:lnTo>
                    <a:lnTo>
                      <a:pt x="4581647" y="1581125"/>
                    </a:lnTo>
                    <a:lnTo>
                      <a:pt x="4025559" y="1549085"/>
                    </a:lnTo>
                    <a:lnTo>
                      <a:pt x="3537223" y="1547968"/>
                    </a:lnTo>
                    <a:lnTo>
                      <a:pt x="3535673" y="1031366"/>
                    </a:lnTo>
                    <a:lnTo>
                      <a:pt x="3510649" y="622849"/>
                    </a:lnTo>
                    <a:lnTo>
                      <a:pt x="3484434" y="79181"/>
                    </a:lnTo>
                    <a:cubicBezTo>
                      <a:pt x="3242989" y="85776"/>
                      <a:pt x="3002409" y="74531"/>
                      <a:pt x="2762623" y="45411"/>
                    </a:cubicBezTo>
                    <a:cubicBezTo>
                      <a:pt x="2762371" y="47681"/>
                      <a:pt x="2795472" y="661772"/>
                      <a:pt x="2795472" y="661772"/>
                    </a:cubicBezTo>
                    <a:lnTo>
                      <a:pt x="2797167" y="1526163"/>
                    </a:lnTo>
                    <a:lnTo>
                      <a:pt x="2388268" y="1572944"/>
                    </a:lnTo>
                    <a:lnTo>
                      <a:pt x="2060283" y="1564654"/>
                    </a:lnTo>
                    <a:lnTo>
                      <a:pt x="1246487" y="1581485"/>
                    </a:lnTo>
                    <a:lnTo>
                      <a:pt x="467812" y="1581485"/>
                    </a:lnTo>
                    <a:lnTo>
                      <a:pt x="25992" y="1608335"/>
                    </a:lnTo>
                    <a:lnTo>
                      <a:pt x="44309" y="1940158"/>
                    </a:lnTo>
                    <a:lnTo>
                      <a:pt x="34393" y="2247979"/>
                    </a:lnTo>
                    <a:lnTo>
                      <a:pt x="705759" y="2215470"/>
                    </a:lnTo>
                    <a:lnTo>
                      <a:pt x="1697754" y="2230319"/>
                    </a:lnTo>
                    <a:lnTo>
                      <a:pt x="2430852" y="2200802"/>
                    </a:lnTo>
                    <a:lnTo>
                      <a:pt x="2765075" y="2215398"/>
                    </a:lnTo>
                    <a:lnTo>
                      <a:pt x="2772106" y="3076041"/>
                    </a:lnTo>
                    <a:lnTo>
                      <a:pt x="2780327" y="3710459"/>
                    </a:lnTo>
                    <a:lnTo>
                      <a:pt x="2789126" y="4002782"/>
                    </a:lnTo>
                    <a:lnTo>
                      <a:pt x="3160236" y="3979932"/>
                    </a:lnTo>
                    <a:lnTo>
                      <a:pt x="3559111" y="3938126"/>
                    </a:lnTo>
                    <a:lnTo>
                      <a:pt x="3529002" y="3482324"/>
                    </a:lnTo>
                    <a:close/>
                    <a:moveTo>
                      <a:pt x="2111161" y="2363524"/>
                    </a:moveTo>
                    <a:lnTo>
                      <a:pt x="1687225" y="2700645"/>
                    </a:lnTo>
                    <a:lnTo>
                      <a:pt x="901086" y="3269830"/>
                    </a:lnTo>
                    <a:lnTo>
                      <a:pt x="294372" y="3683717"/>
                    </a:lnTo>
                    <a:lnTo>
                      <a:pt x="34538" y="3879488"/>
                    </a:lnTo>
                    <a:lnTo>
                      <a:pt x="39766" y="3984690"/>
                    </a:lnTo>
                    <a:lnTo>
                      <a:pt x="464278" y="3980329"/>
                    </a:lnTo>
                    <a:lnTo>
                      <a:pt x="979477" y="3625007"/>
                    </a:lnTo>
                    <a:lnTo>
                      <a:pt x="1617381" y="3143725"/>
                    </a:lnTo>
                    <a:lnTo>
                      <a:pt x="2283194" y="2648315"/>
                    </a:lnTo>
                    <a:lnTo>
                      <a:pt x="2621275" y="2366083"/>
                    </a:lnTo>
                    <a:lnTo>
                      <a:pt x="2309697" y="2362659"/>
                    </a:lnTo>
                    <a:close/>
                    <a:moveTo>
                      <a:pt x="1505817" y="1158516"/>
                    </a:moveTo>
                    <a:lnTo>
                      <a:pt x="2046328" y="1444892"/>
                    </a:lnTo>
                    <a:lnTo>
                      <a:pt x="2512596" y="1442514"/>
                    </a:lnTo>
                    <a:lnTo>
                      <a:pt x="2099550" y="1171382"/>
                    </a:lnTo>
                    <a:lnTo>
                      <a:pt x="783933" y="445062"/>
                    </a:lnTo>
                    <a:cubicBezTo>
                      <a:pt x="783933" y="445062"/>
                      <a:pt x="37783" y="22201"/>
                      <a:pt x="39946" y="25481"/>
                    </a:cubicBezTo>
                    <a:cubicBezTo>
                      <a:pt x="11568" y="151658"/>
                      <a:pt x="-1701" y="279385"/>
                      <a:pt x="174" y="408661"/>
                    </a:cubicBezTo>
                    <a:lnTo>
                      <a:pt x="558138" y="684802"/>
                    </a:lnTo>
                    <a:close/>
                    <a:moveTo>
                      <a:pt x="6319324" y="3831518"/>
                    </a:moveTo>
                    <a:lnTo>
                      <a:pt x="5517319" y="3230150"/>
                    </a:lnTo>
                    <a:lnTo>
                      <a:pt x="4804017" y="2674516"/>
                    </a:lnTo>
                    <a:lnTo>
                      <a:pt x="4421224" y="2346693"/>
                    </a:lnTo>
                    <a:lnTo>
                      <a:pt x="3913238" y="2321285"/>
                    </a:lnTo>
                    <a:lnTo>
                      <a:pt x="4137627" y="2500802"/>
                    </a:lnTo>
                    <a:lnTo>
                      <a:pt x="4685422" y="2980318"/>
                    </a:lnTo>
                    <a:lnTo>
                      <a:pt x="5393676" y="3541682"/>
                    </a:lnTo>
                    <a:lnTo>
                      <a:pt x="5959175" y="3996475"/>
                    </a:lnTo>
                    <a:cubicBezTo>
                      <a:pt x="5990690" y="4001124"/>
                      <a:pt x="6022349" y="4003142"/>
                      <a:pt x="6054225" y="4002457"/>
                    </a:cubicBezTo>
                    <a:cubicBezTo>
                      <a:pt x="6086064" y="4001809"/>
                      <a:pt x="6117651" y="3998493"/>
                      <a:pt x="6148949" y="3992546"/>
                    </a:cubicBezTo>
                    <a:cubicBezTo>
                      <a:pt x="6180248" y="3986600"/>
                      <a:pt x="6210825" y="3978094"/>
                      <a:pt x="6240681" y="3966994"/>
                    </a:cubicBezTo>
                    <a:cubicBezTo>
                      <a:pt x="6270537" y="3955893"/>
                      <a:pt x="6299276" y="3942414"/>
                      <a:pt x="6326896" y="3926521"/>
                    </a:cubicBezTo>
                    <a:cubicBezTo>
                      <a:pt x="6330826" y="3924682"/>
                      <a:pt x="6319324" y="3831518"/>
                      <a:pt x="6319324" y="3831518"/>
                    </a:cubicBezTo>
                    <a:close/>
                  </a:path>
                </a:pathLst>
              </a:custGeom>
              <a:solidFill>
                <a:schemeClr val="bg1"/>
              </a:solidFill>
              <a:ln w="9231" cap="flat">
                <a:noFill/>
                <a:prstDash val="solid"/>
                <a:miter/>
              </a:ln>
            </p:spPr>
            <p:txBody>
              <a:bodyPr rtlCol="0" anchor="ctr"/>
              <a:lstStyle/>
              <a:p>
                <a:endParaRPr lang="en-US"/>
              </a:p>
            </p:txBody>
          </p:sp>
        </p:grpSp>
        <p:grpSp>
          <p:nvGrpSpPr>
            <p:cNvPr id="1121" name="Graphic 4">
              <a:extLst>
                <a:ext uri="{FF2B5EF4-FFF2-40B4-BE49-F238E27FC236}">
                  <a16:creationId xmlns:a16="http://schemas.microsoft.com/office/drawing/2014/main" id="{BF004F83-4734-1AD0-06B1-32CC2AE7E584}"/>
                </a:ext>
              </a:extLst>
            </p:cNvPr>
            <p:cNvGrpSpPr/>
            <p:nvPr/>
          </p:nvGrpSpPr>
          <p:grpSpPr>
            <a:xfrm>
              <a:off x="12191564" y="5407"/>
              <a:ext cx="1044473" cy="759313"/>
              <a:chOff x="4826498" y="364237"/>
              <a:chExt cx="1044473" cy="759313"/>
            </a:xfrm>
          </p:grpSpPr>
          <p:sp>
            <p:nvSpPr>
              <p:cNvPr id="1122" name="Freeform 1121">
                <a:extLst>
                  <a:ext uri="{FF2B5EF4-FFF2-40B4-BE49-F238E27FC236}">
                    <a16:creationId xmlns:a16="http://schemas.microsoft.com/office/drawing/2014/main" id="{44F021C2-2791-BA40-47EE-22883C307571}"/>
                  </a:ext>
                </a:extLst>
              </p:cNvPr>
              <p:cNvSpPr/>
              <p:nvPr/>
            </p:nvSpPr>
            <p:spPr>
              <a:xfrm>
                <a:off x="5219263" y="732843"/>
                <a:ext cx="158652" cy="56049"/>
              </a:xfrm>
              <a:custGeom>
                <a:avLst/>
                <a:gdLst>
                  <a:gd name="connsiteX0" fmla="*/ 76468 w 158652"/>
                  <a:gd name="connsiteY0" fmla="*/ 56031 h 56049"/>
                  <a:gd name="connsiteX1" fmla="*/ 0 w 158652"/>
                  <a:gd name="connsiteY1" fmla="*/ 22870 h 56049"/>
                  <a:gd name="connsiteX2" fmla="*/ 21848 w 158652"/>
                  <a:gd name="connsiteY2" fmla="*/ 0 h 56049"/>
                  <a:gd name="connsiteX3" fmla="*/ 138837 w 158652"/>
                  <a:gd name="connsiteY3" fmla="*/ 3049 h 56049"/>
                  <a:gd name="connsiteX4" fmla="*/ 158653 w 158652"/>
                  <a:gd name="connsiteY4" fmla="*/ 27571 h 56049"/>
                  <a:gd name="connsiteX5" fmla="*/ 76468 w 158652"/>
                  <a:gd name="connsiteY5" fmla="*/ 56031 h 5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652" h="56049">
                    <a:moveTo>
                      <a:pt x="76468" y="56031"/>
                    </a:moveTo>
                    <a:cubicBezTo>
                      <a:pt x="51699" y="55522"/>
                      <a:pt x="24897" y="46629"/>
                      <a:pt x="0" y="22870"/>
                    </a:cubicBezTo>
                    <a:lnTo>
                      <a:pt x="21848" y="0"/>
                    </a:lnTo>
                    <a:cubicBezTo>
                      <a:pt x="76214" y="51965"/>
                      <a:pt x="136297" y="5082"/>
                      <a:pt x="138837" y="3049"/>
                    </a:cubicBezTo>
                    <a:lnTo>
                      <a:pt x="158653" y="27571"/>
                    </a:lnTo>
                    <a:cubicBezTo>
                      <a:pt x="141886" y="41165"/>
                      <a:pt x="111146" y="56666"/>
                      <a:pt x="76468" y="56031"/>
                    </a:cubicBezTo>
                    <a:close/>
                  </a:path>
                </a:pathLst>
              </a:custGeom>
              <a:solidFill>
                <a:srgbClr val="707927"/>
              </a:solidFill>
              <a:ln w="12692" cap="flat">
                <a:noFill/>
                <a:prstDash val="solid"/>
                <a:miter/>
              </a:ln>
            </p:spPr>
            <p:txBody>
              <a:bodyPr rtlCol="0" anchor="ctr"/>
              <a:lstStyle/>
              <a:p>
                <a:endParaRPr lang="en-US"/>
              </a:p>
            </p:txBody>
          </p:sp>
          <p:sp>
            <p:nvSpPr>
              <p:cNvPr id="1123" name="Freeform 1122">
                <a:extLst>
                  <a:ext uri="{FF2B5EF4-FFF2-40B4-BE49-F238E27FC236}">
                    <a16:creationId xmlns:a16="http://schemas.microsoft.com/office/drawing/2014/main" id="{5E8DD621-73E0-6436-26C9-33AE6F6C6BC1}"/>
                  </a:ext>
                </a:extLst>
              </p:cNvPr>
              <p:cNvSpPr/>
              <p:nvPr/>
            </p:nvSpPr>
            <p:spPr>
              <a:xfrm>
                <a:off x="5188991" y="697511"/>
                <a:ext cx="57917" cy="62862"/>
              </a:xfrm>
              <a:custGeom>
                <a:avLst/>
                <a:gdLst>
                  <a:gd name="connsiteX0" fmla="*/ 32558 w 57917"/>
                  <a:gd name="connsiteY0" fmla="*/ 60997 h 62862"/>
                  <a:gd name="connsiteX1" fmla="*/ 57328 w 57917"/>
                  <a:gd name="connsiteY1" fmla="*/ 38382 h 62862"/>
                  <a:gd name="connsiteX2" fmla="*/ 7027 w 57917"/>
                  <a:gd name="connsiteY2" fmla="*/ 5348 h 62862"/>
                  <a:gd name="connsiteX3" fmla="*/ 32558 w 57917"/>
                  <a:gd name="connsiteY3" fmla="*/ 60997 h 62862"/>
                </a:gdLst>
                <a:ahLst/>
                <a:cxnLst>
                  <a:cxn ang="0">
                    <a:pos x="connsiteX0" y="connsiteY0"/>
                  </a:cxn>
                  <a:cxn ang="0">
                    <a:pos x="connsiteX1" y="connsiteY1"/>
                  </a:cxn>
                  <a:cxn ang="0">
                    <a:pos x="connsiteX2" y="connsiteY2"/>
                  </a:cxn>
                  <a:cxn ang="0">
                    <a:pos x="connsiteX3" y="connsiteY3"/>
                  </a:cxn>
                </a:cxnLst>
                <a:rect l="l" t="t" r="r" b="b"/>
                <a:pathLst>
                  <a:path w="57917" h="62862">
                    <a:moveTo>
                      <a:pt x="32558" y="60997"/>
                    </a:moveTo>
                    <a:cubicBezTo>
                      <a:pt x="47801" y="67858"/>
                      <a:pt x="60885" y="54772"/>
                      <a:pt x="57328" y="38382"/>
                    </a:cubicBezTo>
                    <a:cubicBezTo>
                      <a:pt x="51866" y="13607"/>
                      <a:pt x="22269" y="-11169"/>
                      <a:pt x="7027" y="5348"/>
                    </a:cubicBezTo>
                    <a:cubicBezTo>
                      <a:pt x="-9740" y="23644"/>
                      <a:pt x="5375" y="48800"/>
                      <a:pt x="32558" y="60997"/>
                    </a:cubicBezTo>
                    <a:close/>
                  </a:path>
                </a:pathLst>
              </a:custGeom>
              <a:solidFill>
                <a:srgbClr val="707927"/>
              </a:solidFill>
              <a:ln w="12692" cap="flat">
                <a:noFill/>
                <a:prstDash val="solid"/>
                <a:miter/>
              </a:ln>
            </p:spPr>
            <p:txBody>
              <a:bodyPr rtlCol="0" anchor="ctr"/>
              <a:lstStyle/>
              <a:p>
                <a:endParaRPr lang="en-US"/>
              </a:p>
            </p:txBody>
          </p:sp>
          <p:grpSp>
            <p:nvGrpSpPr>
              <p:cNvPr id="1124" name="Graphic 4">
                <a:extLst>
                  <a:ext uri="{FF2B5EF4-FFF2-40B4-BE49-F238E27FC236}">
                    <a16:creationId xmlns:a16="http://schemas.microsoft.com/office/drawing/2014/main" id="{0224B4B4-C310-B9E5-7988-4E2FBB98811C}"/>
                  </a:ext>
                </a:extLst>
              </p:cNvPr>
              <p:cNvGrpSpPr/>
              <p:nvPr/>
            </p:nvGrpSpPr>
            <p:grpSpPr>
              <a:xfrm>
                <a:off x="5409237" y="900447"/>
                <a:ext cx="264418" cy="223103"/>
                <a:chOff x="5409237" y="900447"/>
                <a:chExt cx="264418" cy="223103"/>
              </a:xfrm>
              <a:solidFill>
                <a:srgbClr val="707927"/>
              </a:solidFill>
            </p:grpSpPr>
            <p:grpSp>
              <p:nvGrpSpPr>
                <p:cNvPr id="1140" name="Graphic 4">
                  <a:extLst>
                    <a:ext uri="{FF2B5EF4-FFF2-40B4-BE49-F238E27FC236}">
                      <a16:creationId xmlns:a16="http://schemas.microsoft.com/office/drawing/2014/main" id="{5F23B720-BA7F-CD27-179F-5E726008D48B}"/>
                    </a:ext>
                  </a:extLst>
                </p:cNvPr>
                <p:cNvGrpSpPr/>
                <p:nvPr/>
              </p:nvGrpSpPr>
              <p:grpSpPr>
                <a:xfrm>
                  <a:off x="5577587" y="902449"/>
                  <a:ext cx="96069" cy="221101"/>
                  <a:chOff x="5577587" y="902449"/>
                  <a:chExt cx="96069" cy="221101"/>
                </a:xfrm>
                <a:solidFill>
                  <a:srgbClr val="707927"/>
                </a:solidFill>
              </p:grpSpPr>
              <p:sp>
                <p:nvSpPr>
                  <p:cNvPr id="1144" name="Freeform 1143">
                    <a:extLst>
                      <a:ext uri="{FF2B5EF4-FFF2-40B4-BE49-F238E27FC236}">
                        <a16:creationId xmlns:a16="http://schemas.microsoft.com/office/drawing/2014/main" id="{C25F12C5-7D8C-298D-B7DE-0AD787C5B0F8}"/>
                      </a:ext>
                    </a:extLst>
                  </p:cNvPr>
                  <p:cNvSpPr/>
                  <p:nvPr/>
                </p:nvSpPr>
                <p:spPr>
                  <a:xfrm>
                    <a:off x="5577587" y="902449"/>
                    <a:ext cx="46286" cy="213970"/>
                  </a:xfrm>
                  <a:custGeom>
                    <a:avLst/>
                    <a:gdLst>
                      <a:gd name="connsiteX0" fmla="*/ 19572 w 46286"/>
                      <a:gd name="connsiteY0" fmla="*/ 213968 h 213970"/>
                      <a:gd name="connsiteX1" fmla="*/ 15507 w 46286"/>
                      <a:gd name="connsiteY1" fmla="*/ 213333 h 213970"/>
                      <a:gd name="connsiteX2" fmla="*/ 4710 w 46286"/>
                      <a:gd name="connsiteY2" fmla="*/ 193767 h 213970"/>
                      <a:gd name="connsiteX3" fmla="*/ 773 w 46286"/>
                      <a:gd name="connsiteY3" fmla="*/ 20720 h 213970"/>
                      <a:gd name="connsiteX4" fmla="*/ 10935 w 46286"/>
                      <a:gd name="connsiteY4" fmla="*/ 773 h 213970"/>
                      <a:gd name="connsiteX5" fmla="*/ 30878 w 46286"/>
                      <a:gd name="connsiteY5" fmla="*/ 10937 h 213970"/>
                      <a:gd name="connsiteX6" fmla="*/ 35069 w 46286"/>
                      <a:gd name="connsiteY6" fmla="*/ 202534 h 213970"/>
                      <a:gd name="connsiteX7" fmla="*/ 19572 w 46286"/>
                      <a:gd name="connsiteY7" fmla="*/ 213968 h 213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286" h="213970">
                        <a:moveTo>
                          <a:pt x="19572" y="213968"/>
                        </a:moveTo>
                        <a:cubicBezTo>
                          <a:pt x="18302" y="213968"/>
                          <a:pt x="16905" y="213714"/>
                          <a:pt x="15507" y="213333"/>
                        </a:cubicBezTo>
                        <a:cubicBezTo>
                          <a:pt x="7124" y="210919"/>
                          <a:pt x="2297" y="202152"/>
                          <a:pt x="4710" y="193767"/>
                        </a:cubicBezTo>
                        <a:cubicBezTo>
                          <a:pt x="28972" y="108768"/>
                          <a:pt x="1154" y="21610"/>
                          <a:pt x="773" y="20720"/>
                        </a:cubicBezTo>
                        <a:cubicBezTo>
                          <a:pt x="-1895" y="12462"/>
                          <a:pt x="2551" y="3568"/>
                          <a:pt x="10935" y="773"/>
                        </a:cubicBezTo>
                        <a:cubicBezTo>
                          <a:pt x="19191" y="-1895"/>
                          <a:pt x="28083" y="2552"/>
                          <a:pt x="30878" y="10937"/>
                        </a:cubicBezTo>
                        <a:cubicBezTo>
                          <a:pt x="32147" y="14876"/>
                          <a:pt x="61998" y="108387"/>
                          <a:pt x="35069" y="202534"/>
                        </a:cubicBezTo>
                        <a:cubicBezTo>
                          <a:pt x="33037" y="209521"/>
                          <a:pt x="26558" y="214095"/>
                          <a:pt x="19572" y="213968"/>
                        </a:cubicBezTo>
                        <a:close/>
                      </a:path>
                    </a:pathLst>
                  </a:custGeom>
                  <a:solidFill>
                    <a:srgbClr val="707927"/>
                  </a:solidFill>
                  <a:ln w="12692" cap="flat">
                    <a:noFill/>
                    <a:prstDash val="solid"/>
                    <a:miter/>
                  </a:ln>
                </p:spPr>
                <p:txBody>
                  <a:bodyPr rtlCol="0" anchor="ctr"/>
                  <a:lstStyle/>
                  <a:p>
                    <a:endParaRPr lang="en-US"/>
                  </a:p>
                </p:txBody>
              </p:sp>
              <p:sp>
                <p:nvSpPr>
                  <p:cNvPr id="1145" name="Freeform 1144">
                    <a:extLst>
                      <a:ext uri="{FF2B5EF4-FFF2-40B4-BE49-F238E27FC236}">
                        <a16:creationId xmlns:a16="http://schemas.microsoft.com/office/drawing/2014/main" id="{55010BAD-5463-0FA3-F658-207FBFF315A8}"/>
                      </a:ext>
                    </a:extLst>
                  </p:cNvPr>
                  <p:cNvSpPr/>
                  <p:nvPr/>
                </p:nvSpPr>
                <p:spPr>
                  <a:xfrm>
                    <a:off x="5586033" y="1078471"/>
                    <a:ext cx="87623" cy="45079"/>
                  </a:xfrm>
                  <a:custGeom>
                    <a:avLst/>
                    <a:gdLst>
                      <a:gd name="connsiteX0" fmla="*/ 8078 w 87623"/>
                      <a:gd name="connsiteY0" fmla="*/ 37565 h 45079"/>
                      <a:gd name="connsiteX1" fmla="*/ 5538 w 87623"/>
                      <a:gd name="connsiteY1" fmla="*/ 17872 h 45079"/>
                      <a:gd name="connsiteX2" fmla="*/ 86579 w 87623"/>
                      <a:gd name="connsiteY2" fmla="*/ 19651 h 45079"/>
                      <a:gd name="connsiteX3" fmla="*/ 8078 w 87623"/>
                      <a:gd name="connsiteY3" fmla="*/ 37565 h 45079"/>
                    </a:gdLst>
                    <a:ahLst/>
                    <a:cxnLst>
                      <a:cxn ang="0">
                        <a:pos x="connsiteX0" y="connsiteY0"/>
                      </a:cxn>
                      <a:cxn ang="0">
                        <a:pos x="connsiteX1" y="connsiteY1"/>
                      </a:cxn>
                      <a:cxn ang="0">
                        <a:pos x="connsiteX2" y="connsiteY2"/>
                      </a:cxn>
                      <a:cxn ang="0">
                        <a:pos x="connsiteX3" y="connsiteY3"/>
                      </a:cxn>
                    </a:cxnLst>
                    <a:rect l="l" t="t" r="r" b="b"/>
                    <a:pathLst>
                      <a:path w="87623" h="45079">
                        <a:moveTo>
                          <a:pt x="8078" y="37565"/>
                        </a:moveTo>
                        <a:cubicBezTo>
                          <a:pt x="-1322" y="35151"/>
                          <a:pt x="-2973" y="22446"/>
                          <a:pt x="5538" y="17872"/>
                        </a:cubicBezTo>
                        <a:cubicBezTo>
                          <a:pt x="32848" y="3261"/>
                          <a:pt x="77560" y="-14527"/>
                          <a:pt x="86579" y="19651"/>
                        </a:cubicBezTo>
                        <a:cubicBezTo>
                          <a:pt x="95852" y="54844"/>
                          <a:pt x="41231" y="45824"/>
                          <a:pt x="8078" y="37565"/>
                        </a:cubicBezTo>
                        <a:close/>
                      </a:path>
                    </a:pathLst>
                  </a:custGeom>
                  <a:solidFill>
                    <a:srgbClr val="707927"/>
                  </a:solidFill>
                  <a:ln w="12692" cap="flat">
                    <a:noFill/>
                    <a:prstDash val="solid"/>
                    <a:miter/>
                  </a:ln>
                </p:spPr>
                <p:txBody>
                  <a:bodyPr rtlCol="0" anchor="ctr"/>
                  <a:lstStyle/>
                  <a:p>
                    <a:endParaRPr lang="en-US"/>
                  </a:p>
                </p:txBody>
              </p:sp>
            </p:grpSp>
            <p:grpSp>
              <p:nvGrpSpPr>
                <p:cNvPr id="1141" name="Graphic 4">
                  <a:extLst>
                    <a:ext uri="{FF2B5EF4-FFF2-40B4-BE49-F238E27FC236}">
                      <a16:creationId xmlns:a16="http://schemas.microsoft.com/office/drawing/2014/main" id="{58A15A96-F26B-8D51-AE84-D6584C602BB9}"/>
                    </a:ext>
                  </a:extLst>
                </p:cNvPr>
                <p:cNvGrpSpPr/>
                <p:nvPr/>
              </p:nvGrpSpPr>
              <p:grpSpPr>
                <a:xfrm>
                  <a:off x="5409237" y="900447"/>
                  <a:ext cx="103938" cy="218879"/>
                  <a:chOff x="5409237" y="900447"/>
                  <a:chExt cx="103938" cy="218879"/>
                </a:xfrm>
                <a:solidFill>
                  <a:srgbClr val="707927"/>
                </a:solidFill>
              </p:grpSpPr>
              <p:sp>
                <p:nvSpPr>
                  <p:cNvPr id="1142" name="Freeform 1141">
                    <a:extLst>
                      <a:ext uri="{FF2B5EF4-FFF2-40B4-BE49-F238E27FC236}">
                        <a16:creationId xmlns:a16="http://schemas.microsoft.com/office/drawing/2014/main" id="{6D3A4F5D-4FF6-B26F-7BCE-A8234B3371E2}"/>
                      </a:ext>
                    </a:extLst>
                  </p:cNvPr>
                  <p:cNvSpPr/>
                  <p:nvPr/>
                </p:nvSpPr>
                <p:spPr>
                  <a:xfrm>
                    <a:off x="5462327" y="900447"/>
                    <a:ext cx="50849" cy="213556"/>
                  </a:xfrm>
                  <a:custGeom>
                    <a:avLst/>
                    <a:gdLst>
                      <a:gd name="connsiteX0" fmla="*/ 22924 w 50849"/>
                      <a:gd name="connsiteY0" fmla="*/ 213557 h 213556"/>
                      <a:gd name="connsiteX1" fmla="*/ 7936 w 50849"/>
                      <a:gd name="connsiteY1" fmla="*/ 201486 h 213556"/>
                      <a:gd name="connsiteX2" fmla="*/ 20257 w 50849"/>
                      <a:gd name="connsiteY2" fmla="*/ 10271 h 213556"/>
                      <a:gd name="connsiteX3" fmla="*/ 40580 w 50849"/>
                      <a:gd name="connsiteY3" fmla="*/ 996 h 213556"/>
                      <a:gd name="connsiteX4" fmla="*/ 49853 w 50849"/>
                      <a:gd name="connsiteY4" fmla="*/ 21325 h 213556"/>
                      <a:gd name="connsiteX5" fmla="*/ 49853 w 50849"/>
                      <a:gd name="connsiteY5" fmla="*/ 21325 h 213556"/>
                      <a:gd name="connsiteX6" fmla="*/ 38675 w 50849"/>
                      <a:gd name="connsiteY6" fmla="*/ 194117 h 213556"/>
                      <a:gd name="connsiteX7" fmla="*/ 26989 w 50849"/>
                      <a:gd name="connsiteY7" fmla="*/ 213175 h 213556"/>
                      <a:gd name="connsiteX8" fmla="*/ 22924 w 50849"/>
                      <a:gd name="connsiteY8" fmla="*/ 213557 h 213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849" h="213556">
                        <a:moveTo>
                          <a:pt x="22924" y="213557"/>
                        </a:moveTo>
                        <a:cubicBezTo>
                          <a:pt x="15938" y="213429"/>
                          <a:pt x="9587" y="208601"/>
                          <a:pt x="7936" y="201486"/>
                        </a:cubicBezTo>
                        <a:cubicBezTo>
                          <a:pt x="-14929" y="106323"/>
                          <a:pt x="18733" y="14210"/>
                          <a:pt x="20257" y="10271"/>
                        </a:cubicBezTo>
                        <a:cubicBezTo>
                          <a:pt x="23305" y="2140"/>
                          <a:pt x="32324" y="-2053"/>
                          <a:pt x="40580" y="996"/>
                        </a:cubicBezTo>
                        <a:cubicBezTo>
                          <a:pt x="48710" y="4046"/>
                          <a:pt x="52902" y="13066"/>
                          <a:pt x="49853" y="21325"/>
                        </a:cubicBezTo>
                        <a:lnTo>
                          <a:pt x="49853" y="21325"/>
                        </a:lnTo>
                        <a:cubicBezTo>
                          <a:pt x="49599" y="22214"/>
                          <a:pt x="18097" y="108483"/>
                          <a:pt x="38675" y="194117"/>
                        </a:cubicBezTo>
                        <a:cubicBezTo>
                          <a:pt x="40708" y="202630"/>
                          <a:pt x="35500" y="211142"/>
                          <a:pt x="26989" y="213175"/>
                        </a:cubicBezTo>
                        <a:cubicBezTo>
                          <a:pt x="25592" y="213429"/>
                          <a:pt x="24321" y="213557"/>
                          <a:pt x="22924" y="213557"/>
                        </a:cubicBezTo>
                        <a:close/>
                      </a:path>
                    </a:pathLst>
                  </a:custGeom>
                  <a:solidFill>
                    <a:srgbClr val="707927"/>
                  </a:solidFill>
                  <a:ln w="12692" cap="flat">
                    <a:noFill/>
                    <a:prstDash val="solid"/>
                    <a:miter/>
                  </a:ln>
                </p:spPr>
                <p:txBody>
                  <a:bodyPr rtlCol="0" anchor="ctr"/>
                  <a:lstStyle/>
                  <a:p>
                    <a:endParaRPr lang="en-US"/>
                  </a:p>
                </p:txBody>
              </p:sp>
              <p:sp>
                <p:nvSpPr>
                  <p:cNvPr id="1143" name="Freeform 1142">
                    <a:extLst>
                      <a:ext uri="{FF2B5EF4-FFF2-40B4-BE49-F238E27FC236}">
                        <a16:creationId xmlns:a16="http://schemas.microsoft.com/office/drawing/2014/main" id="{27AE7DD2-A031-8F47-0E28-E64C6F6744DE}"/>
                      </a:ext>
                    </a:extLst>
                  </p:cNvPr>
                  <p:cNvSpPr/>
                  <p:nvPr/>
                </p:nvSpPr>
                <p:spPr>
                  <a:xfrm>
                    <a:off x="5409237" y="1073975"/>
                    <a:ext cx="87585" cy="45351"/>
                  </a:xfrm>
                  <a:custGeom>
                    <a:avLst/>
                    <a:gdLst>
                      <a:gd name="connsiteX0" fmla="*/ 79062 w 87585"/>
                      <a:gd name="connsiteY0" fmla="*/ 39775 h 45351"/>
                      <a:gd name="connsiteX1" fmla="*/ 82365 w 87585"/>
                      <a:gd name="connsiteY1" fmla="*/ 20209 h 45351"/>
                      <a:gd name="connsiteX2" fmla="*/ 1324 w 87585"/>
                      <a:gd name="connsiteY2" fmla="*/ 18557 h 45351"/>
                      <a:gd name="connsiteX3" fmla="*/ 79062 w 87585"/>
                      <a:gd name="connsiteY3" fmla="*/ 39775 h 45351"/>
                    </a:gdLst>
                    <a:ahLst/>
                    <a:cxnLst>
                      <a:cxn ang="0">
                        <a:pos x="connsiteX0" y="connsiteY0"/>
                      </a:cxn>
                      <a:cxn ang="0">
                        <a:pos x="connsiteX1" y="connsiteY1"/>
                      </a:cxn>
                      <a:cxn ang="0">
                        <a:pos x="connsiteX2" y="connsiteY2"/>
                      </a:cxn>
                      <a:cxn ang="0">
                        <a:pos x="connsiteX3" y="connsiteY3"/>
                      </a:cxn>
                    </a:cxnLst>
                    <a:rect l="l" t="t" r="r" b="b"/>
                    <a:pathLst>
                      <a:path w="87585" h="45351">
                        <a:moveTo>
                          <a:pt x="79062" y="39775"/>
                        </a:moveTo>
                        <a:cubicBezTo>
                          <a:pt x="88589" y="37742"/>
                          <a:pt x="90749" y="25164"/>
                          <a:pt x="82365" y="20209"/>
                        </a:cubicBezTo>
                        <a:cubicBezTo>
                          <a:pt x="55690" y="4454"/>
                          <a:pt x="11740" y="-15239"/>
                          <a:pt x="1324" y="18557"/>
                        </a:cubicBezTo>
                        <a:cubicBezTo>
                          <a:pt x="-9219" y="53369"/>
                          <a:pt x="45655" y="46763"/>
                          <a:pt x="79062" y="39775"/>
                        </a:cubicBezTo>
                        <a:close/>
                      </a:path>
                    </a:pathLst>
                  </a:custGeom>
                  <a:solidFill>
                    <a:srgbClr val="707927"/>
                  </a:solidFill>
                  <a:ln w="12692" cap="flat">
                    <a:noFill/>
                    <a:prstDash val="solid"/>
                    <a:miter/>
                  </a:ln>
                </p:spPr>
                <p:txBody>
                  <a:bodyPr rtlCol="0" anchor="ctr"/>
                  <a:lstStyle/>
                  <a:p>
                    <a:endParaRPr lang="en-US"/>
                  </a:p>
                </p:txBody>
              </p:sp>
            </p:grpSp>
          </p:grpSp>
          <p:grpSp>
            <p:nvGrpSpPr>
              <p:cNvPr id="1125" name="Graphic 4">
                <a:extLst>
                  <a:ext uri="{FF2B5EF4-FFF2-40B4-BE49-F238E27FC236}">
                    <a16:creationId xmlns:a16="http://schemas.microsoft.com/office/drawing/2014/main" id="{759EB461-61EC-E937-A905-374EBE9E24CD}"/>
                  </a:ext>
                </a:extLst>
              </p:cNvPr>
              <p:cNvGrpSpPr/>
              <p:nvPr/>
            </p:nvGrpSpPr>
            <p:grpSpPr>
              <a:xfrm>
                <a:off x="5316310" y="364237"/>
                <a:ext cx="554661" cy="605986"/>
                <a:chOff x="5316310" y="364237"/>
                <a:chExt cx="554661" cy="605986"/>
              </a:xfrm>
            </p:grpSpPr>
            <p:grpSp>
              <p:nvGrpSpPr>
                <p:cNvPr id="1130" name="Graphic 4">
                  <a:extLst>
                    <a:ext uri="{FF2B5EF4-FFF2-40B4-BE49-F238E27FC236}">
                      <a16:creationId xmlns:a16="http://schemas.microsoft.com/office/drawing/2014/main" id="{934D844D-B1DF-C871-7B97-8869255AE999}"/>
                    </a:ext>
                  </a:extLst>
                </p:cNvPr>
                <p:cNvGrpSpPr/>
                <p:nvPr/>
              </p:nvGrpSpPr>
              <p:grpSpPr>
                <a:xfrm>
                  <a:off x="5750604" y="790144"/>
                  <a:ext cx="89685" cy="180079"/>
                  <a:chOff x="5750604" y="790144"/>
                  <a:chExt cx="89685" cy="180079"/>
                </a:xfrm>
                <a:solidFill>
                  <a:srgbClr val="707927"/>
                </a:solidFill>
              </p:grpSpPr>
              <p:sp>
                <p:nvSpPr>
                  <p:cNvPr id="1138" name="Freeform 1137">
                    <a:extLst>
                      <a:ext uri="{FF2B5EF4-FFF2-40B4-BE49-F238E27FC236}">
                        <a16:creationId xmlns:a16="http://schemas.microsoft.com/office/drawing/2014/main" id="{584074A9-547A-8F2A-5AF3-E9114FA68559}"/>
                      </a:ext>
                    </a:extLst>
                  </p:cNvPr>
                  <p:cNvSpPr/>
                  <p:nvPr/>
                </p:nvSpPr>
                <p:spPr>
                  <a:xfrm>
                    <a:off x="5750604" y="790144"/>
                    <a:ext cx="89685" cy="150304"/>
                  </a:xfrm>
                  <a:custGeom>
                    <a:avLst/>
                    <a:gdLst>
                      <a:gd name="connsiteX0" fmla="*/ 81168 w 89685"/>
                      <a:gd name="connsiteY0" fmla="*/ 150304 h 150304"/>
                      <a:gd name="connsiteX1" fmla="*/ 51191 w 89685"/>
                      <a:gd name="connsiteY1" fmla="*/ 140521 h 150304"/>
                      <a:gd name="connsiteX2" fmla="*/ 49540 w 89685"/>
                      <a:gd name="connsiteY2" fmla="*/ 66703 h 150304"/>
                      <a:gd name="connsiteX3" fmla="*/ 0 w 89685"/>
                      <a:gd name="connsiteY3" fmla="*/ 30874 h 150304"/>
                      <a:gd name="connsiteX4" fmla="*/ 6733 w 89685"/>
                      <a:gd name="connsiteY4" fmla="*/ 0 h 150304"/>
                      <a:gd name="connsiteX5" fmla="*/ 76723 w 89685"/>
                      <a:gd name="connsiteY5" fmla="*/ 50694 h 150304"/>
                      <a:gd name="connsiteX6" fmla="*/ 81168 w 89685"/>
                      <a:gd name="connsiteY6" fmla="*/ 150304 h 15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685" h="150304">
                        <a:moveTo>
                          <a:pt x="81168" y="150304"/>
                        </a:moveTo>
                        <a:lnTo>
                          <a:pt x="51191" y="140521"/>
                        </a:lnTo>
                        <a:cubicBezTo>
                          <a:pt x="60972" y="110664"/>
                          <a:pt x="60336" y="85761"/>
                          <a:pt x="49540" y="66703"/>
                        </a:cubicBezTo>
                        <a:cubicBezTo>
                          <a:pt x="33788" y="38878"/>
                          <a:pt x="381" y="31001"/>
                          <a:pt x="0" y="30874"/>
                        </a:cubicBezTo>
                        <a:lnTo>
                          <a:pt x="6733" y="0"/>
                        </a:lnTo>
                        <a:cubicBezTo>
                          <a:pt x="8638" y="381"/>
                          <a:pt x="53731" y="10672"/>
                          <a:pt x="76723" y="50694"/>
                        </a:cubicBezTo>
                        <a:cubicBezTo>
                          <a:pt x="92347" y="77884"/>
                          <a:pt x="93871" y="111426"/>
                          <a:pt x="81168" y="150304"/>
                        </a:cubicBezTo>
                        <a:close/>
                      </a:path>
                    </a:pathLst>
                  </a:custGeom>
                  <a:solidFill>
                    <a:srgbClr val="707927"/>
                  </a:solidFill>
                  <a:ln w="12692" cap="flat">
                    <a:noFill/>
                    <a:prstDash val="solid"/>
                    <a:miter/>
                  </a:ln>
                </p:spPr>
                <p:txBody>
                  <a:bodyPr rtlCol="0" anchor="ctr"/>
                  <a:lstStyle/>
                  <a:p>
                    <a:endParaRPr lang="en-US"/>
                  </a:p>
                </p:txBody>
              </p:sp>
              <p:sp>
                <p:nvSpPr>
                  <p:cNvPr id="1139" name="Freeform 1138">
                    <a:extLst>
                      <a:ext uri="{FF2B5EF4-FFF2-40B4-BE49-F238E27FC236}">
                        <a16:creationId xmlns:a16="http://schemas.microsoft.com/office/drawing/2014/main" id="{B53568AB-E163-F999-57D8-2BAF4F3CF12E}"/>
                      </a:ext>
                    </a:extLst>
                  </p:cNvPr>
                  <p:cNvSpPr/>
                  <p:nvPr/>
                </p:nvSpPr>
                <p:spPr>
                  <a:xfrm>
                    <a:off x="5782562" y="903512"/>
                    <a:ext cx="53278" cy="66711"/>
                  </a:xfrm>
                  <a:custGeom>
                    <a:avLst/>
                    <a:gdLst>
                      <a:gd name="connsiteX0" fmla="*/ 24441 w 53278"/>
                      <a:gd name="connsiteY0" fmla="*/ 3902 h 66711"/>
                      <a:gd name="connsiteX1" fmla="*/ 53276 w 53278"/>
                      <a:gd name="connsiteY1" fmla="*/ 20927 h 66711"/>
                      <a:gd name="connsiteX2" fmla="*/ 10850 w 53278"/>
                      <a:gd name="connsiteY2" fmla="*/ 63617 h 66711"/>
                      <a:gd name="connsiteX3" fmla="*/ 24441 w 53278"/>
                      <a:gd name="connsiteY3" fmla="*/ 3902 h 66711"/>
                    </a:gdLst>
                    <a:ahLst/>
                    <a:cxnLst>
                      <a:cxn ang="0">
                        <a:pos x="connsiteX0" y="connsiteY0"/>
                      </a:cxn>
                      <a:cxn ang="0">
                        <a:pos x="connsiteX1" y="connsiteY1"/>
                      </a:cxn>
                      <a:cxn ang="0">
                        <a:pos x="connsiteX2" y="connsiteY2"/>
                      </a:cxn>
                      <a:cxn ang="0">
                        <a:pos x="connsiteX3" y="connsiteY3"/>
                      </a:cxn>
                    </a:cxnLst>
                    <a:rect l="l" t="t" r="r" b="b"/>
                    <a:pathLst>
                      <a:path w="53278" h="66711">
                        <a:moveTo>
                          <a:pt x="24441" y="3902"/>
                        </a:moveTo>
                        <a:cubicBezTo>
                          <a:pt x="38033" y="-6008"/>
                          <a:pt x="53529" y="4156"/>
                          <a:pt x="53276" y="20927"/>
                        </a:cubicBezTo>
                        <a:cubicBezTo>
                          <a:pt x="53021" y="46211"/>
                          <a:pt x="29141" y="76577"/>
                          <a:pt x="10850" y="63617"/>
                        </a:cubicBezTo>
                        <a:cubicBezTo>
                          <a:pt x="-9220" y="49260"/>
                          <a:pt x="434" y="21563"/>
                          <a:pt x="24441" y="3902"/>
                        </a:cubicBezTo>
                        <a:close/>
                      </a:path>
                    </a:pathLst>
                  </a:custGeom>
                  <a:solidFill>
                    <a:srgbClr val="707927"/>
                  </a:solidFill>
                  <a:ln w="12692" cap="flat">
                    <a:noFill/>
                    <a:prstDash val="solid"/>
                    <a:miter/>
                  </a:ln>
                </p:spPr>
                <p:txBody>
                  <a:bodyPr rtlCol="0" anchor="ctr"/>
                  <a:lstStyle/>
                  <a:p>
                    <a:endParaRPr lang="en-US"/>
                  </a:p>
                </p:txBody>
              </p:sp>
            </p:grpSp>
            <p:sp>
              <p:nvSpPr>
                <p:cNvPr id="1131" name="Freeform 1130">
                  <a:extLst>
                    <a:ext uri="{FF2B5EF4-FFF2-40B4-BE49-F238E27FC236}">
                      <a16:creationId xmlns:a16="http://schemas.microsoft.com/office/drawing/2014/main" id="{B40A716D-B785-EC96-26C1-721A391EF7E8}"/>
                    </a:ext>
                  </a:extLst>
                </p:cNvPr>
                <p:cNvSpPr/>
                <p:nvPr/>
              </p:nvSpPr>
              <p:spPr>
                <a:xfrm>
                  <a:off x="5316310" y="364237"/>
                  <a:ext cx="554661" cy="577365"/>
                </a:xfrm>
                <a:custGeom>
                  <a:avLst/>
                  <a:gdLst>
                    <a:gd name="connsiteX0" fmla="*/ 548743 w 554661"/>
                    <a:gd name="connsiteY0" fmla="*/ 309399 h 577365"/>
                    <a:gd name="connsiteX1" fmla="*/ 520798 w 554661"/>
                    <a:gd name="connsiteY1" fmla="*/ 286022 h 577365"/>
                    <a:gd name="connsiteX2" fmla="*/ 519401 w 554661"/>
                    <a:gd name="connsiteY2" fmla="*/ 262644 h 577365"/>
                    <a:gd name="connsiteX3" fmla="*/ 513049 w 554661"/>
                    <a:gd name="connsiteY3" fmla="*/ 235327 h 577365"/>
                    <a:gd name="connsiteX4" fmla="*/ 469480 w 554661"/>
                    <a:gd name="connsiteY4" fmla="*/ 172563 h 577365"/>
                    <a:gd name="connsiteX5" fmla="*/ 400633 w 554661"/>
                    <a:gd name="connsiteY5" fmla="*/ 145246 h 577365"/>
                    <a:gd name="connsiteX6" fmla="*/ 451189 w 554661"/>
                    <a:gd name="connsiteY6" fmla="*/ 53514 h 577365"/>
                    <a:gd name="connsiteX7" fmla="*/ 453475 w 554661"/>
                    <a:gd name="connsiteY7" fmla="*/ 33312 h 577365"/>
                    <a:gd name="connsiteX8" fmla="*/ 454237 w 554661"/>
                    <a:gd name="connsiteY8" fmla="*/ 25181 h 577365"/>
                    <a:gd name="connsiteX9" fmla="*/ 456651 w 554661"/>
                    <a:gd name="connsiteY9" fmla="*/ 24 h 577365"/>
                    <a:gd name="connsiteX10" fmla="*/ 402285 w 554661"/>
                    <a:gd name="connsiteY10" fmla="*/ 4598 h 577365"/>
                    <a:gd name="connsiteX11" fmla="*/ 382596 w 554661"/>
                    <a:gd name="connsiteY11" fmla="*/ 9808 h 577365"/>
                    <a:gd name="connsiteX12" fmla="*/ 307525 w 554661"/>
                    <a:gd name="connsiteY12" fmla="*/ 68252 h 577365"/>
                    <a:gd name="connsiteX13" fmla="*/ 286439 w 554661"/>
                    <a:gd name="connsiteY13" fmla="*/ 140418 h 577365"/>
                    <a:gd name="connsiteX14" fmla="*/ 197522 w 554661"/>
                    <a:gd name="connsiteY14" fmla="*/ 105098 h 577365"/>
                    <a:gd name="connsiteX15" fmla="*/ 126643 w 554661"/>
                    <a:gd name="connsiteY15" fmla="*/ 112467 h 577365"/>
                    <a:gd name="connsiteX16" fmla="*/ 58304 w 554661"/>
                    <a:gd name="connsiteY16" fmla="*/ 176120 h 577365"/>
                    <a:gd name="connsiteX17" fmla="*/ 53731 w 554661"/>
                    <a:gd name="connsiteY17" fmla="*/ 185522 h 577365"/>
                    <a:gd name="connsiteX18" fmla="*/ 52334 w 554661"/>
                    <a:gd name="connsiteY18" fmla="*/ 193654 h 577365"/>
                    <a:gd name="connsiteX19" fmla="*/ 13465 w 554661"/>
                    <a:gd name="connsiteY19" fmla="*/ 208011 h 577365"/>
                    <a:gd name="connsiteX20" fmla="*/ 0 w 554661"/>
                    <a:gd name="connsiteY20" fmla="*/ 247524 h 577365"/>
                    <a:gd name="connsiteX21" fmla="*/ 1778 w 554661"/>
                    <a:gd name="connsiteY21" fmla="*/ 344212 h 577365"/>
                    <a:gd name="connsiteX22" fmla="*/ 43696 w 554661"/>
                    <a:gd name="connsiteY22" fmla="*/ 393763 h 577365"/>
                    <a:gd name="connsiteX23" fmla="*/ 49412 w 554661"/>
                    <a:gd name="connsiteY23" fmla="*/ 395160 h 577365"/>
                    <a:gd name="connsiteX24" fmla="*/ 79263 w 554661"/>
                    <a:gd name="connsiteY24" fmla="*/ 471901 h 577365"/>
                    <a:gd name="connsiteX25" fmla="*/ 135915 w 554661"/>
                    <a:gd name="connsiteY25" fmla="*/ 541272 h 577365"/>
                    <a:gd name="connsiteX26" fmla="*/ 204508 w 554661"/>
                    <a:gd name="connsiteY26" fmla="*/ 554739 h 577365"/>
                    <a:gd name="connsiteX27" fmla="*/ 220386 w 554661"/>
                    <a:gd name="connsiteY27" fmla="*/ 552580 h 577365"/>
                    <a:gd name="connsiteX28" fmla="*/ 241091 w 554661"/>
                    <a:gd name="connsiteY28" fmla="*/ 561219 h 577365"/>
                    <a:gd name="connsiteX29" fmla="*/ 288090 w 554661"/>
                    <a:gd name="connsiteY29" fmla="*/ 577355 h 577365"/>
                    <a:gd name="connsiteX30" fmla="*/ 295712 w 554661"/>
                    <a:gd name="connsiteY30" fmla="*/ 576847 h 577365"/>
                    <a:gd name="connsiteX31" fmla="*/ 354270 w 554661"/>
                    <a:gd name="connsiteY31" fmla="*/ 557916 h 577365"/>
                    <a:gd name="connsiteX32" fmla="*/ 428833 w 554661"/>
                    <a:gd name="connsiteY32" fmla="*/ 493754 h 577365"/>
                    <a:gd name="connsiteX33" fmla="*/ 442424 w 554661"/>
                    <a:gd name="connsiteY33" fmla="*/ 476983 h 577365"/>
                    <a:gd name="connsiteX34" fmla="*/ 446362 w 554661"/>
                    <a:gd name="connsiteY34" fmla="*/ 472028 h 577365"/>
                    <a:gd name="connsiteX35" fmla="*/ 453221 w 554661"/>
                    <a:gd name="connsiteY35" fmla="*/ 473425 h 577365"/>
                    <a:gd name="connsiteX36" fmla="*/ 510763 w 554661"/>
                    <a:gd name="connsiteY36" fmla="*/ 442424 h 577365"/>
                    <a:gd name="connsiteX37" fmla="*/ 551919 w 554661"/>
                    <a:gd name="connsiteY37" fmla="*/ 346626 h 577365"/>
                    <a:gd name="connsiteX38" fmla="*/ 548743 w 554661"/>
                    <a:gd name="connsiteY38" fmla="*/ 309399 h 577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54661" h="577365">
                      <a:moveTo>
                        <a:pt x="548743" y="309399"/>
                      </a:moveTo>
                      <a:cubicBezTo>
                        <a:pt x="542646" y="298473"/>
                        <a:pt x="533373" y="290087"/>
                        <a:pt x="520798" y="286022"/>
                      </a:cubicBezTo>
                      <a:cubicBezTo>
                        <a:pt x="520290" y="278398"/>
                        <a:pt x="519909" y="270902"/>
                        <a:pt x="519401" y="262644"/>
                      </a:cubicBezTo>
                      <a:cubicBezTo>
                        <a:pt x="518385" y="253115"/>
                        <a:pt x="515971" y="244221"/>
                        <a:pt x="513049" y="235327"/>
                      </a:cubicBezTo>
                      <a:cubicBezTo>
                        <a:pt x="504158" y="208011"/>
                        <a:pt x="490058" y="187428"/>
                        <a:pt x="469480" y="172563"/>
                      </a:cubicBezTo>
                      <a:cubicBezTo>
                        <a:pt x="449538" y="158206"/>
                        <a:pt x="427054" y="148931"/>
                        <a:pt x="400633" y="145246"/>
                      </a:cubicBezTo>
                      <a:cubicBezTo>
                        <a:pt x="428198" y="124410"/>
                        <a:pt x="444584" y="94425"/>
                        <a:pt x="451189" y="53514"/>
                      </a:cubicBezTo>
                      <a:cubicBezTo>
                        <a:pt x="452586" y="46653"/>
                        <a:pt x="452713" y="40300"/>
                        <a:pt x="453475" y="33312"/>
                      </a:cubicBezTo>
                      <a:cubicBezTo>
                        <a:pt x="454111" y="30771"/>
                        <a:pt x="454237" y="27595"/>
                        <a:pt x="454237" y="25181"/>
                      </a:cubicBezTo>
                      <a:lnTo>
                        <a:pt x="456651" y="24"/>
                      </a:lnTo>
                      <a:cubicBezTo>
                        <a:pt x="456651" y="24"/>
                        <a:pt x="423879" y="-611"/>
                        <a:pt x="402285" y="4598"/>
                      </a:cubicBezTo>
                      <a:cubicBezTo>
                        <a:pt x="395933" y="5742"/>
                        <a:pt x="389582" y="7521"/>
                        <a:pt x="382596" y="9808"/>
                      </a:cubicBezTo>
                      <a:cubicBezTo>
                        <a:pt x="348299" y="21115"/>
                        <a:pt x="323149" y="41444"/>
                        <a:pt x="307525" y="68252"/>
                      </a:cubicBezTo>
                      <a:cubicBezTo>
                        <a:pt x="293044" y="93155"/>
                        <a:pt x="288725" y="119709"/>
                        <a:pt x="286439" y="140418"/>
                      </a:cubicBezTo>
                      <a:cubicBezTo>
                        <a:pt x="256461" y="121487"/>
                        <a:pt x="227754" y="110180"/>
                        <a:pt x="197522" y="105098"/>
                      </a:cubicBezTo>
                      <a:cubicBezTo>
                        <a:pt x="172371" y="101413"/>
                        <a:pt x="148872" y="103446"/>
                        <a:pt x="126643" y="112467"/>
                      </a:cubicBezTo>
                      <a:cubicBezTo>
                        <a:pt x="97935" y="123901"/>
                        <a:pt x="75452" y="145501"/>
                        <a:pt x="58304" y="176120"/>
                      </a:cubicBezTo>
                      <a:cubicBezTo>
                        <a:pt x="57034" y="179297"/>
                        <a:pt x="55001" y="182346"/>
                        <a:pt x="53731" y="185522"/>
                      </a:cubicBezTo>
                      <a:lnTo>
                        <a:pt x="52334" y="193654"/>
                      </a:lnTo>
                      <a:cubicBezTo>
                        <a:pt x="33407" y="192002"/>
                        <a:pt x="20578" y="200515"/>
                        <a:pt x="13465" y="208011"/>
                      </a:cubicBezTo>
                      <a:cubicBezTo>
                        <a:pt x="-127" y="222876"/>
                        <a:pt x="127" y="241172"/>
                        <a:pt x="0" y="247524"/>
                      </a:cubicBezTo>
                      <a:cubicBezTo>
                        <a:pt x="0" y="247524"/>
                        <a:pt x="1524" y="324010"/>
                        <a:pt x="1778" y="344212"/>
                      </a:cubicBezTo>
                      <a:cubicBezTo>
                        <a:pt x="2540" y="368860"/>
                        <a:pt x="19180" y="388808"/>
                        <a:pt x="43696" y="393763"/>
                      </a:cubicBezTo>
                      <a:cubicBezTo>
                        <a:pt x="45602" y="394398"/>
                        <a:pt x="47507" y="394525"/>
                        <a:pt x="49412" y="395160"/>
                      </a:cubicBezTo>
                      <a:cubicBezTo>
                        <a:pt x="57542" y="423493"/>
                        <a:pt x="67704" y="448904"/>
                        <a:pt x="79263" y="471901"/>
                      </a:cubicBezTo>
                      <a:cubicBezTo>
                        <a:pt x="90822" y="494262"/>
                        <a:pt x="107208" y="521706"/>
                        <a:pt x="135915" y="541272"/>
                      </a:cubicBezTo>
                      <a:cubicBezTo>
                        <a:pt x="157129" y="555629"/>
                        <a:pt x="180374" y="560584"/>
                        <a:pt x="204508" y="554739"/>
                      </a:cubicBezTo>
                      <a:cubicBezTo>
                        <a:pt x="209589" y="553596"/>
                        <a:pt x="214670" y="553088"/>
                        <a:pt x="220386" y="552580"/>
                      </a:cubicBezTo>
                      <a:cubicBezTo>
                        <a:pt x="226737" y="552071"/>
                        <a:pt x="232962" y="555375"/>
                        <a:pt x="241091" y="561219"/>
                      </a:cubicBezTo>
                      <a:cubicBezTo>
                        <a:pt x="254810" y="571638"/>
                        <a:pt x="270434" y="576974"/>
                        <a:pt x="288090" y="577355"/>
                      </a:cubicBezTo>
                      <a:cubicBezTo>
                        <a:pt x="290630" y="577355"/>
                        <a:pt x="293171" y="577482"/>
                        <a:pt x="295712" y="576847"/>
                      </a:cubicBezTo>
                      <a:cubicBezTo>
                        <a:pt x="315273" y="575322"/>
                        <a:pt x="333819" y="569478"/>
                        <a:pt x="354270" y="557916"/>
                      </a:cubicBezTo>
                      <a:cubicBezTo>
                        <a:pt x="379801" y="543305"/>
                        <a:pt x="403047" y="523611"/>
                        <a:pt x="428833" y="493754"/>
                      </a:cubicBezTo>
                      <a:cubicBezTo>
                        <a:pt x="434041" y="487528"/>
                        <a:pt x="438614" y="481938"/>
                        <a:pt x="442424" y="476983"/>
                      </a:cubicBezTo>
                      <a:lnTo>
                        <a:pt x="446362" y="472028"/>
                      </a:lnTo>
                      <a:lnTo>
                        <a:pt x="453221" y="473425"/>
                      </a:lnTo>
                      <a:cubicBezTo>
                        <a:pt x="479007" y="477745"/>
                        <a:pt x="499458" y="466819"/>
                        <a:pt x="510763" y="442424"/>
                      </a:cubicBezTo>
                      <a:cubicBezTo>
                        <a:pt x="516733" y="429973"/>
                        <a:pt x="546584" y="361110"/>
                        <a:pt x="551919" y="346626"/>
                      </a:cubicBezTo>
                      <a:cubicBezTo>
                        <a:pt x="556365" y="334810"/>
                        <a:pt x="555475" y="320834"/>
                        <a:pt x="548743" y="309399"/>
                      </a:cubicBezTo>
                      <a:close/>
                    </a:path>
                  </a:pathLst>
                </a:custGeom>
                <a:solidFill>
                  <a:srgbClr val="FFFFFF"/>
                </a:solidFill>
                <a:ln w="12692" cap="flat">
                  <a:noFill/>
                  <a:prstDash val="solid"/>
                  <a:miter/>
                </a:ln>
              </p:spPr>
              <p:txBody>
                <a:bodyPr rtlCol="0" anchor="ctr"/>
                <a:lstStyle/>
                <a:p>
                  <a:endParaRPr lang="en-US"/>
                </a:p>
              </p:txBody>
            </p:sp>
            <p:sp>
              <p:nvSpPr>
                <p:cNvPr id="1132" name="Freeform 1131">
                  <a:extLst>
                    <a:ext uri="{FF2B5EF4-FFF2-40B4-BE49-F238E27FC236}">
                      <a16:creationId xmlns:a16="http://schemas.microsoft.com/office/drawing/2014/main" id="{C9FB5D6D-8904-96E5-C5B2-D6EE4481A55D}"/>
                    </a:ext>
                  </a:extLst>
                </p:cNvPr>
                <p:cNvSpPr/>
                <p:nvPr/>
              </p:nvSpPr>
              <p:spPr>
                <a:xfrm>
                  <a:off x="5384648" y="490903"/>
                  <a:ext cx="429712" cy="427480"/>
                </a:xfrm>
                <a:custGeom>
                  <a:avLst/>
                  <a:gdLst>
                    <a:gd name="connsiteX0" fmla="*/ 234613 w 429712"/>
                    <a:gd name="connsiteY0" fmla="*/ 277896 h 427480"/>
                    <a:gd name="connsiteX1" fmla="*/ 237281 w 429712"/>
                    <a:gd name="connsiteY1" fmla="*/ 151605 h 427480"/>
                    <a:gd name="connsiteX2" fmla="*/ 429341 w 429712"/>
                    <a:gd name="connsiteY2" fmla="*/ 177778 h 427480"/>
                    <a:gd name="connsiteX3" fmla="*/ 423117 w 429712"/>
                    <a:gd name="connsiteY3" fmla="*/ 115776 h 427480"/>
                    <a:gd name="connsiteX4" fmla="*/ 388185 w 429712"/>
                    <a:gd name="connsiteY4" fmla="*/ 64447 h 427480"/>
                    <a:gd name="connsiteX5" fmla="*/ 311082 w 429712"/>
                    <a:gd name="connsiteY5" fmla="*/ 40053 h 427480"/>
                    <a:gd name="connsiteX6" fmla="*/ 234486 w 429712"/>
                    <a:gd name="connsiteY6" fmla="*/ 49836 h 427480"/>
                    <a:gd name="connsiteX7" fmla="*/ 227627 w 429712"/>
                    <a:gd name="connsiteY7" fmla="*/ 47803 h 427480"/>
                    <a:gd name="connsiteX8" fmla="*/ 127532 w 429712"/>
                    <a:gd name="connsiteY8" fmla="*/ 1428 h 427480"/>
                    <a:gd name="connsiteX9" fmla="*/ 69355 w 429712"/>
                    <a:gd name="connsiteY9" fmla="*/ 7146 h 427480"/>
                    <a:gd name="connsiteX10" fmla="*/ 13338 w 429712"/>
                    <a:gd name="connsiteY10" fmla="*/ 60254 h 427480"/>
                    <a:gd name="connsiteX11" fmla="*/ 0 w 429712"/>
                    <a:gd name="connsiteY11" fmla="*/ 92780 h 427480"/>
                    <a:gd name="connsiteX12" fmla="*/ 182026 w 429712"/>
                    <a:gd name="connsiteY12" fmla="*/ 143982 h 427480"/>
                    <a:gd name="connsiteX13" fmla="*/ 135281 w 429712"/>
                    <a:gd name="connsiteY13" fmla="*/ 263031 h 427480"/>
                    <a:gd name="connsiteX14" fmla="*/ 508 w 429712"/>
                    <a:gd name="connsiteY14" fmla="*/ 248166 h 427480"/>
                    <a:gd name="connsiteX15" fmla="*/ 33407 w 429712"/>
                    <a:gd name="connsiteY15" fmla="*/ 334816 h 427480"/>
                    <a:gd name="connsiteX16" fmla="*/ 82693 w 429712"/>
                    <a:gd name="connsiteY16" fmla="*/ 395802 h 427480"/>
                    <a:gd name="connsiteX17" fmla="*/ 132359 w 429712"/>
                    <a:gd name="connsiteY17" fmla="*/ 405712 h 427480"/>
                    <a:gd name="connsiteX18" fmla="*/ 153318 w 429712"/>
                    <a:gd name="connsiteY18" fmla="*/ 403044 h 427480"/>
                    <a:gd name="connsiteX19" fmla="*/ 188377 w 429712"/>
                    <a:gd name="connsiteY19" fmla="*/ 416385 h 427480"/>
                    <a:gd name="connsiteX20" fmla="*/ 226611 w 429712"/>
                    <a:gd name="connsiteY20" fmla="*/ 427311 h 427480"/>
                    <a:gd name="connsiteX21" fmla="*/ 275007 w 429712"/>
                    <a:gd name="connsiteY21" fmla="*/ 411303 h 427480"/>
                    <a:gd name="connsiteX22" fmla="*/ 343854 w 429712"/>
                    <a:gd name="connsiteY22" fmla="*/ 352096 h 427480"/>
                    <a:gd name="connsiteX23" fmla="*/ 369132 w 429712"/>
                    <a:gd name="connsiteY23" fmla="*/ 320459 h 427480"/>
                    <a:gd name="connsiteX24" fmla="*/ 234613 w 429712"/>
                    <a:gd name="connsiteY24" fmla="*/ 277896 h 427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9712" h="427480">
                      <a:moveTo>
                        <a:pt x="234613" y="277896"/>
                      </a:moveTo>
                      <a:lnTo>
                        <a:pt x="237281" y="151605"/>
                      </a:lnTo>
                      <a:lnTo>
                        <a:pt x="429341" y="177778"/>
                      </a:lnTo>
                      <a:cubicBezTo>
                        <a:pt x="430357" y="156942"/>
                        <a:pt x="429595" y="136105"/>
                        <a:pt x="423117" y="115776"/>
                      </a:cubicBezTo>
                      <a:cubicBezTo>
                        <a:pt x="416639" y="95448"/>
                        <a:pt x="405588" y="77533"/>
                        <a:pt x="388185" y="64447"/>
                      </a:cubicBezTo>
                      <a:cubicBezTo>
                        <a:pt x="365194" y="47549"/>
                        <a:pt x="338773" y="40688"/>
                        <a:pt x="311082" y="40053"/>
                      </a:cubicBezTo>
                      <a:cubicBezTo>
                        <a:pt x="285169" y="38909"/>
                        <a:pt x="259256" y="42721"/>
                        <a:pt x="234486" y="49836"/>
                      </a:cubicBezTo>
                      <a:cubicBezTo>
                        <a:pt x="232581" y="50471"/>
                        <a:pt x="228770" y="49073"/>
                        <a:pt x="227627" y="47803"/>
                      </a:cubicBezTo>
                      <a:cubicBezTo>
                        <a:pt x="197776" y="25060"/>
                        <a:pt x="165385" y="7273"/>
                        <a:pt x="127532" y="1428"/>
                      </a:cubicBezTo>
                      <a:cubicBezTo>
                        <a:pt x="107335" y="-1494"/>
                        <a:pt x="87774" y="-96"/>
                        <a:pt x="69355" y="7146"/>
                      </a:cubicBezTo>
                      <a:cubicBezTo>
                        <a:pt x="43823" y="17310"/>
                        <a:pt x="25786" y="36495"/>
                        <a:pt x="13338" y="60254"/>
                      </a:cubicBezTo>
                      <a:cubicBezTo>
                        <a:pt x="8130" y="70291"/>
                        <a:pt x="4700" y="82234"/>
                        <a:pt x="0" y="92780"/>
                      </a:cubicBezTo>
                      <a:lnTo>
                        <a:pt x="182026" y="143982"/>
                      </a:lnTo>
                      <a:lnTo>
                        <a:pt x="135281" y="263031"/>
                      </a:lnTo>
                      <a:lnTo>
                        <a:pt x="508" y="248166"/>
                      </a:lnTo>
                      <a:cubicBezTo>
                        <a:pt x="1144" y="250072"/>
                        <a:pt x="16386" y="304705"/>
                        <a:pt x="33407" y="334816"/>
                      </a:cubicBezTo>
                      <a:cubicBezTo>
                        <a:pt x="46237" y="357813"/>
                        <a:pt x="60210" y="380174"/>
                        <a:pt x="82693" y="395802"/>
                      </a:cubicBezTo>
                      <a:cubicBezTo>
                        <a:pt x="98317" y="406220"/>
                        <a:pt x="113940" y="410413"/>
                        <a:pt x="132359" y="405712"/>
                      </a:cubicBezTo>
                      <a:cubicBezTo>
                        <a:pt x="139345" y="403933"/>
                        <a:pt x="145696" y="403425"/>
                        <a:pt x="153318" y="403044"/>
                      </a:cubicBezTo>
                      <a:cubicBezTo>
                        <a:pt x="166529" y="402663"/>
                        <a:pt x="177834" y="407999"/>
                        <a:pt x="188377" y="416385"/>
                      </a:cubicBezTo>
                      <a:cubicBezTo>
                        <a:pt x="199555" y="424770"/>
                        <a:pt x="212765" y="428328"/>
                        <a:pt x="226611" y="427311"/>
                      </a:cubicBezTo>
                      <a:cubicBezTo>
                        <a:pt x="244267" y="426422"/>
                        <a:pt x="260272" y="419815"/>
                        <a:pt x="275007" y="411303"/>
                      </a:cubicBezTo>
                      <a:cubicBezTo>
                        <a:pt x="301809" y="395421"/>
                        <a:pt x="323784" y="374457"/>
                        <a:pt x="343854" y="352096"/>
                      </a:cubicBezTo>
                      <a:cubicBezTo>
                        <a:pt x="352872" y="342185"/>
                        <a:pt x="360748" y="331005"/>
                        <a:pt x="369132" y="320459"/>
                      </a:cubicBezTo>
                      <a:lnTo>
                        <a:pt x="234613" y="277896"/>
                      </a:lnTo>
                      <a:close/>
                    </a:path>
                  </a:pathLst>
                </a:custGeom>
                <a:solidFill>
                  <a:srgbClr val="AAB02A"/>
                </a:solidFill>
                <a:ln w="12692" cap="flat">
                  <a:noFill/>
                  <a:prstDash val="solid"/>
                  <a:miter/>
                </a:ln>
              </p:spPr>
              <p:txBody>
                <a:bodyPr rtlCol="0" anchor="ctr"/>
                <a:lstStyle/>
                <a:p>
                  <a:endParaRPr lang="en-US"/>
                </a:p>
              </p:txBody>
            </p:sp>
            <p:sp>
              <p:nvSpPr>
                <p:cNvPr id="1133" name="Freeform 1132">
                  <a:extLst>
                    <a:ext uri="{FF2B5EF4-FFF2-40B4-BE49-F238E27FC236}">
                      <a16:creationId xmlns:a16="http://schemas.microsoft.com/office/drawing/2014/main" id="{181DF1CF-2FA6-5DA9-3CAD-B347BAE1513F}"/>
                    </a:ext>
                  </a:extLst>
                </p:cNvPr>
                <p:cNvSpPr/>
                <p:nvPr/>
              </p:nvSpPr>
              <p:spPr>
                <a:xfrm>
                  <a:off x="5339047" y="581142"/>
                  <a:ext cx="507670" cy="235754"/>
                </a:xfrm>
                <a:custGeom>
                  <a:avLst/>
                  <a:gdLst>
                    <a:gd name="connsiteX0" fmla="*/ 488153 w 507670"/>
                    <a:gd name="connsiteY0" fmla="*/ 90334 h 235754"/>
                    <a:gd name="connsiteX1" fmla="*/ 300793 w 507670"/>
                    <a:gd name="connsiteY1" fmla="*/ 53489 h 235754"/>
                    <a:gd name="connsiteX2" fmla="*/ 269291 w 507670"/>
                    <a:gd name="connsiteY2" fmla="*/ 78137 h 235754"/>
                    <a:gd name="connsiteX3" fmla="*/ 269037 w 507670"/>
                    <a:gd name="connsiteY3" fmla="*/ 90716 h 235754"/>
                    <a:gd name="connsiteX4" fmla="*/ 232581 w 507670"/>
                    <a:gd name="connsiteY4" fmla="*/ 83601 h 235754"/>
                    <a:gd name="connsiteX5" fmla="*/ 236519 w 507670"/>
                    <a:gd name="connsiteY5" fmla="*/ 74834 h 235754"/>
                    <a:gd name="connsiteX6" fmla="*/ 217719 w 507670"/>
                    <a:gd name="connsiteY6" fmla="*/ 37861 h 235754"/>
                    <a:gd name="connsiteX7" fmla="*/ 31629 w 507670"/>
                    <a:gd name="connsiteY7" fmla="*/ 508 h 235754"/>
                    <a:gd name="connsiteX8" fmla="*/ 7494 w 507670"/>
                    <a:gd name="connsiteY8" fmla="*/ 7623 h 235754"/>
                    <a:gd name="connsiteX9" fmla="*/ 0 w 507670"/>
                    <a:gd name="connsiteY9" fmla="*/ 30873 h 235754"/>
                    <a:gd name="connsiteX10" fmla="*/ 1779 w 507670"/>
                    <a:gd name="connsiteY10" fmla="*/ 127561 h 235754"/>
                    <a:gd name="connsiteX11" fmla="*/ 25151 w 507670"/>
                    <a:gd name="connsiteY11" fmla="*/ 154623 h 235754"/>
                    <a:gd name="connsiteX12" fmla="*/ 167291 w 507670"/>
                    <a:gd name="connsiteY12" fmla="*/ 182194 h 235754"/>
                    <a:gd name="connsiteX13" fmla="*/ 195363 w 507670"/>
                    <a:gd name="connsiteY13" fmla="*/ 168853 h 235754"/>
                    <a:gd name="connsiteX14" fmla="*/ 225214 w 507670"/>
                    <a:gd name="connsiteY14" fmla="*/ 101261 h 235754"/>
                    <a:gd name="connsiteX15" fmla="*/ 269799 w 507670"/>
                    <a:gd name="connsiteY15" fmla="*/ 110409 h 235754"/>
                    <a:gd name="connsiteX16" fmla="*/ 270815 w 507670"/>
                    <a:gd name="connsiteY16" fmla="*/ 180542 h 235754"/>
                    <a:gd name="connsiteX17" fmla="*/ 291774 w 507670"/>
                    <a:gd name="connsiteY17" fmla="*/ 206842 h 235754"/>
                    <a:gd name="connsiteX18" fmla="*/ 433279 w 507670"/>
                    <a:gd name="connsiteY18" fmla="*/ 235048 h 235754"/>
                    <a:gd name="connsiteX19" fmla="*/ 465162 w 507670"/>
                    <a:gd name="connsiteY19" fmla="*/ 218023 h 235754"/>
                    <a:gd name="connsiteX20" fmla="*/ 481802 w 507670"/>
                    <a:gd name="connsiteY20" fmla="*/ 180415 h 235754"/>
                    <a:gd name="connsiteX21" fmla="*/ 505682 w 507670"/>
                    <a:gd name="connsiteY21" fmla="*/ 123495 h 235754"/>
                    <a:gd name="connsiteX22" fmla="*/ 488153 w 507670"/>
                    <a:gd name="connsiteY22" fmla="*/ 90334 h 235754"/>
                    <a:gd name="connsiteX23" fmla="*/ 218990 w 507670"/>
                    <a:gd name="connsiteY23" fmla="*/ 68227 h 235754"/>
                    <a:gd name="connsiteX24" fmla="*/ 179866 w 507670"/>
                    <a:gd name="connsiteY24" fmla="*/ 158308 h 235754"/>
                    <a:gd name="connsiteX25" fmla="*/ 168434 w 507670"/>
                    <a:gd name="connsiteY25" fmla="*/ 163771 h 235754"/>
                    <a:gd name="connsiteX26" fmla="*/ 31375 w 507670"/>
                    <a:gd name="connsiteY26" fmla="*/ 136836 h 235754"/>
                    <a:gd name="connsiteX27" fmla="*/ 23246 w 507670"/>
                    <a:gd name="connsiteY27" fmla="*/ 133533 h 235754"/>
                    <a:gd name="connsiteX28" fmla="*/ 20959 w 507670"/>
                    <a:gd name="connsiteY28" fmla="*/ 124639 h 235754"/>
                    <a:gd name="connsiteX29" fmla="*/ 19054 w 507670"/>
                    <a:gd name="connsiteY29" fmla="*/ 32398 h 235754"/>
                    <a:gd name="connsiteX30" fmla="*/ 19181 w 507670"/>
                    <a:gd name="connsiteY30" fmla="*/ 29222 h 235754"/>
                    <a:gd name="connsiteX31" fmla="*/ 30740 w 507670"/>
                    <a:gd name="connsiteY31" fmla="*/ 19947 h 235754"/>
                    <a:gd name="connsiteX32" fmla="*/ 211876 w 507670"/>
                    <a:gd name="connsiteY32" fmla="*/ 55395 h 235754"/>
                    <a:gd name="connsiteX33" fmla="*/ 219371 w 507670"/>
                    <a:gd name="connsiteY33" fmla="*/ 58698 h 235754"/>
                    <a:gd name="connsiteX34" fmla="*/ 218990 w 507670"/>
                    <a:gd name="connsiteY34" fmla="*/ 68227 h 235754"/>
                    <a:gd name="connsiteX35" fmla="*/ 487518 w 507670"/>
                    <a:gd name="connsiteY35" fmla="*/ 120700 h 235754"/>
                    <a:gd name="connsiteX36" fmla="*/ 449030 w 507670"/>
                    <a:gd name="connsiteY36" fmla="*/ 209002 h 235754"/>
                    <a:gd name="connsiteX37" fmla="*/ 436200 w 507670"/>
                    <a:gd name="connsiteY37" fmla="*/ 215736 h 235754"/>
                    <a:gd name="connsiteX38" fmla="*/ 300285 w 507670"/>
                    <a:gd name="connsiteY38" fmla="*/ 189563 h 235754"/>
                    <a:gd name="connsiteX39" fmla="*/ 290250 w 507670"/>
                    <a:gd name="connsiteY39" fmla="*/ 183719 h 235754"/>
                    <a:gd name="connsiteX40" fmla="*/ 289107 w 507670"/>
                    <a:gd name="connsiteY40" fmla="*/ 175460 h 235754"/>
                    <a:gd name="connsiteX41" fmla="*/ 287201 w 507670"/>
                    <a:gd name="connsiteY41" fmla="*/ 83219 h 235754"/>
                    <a:gd name="connsiteX42" fmla="*/ 287963 w 507670"/>
                    <a:gd name="connsiteY42" fmla="*/ 75596 h 235754"/>
                    <a:gd name="connsiteX43" fmla="*/ 294950 w 507670"/>
                    <a:gd name="connsiteY43" fmla="*/ 71276 h 235754"/>
                    <a:gd name="connsiteX44" fmla="*/ 481167 w 507670"/>
                    <a:gd name="connsiteY44" fmla="*/ 107995 h 235754"/>
                    <a:gd name="connsiteX45" fmla="*/ 489296 w 507670"/>
                    <a:gd name="connsiteY45" fmla="*/ 111934 h 235754"/>
                    <a:gd name="connsiteX46" fmla="*/ 487518 w 507670"/>
                    <a:gd name="connsiteY46" fmla="*/ 120700 h 235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07670" h="235754">
                      <a:moveTo>
                        <a:pt x="488153" y="90334"/>
                      </a:moveTo>
                      <a:cubicBezTo>
                        <a:pt x="483707" y="88937"/>
                        <a:pt x="346648" y="62764"/>
                        <a:pt x="300793" y="53489"/>
                      </a:cubicBezTo>
                      <a:cubicBezTo>
                        <a:pt x="283136" y="49931"/>
                        <a:pt x="270307" y="60477"/>
                        <a:pt x="269291" y="78137"/>
                      </a:cubicBezTo>
                      <a:lnTo>
                        <a:pt x="269037" y="90716"/>
                      </a:lnTo>
                      <a:cubicBezTo>
                        <a:pt x="256461" y="87920"/>
                        <a:pt x="244521" y="85761"/>
                        <a:pt x="232581" y="83601"/>
                      </a:cubicBezTo>
                      <a:cubicBezTo>
                        <a:pt x="233851" y="80424"/>
                        <a:pt x="235249" y="77375"/>
                        <a:pt x="236519" y="74834"/>
                      </a:cubicBezTo>
                      <a:cubicBezTo>
                        <a:pt x="243124" y="58571"/>
                        <a:pt x="237916" y="40784"/>
                        <a:pt x="217719" y="37861"/>
                      </a:cubicBezTo>
                      <a:cubicBezTo>
                        <a:pt x="207049" y="35701"/>
                        <a:pt x="35948" y="1143"/>
                        <a:pt x="31629" y="508"/>
                      </a:cubicBezTo>
                      <a:cubicBezTo>
                        <a:pt x="22229" y="-1017"/>
                        <a:pt x="13973" y="762"/>
                        <a:pt x="7494" y="7623"/>
                      </a:cubicBezTo>
                      <a:cubicBezTo>
                        <a:pt x="1016" y="14484"/>
                        <a:pt x="254" y="21980"/>
                        <a:pt x="0" y="30873"/>
                      </a:cubicBezTo>
                      <a:lnTo>
                        <a:pt x="1779" y="127561"/>
                      </a:lnTo>
                      <a:cubicBezTo>
                        <a:pt x="2160" y="141410"/>
                        <a:pt x="11432" y="151828"/>
                        <a:pt x="25151" y="154623"/>
                      </a:cubicBezTo>
                      <a:cubicBezTo>
                        <a:pt x="31375" y="156021"/>
                        <a:pt x="136424" y="175968"/>
                        <a:pt x="167291" y="182194"/>
                      </a:cubicBezTo>
                      <a:cubicBezTo>
                        <a:pt x="177961" y="184354"/>
                        <a:pt x="191425" y="177620"/>
                        <a:pt x="195363" y="168853"/>
                      </a:cubicBezTo>
                      <a:cubicBezTo>
                        <a:pt x="198666" y="161357"/>
                        <a:pt x="218608" y="116889"/>
                        <a:pt x="225214" y="101261"/>
                      </a:cubicBezTo>
                      <a:cubicBezTo>
                        <a:pt x="240329" y="104056"/>
                        <a:pt x="255445" y="107614"/>
                        <a:pt x="269799" y="110409"/>
                      </a:cubicBezTo>
                      <a:cubicBezTo>
                        <a:pt x="270561" y="134422"/>
                        <a:pt x="270688" y="157165"/>
                        <a:pt x="270815" y="180542"/>
                      </a:cubicBezTo>
                      <a:cubicBezTo>
                        <a:pt x="271196" y="193121"/>
                        <a:pt x="279834" y="204047"/>
                        <a:pt x="291774" y="206842"/>
                      </a:cubicBezTo>
                      <a:cubicBezTo>
                        <a:pt x="323911" y="213195"/>
                        <a:pt x="426928" y="233651"/>
                        <a:pt x="433279" y="235048"/>
                      </a:cubicBezTo>
                      <a:cubicBezTo>
                        <a:pt x="449030" y="237843"/>
                        <a:pt x="459191" y="232380"/>
                        <a:pt x="465162" y="218023"/>
                      </a:cubicBezTo>
                      <a:cubicBezTo>
                        <a:pt x="470497" y="205445"/>
                        <a:pt x="476467" y="192994"/>
                        <a:pt x="481802" y="180415"/>
                      </a:cubicBezTo>
                      <a:cubicBezTo>
                        <a:pt x="489804" y="161611"/>
                        <a:pt x="498442" y="142172"/>
                        <a:pt x="505682" y="123495"/>
                      </a:cubicBezTo>
                      <a:cubicBezTo>
                        <a:pt x="511780" y="108503"/>
                        <a:pt x="503269" y="93892"/>
                        <a:pt x="488153" y="90334"/>
                      </a:cubicBezTo>
                      <a:close/>
                      <a:moveTo>
                        <a:pt x="218990" y="68227"/>
                      </a:moveTo>
                      <a:cubicBezTo>
                        <a:pt x="206414" y="98339"/>
                        <a:pt x="193077" y="128323"/>
                        <a:pt x="179866" y="158308"/>
                      </a:cubicBezTo>
                      <a:cubicBezTo>
                        <a:pt x="177834" y="163263"/>
                        <a:pt x="173388" y="164534"/>
                        <a:pt x="168434" y="163771"/>
                      </a:cubicBezTo>
                      <a:cubicBezTo>
                        <a:pt x="136297" y="157419"/>
                        <a:pt x="45220" y="139123"/>
                        <a:pt x="31375" y="136836"/>
                      </a:cubicBezTo>
                      <a:cubicBezTo>
                        <a:pt x="26929" y="136074"/>
                        <a:pt x="24516" y="135438"/>
                        <a:pt x="23246" y="133533"/>
                      </a:cubicBezTo>
                      <a:cubicBezTo>
                        <a:pt x="21340" y="131627"/>
                        <a:pt x="20832" y="129086"/>
                        <a:pt x="20959" y="124639"/>
                      </a:cubicBezTo>
                      <a:cubicBezTo>
                        <a:pt x="20705" y="109520"/>
                        <a:pt x="19435" y="47517"/>
                        <a:pt x="19054" y="32398"/>
                      </a:cubicBezTo>
                      <a:lnTo>
                        <a:pt x="19181" y="29222"/>
                      </a:lnTo>
                      <a:cubicBezTo>
                        <a:pt x="19308" y="20328"/>
                        <a:pt x="21975" y="18549"/>
                        <a:pt x="30740" y="19947"/>
                      </a:cubicBezTo>
                      <a:cubicBezTo>
                        <a:pt x="70371" y="27697"/>
                        <a:pt x="191171" y="51710"/>
                        <a:pt x="211876" y="55395"/>
                      </a:cubicBezTo>
                      <a:cubicBezTo>
                        <a:pt x="215687" y="56157"/>
                        <a:pt x="218100" y="56792"/>
                        <a:pt x="219371" y="58698"/>
                      </a:cubicBezTo>
                      <a:cubicBezTo>
                        <a:pt x="221657" y="59460"/>
                        <a:pt x="221657" y="62637"/>
                        <a:pt x="218990" y="68227"/>
                      </a:cubicBezTo>
                      <a:close/>
                      <a:moveTo>
                        <a:pt x="487518" y="120700"/>
                      </a:moveTo>
                      <a:cubicBezTo>
                        <a:pt x="481548" y="135057"/>
                        <a:pt x="455635" y="193883"/>
                        <a:pt x="449030" y="209002"/>
                      </a:cubicBezTo>
                      <a:cubicBezTo>
                        <a:pt x="446362" y="215228"/>
                        <a:pt x="443187" y="217134"/>
                        <a:pt x="436200" y="215736"/>
                      </a:cubicBezTo>
                      <a:cubicBezTo>
                        <a:pt x="390853" y="207224"/>
                        <a:pt x="345632" y="198076"/>
                        <a:pt x="300285" y="189563"/>
                      </a:cubicBezTo>
                      <a:cubicBezTo>
                        <a:pt x="294569" y="188166"/>
                        <a:pt x="291520" y="186895"/>
                        <a:pt x="290250" y="183719"/>
                      </a:cubicBezTo>
                      <a:cubicBezTo>
                        <a:pt x="288979" y="181813"/>
                        <a:pt x="289107" y="179272"/>
                        <a:pt x="289107" y="175460"/>
                      </a:cubicBezTo>
                      <a:cubicBezTo>
                        <a:pt x="288472" y="144459"/>
                        <a:pt x="287836" y="114220"/>
                        <a:pt x="287201" y="83219"/>
                      </a:cubicBezTo>
                      <a:cubicBezTo>
                        <a:pt x="287201" y="80678"/>
                        <a:pt x="286693" y="78137"/>
                        <a:pt x="287963" y="75596"/>
                      </a:cubicBezTo>
                      <a:cubicBezTo>
                        <a:pt x="289234" y="73055"/>
                        <a:pt x="291266" y="70006"/>
                        <a:pt x="294950" y="71276"/>
                      </a:cubicBezTo>
                      <a:cubicBezTo>
                        <a:pt x="310065" y="74072"/>
                        <a:pt x="434549" y="98847"/>
                        <a:pt x="481167" y="107995"/>
                      </a:cubicBezTo>
                      <a:cubicBezTo>
                        <a:pt x="485613" y="108757"/>
                        <a:pt x="488026" y="110028"/>
                        <a:pt x="489296" y="111934"/>
                      </a:cubicBezTo>
                      <a:cubicBezTo>
                        <a:pt x="490185" y="113839"/>
                        <a:pt x="489550" y="116253"/>
                        <a:pt x="487518" y="120700"/>
                      </a:cubicBezTo>
                      <a:close/>
                    </a:path>
                  </a:pathLst>
                </a:custGeom>
                <a:solidFill>
                  <a:srgbClr val="707927"/>
                </a:solidFill>
                <a:ln w="12692" cap="flat">
                  <a:noFill/>
                  <a:prstDash val="solid"/>
                  <a:miter/>
                </a:ln>
              </p:spPr>
              <p:txBody>
                <a:bodyPr rtlCol="0" anchor="ctr"/>
                <a:lstStyle/>
                <a:p>
                  <a:endParaRPr lang="en-US"/>
                </a:p>
              </p:txBody>
            </p:sp>
            <p:sp>
              <p:nvSpPr>
                <p:cNvPr id="1134" name="Freeform 1133">
                  <a:extLst>
                    <a:ext uri="{FF2B5EF4-FFF2-40B4-BE49-F238E27FC236}">
                      <a16:creationId xmlns:a16="http://schemas.microsoft.com/office/drawing/2014/main" id="{B28348C4-54CD-58BE-80DB-8B847E136923}"/>
                    </a:ext>
                  </a:extLst>
                </p:cNvPr>
                <p:cNvSpPr/>
                <p:nvPr/>
              </p:nvSpPr>
              <p:spPr>
                <a:xfrm>
                  <a:off x="5501319" y="784108"/>
                  <a:ext cx="123170" cy="48873"/>
                </a:xfrm>
                <a:custGeom>
                  <a:avLst/>
                  <a:gdLst>
                    <a:gd name="connsiteX0" fmla="*/ 64212 w 123170"/>
                    <a:gd name="connsiteY0" fmla="*/ 48853 h 48873"/>
                    <a:gd name="connsiteX1" fmla="*/ 51255 w 123170"/>
                    <a:gd name="connsiteY1" fmla="*/ 47710 h 48873"/>
                    <a:gd name="connsiteX2" fmla="*/ 446 w 123170"/>
                    <a:gd name="connsiteY2" fmla="*/ 8704 h 48873"/>
                    <a:gd name="connsiteX3" fmla="*/ 4002 w 123170"/>
                    <a:gd name="connsiteY3" fmla="*/ 446 h 48873"/>
                    <a:gd name="connsiteX4" fmla="*/ 12132 w 123170"/>
                    <a:gd name="connsiteY4" fmla="*/ 4003 h 48873"/>
                    <a:gd name="connsiteX5" fmla="*/ 53415 w 123170"/>
                    <a:gd name="connsiteY5" fmla="*/ 35258 h 48873"/>
                    <a:gd name="connsiteX6" fmla="*/ 113624 w 123170"/>
                    <a:gd name="connsiteY6" fmla="*/ 23570 h 48873"/>
                    <a:gd name="connsiteX7" fmla="*/ 122262 w 123170"/>
                    <a:gd name="connsiteY7" fmla="*/ 25730 h 48873"/>
                    <a:gd name="connsiteX8" fmla="*/ 120102 w 123170"/>
                    <a:gd name="connsiteY8" fmla="*/ 34369 h 48873"/>
                    <a:gd name="connsiteX9" fmla="*/ 64212 w 123170"/>
                    <a:gd name="connsiteY9" fmla="*/ 48853 h 4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170" h="48873">
                      <a:moveTo>
                        <a:pt x="64212" y="48853"/>
                      </a:moveTo>
                      <a:cubicBezTo>
                        <a:pt x="60020" y="48726"/>
                        <a:pt x="55701" y="48345"/>
                        <a:pt x="51255" y="47710"/>
                      </a:cubicBezTo>
                      <a:cubicBezTo>
                        <a:pt x="13529" y="40722"/>
                        <a:pt x="954" y="9975"/>
                        <a:pt x="446" y="8704"/>
                      </a:cubicBezTo>
                      <a:cubicBezTo>
                        <a:pt x="-824" y="5401"/>
                        <a:pt x="700" y="1843"/>
                        <a:pt x="4002" y="446"/>
                      </a:cubicBezTo>
                      <a:cubicBezTo>
                        <a:pt x="7178" y="-825"/>
                        <a:pt x="10862" y="700"/>
                        <a:pt x="12132" y="4003"/>
                      </a:cubicBezTo>
                      <a:cubicBezTo>
                        <a:pt x="12640" y="5147"/>
                        <a:pt x="22929" y="29541"/>
                        <a:pt x="53415" y="35258"/>
                      </a:cubicBezTo>
                      <a:cubicBezTo>
                        <a:pt x="85044" y="40468"/>
                        <a:pt x="113370" y="23697"/>
                        <a:pt x="113624" y="23570"/>
                      </a:cubicBezTo>
                      <a:cubicBezTo>
                        <a:pt x="116673" y="21791"/>
                        <a:pt x="120483" y="22680"/>
                        <a:pt x="122262" y="25730"/>
                      </a:cubicBezTo>
                      <a:cubicBezTo>
                        <a:pt x="124040" y="28652"/>
                        <a:pt x="123151" y="32590"/>
                        <a:pt x="120102" y="34369"/>
                      </a:cubicBezTo>
                      <a:cubicBezTo>
                        <a:pt x="119213" y="35004"/>
                        <a:pt x="94951" y="49488"/>
                        <a:pt x="64212" y="48853"/>
                      </a:cubicBezTo>
                      <a:close/>
                    </a:path>
                  </a:pathLst>
                </a:custGeom>
                <a:solidFill>
                  <a:srgbClr val="707927"/>
                </a:solidFill>
                <a:ln w="12692" cap="flat">
                  <a:noFill/>
                  <a:prstDash val="solid"/>
                  <a:miter/>
                </a:ln>
              </p:spPr>
              <p:txBody>
                <a:bodyPr rtlCol="0" anchor="ctr"/>
                <a:lstStyle/>
                <a:p>
                  <a:endParaRPr lang="en-US"/>
                </a:p>
              </p:txBody>
            </p:sp>
            <p:sp>
              <p:nvSpPr>
                <p:cNvPr id="1135" name="Freeform 1134">
                  <a:extLst>
                    <a:ext uri="{FF2B5EF4-FFF2-40B4-BE49-F238E27FC236}">
                      <a16:creationId xmlns:a16="http://schemas.microsoft.com/office/drawing/2014/main" id="{318B33F4-1A4D-0889-B12D-79B83A87A84C}"/>
                    </a:ext>
                  </a:extLst>
                </p:cNvPr>
                <p:cNvSpPr/>
                <p:nvPr/>
              </p:nvSpPr>
              <p:spPr>
                <a:xfrm>
                  <a:off x="5627017" y="386877"/>
                  <a:ext cx="120920" cy="130737"/>
                </a:xfrm>
                <a:custGeom>
                  <a:avLst/>
                  <a:gdLst>
                    <a:gd name="connsiteX0" fmla="*/ 120 w 120920"/>
                    <a:gd name="connsiteY0" fmla="*/ 130738 h 130737"/>
                    <a:gd name="connsiteX1" fmla="*/ 26541 w 120920"/>
                    <a:gd name="connsiteY1" fmla="*/ 44087 h 130737"/>
                    <a:gd name="connsiteX2" fmla="*/ 120919 w 120920"/>
                    <a:gd name="connsiteY2" fmla="*/ 0 h 130737"/>
                    <a:gd name="connsiteX3" fmla="*/ 86750 w 120920"/>
                    <a:gd name="connsiteY3" fmla="*/ 94655 h 130737"/>
                    <a:gd name="connsiteX4" fmla="*/ 120 w 120920"/>
                    <a:gd name="connsiteY4" fmla="*/ 130738 h 1307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20" h="130737">
                      <a:moveTo>
                        <a:pt x="120" y="130738"/>
                      </a:moveTo>
                      <a:cubicBezTo>
                        <a:pt x="120" y="130738"/>
                        <a:pt x="-3310" y="82712"/>
                        <a:pt x="26541" y="44087"/>
                      </a:cubicBezTo>
                      <a:cubicBezTo>
                        <a:pt x="56391" y="5590"/>
                        <a:pt x="120919" y="0"/>
                        <a:pt x="120919" y="0"/>
                      </a:cubicBezTo>
                      <a:cubicBezTo>
                        <a:pt x="120919" y="0"/>
                        <a:pt x="121555" y="61240"/>
                        <a:pt x="86750" y="94655"/>
                      </a:cubicBezTo>
                      <a:cubicBezTo>
                        <a:pt x="51945" y="128070"/>
                        <a:pt x="120" y="130738"/>
                        <a:pt x="120" y="130738"/>
                      </a:cubicBezTo>
                      <a:close/>
                    </a:path>
                  </a:pathLst>
                </a:custGeom>
                <a:solidFill>
                  <a:srgbClr val="CCC900"/>
                </a:solidFill>
                <a:ln w="12692" cap="flat">
                  <a:noFill/>
                  <a:prstDash val="solid"/>
                  <a:miter/>
                </a:ln>
              </p:spPr>
              <p:txBody>
                <a:bodyPr rtlCol="0" anchor="ctr"/>
                <a:lstStyle/>
                <a:p>
                  <a:endParaRPr lang="en-US"/>
                </a:p>
              </p:txBody>
            </p:sp>
            <p:sp>
              <p:nvSpPr>
                <p:cNvPr id="1136" name="Freeform 1135">
                  <a:extLst>
                    <a:ext uri="{FF2B5EF4-FFF2-40B4-BE49-F238E27FC236}">
                      <a16:creationId xmlns:a16="http://schemas.microsoft.com/office/drawing/2014/main" id="{584563A2-E77F-FE60-4E2D-FD3E8527F595}"/>
                    </a:ext>
                  </a:extLst>
                </p:cNvPr>
                <p:cNvSpPr/>
                <p:nvPr/>
              </p:nvSpPr>
              <p:spPr>
                <a:xfrm rot="-4655803">
                  <a:off x="5442708" y="658097"/>
                  <a:ext cx="60719" cy="44216"/>
                </a:xfrm>
                <a:custGeom>
                  <a:avLst/>
                  <a:gdLst>
                    <a:gd name="connsiteX0" fmla="*/ 60720 w 60719"/>
                    <a:gd name="connsiteY0" fmla="*/ 22108 h 44216"/>
                    <a:gd name="connsiteX1" fmla="*/ 30360 w 60719"/>
                    <a:gd name="connsiteY1" fmla="*/ 44216 h 44216"/>
                    <a:gd name="connsiteX2" fmla="*/ 0 w 60719"/>
                    <a:gd name="connsiteY2" fmla="*/ 22108 h 44216"/>
                    <a:gd name="connsiteX3" fmla="*/ 30360 w 60719"/>
                    <a:gd name="connsiteY3" fmla="*/ 0 h 44216"/>
                    <a:gd name="connsiteX4" fmla="*/ 60720 w 60719"/>
                    <a:gd name="connsiteY4" fmla="*/ 22108 h 44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719" h="44216">
                      <a:moveTo>
                        <a:pt x="60720" y="22108"/>
                      </a:moveTo>
                      <a:cubicBezTo>
                        <a:pt x="60720" y="34318"/>
                        <a:pt x="47128" y="44216"/>
                        <a:pt x="30360" y="44216"/>
                      </a:cubicBezTo>
                      <a:cubicBezTo>
                        <a:pt x="13593" y="44216"/>
                        <a:pt x="0" y="34318"/>
                        <a:pt x="0" y="22108"/>
                      </a:cubicBezTo>
                      <a:cubicBezTo>
                        <a:pt x="0" y="9898"/>
                        <a:pt x="13592" y="0"/>
                        <a:pt x="30360" y="0"/>
                      </a:cubicBezTo>
                      <a:cubicBezTo>
                        <a:pt x="47127" y="0"/>
                        <a:pt x="60720" y="9898"/>
                        <a:pt x="60720" y="22108"/>
                      </a:cubicBezTo>
                      <a:close/>
                    </a:path>
                  </a:pathLst>
                </a:custGeom>
                <a:solidFill>
                  <a:srgbClr val="707927"/>
                </a:solidFill>
                <a:ln w="12693" cap="flat">
                  <a:noFill/>
                  <a:prstDash val="solid"/>
                  <a:miter/>
                </a:ln>
              </p:spPr>
              <p:txBody>
                <a:bodyPr rtlCol="0" anchor="ctr"/>
                <a:lstStyle/>
                <a:p>
                  <a:endParaRPr lang="en-US"/>
                </a:p>
              </p:txBody>
            </p:sp>
            <p:sp>
              <p:nvSpPr>
                <p:cNvPr id="1137" name="Freeform 1136">
                  <a:extLst>
                    <a:ext uri="{FF2B5EF4-FFF2-40B4-BE49-F238E27FC236}">
                      <a16:creationId xmlns:a16="http://schemas.microsoft.com/office/drawing/2014/main" id="{998AF856-2B40-6E8F-518E-2EC116EB4257}"/>
                    </a:ext>
                  </a:extLst>
                </p:cNvPr>
                <p:cNvSpPr/>
                <p:nvPr/>
              </p:nvSpPr>
              <p:spPr>
                <a:xfrm rot="-4655803">
                  <a:off x="5662180" y="701565"/>
                  <a:ext cx="60719" cy="44216"/>
                </a:xfrm>
                <a:custGeom>
                  <a:avLst/>
                  <a:gdLst>
                    <a:gd name="connsiteX0" fmla="*/ 60720 w 60719"/>
                    <a:gd name="connsiteY0" fmla="*/ 22108 h 44216"/>
                    <a:gd name="connsiteX1" fmla="*/ 30360 w 60719"/>
                    <a:gd name="connsiteY1" fmla="*/ 44216 h 44216"/>
                    <a:gd name="connsiteX2" fmla="*/ 0 w 60719"/>
                    <a:gd name="connsiteY2" fmla="*/ 22108 h 44216"/>
                    <a:gd name="connsiteX3" fmla="*/ 30360 w 60719"/>
                    <a:gd name="connsiteY3" fmla="*/ 0 h 44216"/>
                    <a:gd name="connsiteX4" fmla="*/ 60720 w 60719"/>
                    <a:gd name="connsiteY4" fmla="*/ 22108 h 44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719" h="44216">
                      <a:moveTo>
                        <a:pt x="60720" y="22108"/>
                      </a:moveTo>
                      <a:cubicBezTo>
                        <a:pt x="60720" y="34318"/>
                        <a:pt x="47128" y="44216"/>
                        <a:pt x="30360" y="44216"/>
                      </a:cubicBezTo>
                      <a:cubicBezTo>
                        <a:pt x="13593" y="44216"/>
                        <a:pt x="0" y="34318"/>
                        <a:pt x="0" y="22108"/>
                      </a:cubicBezTo>
                      <a:cubicBezTo>
                        <a:pt x="0" y="9898"/>
                        <a:pt x="13592" y="0"/>
                        <a:pt x="30360" y="0"/>
                      </a:cubicBezTo>
                      <a:cubicBezTo>
                        <a:pt x="47127" y="0"/>
                        <a:pt x="60720" y="9898"/>
                        <a:pt x="60720" y="22108"/>
                      </a:cubicBezTo>
                      <a:close/>
                    </a:path>
                  </a:pathLst>
                </a:custGeom>
                <a:solidFill>
                  <a:srgbClr val="707927"/>
                </a:solidFill>
                <a:ln w="12693" cap="flat">
                  <a:noFill/>
                  <a:prstDash val="solid"/>
                  <a:miter/>
                </a:ln>
              </p:spPr>
              <p:txBody>
                <a:bodyPr rtlCol="0" anchor="ctr"/>
                <a:lstStyle/>
                <a:p>
                  <a:endParaRPr lang="en-US"/>
                </a:p>
              </p:txBody>
            </p:sp>
          </p:grpSp>
          <p:sp>
            <p:nvSpPr>
              <p:cNvPr id="1126" name="Freeform 1125">
                <a:extLst>
                  <a:ext uri="{FF2B5EF4-FFF2-40B4-BE49-F238E27FC236}">
                    <a16:creationId xmlns:a16="http://schemas.microsoft.com/office/drawing/2014/main" id="{B2E4B07F-D66B-C3FB-6964-88E366F2996C}"/>
                  </a:ext>
                </a:extLst>
              </p:cNvPr>
              <p:cNvSpPr/>
              <p:nvPr/>
            </p:nvSpPr>
            <p:spPr>
              <a:xfrm>
                <a:off x="5176949" y="443008"/>
                <a:ext cx="45759" cy="350750"/>
              </a:xfrm>
              <a:custGeom>
                <a:avLst/>
                <a:gdLst>
                  <a:gd name="connsiteX0" fmla="*/ 29485 w 45759"/>
                  <a:gd name="connsiteY0" fmla="*/ 350694 h 350750"/>
                  <a:gd name="connsiteX1" fmla="*/ 14115 w 45759"/>
                  <a:gd name="connsiteY1" fmla="*/ 335574 h 350750"/>
                  <a:gd name="connsiteX2" fmla="*/ 15 w 45759"/>
                  <a:gd name="connsiteY2" fmla="*/ 16543 h 350750"/>
                  <a:gd name="connsiteX3" fmla="*/ 15131 w 45759"/>
                  <a:gd name="connsiteY3" fmla="*/ 27 h 350750"/>
                  <a:gd name="connsiteX4" fmla="*/ 31644 w 45759"/>
                  <a:gd name="connsiteY4" fmla="*/ 15146 h 350750"/>
                  <a:gd name="connsiteX5" fmla="*/ 45744 w 45759"/>
                  <a:gd name="connsiteY5" fmla="*/ 334177 h 350750"/>
                  <a:gd name="connsiteX6" fmla="*/ 30628 w 45759"/>
                  <a:gd name="connsiteY6" fmla="*/ 350694 h 350750"/>
                  <a:gd name="connsiteX7" fmla="*/ 29485 w 45759"/>
                  <a:gd name="connsiteY7" fmla="*/ 350694 h 350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59" h="350750">
                    <a:moveTo>
                      <a:pt x="29485" y="350694"/>
                    </a:moveTo>
                    <a:cubicBezTo>
                      <a:pt x="21228" y="350567"/>
                      <a:pt x="14496" y="343960"/>
                      <a:pt x="14115" y="335574"/>
                    </a:cubicBezTo>
                    <a:lnTo>
                      <a:pt x="15" y="16543"/>
                    </a:lnTo>
                    <a:cubicBezTo>
                      <a:pt x="-366" y="7777"/>
                      <a:pt x="6367" y="408"/>
                      <a:pt x="15131" y="27"/>
                    </a:cubicBezTo>
                    <a:cubicBezTo>
                      <a:pt x="23769" y="-482"/>
                      <a:pt x="31263" y="6379"/>
                      <a:pt x="31644" y="15146"/>
                    </a:cubicBezTo>
                    <a:lnTo>
                      <a:pt x="45744" y="334177"/>
                    </a:lnTo>
                    <a:cubicBezTo>
                      <a:pt x="46125" y="342944"/>
                      <a:pt x="39393" y="350313"/>
                      <a:pt x="30628" y="350694"/>
                    </a:cubicBezTo>
                    <a:cubicBezTo>
                      <a:pt x="30247" y="350694"/>
                      <a:pt x="29866" y="350821"/>
                      <a:pt x="29485" y="350694"/>
                    </a:cubicBezTo>
                    <a:close/>
                  </a:path>
                </a:pathLst>
              </a:custGeom>
              <a:solidFill>
                <a:srgbClr val="005DA2"/>
              </a:solidFill>
              <a:ln w="12692" cap="flat">
                <a:noFill/>
                <a:prstDash val="solid"/>
                <a:miter/>
              </a:ln>
            </p:spPr>
            <p:txBody>
              <a:bodyPr rtlCol="0" anchor="ctr"/>
              <a:lstStyle/>
              <a:p>
                <a:endParaRPr lang="en-US"/>
              </a:p>
            </p:txBody>
          </p:sp>
          <p:grpSp>
            <p:nvGrpSpPr>
              <p:cNvPr id="1127" name="Graphic 4">
                <a:extLst>
                  <a:ext uri="{FF2B5EF4-FFF2-40B4-BE49-F238E27FC236}">
                    <a16:creationId xmlns:a16="http://schemas.microsoft.com/office/drawing/2014/main" id="{FA3AC959-F5D9-BCBD-66E4-7A2042E82BF2}"/>
                  </a:ext>
                </a:extLst>
              </p:cNvPr>
              <p:cNvGrpSpPr/>
              <p:nvPr/>
            </p:nvGrpSpPr>
            <p:grpSpPr>
              <a:xfrm>
                <a:off x="4826498" y="598675"/>
                <a:ext cx="60978" cy="65209"/>
                <a:chOff x="4826498" y="598675"/>
                <a:chExt cx="60978" cy="65209"/>
              </a:xfrm>
            </p:grpSpPr>
            <p:sp>
              <p:nvSpPr>
                <p:cNvPr id="1128" name="Freeform 1127">
                  <a:extLst>
                    <a:ext uri="{FF2B5EF4-FFF2-40B4-BE49-F238E27FC236}">
                      <a16:creationId xmlns:a16="http://schemas.microsoft.com/office/drawing/2014/main" id="{C09EA4A3-12BF-85E3-F6CE-C28F354AE21D}"/>
                    </a:ext>
                  </a:extLst>
                </p:cNvPr>
                <p:cNvSpPr/>
                <p:nvPr/>
              </p:nvSpPr>
              <p:spPr>
                <a:xfrm>
                  <a:off x="4826498" y="661104"/>
                  <a:ext cx="2548" cy="2780"/>
                </a:xfrm>
                <a:custGeom>
                  <a:avLst/>
                  <a:gdLst>
                    <a:gd name="connsiteX0" fmla="*/ 2548 w 2548"/>
                    <a:gd name="connsiteY0" fmla="*/ 1860 h 2780"/>
                    <a:gd name="connsiteX1" fmla="*/ 2548 w 2548"/>
                    <a:gd name="connsiteY1" fmla="*/ 2749 h 2780"/>
                    <a:gd name="connsiteX2" fmla="*/ 7 w 2548"/>
                    <a:gd name="connsiteY2" fmla="*/ 1225 h 2780"/>
                    <a:gd name="connsiteX3" fmla="*/ 516 w 2548"/>
                    <a:gd name="connsiteY3" fmla="*/ 81 h 2780"/>
                    <a:gd name="connsiteX4" fmla="*/ 2548 w 2548"/>
                    <a:gd name="connsiteY4" fmla="*/ 1860 h 2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8" h="2780">
                      <a:moveTo>
                        <a:pt x="2548" y="1860"/>
                      </a:moveTo>
                      <a:cubicBezTo>
                        <a:pt x="2548" y="2114"/>
                        <a:pt x="2421" y="2368"/>
                        <a:pt x="2548" y="2749"/>
                      </a:cubicBezTo>
                      <a:cubicBezTo>
                        <a:pt x="1405" y="2749"/>
                        <a:pt x="-119" y="3130"/>
                        <a:pt x="7" y="1225"/>
                      </a:cubicBezTo>
                      <a:cubicBezTo>
                        <a:pt x="7" y="844"/>
                        <a:pt x="262" y="208"/>
                        <a:pt x="516" y="81"/>
                      </a:cubicBezTo>
                      <a:cubicBezTo>
                        <a:pt x="2167" y="-427"/>
                        <a:pt x="1659" y="1606"/>
                        <a:pt x="2548" y="1860"/>
                      </a:cubicBezTo>
                      <a:close/>
                    </a:path>
                  </a:pathLst>
                </a:custGeom>
                <a:solidFill>
                  <a:srgbClr val="005DA2"/>
                </a:solidFill>
                <a:ln w="12692" cap="flat">
                  <a:noFill/>
                  <a:prstDash val="solid"/>
                  <a:miter/>
                </a:ln>
              </p:spPr>
              <p:txBody>
                <a:bodyPr rtlCol="0" anchor="ctr"/>
                <a:lstStyle/>
                <a:p>
                  <a:endParaRPr lang="en-US"/>
                </a:p>
              </p:txBody>
            </p:sp>
            <p:sp>
              <p:nvSpPr>
                <p:cNvPr id="1129" name="Freeform 1128">
                  <a:extLst>
                    <a:ext uri="{FF2B5EF4-FFF2-40B4-BE49-F238E27FC236}">
                      <a16:creationId xmlns:a16="http://schemas.microsoft.com/office/drawing/2014/main" id="{C07F4749-B068-3109-9F69-5BE98FBD884C}"/>
                    </a:ext>
                  </a:extLst>
                </p:cNvPr>
                <p:cNvSpPr/>
                <p:nvPr/>
              </p:nvSpPr>
              <p:spPr>
                <a:xfrm>
                  <a:off x="4887223" y="598675"/>
                  <a:ext cx="253" cy="254"/>
                </a:xfrm>
                <a:custGeom>
                  <a:avLst/>
                  <a:gdLst>
                    <a:gd name="connsiteX0" fmla="*/ 0 w 253"/>
                    <a:gd name="connsiteY0" fmla="*/ 0 h 254"/>
                    <a:gd name="connsiteX1" fmla="*/ 254 w 253"/>
                    <a:gd name="connsiteY1" fmla="*/ 254 h 254"/>
                    <a:gd name="connsiteX2" fmla="*/ 0 w 253"/>
                    <a:gd name="connsiteY2" fmla="*/ 0 h 254"/>
                    <a:gd name="connsiteX3" fmla="*/ 0 w 253"/>
                    <a:gd name="connsiteY3" fmla="*/ 0 h 254"/>
                  </a:gdLst>
                  <a:ahLst/>
                  <a:cxnLst>
                    <a:cxn ang="0">
                      <a:pos x="connsiteX0" y="connsiteY0"/>
                    </a:cxn>
                    <a:cxn ang="0">
                      <a:pos x="connsiteX1" y="connsiteY1"/>
                    </a:cxn>
                    <a:cxn ang="0">
                      <a:pos x="connsiteX2" y="connsiteY2"/>
                    </a:cxn>
                    <a:cxn ang="0">
                      <a:pos x="connsiteX3" y="connsiteY3"/>
                    </a:cxn>
                  </a:cxnLst>
                  <a:rect l="l" t="t" r="r" b="b"/>
                  <a:pathLst>
                    <a:path w="253" h="254">
                      <a:moveTo>
                        <a:pt x="0" y="0"/>
                      </a:moveTo>
                      <a:cubicBezTo>
                        <a:pt x="127" y="127"/>
                        <a:pt x="254" y="127"/>
                        <a:pt x="254" y="254"/>
                      </a:cubicBezTo>
                      <a:cubicBezTo>
                        <a:pt x="254" y="127"/>
                        <a:pt x="127" y="0"/>
                        <a:pt x="0" y="0"/>
                      </a:cubicBezTo>
                      <a:cubicBezTo>
                        <a:pt x="0" y="0"/>
                        <a:pt x="0" y="0"/>
                        <a:pt x="0" y="0"/>
                      </a:cubicBezTo>
                      <a:close/>
                    </a:path>
                  </a:pathLst>
                </a:custGeom>
                <a:solidFill>
                  <a:srgbClr val="FAF9FA"/>
                </a:solidFill>
                <a:ln w="12692" cap="flat">
                  <a:noFill/>
                  <a:prstDash val="solid"/>
                  <a:miter/>
                </a:ln>
              </p:spPr>
              <p:txBody>
                <a:bodyPr rtlCol="0" anchor="ctr"/>
                <a:lstStyle/>
                <a:p>
                  <a:endParaRPr lang="en-US"/>
                </a:p>
              </p:txBody>
            </p:sp>
          </p:grpSp>
        </p:grpSp>
      </p:grpSp>
      <p:grpSp>
        <p:nvGrpSpPr>
          <p:cNvPr id="1165" name="Group 1164">
            <a:extLst>
              <a:ext uri="{FF2B5EF4-FFF2-40B4-BE49-F238E27FC236}">
                <a16:creationId xmlns:a16="http://schemas.microsoft.com/office/drawing/2014/main" id="{1D3B3642-1A19-8FA7-5913-46A53B0334B2}"/>
              </a:ext>
            </a:extLst>
          </p:cNvPr>
          <p:cNvGrpSpPr/>
          <p:nvPr/>
        </p:nvGrpSpPr>
        <p:grpSpPr>
          <a:xfrm>
            <a:off x="466037" y="3626876"/>
            <a:ext cx="6627601" cy="5359604"/>
            <a:chOff x="359836" y="3626876"/>
            <a:chExt cx="6627601" cy="5359604"/>
          </a:xfrm>
        </p:grpSpPr>
        <p:sp>
          <p:nvSpPr>
            <p:cNvPr id="1147" name="TextBox 14">
              <a:extLst>
                <a:ext uri="{FF2B5EF4-FFF2-40B4-BE49-F238E27FC236}">
                  <a16:creationId xmlns:a16="http://schemas.microsoft.com/office/drawing/2014/main" id="{5894C42E-EBBD-89AB-C0CA-D93F1AD50703}"/>
                </a:ext>
              </a:extLst>
            </p:cNvPr>
            <p:cNvSpPr txBox="1"/>
            <p:nvPr/>
          </p:nvSpPr>
          <p:spPr>
            <a:xfrm>
              <a:off x="359837" y="4258131"/>
              <a:ext cx="2724325" cy="1535036"/>
            </a:xfrm>
            <a:prstGeom prst="rect">
              <a:avLst/>
            </a:prstGeom>
          </p:spPr>
          <p:txBody>
            <a:bodyPr wrap="square" lIns="0" tIns="0" rIns="0" bIns="0" rtlCol="0" anchor="t">
              <a:spAutoFit/>
            </a:bodyPr>
            <a:lstStyle/>
            <a:p>
              <a:pPr>
                <a:lnSpc>
                  <a:spcPct val="95000"/>
                </a:lnSpc>
                <a:spcAft>
                  <a:spcPts val="600"/>
                </a:spcAft>
              </a:pPr>
              <a:r>
                <a:rPr lang="en-US" sz="1500" dirty="0">
                  <a:latin typeface="Roboto Condensed"/>
                  <a:ea typeface="Roboto Condensed"/>
                  <a:cs typeface="Roboto Condensed"/>
                  <a:sym typeface="Roboto Condensed"/>
                </a:rPr>
                <a:t>We all get a chance to share ideas, have our say, and make choices such as voting for school </a:t>
              </a:r>
              <a:r>
                <a:rPr lang="en-US" sz="1500" dirty="0" err="1">
                  <a:latin typeface="Roboto Condensed"/>
                  <a:ea typeface="Roboto Condensed"/>
                  <a:cs typeface="Roboto Condensed"/>
                  <a:sym typeface="Roboto Condensed"/>
                </a:rPr>
                <a:t>councillors</a:t>
              </a:r>
              <a:r>
                <a:rPr lang="en-US" sz="1500" dirty="0">
                  <a:latin typeface="Roboto Condensed"/>
                  <a:ea typeface="Roboto Condensed"/>
                  <a:cs typeface="Roboto Condensed"/>
                  <a:sym typeface="Roboto Condensed"/>
                </a:rPr>
                <a:t> or class rewards. We learn to listen, take turns, and respect others, even if they have different ideas.</a:t>
              </a:r>
            </a:p>
          </p:txBody>
        </p:sp>
        <p:sp>
          <p:nvSpPr>
            <p:cNvPr id="1148" name="TextBox 16">
              <a:extLst>
                <a:ext uri="{FF2B5EF4-FFF2-40B4-BE49-F238E27FC236}">
                  <a16:creationId xmlns:a16="http://schemas.microsoft.com/office/drawing/2014/main" id="{7194DE79-B5F8-F9C5-1EE9-0C50846BA8DB}"/>
                </a:ext>
              </a:extLst>
            </p:cNvPr>
            <p:cNvSpPr txBox="1"/>
            <p:nvPr/>
          </p:nvSpPr>
          <p:spPr>
            <a:xfrm>
              <a:off x="3959837" y="4258131"/>
              <a:ext cx="3026890" cy="1173398"/>
            </a:xfrm>
            <a:prstGeom prst="rect">
              <a:avLst/>
            </a:prstGeom>
          </p:spPr>
          <p:txBody>
            <a:bodyPr wrap="square" lIns="0" tIns="0" rIns="0" bIns="0" rtlCol="0" anchor="t">
              <a:spAutoFit/>
            </a:bodyPr>
            <a:lstStyle/>
            <a:p>
              <a:pPr>
                <a:lnSpc>
                  <a:spcPct val="95000"/>
                </a:lnSpc>
                <a:spcAft>
                  <a:spcPts val="600"/>
                </a:spcAft>
              </a:pPr>
              <a:r>
                <a:rPr lang="en-US" sz="1500" dirty="0">
                  <a:latin typeface="Roboto Condensed"/>
                  <a:ea typeface="Roboto Condensed"/>
                  <a:cs typeface="Roboto Condensed"/>
                  <a:sym typeface="Roboto Condensed"/>
                </a:rPr>
                <a:t>We all have a voice and can share our views when decisions are made.</a:t>
              </a:r>
            </a:p>
            <a:p>
              <a:pPr>
                <a:lnSpc>
                  <a:spcPct val="95000"/>
                </a:lnSpc>
                <a:spcAft>
                  <a:spcPts val="600"/>
                </a:spcAft>
              </a:pPr>
              <a:r>
                <a:rPr lang="en-US" sz="1500" dirty="0">
                  <a:latin typeface="Roboto Condensed"/>
                  <a:ea typeface="Roboto Condensed"/>
                  <a:cs typeface="Roboto Condensed"/>
                  <a:sym typeface="Roboto Condensed"/>
                </a:rPr>
                <a:t> We listen to others, respect different opinions, and work together to make fair choices.</a:t>
              </a:r>
            </a:p>
          </p:txBody>
        </p:sp>
        <p:sp>
          <p:nvSpPr>
            <p:cNvPr id="1152" name="TextBox 17">
              <a:extLst>
                <a:ext uri="{FF2B5EF4-FFF2-40B4-BE49-F238E27FC236}">
                  <a16:creationId xmlns:a16="http://schemas.microsoft.com/office/drawing/2014/main" id="{5122CE86-1BE4-28D3-F9DF-BCCBED31E726}"/>
                </a:ext>
              </a:extLst>
            </p:cNvPr>
            <p:cNvSpPr txBox="1"/>
            <p:nvPr/>
          </p:nvSpPr>
          <p:spPr>
            <a:xfrm>
              <a:off x="359837" y="7078265"/>
              <a:ext cx="2724324" cy="1908215"/>
            </a:xfrm>
            <a:prstGeom prst="rect">
              <a:avLst/>
            </a:prstGeom>
          </p:spPr>
          <p:txBody>
            <a:bodyPr wrap="square" lIns="0" tIns="0" rIns="0" bIns="0" rtlCol="0" anchor="t">
              <a:spAutoFit/>
            </a:bodyPr>
            <a:lstStyle/>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It’s one of the British Values that the government asks schools teach.</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To help us understand that everyone’s voice matters and decisions should be made fairly.</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p:txBody>
        </p:sp>
        <p:sp>
          <p:nvSpPr>
            <p:cNvPr id="41" name="TextBox 17">
              <a:extLst>
                <a:ext uri="{FF2B5EF4-FFF2-40B4-BE49-F238E27FC236}">
                  <a16:creationId xmlns:a16="http://schemas.microsoft.com/office/drawing/2014/main" id="{682CF40F-EAC5-279F-F796-E0C2EF514F96}"/>
                </a:ext>
              </a:extLst>
            </p:cNvPr>
            <p:cNvSpPr txBox="1"/>
            <p:nvPr/>
          </p:nvSpPr>
          <p:spPr>
            <a:xfrm>
              <a:off x="3959837" y="7078265"/>
              <a:ext cx="2598618" cy="1469633"/>
            </a:xfrm>
            <a:prstGeom prst="rect">
              <a:avLst/>
            </a:prstGeom>
          </p:spPr>
          <p:txBody>
            <a:bodyPr wrap="square" lIns="0" tIns="0" rIns="0" bIns="0" rtlCol="0" anchor="t">
              <a:spAutoFit/>
            </a:bodyPr>
            <a:lstStyle/>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How to share our ideas and listen to others.</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How to take part fairly in group decisions.</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How to respect others’ ideas and opinions.</a:t>
              </a:r>
            </a:p>
          </p:txBody>
        </p:sp>
        <p:sp>
          <p:nvSpPr>
            <p:cNvPr id="1158" name="TextBox 14">
              <a:extLst>
                <a:ext uri="{FF2B5EF4-FFF2-40B4-BE49-F238E27FC236}">
                  <a16:creationId xmlns:a16="http://schemas.microsoft.com/office/drawing/2014/main" id="{AC102FA0-CA28-B9A9-0418-EF4634B082F2}"/>
                </a:ext>
              </a:extLst>
            </p:cNvPr>
            <p:cNvSpPr txBox="1"/>
            <p:nvPr/>
          </p:nvSpPr>
          <p:spPr>
            <a:xfrm>
              <a:off x="3598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59" name="TextBox 16">
              <a:extLst>
                <a:ext uri="{FF2B5EF4-FFF2-40B4-BE49-F238E27FC236}">
                  <a16:creationId xmlns:a16="http://schemas.microsoft.com/office/drawing/2014/main" id="{26D74F7E-6C38-CE55-63C5-FBFFD6573661}"/>
                </a:ext>
              </a:extLst>
            </p:cNvPr>
            <p:cNvSpPr txBox="1"/>
            <p:nvPr/>
          </p:nvSpPr>
          <p:spPr>
            <a:xfrm>
              <a:off x="39598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1160" name="TextBox 17">
              <a:extLst>
                <a:ext uri="{FF2B5EF4-FFF2-40B4-BE49-F238E27FC236}">
                  <a16:creationId xmlns:a16="http://schemas.microsoft.com/office/drawing/2014/main" id="{9CA18D11-E16A-F940-9856-40384AC3EC81}"/>
                </a:ext>
              </a:extLst>
            </p:cNvPr>
            <p:cNvSpPr txBox="1"/>
            <p:nvPr/>
          </p:nvSpPr>
          <p:spPr>
            <a:xfrm>
              <a:off x="359836" y="64522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sp>
          <p:nvSpPr>
            <p:cNvPr id="1161" name="TextBox 17">
              <a:extLst>
                <a:ext uri="{FF2B5EF4-FFF2-40B4-BE49-F238E27FC236}">
                  <a16:creationId xmlns:a16="http://schemas.microsoft.com/office/drawing/2014/main" id="{FF70B800-F818-CB9D-5FD4-8B6B7015431F}"/>
                </a:ext>
              </a:extLst>
            </p:cNvPr>
            <p:cNvSpPr txBox="1"/>
            <p:nvPr/>
          </p:nvSpPr>
          <p:spPr>
            <a:xfrm>
              <a:off x="3959837" y="64522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What we learn from this</a:t>
              </a:r>
              <a:endParaRPr lang="en-US" sz="2400" dirty="0">
                <a:solidFill>
                  <a:srgbClr val="FFFFFF"/>
                </a:solidFill>
                <a:latin typeface="Londrina Solid" pitchFamily="2" charset="77"/>
                <a:ea typeface="Roboto Condensed"/>
                <a:cs typeface="Roboto Condensed"/>
                <a:sym typeface="Roboto Condensed"/>
              </a:endParaRPr>
            </a:p>
          </p:txBody>
        </p:sp>
      </p:grpSp>
      <p:sp>
        <p:nvSpPr>
          <p:cNvPr id="1162" name="TextBox 13">
            <a:extLst>
              <a:ext uri="{FF2B5EF4-FFF2-40B4-BE49-F238E27FC236}">
                <a16:creationId xmlns:a16="http://schemas.microsoft.com/office/drawing/2014/main" id="{2ED96296-995E-A290-9B62-C8E6938FEAFE}"/>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spTree>
    <p:extLst>
      <p:ext uri="{BB962C8B-B14F-4D97-AF65-F5344CB8AC3E}">
        <p14:creationId xmlns:p14="http://schemas.microsoft.com/office/powerpoint/2010/main" val="1162650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1BA0DAB-D40A-FE94-EB7F-4B98C7821991}"/>
            </a:ext>
          </a:extLst>
        </p:cNvPr>
        <p:cNvGrpSpPr/>
        <p:nvPr/>
      </p:nvGrpSpPr>
      <p:grpSpPr>
        <a:xfrm>
          <a:off x="0" y="0"/>
          <a:ext cx="0" cy="0"/>
          <a:chOff x="0" y="0"/>
          <a:chExt cx="0" cy="0"/>
        </a:xfrm>
      </p:grpSpPr>
      <p:grpSp>
        <p:nvGrpSpPr>
          <p:cNvPr id="1136" name="Group 1135">
            <a:extLst>
              <a:ext uri="{FF2B5EF4-FFF2-40B4-BE49-F238E27FC236}">
                <a16:creationId xmlns:a16="http://schemas.microsoft.com/office/drawing/2014/main" id="{AA6A8689-1D29-8414-AA59-EC0A0A42B5E7}"/>
              </a:ext>
            </a:extLst>
          </p:cNvPr>
          <p:cNvGrpSpPr/>
          <p:nvPr/>
        </p:nvGrpSpPr>
        <p:grpSpPr>
          <a:xfrm>
            <a:off x="356999" y="974435"/>
            <a:ext cx="4679631" cy="2266043"/>
            <a:chOff x="356999" y="974435"/>
            <a:chExt cx="4679631" cy="2266043"/>
          </a:xfrm>
        </p:grpSpPr>
        <p:sp>
          <p:nvSpPr>
            <p:cNvPr id="1137" name="Freeform 1136">
              <a:extLst>
                <a:ext uri="{FF2B5EF4-FFF2-40B4-BE49-F238E27FC236}">
                  <a16:creationId xmlns:a16="http://schemas.microsoft.com/office/drawing/2014/main" id="{C43D8427-1BB3-0DE6-C6C0-4616EFBF0896}"/>
                </a:ext>
              </a:extLst>
            </p:cNvPr>
            <p:cNvSpPr/>
            <p:nvPr/>
          </p:nvSpPr>
          <p:spPr>
            <a:xfrm rot="37129">
              <a:off x="357008" y="974435"/>
              <a:ext cx="4679622" cy="2266042"/>
            </a:xfrm>
            <a:custGeom>
              <a:avLst/>
              <a:gdLst>
                <a:gd name="connsiteX0" fmla="*/ 2594401 w 4679622"/>
                <a:gd name="connsiteY0" fmla="*/ 1684 h 2266042"/>
                <a:gd name="connsiteX1" fmla="*/ 4157437 w 4679622"/>
                <a:gd name="connsiteY1" fmla="*/ 43522 h 2266042"/>
                <a:gd name="connsiteX2" fmla="*/ 4671134 w 4679622"/>
                <a:gd name="connsiteY2" fmla="*/ 770706 h 2266042"/>
                <a:gd name="connsiteX3" fmla="*/ 4653524 w 4679622"/>
                <a:gd name="connsiteY3" fmla="*/ 1680670 h 2266042"/>
                <a:gd name="connsiteX4" fmla="*/ 4098415 w 4679622"/>
                <a:gd name="connsiteY4" fmla="*/ 2156229 h 2266042"/>
                <a:gd name="connsiteX5" fmla="*/ 442994 w 4679622"/>
                <a:gd name="connsiteY5" fmla="*/ 2261262 h 2266042"/>
                <a:gd name="connsiteX6" fmla="*/ 16702 w 4679622"/>
                <a:gd name="connsiteY6" fmla="*/ 1701405 h 2266042"/>
                <a:gd name="connsiteX7" fmla="*/ 22314 w 4679622"/>
                <a:gd name="connsiteY7" fmla="*/ 527441 h 2266042"/>
                <a:gd name="connsiteX8" fmla="*/ 491530 w 4679622"/>
                <a:gd name="connsiteY8" fmla="*/ 67485 h 2266042"/>
                <a:gd name="connsiteX9" fmla="*/ 2594401 w 4679622"/>
                <a:gd name="connsiteY9" fmla="*/ 1684 h 226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9622" h="2266042">
                  <a:moveTo>
                    <a:pt x="2594401" y="1684"/>
                  </a:moveTo>
                  <a:cubicBezTo>
                    <a:pt x="3304546" y="-4288"/>
                    <a:pt x="3964434" y="4717"/>
                    <a:pt x="4157437" y="43522"/>
                  </a:cubicBezTo>
                  <a:cubicBezTo>
                    <a:pt x="4598587" y="132221"/>
                    <a:pt x="4655899" y="489301"/>
                    <a:pt x="4671134" y="770706"/>
                  </a:cubicBezTo>
                  <a:cubicBezTo>
                    <a:pt x="4686369" y="1052110"/>
                    <a:pt x="4681447" y="1450480"/>
                    <a:pt x="4653524" y="1680670"/>
                  </a:cubicBezTo>
                  <a:cubicBezTo>
                    <a:pt x="4625602" y="1910861"/>
                    <a:pt x="4538060" y="2109190"/>
                    <a:pt x="4098415" y="2156229"/>
                  </a:cubicBezTo>
                  <a:cubicBezTo>
                    <a:pt x="3658771" y="2203267"/>
                    <a:pt x="702503" y="2286901"/>
                    <a:pt x="442994" y="2261262"/>
                  </a:cubicBezTo>
                  <a:cubicBezTo>
                    <a:pt x="183485" y="2235625"/>
                    <a:pt x="41257" y="2040627"/>
                    <a:pt x="16702" y="1701405"/>
                  </a:cubicBezTo>
                  <a:cubicBezTo>
                    <a:pt x="-1170" y="1393893"/>
                    <a:pt x="-11719" y="807089"/>
                    <a:pt x="22314" y="527441"/>
                  </a:cubicBezTo>
                  <a:cubicBezTo>
                    <a:pt x="56348" y="247791"/>
                    <a:pt x="147159" y="113151"/>
                    <a:pt x="491530" y="67485"/>
                  </a:cubicBezTo>
                  <a:cubicBezTo>
                    <a:pt x="685239" y="41798"/>
                    <a:pt x="1681358" y="9362"/>
                    <a:pt x="2594401" y="1684"/>
                  </a:cubicBezTo>
                  <a:close/>
                </a:path>
              </a:pathLst>
            </a:custGeom>
            <a:solidFill>
              <a:srgbClr val="025594">
                <a:alpha val="10000"/>
              </a:srgbClr>
            </a:solidFill>
            <a:ln w="9231" cap="flat">
              <a:noFill/>
              <a:prstDash val="solid"/>
              <a:miter/>
            </a:ln>
          </p:spPr>
          <p:txBody>
            <a:bodyPr wrap="square" rtlCol="0" anchor="ctr">
              <a:noAutofit/>
            </a:bodyPr>
            <a:lstStyle/>
            <a:p>
              <a:endParaRPr lang="en-US"/>
            </a:p>
          </p:txBody>
        </p:sp>
        <p:sp>
          <p:nvSpPr>
            <p:cNvPr id="1138" name="Freeform 1137">
              <a:extLst>
                <a:ext uri="{FF2B5EF4-FFF2-40B4-BE49-F238E27FC236}">
                  <a16:creationId xmlns:a16="http://schemas.microsoft.com/office/drawing/2014/main" id="{F2D73583-4D8A-7930-12AF-8725101BD08B}"/>
                </a:ext>
              </a:extLst>
            </p:cNvPr>
            <p:cNvSpPr/>
            <p:nvPr/>
          </p:nvSpPr>
          <p:spPr>
            <a:xfrm rot="37129">
              <a:off x="357004" y="975260"/>
              <a:ext cx="4679622" cy="2265218"/>
            </a:xfrm>
            <a:custGeom>
              <a:avLst/>
              <a:gdLst>
                <a:gd name="connsiteX0" fmla="*/ 2594402 w 4679622"/>
                <a:gd name="connsiteY0" fmla="*/ 859 h 2265218"/>
                <a:gd name="connsiteX1" fmla="*/ 2755724 w 4679622"/>
                <a:gd name="connsiteY1" fmla="*/ 0 h 2265218"/>
                <a:gd name="connsiteX2" fmla="*/ 2745922 w 4679622"/>
                <a:gd name="connsiteY2" fmla="*/ 492172 h 2265218"/>
                <a:gd name="connsiteX3" fmla="*/ 3109163 w 4679622"/>
                <a:gd name="connsiteY3" fmla="*/ 264863 h 2265218"/>
                <a:gd name="connsiteX4" fmla="*/ 3519307 w 4679622"/>
                <a:gd name="connsiteY4" fmla="*/ 4261 h 2265218"/>
                <a:gd name="connsiteX5" fmla="*/ 3684823 w 4679622"/>
                <a:gd name="connsiteY5" fmla="*/ 8059 h 2265218"/>
                <a:gd name="connsiteX6" fmla="*/ 4157437 w 4679622"/>
                <a:gd name="connsiteY6" fmla="*/ 42698 h 2265218"/>
                <a:gd name="connsiteX7" fmla="*/ 4305543 w 4679622"/>
                <a:gd name="connsiteY7" fmla="*/ 87868 h 2265218"/>
                <a:gd name="connsiteX8" fmla="*/ 4351131 w 4679622"/>
                <a:gd name="connsiteY8" fmla="*/ 113896 h 2265218"/>
                <a:gd name="connsiteX9" fmla="*/ 3728396 w 4679622"/>
                <a:gd name="connsiteY9" fmla="*/ 521569 h 2265218"/>
                <a:gd name="connsiteX10" fmla="*/ 3497904 w 4679622"/>
                <a:gd name="connsiteY10" fmla="*/ 675802 h 2265218"/>
                <a:gd name="connsiteX11" fmla="*/ 3676003 w 4679622"/>
                <a:gd name="connsiteY11" fmla="*/ 669516 h 2265218"/>
                <a:gd name="connsiteX12" fmla="*/ 4287789 w 4679622"/>
                <a:gd name="connsiteY12" fmla="*/ 666736 h 2265218"/>
                <a:gd name="connsiteX13" fmla="*/ 4659482 w 4679622"/>
                <a:gd name="connsiteY13" fmla="*/ 665970 h 2265218"/>
                <a:gd name="connsiteX14" fmla="*/ 4671134 w 4679622"/>
                <a:gd name="connsiteY14" fmla="*/ 769881 h 2265218"/>
                <a:gd name="connsiteX15" fmla="*/ 4675384 w 4679622"/>
                <a:gd name="connsiteY15" fmla="*/ 1364967 h 2265218"/>
                <a:gd name="connsiteX16" fmla="*/ 4671983 w 4679622"/>
                <a:gd name="connsiteY16" fmla="*/ 1440503 h 2265218"/>
                <a:gd name="connsiteX17" fmla="*/ 4588361 w 4679622"/>
                <a:gd name="connsiteY17" fmla="*/ 1443244 h 2265218"/>
                <a:gd name="connsiteX18" fmla="*/ 4356555 w 4679622"/>
                <a:gd name="connsiteY18" fmla="*/ 1430279 h 2265218"/>
                <a:gd name="connsiteX19" fmla="*/ 3823212 w 4679622"/>
                <a:gd name="connsiteY19" fmla="*/ 1433495 h 2265218"/>
                <a:gd name="connsiteX20" fmla="*/ 3538474 w 4679622"/>
                <a:gd name="connsiteY20" fmla="*/ 1438244 h 2265218"/>
                <a:gd name="connsiteX21" fmla="*/ 3838861 w 4679622"/>
                <a:gd name="connsiteY21" fmla="*/ 1645336 h 2265218"/>
                <a:gd name="connsiteX22" fmla="*/ 4375303 w 4679622"/>
                <a:gd name="connsiteY22" fmla="*/ 2066092 h 2265218"/>
                <a:gd name="connsiteX23" fmla="*/ 4393673 w 4679622"/>
                <a:gd name="connsiteY23" fmla="*/ 2079539 h 2265218"/>
                <a:gd name="connsiteX24" fmla="*/ 4366700 w 4679622"/>
                <a:gd name="connsiteY24" fmla="*/ 2093625 h 2265218"/>
                <a:gd name="connsiteX25" fmla="*/ 4098416 w 4679622"/>
                <a:gd name="connsiteY25" fmla="*/ 2155404 h 2265218"/>
                <a:gd name="connsiteX26" fmla="*/ 3825765 w 4679622"/>
                <a:gd name="connsiteY26" fmla="*/ 2174474 h 2265218"/>
                <a:gd name="connsiteX27" fmla="*/ 3621110 w 4679622"/>
                <a:gd name="connsiteY27" fmla="*/ 2184709 h 2265218"/>
                <a:gd name="connsiteX28" fmla="*/ 3249649 w 4679622"/>
                <a:gd name="connsiteY28" fmla="*/ 1910992 h 2265218"/>
                <a:gd name="connsiteX29" fmla="*/ 2782174 w 4679622"/>
                <a:gd name="connsiteY29" fmla="*/ 1553347 h 2265218"/>
                <a:gd name="connsiteX30" fmla="*/ 2748878 w 4679622"/>
                <a:gd name="connsiteY30" fmla="*/ 1542253 h 2265218"/>
                <a:gd name="connsiteX31" fmla="*/ 2758904 w 4679622"/>
                <a:gd name="connsiteY31" fmla="*/ 1955190 h 2265218"/>
                <a:gd name="connsiteX32" fmla="*/ 2765213 w 4679622"/>
                <a:gd name="connsiteY32" fmla="*/ 2217751 h 2265218"/>
                <a:gd name="connsiteX33" fmla="*/ 2512860 w 4679622"/>
                <a:gd name="connsiteY33" fmla="*/ 2225941 h 2265218"/>
                <a:gd name="connsiteX34" fmla="*/ 2203155 w 4679622"/>
                <a:gd name="connsiteY34" fmla="*/ 2235175 h 2265218"/>
                <a:gd name="connsiteX35" fmla="*/ 1936964 w 4679622"/>
                <a:gd name="connsiteY35" fmla="*/ 2242429 h 2265218"/>
                <a:gd name="connsiteX36" fmla="*/ 1933956 w 4679622"/>
                <a:gd name="connsiteY36" fmla="*/ 2162108 h 2265218"/>
                <a:gd name="connsiteX37" fmla="*/ 1930856 w 4679622"/>
                <a:gd name="connsiteY37" fmla="*/ 1625815 h 2265218"/>
                <a:gd name="connsiteX38" fmla="*/ 1923842 w 4679622"/>
                <a:gd name="connsiteY38" fmla="*/ 1561109 h 2265218"/>
                <a:gd name="connsiteX39" fmla="*/ 1498705 w 4679622"/>
                <a:gd name="connsiteY39" fmla="*/ 1885388 h 2265218"/>
                <a:gd name="connsiteX40" fmla="*/ 958839 w 4679622"/>
                <a:gd name="connsiteY40" fmla="*/ 2262770 h 2265218"/>
                <a:gd name="connsiteX41" fmla="*/ 839027 w 4679622"/>
                <a:gd name="connsiteY41" fmla="*/ 2264296 h 2265218"/>
                <a:gd name="connsiteX42" fmla="*/ 442995 w 4679622"/>
                <a:gd name="connsiteY42" fmla="*/ 2260438 h 2265218"/>
                <a:gd name="connsiteX43" fmla="*/ 200546 w 4679622"/>
                <a:gd name="connsiteY43" fmla="*/ 2161472 h 2265218"/>
                <a:gd name="connsiteX44" fmla="*/ 190891 w 4679622"/>
                <a:gd name="connsiteY44" fmla="*/ 2151068 h 2265218"/>
                <a:gd name="connsiteX45" fmla="*/ 483602 w 4679622"/>
                <a:gd name="connsiteY45" fmla="*/ 1967964 h 2265218"/>
                <a:gd name="connsiteX46" fmla="*/ 583779 w 4679622"/>
                <a:gd name="connsiteY46" fmla="*/ 1901549 h 2265218"/>
                <a:gd name="connsiteX47" fmla="*/ 1294583 w 4679622"/>
                <a:gd name="connsiteY47" fmla="*/ 1391468 h 2265218"/>
                <a:gd name="connsiteX48" fmla="*/ 1143607 w 4679622"/>
                <a:gd name="connsiteY48" fmla="*/ 1405139 h 2265218"/>
                <a:gd name="connsiteX49" fmla="*/ 596906 w 4679622"/>
                <a:gd name="connsiteY49" fmla="*/ 1415276 h 2265218"/>
                <a:gd name="connsiteX50" fmla="*/ 171942 w 4679622"/>
                <a:gd name="connsiteY50" fmla="*/ 1429903 h 2265218"/>
                <a:gd name="connsiteX51" fmla="*/ 5405 w 4679622"/>
                <a:gd name="connsiteY51" fmla="*/ 1431031 h 2265218"/>
                <a:gd name="connsiteX52" fmla="*/ 5253 w 4679622"/>
                <a:gd name="connsiteY52" fmla="*/ 1426742 h 2265218"/>
                <a:gd name="connsiteX53" fmla="*/ 4566 w 4679622"/>
                <a:gd name="connsiteY53" fmla="*/ 784781 h 2265218"/>
                <a:gd name="connsiteX54" fmla="*/ 9319 w 4679622"/>
                <a:gd name="connsiteY54" fmla="*/ 689742 h 2265218"/>
                <a:gd name="connsiteX55" fmla="*/ 459260 w 4679622"/>
                <a:gd name="connsiteY55" fmla="*/ 695700 h 2265218"/>
                <a:gd name="connsiteX56" fmla="*/ 1137724 w 4679622"/>
                <a:gd name="connsiteY56" fmla="*/ 705142 h 2265218"/>
                <a:gd name="connsiteX57" fmla="*/ 1374969 w 4679622"/>
                <a:gd name="connsiteY57" fmla="*/ 696018 h 2265218"/>
                <a:gd name="connsiteX58" fmla="*/ 1090954 w 4679622"/>
                <a:gd name="connsiteY58" fmla="*/ 577499 h 2265218"/>
                <a:gd name="connsiteX59" fmla="*/ 523707 w 4679622"/>
                <a:gd name="connsiteY59" fmla="*/ 323023 h 2265218"/>
                <a:gd name="connsiteX60" fmla="*/ 202312 w 4679622"/>
                <a:gd name="connsiteY60" fmla="*/ 157691 h 2265218"/>
                <a:gd name="connsiteX61" fmla="*/ 277720 w 4679622"/>
                <a:gd name="connsiteY61" fmla="*/ 118468 h 2265218"/>
                <a:gd name="connsiteX62" fmla="*/ 491531 w 4679622"/>
                <a:gd name="connsiteY62" fmla="*/ 66661 h 2265218"/>
                <a:gd name="connsiteX63" fmla="*/ 919914 w 4679622"/>
                <a:gd name="connsiteY63" fmla="*/ 39891 h 2265218"/>
                <a:gd name="connsiteX64" fmla="*/ 1046864 w 4679622"/>
                <a:gd name="connsiteY64" fmla="*/ 35032 h 2265218"/>
                <a:gd name="connsiteX65" fmla="*/ 1778633 w 4679622"/>
                <a:gd name="connsiteY65" fmla="*/ 438964 h 2265218"/>
                <a:gd name="connsiteX66" fmla="*/ 1953342 w 4679622"/>
                <a:gd name="connsiteY66" fmla="*/ 520556 h 2265218"/>
                <a:gd name="connsiteX67" fmla="*/ 1944620 w 4679622"/>
                <a:gd name="connsiteY67" fmla="*/ 78540 h 2265218"/>
                <a:gd name="connsiteX68" fmla="*/ 1940359 w 4679622"/>
                <a:gd name="connsiteY68" fmla="*/ 27980 h 2265218"/>
                <a:gd name="connsiteX69" fmla="*/ 1938873 w 4679622"/>
                <a:gd name="connsiteY69" fmla="*/ 10243 h 2265218"/>
                <a:gd name="connsiteX70" fmla="*/ 1983116 w 4679622"/>
                <a:gd name="connsiteY70" fmla="*/ 9300 h 2265218"/>
                <a:gd name="connsiteX71" fmla="*/ 2594402 w 4679622"/>
                <a:gd name="connsiteY71" fmla="*/ 859 h 2265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4679622" h="2265218">
                  <a:moveTo>
                    <a:pt x="2594402" y="859"/>
                  </a:moveTo>
                  <a:lnTo>
                    <a:pt x="2755724" y="0"/>
                  </a:lnTo>
                  <a:lnTo>
                    <a:pt x="2745922" y="492172"/>
                  </a:lnTo>
                  <a:lnTo>
                    <a:pt x="3109163" y="264863"/>
                  </a:lnTo>
                  <a:lnTo>
                    <a:pt x="3519307" y="4261"/>
                  </a:lnTo>
                  <a:lnTo>
                    <a:pt x="3684823" y="8059"/>
                  </a:lnTo>
                  <a:cubicBezTo>
                    <a:pt x="3906252" y="14910"/>
                    <a:pt x="4074722" y="26067"/>
                    <a:pt x="4157437" y="42698"/>
                  </a:cubicBezTo>
                  <a:cubicBezTo>
                    <a:pt x="4212581" y="53785"/>
                    <a:pt x="4261727" y="69066"/>
                    <a:pt x="4305543" y="87868"/>
                  </a:cubicBezTo>
                  <a:lnTo>
                    <a:pt x="4351131" y="113896"/>
                  </a:lnTo>
                  <a:lnTo>
                    <a:pt x="3728396" y="521569"/>
                  </a:lnTo>
                  <a:lnTo>
                    <a:pt x="3497904" y="675802"/>
                  </a:lnTo>
                  <a:lnTo>
                    <a:pt x="3676003" y="669516"/>
                  </a:lnTo>
                  <a:lnTo>
                    <a:pt x="4287789" y="666736"/>
                  </a:lnTo>
                  <a:lnTo>
                    <a:pt x="4659482" y="665970"/>
                  </a:lnTo>
                  <a:lnTo>
                    <a:pt x="4671134" y="769881"/>
                  </a:lnTo>
                  <a:cubicBezTo>
                    <a:pt x="4680656" y="945758"/>
                    <a:pt x="4682304" y="1167326"/>
                    <a:pt x="4675384" y="1364967"/>
                  </a:cubicBezTo>
                  <a:lnTo>
                    <a:pt x="4671983" y="1440503"/>
                  </a:lnTo>
                  <a:lnTo>
                    <a:pt x="4588361" y="1443244"/>
                  </a:lnTo>
                  <a:cubicBezTo>
                    <a:pt x="4511052" y="1442350"/>
                    <a:pt x="4433781" y="1438027"/>
                    <a:pt x="4356555" y="1430279"/>
                  </a:cubicBezTo>
                  <a:lnTo>
                    <a:pt x="3823212" y="1433495"/>
                  </a:lnTo>
                  <a:lnTo>
                    <a:pt x="3538474" y="1438244"/>
                  </a:lnTo>
                  <a:lnTo>
                    <a:pt x="3838861" y="1645336"/>
                  </a:lnTo>
                  <a:lnTo>
                    <a:pt x="4375303" y="2066092"/>
                  </a:lnTo>
                  <a:lnTo>
                    <a:pt x="4393673" y="2079539"/>
                  </a:lnTo>
                  <a:lnTo>
                    <a:pt x="4366700" y="2093625"/>
                  </a:lnTo>
                  <a:cubicBezTo>
                    <a:pt x="4296232" y="2122430"/>
                    <a:pt x="4208327" y="2143645"/>
                    <a:pt x="4098416" y="2155404"/>
                  </a:cubicBezTo>
                  <a:cubicBezTo>
                    <a:pt x="4043460" y="2161284"/>
                    <a:pt x="3949182" y="2167736"/>
                    <a:pt x="3825765" y="2174474"/>
                  </a:cubicBezTo>
                  <a:lnTo>
                    <a:pt x="3621110" y="2184709"/>
                  </a:lnTo>
                  <a:lnTo>
                    <a:pt x="3249649" y="1910992"/>
                  </a:lnTo>
                  <a:lnTo>
                    <a:pt x="2782174" y="1553347"/>
                  </a:lnTo>
                  <a:lnTo>
                    <a:pt x="2748878" y="1542253"/>
                  </a:lnTo>
                  <a:lnTo>
                    <a:pt x="2758904" y="1955190"/>
                  </a:lnTo>
                  <a:lnTo>
                    <a:pt x="2765213" y="2217751"/>
                  </a:lnTo>
                  <a:lnTo>
                    <a:pt x="2512860" y="2225941"/>
                  </a:lnTo>
                  <a:cubicBezTo>
                    <a:pt x="2410121" y="2229137"/>
                    <a:pt x="2306462" y="2232227"/>
                    <a:pt x="2203155" y="2235175"/>
                  </a:cubicBezTo>
                  <a:lnTo>
                    <a:pt x="1936964" y="2242429"/>
                  </a:lnTo>
                  <a:lnTo>
                    <a:pt x="1933956" y="2162108"/>
                  </a:lnTo>
                  <a:lnTo>
                    <a:pt x="1930856" y="1625815"/>
                  </a:lnTo>
                  <a:lnTo>
                    <a:pt x="1923842" y="1561109"/>
                  </a:lnTo>
                  <a:lnTo>
                    <a:pt x="1498705" y="1885388"/>
                  </a:lnTo>
                  <a:lnTo>
                    <a:pt x="958839" y="2262770"/>
                  </a:lnTo>
                  <a:lnTo>
                    <a:pt x="839027" y="2264296"/>
                  </a:lnTo>
                  <a:cubicBezTo>
                    <a:pt x="635119" y="2266211"/>
                    <a:pt x="491653" y="2265245"/>
                    <a:pt x="442995" y="2260438"/>
                  </a:cubicBezTo>
                  <a:cubicBezTo>
                    <a:pt x="345679" y="2250824"/>
                    <a:pt x="264856" y="2217394"/>
                    <a:pt x="200546" y="2161472"/>
                  </a:cubicBezTo>
                  <a:lnTo>
                    <a:pt x="190891" y="2151068"/>
                  </a:lnTo>
                  <a:lnTo>
                    <a:pt x="483602" y="1967964"/>
                  </a:lnTo>
                  <a:lnTo>
                    <a:pt x="583779" y="1901549"/>
                  </a:lnTo>
                  <a:lnTo>
                    <a:pt x="1294583" y="1391468"/>
                  </a:lnTo>
                  <a:lnTo>
                    <a:pt x="1143607" y="1405139"/>
                  </a:lnTo>
                  <a:lnTo>
                    <a:pt x="596906" y="1415276"/>
                  </a:lnTo>
                  <a:lnTo>
                    <a:pt x="171942" y="1429903"/>
                  </a:lnTo>
                  <a:lnTo>
                    <a:pt x="5405" y="1431031"/>
                  </a:lnTo>
                  <a:lnTo>
                    <a:pt x="5253" y="1426742"/>
                  </a:lnTo>
                  <a:cubicBezTo>
                    <a:pt x="-687" y="1221490"/>
                    <a:pt x="-2469" y="983068"/>
                    <a:pt x="4566" y="784781"/>
                  </a:cubicBezTo>
                  <a:lnTo>
                    <a:pt x="9319" y="689742"/>
                  </a:lnTo>
                  <a:lnTo>
                    <a:pt x="459260" y="695700"/>
                  </a:lnTo>
                  <a:lnTo>
                    <a:pt x="1137724" y="705142"/>
                  </a:lnTo>
                  <a:lnTo>
                    <a:pt x="1374969" y="696018"/>
                  </a:lnTo>
                  <a:lnTo>
                    <a:pt x="1090954" y="577499"/>
                  </a:lnTo>
                  <a:lnTo>
                    <a:pt x="523707" y="323023"/>
                  </a:lnTo>
                  <a:lnTo>
                    <a:pt x="202312" y="157691"/>
                  </a:lnTo>
                  <a:lnTo>
                    <a:pt x="277720" y="118468"/>
                  </a:lnTo>
                  <a:cubicBezTo>
                    <a:pt x="335193" y="95055"/>
                    <a:pt x="405438" y="78077"/>
                    <a:pt x="491531" y="66661"/>
                  </a:cubicBezTo>
                  <a:cubicBezTo>
                    <a:pt x="556100" y="58098"/>
                    <a:pt x="709827" y="48786"/>
                    <a:pt x="919914" y="39891"/>
                  </a:cubicBezTo>
                  <a:lnTo>
                    <a:pt x="1046864" y="35032"/>
                  </a:lnTo>
                  <a:lnTo>
                    <a:pt x="1778633" y="438964"/>
                  </a:lnTo>
                  <a:lnTo>
                    <a:pt x="1953342" y="520556"/>
                  </a:lnTo>
                  <a:lnTo>
                    <a:pt x="1944620" y="78540"/>
                  </a:lnTo>
                  <a:cubicBezTo>
                    <a:pt x="1944620" y="78540"/>
                    <a:pt x="1942988" y="59285"/>
                    <a:pt x="1940359" y="27980"/>
                  </a:cubicBezTo>
                  <a:lnTo>
                    <a:pt x="1938873" y="10243"/>
                  </a:lnTo>
                  <a:lnTo>
                    <a:pt x="1983116" y="9300"/>
                  </a:lnTo>
                  <a:cubicBezTo>
                    <a:pt x="2184502" y="5495"/>
                    <a:pt x="2391503" y="2566"/>
                    <a:pt x="2594402" y="859"/>
                  </a:cubicBezTo>
                  <a:close/>
                </a:path>
              </a:pathLst>
            </a:custGeom>
            <a:solidFill>
              <a:srgbClr val="FFFFFF"/>
            </a:solidFill>
            <a:ln w="9231" cap="flat">
              <a:noFill/>
              <a:prstDash val="solid"/>
              <a:miter/>
            </a:ln>
          </p:spPr>
          <p:txBody>
            <a:bodyPr wrap="square" rtlCol="0" anchor="ctr">
              <a:noAutofit/>
            </a:bodyPr>
            <a:lstStyle/>
            <a:p>
              <a:endParaRPr lang="en-US"/>
            </a:p>
          </p:txBody>
        </p:sp>
        <p:sp>
          <p:nvSpPr>
            <p:cNvPr id="1139" name="Freeform 1138">
              <a:extLst>
                <a:ext uri="{FF2B5EF4-FFF2-40B4-BE49-F238E27FC236}">
                  <a16:creationId xmlns:a16="http://schemas.microsoft.com/office/drawing/2014/main" id="{45A24187-FAD2-B3E8-6214-3C4C5BE30BC9}"/>
                </a:ext>
              </a:extLst>
            </p:cNvPr>
            <p:cNvSpPr/>
            <p:nvPr/>
          </p:nvSpPr>
          <p:spPr>
            <a:xfrm rot="37129">
              <a:off x="356999" y="975882"/>
              <a:ext cx="4679623" cy="2264595"/>
            </a:xfrm>
            <a:custGeom>
              <a:avLst/>
              <a:gdLst>
                <a:gd name="connsiteX0" fmla="*/ 1514556 w 4679623"/>
                <a:gd name="connsiteY0" fmla="*/ 1405096 h 2264595"/>
                <a:gd name="connsiteX1" fmla="*/ 1674110 w 4679623"/>
                <a:gd name="connsiteY1" fmla="*/ 1404401 h 2264595"/>
                <a:gd name="connsiteX2" fmla="*/ 1924509 w 4679623"/>
                <a:gd name="connsiteY2" fmla="*/ 1407152 h 2264595"/>
                <a:gd name="connsiteX3" fmla="*/ 1652811 w 4679623"/>
                <a:gd name="connsiteY3" fmla="*/ 1633968 h 2264595"/>
                <a:gd name="connsiteX4" fmla="*/ 1117730 w 4679623"/>
                <a:gd name="connsiteY4" fmla="*/ 2032104 h 2264595"/>
                <a:gd name="connsiteX5" fmla="*/ 810522 w 4679623"/>
                <a:gd name="connsiteY5" fmla="*/ 2263884 h 2264595"/>
                <a:gd name="connsiteX6" fmla="*/ 742270 w 4679623"/>
                <a:gd name="connsiteY6" fmla="*/ 2264387 h 2264595"/>
                <a:gd name="connsiteX7" fmla="*/ 442996 w 4679623"/>
                <a:gd name="connsiteY7" fmla="*/ 2259816 h 2264595"/>
                <a:gd name="connsiteX8" fmla="*/ 375656 w 4679623"/>
                <a:gd name="connsiteY8" fmla="*/ 2246979 h 2264595"/>
                <a:gd name="connsiteX9" fmla="*/ 542080 w 4679623"/>
                <a:gd name="connsiteY9" fmla="*/ 2133448 h 2264595"/>
                <a:gd name="connsiteX10" fmla="*/ 1173860 w 4679623"/>
                <a:gd name="connsiteY10" fmla="*/ 1676023 h 2264595"/>
                <a:gd name="connsiteX11" fmla="*/ 2962795 w 4679623"/>
                <a:gd name="connsiteY11" fmla="*/ 1371150 h 2264595"/>
                <a:gd name="connsiteX12" fmla="*/ 3371039 w 4679623"/>
                <a:gd name="connsiteY12" fmla="*/ 1391570 h 2264595"/>
                <a:gd name="connsiteX13" fmla="*/ 3678670 w 4679623"/>
                <a:gd name="connsiteY13" fmla="*/ 1655024 h 2264595"/>
                <a:gd name="connsiteX14" fmla="*/ 4251915 w 4679623"/>
                <a:gd name="connsiteY14" fmla="*/ 2101560 h 2264595"/>
                <a:gd name="connsiteX15" fmla="*/ 4277615 w 4679623"/>
                <a:gd name="connsiteY15" fmla="*/ 2120830 h 2264595"/>
                <a:gd name="connsiteX16" fmla="*/ 4247349 w 4679623"/>
                <a:gd name="connsiteY16" fmla="*/ 2130284 h 2264595"/>
                <a:gd name="connsiteX17" fmla="*/ 4098416 w 4679623"/>
                <a:gd name="connsiteY17" fmla="*/ 2154782 h 2264595"/>
                <a:gd name="connsiteX18" fmla="*/ 3987764 w 4679623"/>
                <a:gd name="connsiteY18" fmla="*/ 2163995 h 2264595"/>
                <a:gd name="connsiteX19" fmla="*/ 3920911 w 4679623"/>
                <a:gd name="connsiteY19" fmla="*/ 2168325 h 2264595"/>
                <a:gd name="connsiteX20" fmla="*/ 3583361 w 4679623"/>
                <a:gd name="connsiteY20" fmla="*/ 1900782 h 2264595"/>
                <a:gd name="connsiteX21" fmla="*/ 3143126 w 4679623"/>
                <a:gd name="connsiteY21" fmla="*/ 1515419 h 2264595"/>
                <a:gd name="connsiteX22" fmla="*/ 778722 w 4679623"/>
                <a:gd name="connsiteY22" fmla="*/ 45947 h 2264595"/>
                <a:gd name="connsiteX23" fmla="*/ 1505225 w 4679623"/>
                <a:gd name="connsiteY23" fmla="*/ 447032 h 2264595"/>
                <a:gd name="connsiteX24" fmla="*/ 1837170 w 4679623"/>
                <a:gd name="connsiteY24" fmla="*/ 664927 h 2264595"/>
                <a:gd name="connsiteX25" fmla="*/ 1462453 w 4679623"/>
                <a:gd name="connsiteY25" fmla="*/ 666838 h 2264595"/>
                <a:gd name="connsiteX26" fmla="*/ 1028072 w 4679623"/>
                <a:gd name="connsiteY26" fmla="*/ 436692 h 2264595"/>
                <a:gd name="connsiteX27" fmla="*/ 346631 w 4679623"/>
                <a:gd name="connsiteY27" fmla="*/ 96062 h 2264595"/>
                <a:gd name="connsiteX28" fmla="*/ 373894 w 4679623"/>
                <a:gd name="connsiteY28" fmla="*/ 87443 h 2264595"/>
                <a:gd name="connsiteX29" fmla="*/ 491531 w 4679623"/>
                <a:gd name="connsiteY29" fmla="*/ 66039 h 2264595"/>
                <a:gd name="connsiteX30" fmla="*/ 729829 w 4679623"/>
                <a:gd name="connsiteY30" fmla="*/ 48260 h 2264595"/>
                <a:gd name="connsiteX31" fmla="*/ 3727535 w 4679623"/>
                <a:gd name="connsiteY31" fmla="*/ 9193 h 2264595"/>
                <a:gd name="connsiteX32" fmla="*/ 3887385 w 4679623"/>
                <a:gd name="connsiteY32" fmla="*/ 15766 h 2264595"/>
                <a:gd name="connsiteX33" fmla="*/ 4047352 w 4679623"/>
                <a:gd name="connsiteY33" fmla="*/ 27226 h 2264595"/>
                <a:gd name="connsiteX34" fmla="*/ 4070695 w 4679623"/>
                <a:gd name="connsiteY34" fmla="*/ 29867 h 2264595"/>
                <a:gd name="connsiteX35" fmla="*/ 3558991 w 4679623"/>
                <a:gd name="connsiteY35" fmla="*/ 380763 h 2264595"/>
                <a:gd name="connsiteX36" fmla="*/ 3180884 w 4679623"/>
                <a:gd name="connsiteY36" fmla="*/ 620380 h 2264595"/>
                <a:gd name="connsiteX37" fmla="*/ 2762585 w 4679623"/>
                <a:gd name="connsiteY37" fmla="*/ 617571 h 2264595"/>
                <a:gd name="connsiteX38" fmla="*/ 2844246 w 4679623"/>
                <a:gd name="connsiteY38" fmla="*/ 538210 h 2264595"/>
                <a:gd name="connsiteX39" fmla="*/ 3087314 w 4679623"/>
                <a:gd name="connsiteY39" fmla="*/ 397474 h 2264595"/>
                <a:gd name="connsiteX40" fmla="*/ 3611093 w 4679623"/>
                <a:gd name="connsiteY40" fmla="*/ 80177 h 2264595"/>
                <a:gd name="connsiteX41" fmla="*/ 2594402 w 4679623"/>
                <a:gd name="connsiteY41" fmla="*/ 237 h 2264595"/>
                <a:gd name="connsiteX42" fmla="*/ 2638956 w 4679623"/>
                <a:gd name="connsiteY42" fmla="*/ 0 h 2264595"/>
                <a:gd name="connsiteX43" fmla="*/ 2639255 w 4679623"/>
                <a:gd name="connsiteY43" fmla="*/ 6203 h 2264595"/>
                <a:gd name="connsiteX44" fmla="*/ 2659366 w 4679623"/>
                <a:gd name="connsiteY44" fmla="*/ 334508 h 2264595"/>
                <a:gd name="connsiteX45" fmla="*/ 2660611 w 4679623"/>
                <a:gd name="connsiteY45" fmla="*/ 749675 h 2264595"/>
                <a:gd name="connsiteX46" fmla="*/ 3053062 w 4679623"/>
                <a:gd name="connsiteY46" fmla="*/ 750572 h 2264595"/>
                <a:gd name="connsiteX47" fmla="*/ 3499962 w 4679623"/>
                <a:gd name="connsiteY47" fmla="*/ 776321 h 2264595"/>
                <a:gd name="connsiteX48" fmla="*/ 4082886 w 4679623"/>
                <a:gd name="connsiteY48" fmla="*/ 779884 h 2264595"/>
                <a:gd name="connsiteX49" fmla="*/ 4594147 w 4679623"/>
                <a:gd name="connsiteY49" fmla="*/ 782664 h 2264595"/>
                <a:gd name="connsiteX50" fmla="*/ 4672008 w 4679623"/>
                <a:gd name="connsiteY50" fmla="*/ 789508 h 2264595"/>
                <a:gd name="connsiteX51" fmla="*/ 4675897 w 4679623"/>
                <a:gd name="connsiteY51" fmla="*/ 879711 h 2264595"/>
                <a:gd name="connsiteX52" fmla="*/ 4678514 w 4679623"/>
                <a:gd name="connsiteY52" fmla="*/ 1243446 h 2264595"/>
                <a:gd name="connsiteX53" fmla="*/ 4677661 w 4679623"/>
                <a:gd name="connsiteY53" fmla="*/ 1276405 h 2264595"/>
                <a:gd name="connsiteX54" fmla="*/ 4445142 w 4679623"/>
                <a:gd name="connsiteY54" fmla="*/ 1280088 h 2264595"/>
                <a:gd name="connsiteX55" fmla="*/ 3617990 w 4679623"/>
                <a:gd name="connsiteY55" fmla="*/ 1292108 h 2264595"/>
                <a:gd name="connsiteX56" fmla="*/ 3081402 w 4679623"/>
                <a:gd name="connsiteY56" fmla="*/ 1280436 h 2264595"/>
                <a:gd name="connsiteX57" fmla="*/ 2652990 w 4679623"/>
                <a:gd name="connsiteY57" fmla="*/ 1267605 h 2264595"/>
                <a:gd name="connsiteX58" fmla="*/ 2644442 w 4679623"/>
                <a:gd name="connsiteY58" fmla="*/ 1757730 h 2264595"/>
                <a:gd name="connsiteX59" fmla="*/ 2658149 w 4679623"/>
                <a:gd name="connsiteY59" fmla="*/ 2040242 h 2264595"/>
                <a:gd name="connsiteX60" fmla="*/ 2655315 w 4679623"/>
                <a:gd name="connsiteY60" fmla="*/ 2220695 h 2264595"/>
                <a:gd name="connsiteX61" fmla="*/ 2512861 w 4679623"/>
                <a:gd name="connsiteY61" fmla="*/ 2225319 h 2264595"/>
                <a:gd name="connsiteX62" fmla="*/ 2203155 w 4679623"/>
                <a:gd name="connsiteY62" fmla="*/ 2234553 h 2264595"/>
                <a:gd name="connsiteX63" fmla="*/ 2049108 w 4679623"/>
                <a:gd name="connsiteY63" fmla="*/ 2238751 h 2264595"/>
                <a:gd name="connsiteX64" fmla="*/ 2045725 w 4679623"/>
                <a:gd name="connsiteY64" fmla="*/ 1977710 h 2264595"/>
                <a:gd name="connsiteX65" fmla="*/ 2040074 w 4679623"/>
                <a:gd name="connsiteY65" fmla="*/ 1286055 h 2264595"/>
                <a:gd name="connsiteX66" fmla="*/ 1771476 w 4679623"/>
                <a:gd name="connsiteY66" fmla="*/ 1274325 h 2264595"/>
                <a:gd name="connsiteX67" fmla="*/ 1182322 w 4679623"/>
                <a:gd name="connsiteY67" fmla="*/ 1298046 h 2264595"/>
                <a:gd name="connsiteX68" fmla="*/ 385105 w 4679623"/>
                <a:gd name="connsiteY68" fmla="*/ 1286112 h 2264595"/>
                <a:gd name="connsiteX69" fmla="*/ 2502 w 4679623"/>
                <a:gd name="connsiteY69" fmla="*/ 1304639 h 2264595"/>
                <a:gd name="connsiteX70" fmla="*/ 1651 w 4679623"/>
                <a:gd name="connsiteY70" fmla="*/ 1267107 h 2264595"/>
                <a:gd name="connsiteX71" fmla="*/ 871 w 4679623"/>
                <a:gd name="connsiteY71" fmla="*/ 939254 h 2264595"/>
                <a:gd name="connsiteX72" fmla="*/ 4473 w 4679623"/>
                <a:gd name="connsiteY72" fmla="*/ 788121 h 2264595"/>
                <a:gd name="connsiteX73" fmla="*/ 193879 w 4679623"/>
                <a:gd name="connsiteY73" fmla="*/ 776611 h 2264595"/>
                <a:gd name="connsiteX74" fmla="*/ 819661 w 4679623"/>
                <a:gd name="connsiteY74" fmla="*/ 776611 h 2264595"/>
                <a:gd name="connsiteX75" fmla="*/ 1473668 w 4679623"/>
                <a:gd name="connsiteY75" fmla="*/ 763084 h 2264595"/>
                <a:gd name="connsiteX76" fmla="*/ 1737253 w 4679623"/>
                <a:gd name="connsiteY76" fmla="*/ 769747 h 2264595"/>
                <a:gd name="connsiteX77" fmla="*/ 2065865 w 4679623"/>
                <a:gd name="connsiteY77" fmla="*/ 732151 h 2264595"/>
                <a:gd name="connsiteX78" fmla="*/ 2064503 w 4679623"/>
                <a:gd name="connsiteY78" fmla="*/ 37484 h 2264595"/>
                <a:gd name="connsiteX79" fmla="*/ 2063360 w 4679623"/>
                <a:gd name="connsiteY79" fmla="*/ 16275 h 2264595"/>
                <a:gd name="connsiteX80" fmla="*/ 2062881 w 4679623"/>
                <a:gd name="connsiteY80" fmla="*/ 7369 h 2264595"/>
                <a:gd name="connsiteX81" fmla="*/ 2288193 w 4679623"/>
                <a:gd name="connsiteY81" fmla="*/ 3670 h 2264595"/>
                <a:gd name="connsiteX82" fmla="*/ 2594402 w 4679623"/>
                <a:gd name="connsiteY82" fmla="*/ 237 h 2264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4679623" h="2264595">
                  <a:moveTo>
                    <a:pt x="1514556" y="1405096"/>
                  </a:moveTo>
                  <a:lnTo>
                    <a:pt x="1674110" y="1404401"/>
                  </a:lnTo>
                  <a:lnTo>
                    <a:pt x="1924509" y="1407152"/>
                  </a:lnTo>
                  <a:lnTo>
                    <a:pt x="1652811" y="1633968"/>
                  </a:lnTo>
                  <a:lnTo>
                    <a:pt x="1117730" y="2032104"/>
                  </a:lnTo>
                  <a:lnTo>
                    <a:pt x="810522" y="2263884"/>
                  </a:lnTo>
                  <a:lnTo>
                    <a:pt x="742270" y="2264387"/>
                  </a:lnTo>
                  <a:cubicBezTo>
                    <a:pt x="589931" y="2265160"/>
                    <a:pt x="483544" y="2263822"/>
                    <a:pt x="442996" y="2259816"/>
                  </a:cubicBezTo>
                  <a:lnTo>
                    <a:pt x="375656" y="2246979"/>
                  </a:lnTo>
                  <a:lnTo>
                    <a:pt x="542080" y="2133448"/>
                  </a:lnTo>
                  <a:lnTo>
                    <a:pt x="1173860" y="1676023"/>
                  </a:lnTo>
                  <a:close/>
                  <a:moveTo>
                    <a:pt x="2962795" y="1371150"/>
                  </a:moveTo>
                  <a:lnTo>
                    <a:pt x="3371039" y="1391570"/>
                  </a:lnTo>
                  <a:lnTo>
                    <a:pt x="3678670" y="1655024"/>
                  </a:lnTo>
                  <a:lnTo>
                    <a:pt x="4251915" y="2101560"/>
                  </a:lnTo>
                  <a:lnTo>
                    <a:pt x="4277615" y="2120830"/>
                  </a:lnTo>
                  <a:lnTo>
                    <a:pt x="4247349" y="2130284"/>
                  </a:lnTo>
                  <a:cubicBezTo>
                    <a:pt x="4202826" y="2140659"/>
                    <a:pt x="4153372" y="2148902"/>
                    <a:pt x="4098416" y="2154782"/>
                  </a:cubicBezTo>
                  <a:cubicBezTo>
                    <a:pt x="4070938" y="2157722"/>
                    <a:pt x="4033630" y="2160805"/>
                    <a:pt x="3987764" y="2163995"/>
                  </a:cubicBezTo>
                  <a:lnTo>
                    <a:pt x="3920911" y="2168325"/>
                  </a:lnTo>
                  <a:lnTo>
                    <a:pt x="3583361" y="1900782"/>
                  </a:lnTo>
                  <a:lnTo>
                    <a:pt x="3143126" y="1515419"/>
                  </a:lnTo>
                  <a:close/>
                  <a:moveTo>
                    <a:pt x="778722" y="45947"/>
                  </a:moveTo>
                  <a:lnTo>
                    <a:pt x="1505225" y="447032"/>
                  </a:lnTo>
                  <a:lnTo>
                    <a:pt x="1837170" y="664927"/>
                  </a:lnTo>
                  <a:lnTo>
                    <a:pt x="1462453" y="666838"/>
                  </a:lnTo>
                  <a:lnTo>
                    <a:pt x="1028072" y="436692"/>
                  </a:lnTo>
                  <a:lnTo>
                    <a:pt x="346631" y="96062"/>
                  </a:lnTo>
                  <a:lnTo>
                    <a:pt x="373894" y="87443"/>
                  </a:lnTo>
                  <a:cubicBezTo>
                    <a:pt x="409401" y="78845"/>
                    <a:pt x="448485" y="71747"/>
                    <a:pt x="491531" y="66039"/>
                  </a:cubicBezTo>
                  <a:cubicBezTo>
                    <a:pt x="534578" y="60330"/>
                    <a:pt x="617249" y="54289"/>
                    <a:pt x="729829" y="48260"/>
                  </a:cubicBezTo>
                  <a:close/>
                  <a:moveTo>
                    <a:pt x="3727535" y="9193"/>
                  </a:moveTo>
                  <a:lnTo>
                    <a:pt x="3887385" y="15766"/>
                  </a:lnTo>
                  <a:cubicBezTo>
                    <a:pt x="3948211" y="19050"/>
                    <a:pt x="4001938" y="22856"/>
                    <a:pt x="4047352" y="27226"/>
                  </a:cubicBezTo>
                  <a:lnTo>
                    <a:pt x="4070695" y="29867"/>
                  </a:lnTo>
                  <a:lnTo>
                    <a:pt x="3558991" y="380763"/>
                  </a:lnTo>
                  <a:lnTo>
                    <a:pt x="3180884" y="620380"/>
                  </a:lnTo>
                  <a:lnTo>
                    <a:pt x="2762585" y="617571"/>
                  </a:lnTo>
                  <a:lnTo>
                    <a:pt x="2844246" y="538210"/>
                  </a:lnTo>
                  <a:lnTo>
                    <a:pt x="3087314" y="397474"/>
                  </a:lnTo>
                  <a:lnTo>
                    <a:pt x="3611093" y="80177"/>
                  </a:lnTo>
                  <a:close/>
                  <a:moveTo>
                    <a:pt x="2594402" y="237"/>
                  </a:moveTo>
                  <a:lnTo>
                    <a:pt x="2638956" y="0"/>
                  </a:lnTo>
                  <a:lnTo>
                    <a:pt x="2639255" y="6203"/>
                  </a:lnTo>
                  <a:lnTo>
                    <a:pt x="2659366" y="334508"/>
                  </a:lnTo>
                  <a:lnTo>
                    <a:pt x="2660611" y="749675"/>
                  </a:lnTo>
                  <a:lnTo>
                    <a:pt x="3053062" y="750572"/>
                  </a:lnTo>
                  <a:lnTo>
                    <a:pt x="3499962" y="776321"/>
                  </a:lnTo>
                  <a:lnTo>
                    <a:pt x="4082886" y="779884"/>
                  </a:lnTo>
                  <a:lnTo>
                    <a:pt x="4594147" y="782664"/>
                  </a:lnTo>
                  <a:lnTo>
                    <a:pt x="4672008" y="789508"/>
                  </a:lnTo>
                  <a:lnTo>
                    <a:pt x="4675897" y="879711"/>
                  </a:lnTo>
                  <a:cubicBezTo>
                    <a:pt x="4679704" y="994532"/>
                    <a:pt x="4680626" y="1120790"/>
                    <a:pt x="4678514" y="1243446"/>
                  </a:cubicBezTo>
                  <a:lnTo>
                    <a:pt x="4677661" y="1276405"/>
                  </a:lnTo>
                  <a:lnTo>
                    <a:pt x="4445142" y="1280088"/>
                  </a:lnTo>
                  <a:lnTo>
                    <a:pt x="3617990" y="1292108"/>
                  </a:lnTo>
                  <a:lnTo>
                    <a:pt x="3081402" y="1280436"/>
                  </a:lnTo>
                  <a:lnTo>
                    <a:pt x="2652990" y="1267605"/>
                  </a:lnTo>
                  <a:lnTo>
                    <a:pt x="2644442" y="1757730"/>
                  </a:lnTo>
                  <a:lnTo>
                    <a:pt x="2658149" y="2040242"/>
                  </a:lnTo>
                  <a:lnTo>
                    <a:pt x="2655315" y="2220695"/>
                  </a:lnTo>
                  <a:lnTo>
                    <a:pt x="2512861" y="2225319"/>
                  </a:lnTo>
                  <a:cubicBezTo>
                    <a:pt x="2410122" y="2228515"/>
                    <a:pt x="2306463" y="2231605"/>
                    <a:pt x="2203155" y="2234553"/>
                  </a:cubicBezTo>
                  <a:lnTo>
                    <a:pt x="2049108" y="2238751"/>
                  </a:lnTo>
                  <a:lnTo>
                    <a:pt x="2045725" y="1977710"/>
                  </a:lnTo>
                  <a:lnTo>
                    <a:pt x="2040074" y="1286055"/>
                  </a:lnTo>
                  <a:lnTo>
                    <a:pt x="1771476" y="1274325"/>
                  </a:lnTo>
                  <a:lnTo>
                    <a:pt x="1182322" y="1298046"/>
                  </a:lnTo>
                  <a:lnTo>
                    <a:pt x="385105" y="1286112"/>
                  </a:lnTo>
                  <a:lnTo>
                    <a:pt x="2502" y="1304639"/>
                  </a:lnTo>
                  <a:lnTo>
                    <a:pt x="1651" y="1267107"/>
                  </a:lnTo>
                  <a:cubicBezTo>
                    <a:pt x="-134" y="1158479"/>
                    <a:pt x="-588" y="1046140"/>
                    <a:pt x="871" y="939254"/>
                  </a:cubicBezTo>
                  <a:lnTo>
                    <a:pt x="4473" y="788121"/>
                  </a:lnTo>
                  <a:lnTo>
                    <a:pt x="193879" y="776611"/>
                  </a:lnTo>
                  <a:lnTo>
                    <a:pt x="819661" y="776611"/>
                  </a:lnTo>
                  <a:lnTo>
                    <a:pt x="1473668" y="763084"/>
                  </a:lnTo>
                  <a:lnTo>
                    <a:pt x="1737253" y="769747"/>
                  </a:lnTo>
                  <a:lnTo>
                    <a:pt x="2065865" y="732151"/>
                  </a:lnTo>
                  <a:lnTo>
                    <a:pt x="2064503" y="37484"/>
                  </a:lnTo>
                  <a:cubicBezTo>
                    <a:pt x="2064503" y="37484"/>
                    <a:pt x="2064087" y="29773"/>
                    <a:pt x="2063360" y="16275"/>
                  </a:cubicBezTo>
                  <a:lnTo>
                    <a:pt x="2062881" y="7369"/>
                  </a:lnTo>
                  <a:lnTo>
                    <a:pt x="2288193" y="3670"/>
                  </a:lnTo>
                  <a:cubicBezTo>
                    <a:pt x="2390478" y="2249"/>
                    <a:pt x="2492953" y="1090"/>
                    <a:pt x="2594402" y="237"/>
                  </a:cubicBezTo>
                  <a:close/>
                </a:path>
              </a:pathLst>
            </a:custGeom>
            <a:solidFill>
              <a:schemeClr val="bg1">
                <a:alpha val="10000"/>
              </a:schemeClr>
            </a:solidFill>
            <a:ln w="9231" cap="flat">
              <a:noFill/>
              <a:prstDash val="solid"/>
              <a:miter/>
            </a:ln>
          </p:spPr>
          <p:txBody>
            <a:bodyPr wrap="square" rtlCol="0" anchor="ctr">
              <a:noAutofit/>
            </a:bodyPr>
            <a:lstStyle/>
            <a:p>
              <a:endParaRPr lang="en-US"/>
            </a:p>
          </p:txBody>
        </p:sp>
      </p:grpSp>
      <p:sp>
        <p:nvSpPr>
          <p:cNvPr id="32" name="Rounded Rectangle 31">
            <a:extLst>
              <a:ext uri="{FF2B5EF4-FFF2-40B4-BE49-F238E27FC236}">
                <a16:creationId xmlns:a16="http://schemas.microsoft.com/office/drawing/2014/main" id="{94C96423-9FDF-2020-B5E1-AB14B94A50F2}"/>
              </a:ext>
            </a:extLst>
          </p:cNvPr>
          <p:cNvSpPr/>
          <p:nvPr/>
        </p:nvSpPr>
        <p:spPr>
          <a:xfrm>
            <a:off x="357133" y="9904202"/>
            <a:ext cx="6842704" cy="427704"/>
          </a:xfrm>
          <a:prstGeom prst="round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TextBox 15">
            <a:extLst>
              <a:ext uri="{FF2B5EF4-FFF2-40B4-BE49-F238E27FC236}">
                <a16:creationId xmlns:a16="http://schemas.microsoft.com/office/drawing/2014/main" id="{ADF96500-626E-64AA-C79F-114B06A2AAAE}"/>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1163" name="TextBox 12">
            <a:extLst>
              <a:ext uri="{FF2B5EF4-FFF2-40B4-BE49-F238E27FC236}">
                <a16:creationId xmlns:a16="http://schemas.microsoft.com/office/drawing/2014/main" id="{34862C6B-32D6-604C-5D3E-D7F4BF4F2FF1}"/>
              </a:ext>
            </a:extLst>
          </p:cNvPr>
          <p:cNvSpPr txBox="1"/>
          <p:nvPr/>
        </p:nvSpPr>
        <p:spPr>
          <a:xfrm>
            <a:off x="592518" y="2054776"/>
            <a:ext cx="3896431" cy="877163"/>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We respect and learn from each other’s differences. We always treat others as we want to be treated.</a:t>
            </a:r>
          </a:p>
        </p:txBody>
      </p:sp>
      <p:grpSp>
        <p:nvGrpSpPr>
          <p:cNvPr id="4" name="Graphic 4">
            <a:extLst>
              <a:ext uri="{FF2B5EF4-FFF2-40B4-BE49-F238E27FC236}">
                <a16:creationId xmlns:a16="http://schemas.microsoft.com/office/drawing/2014/main" id="{A5D3BFFD-01ED-69A3-BB94-5E1235674EED}"/>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E880A995-C850-8E7A-4F02-BA6711D6263F}"/>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C2763C5F-A367-152D-77FF-91B0642058A2}"/>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2DAA9036-0F11-CB28-8469-8B48D114A2EF}"/>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E1F8FF0F-D121-F02C-C8EA-91F1E0CEB775}"/>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5886206E-4D14-097E-E1FF-0A6FD3D3757F}"/>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3AC8B8CB-6087-3196-B533-D04D13878881}"/>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8D43EE93-DADC-7DB2-0001-81180E451FB8}"/>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C79AE03F-F416-CFE9-EC32-4EFADA1B3ADF}"/>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81775468-469D-EA8F-4117-0C16E9D2F584}"/>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69A8DB55-CF6E-BB51-2294-71769401BE98}"/>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1CD0BE5A-0B35-53B6-3C5B-9C14AC4538EA}"/>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D2DBBE71-0758-AF8E-5949-F9A676B1D7C7}"/>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3CAF2916-E63B-ABC5-B1D5-F2A00D88ED0D}"/>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7FC4C92C-14D7-2D06-4A69-7DE0834B0696}"/>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078CE3E2-4D7A-B3EC-9506-3F87FEA13F04}"/>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5D578467-74CC-7ADA-0188-7CD056D5076A}"/>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831B2078-BB3D-9660-70B9-3E0769739C91}"/>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7D7D42B3-D8B9-5A19-CFB5-D6566CBE5AF8}"/>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98224AB2-A853-9FDF-676B-50F3EDC1D503}"/>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26A8B6F7-871E-2FBA-3653-B2190562F446}"/>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42D61AE9-0D1D-3223-3E94-75C0C2F432D7}"/>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6473DA48-FF66-D137-4869-DBABA86A71B3}"/>
              </a:ext>
            </a:extLst>
          </p:cNvPr>
          <p:cNvSpPr/>
          <p:nvPr/>
        </p:nvSpPr>
        <p:spPr>
          <a:xfrm>
            <a:off x="4608581" y="241851"/>
            <a:ext cx="1649487" cy="439200"/>
          </a:xfrm>
          <a:prstGeom prst="roundRect">
            <a:avLst/>
          </a:prstGeom>
          <a:solidFill>
            <a:schemeClr val="accent2">
              <a:lumMod val="75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E134EDFB-C222-CDFF-85D7-F0B4334116D4}"/>
              </a:ext>
            </a:extLst>
          </p:cNvPr>
          <p:cNvSpPr/>
          <p:nvPr/>
        </p:nvSpPr>
        <p:spPr>
          <a:xfrm rot="5400000">
            <a:off x="6460802" y="-61583"/>
            <a:ext cx="439200" cy="1046068"/>
          </a:xfrm>
          <a:prstGeom prst="round2SameRect">
            <a:avLst/>
          </a:prstGeom>
          <a:solidFill>
            <a:schemeClr val="accent1">
              <a:lumMod val="75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70BE9F26-4BCE-3050-E48B-6E2DBD7C0FCA}"/>
              </a:ext>
            </a:extLst>
          </p:cNvPr>
          <p:cNvSpPr txBox="1"/>
          <p:nvPr/>
        </p:nvSpPr>
        <p:spPr>
          <a:xfrm>
            <a:off x="4723610" y="330264"/>
            <a:ext cx="1316217" cy="276999"/>
          </a:xfrm>
          <a:prstGeom prst="rect">
            <a:avLst/>
          </a:prstGeom>
        </p:spPr>
        <p:txBody>
          <a:bodyPr wrap="square" lIns="0" tIns="0" rIns="0" bIns="0" rtlCol="0" anchor="t">
            <a:spAutoFit/>
          </a:bodyPr>
          <a:lstStyle/>
          <a:p>
            <a:pPr algn="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British Values</a:t>
            </a:r>
          </a:p>
        </p:txBody>
      </p:sp>
      <p:cxnSp>
        <p:nvCxnSpPr>
          <p:cNvPr id="42" name="Straight Connector 41">
            <a:extLst>
              <a:ext uri="{FF2B5EF4-FFF2-40B4-BE49-F238E27FC236}">
                <a16:creationId xmlns:a16="http://schemas.microsoft.com/office/drawing/2014/main" id="{D568CF86-2EB2-4E19-D7B7-90B0088465DD}"/>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grpSp>
        <p:nvGrpSpPr>
          <p:cNvPr id="2" name="Graphic 26">
            <a:extLst>
              <a:ext uri="{FF2B5EF4-FFF2-40B4-BE49-F238E27FC236}">
                <a16:creationId xmlns:a16="http://schemas.microsoft.com/office/drawing/2014/main" id="{80CCE040-0391-39C0-AB0D-61258FCA3972}"/>
              </a:ext>
            </a:extLst>
          </p:cNvPr>
          <p:cNvGrpSpPr>
            <a:grpSpLocks noChangeAspect="1"/>
          </p:cNvGrpSpPr>
          <p:nvPr/>
        </p:nvGrpSpPr>
        <p:grpSpPr>
          <a:xfrm>
            <a:off x="5291836" y="1213136"/>
            <a:ext cx="1911600" cy="1814683"/>
            <a:chOff x="8374662" y="4668424"/>
            <a:chExt cx="1710354" cy="1623641"/>
          </a:xfrm>
        </p:grpSpPr>
        <p:sp>
          <p:nvSpPr>
            <p:cNvPr id="26" name="Freeform 25">
              <a:extLst>
                <a:ext uri="{FF2B5EF4-FFF2-40B4-BE49-F238E27FC236}">
                  <a16:creationId xmlns:a16="http://schemas.microsoft.com/office/drawing/2014/main" id="{ABE4E5EC-85B1-8C13-B3F7-75CE3D13E338}"/>
                </a:ext>
              </a:extLst>
            </p:cNvPr>
            <p:cNvSpPr/>
            <p:nvPr/>
          </p:nvSpPr>
          <p:spPr>
            <a:xfrm>
              <a:off x="8408288" y="4802439"/>
              <a:ext cx="1562811" cy="1388636"/>
            </a:xfrm>
            <a:custGeom>
              <a:avLst/>
              <a:gdLst>
                <a:gd name="connsiteX0" fmla="*/ 1561807 w 1562811"/>
                <a:gd name="connsiteY0" fmla="*/ 703849 h 1388636"/>
                <a:gd name="connsiteX1" fmla="*/ 1316701 w 1562811"/>
                <a:gd name="connsiteY1" fmla="*/ 130007 h 1388636"/>
                <a:gd name="connsiteX2" fmla="*/ 781598 w 1562811"/>
                <a:gd name="connsiteY2" fmla="*/ 6078 h 1388636"/>
                <a:gd name="connsiteX3" fmla="*/ 1389 w 1562811"/>
                <a:gd name="connsiteY3" fmla="*/ 694868 h 1388636"/>
                <a:gd name="connsiteX4" fmla="*/ 781598 w 1562811"/>
                <a:gd name="connsiteY4" fmla="*/ 1380965 h 1388636"/>
                <a:gd name="connsiteX5" fmla="*/ 1355307 w 1562811"/>
                <a:gd name="connsiteY5" fmla="*/ 1268711 h 1388636"/>
                <a:gd name="connsiteX6" fmla="*/ 1561807 w 1562811"/>
                <a:gd name="connsiteY6" fmla="*/ 703849 h 1388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62811" h="1388636">
                  <a:moveTo>
                    <a:pt x="1561807" y="703849"/>
                  </a:moveTo>
                  <a:cubicBezTo>
                    <a:pt x="1551033" y="453298"/>
                    <a:pt x="1456761" y="244954"/>
                    <a:pt x="1316701" y="130007"/>
                  </a:cubicBezTo>
                  <a:cubicBezTo>
                    <a:pt x="1175743" y="11466"/>
                    <a:pt x="988995" y="-13679"/>
                    <a:pt x="781598" y="6078"/>
                  </a:cubicBezTo>
                  <a:cubicBezTo>
                    <a:pt x="370395" y="45592"/>
                    <a:pt x="26528" y="283570"/>
                    <a:pt x="1389" y="694868"/>
                  </a:cubicBezTo>
                  <a:cubicBezTo>
                    <a:pt x="-24648" y="1106167"/>
                    <a:pt x="318321" y="1336961"/>
                    <a:pt x="781598" y="1380965"/>
                  </a:cubicBezTo>
                  <a:cubicBezTo>
                    <a:pt x="1010543" y="1402518"/>
                    <a:pt x="1215247" y="1382761"/>
                    <a:pt x="1355307" y="1268711"/>
                  </a:cubicBezTo>
                  <a:cubicBezTo>
                    <a:pt x="1496265" y="1159151"/>
                    <a:pt x="1572580" y="954400"/>
                    <a:pt x="1561807" y="703849"/>
                  </a:cubicBezTo>
                  <a:close/>
                </a:path>
              </a:pathLst>
            </a:custGeom>
            <a:solidFill>
              <a:srgbClr val="F08821"/>
            </a:solidFill>
            <a:ln w="8971" cap="flat">
              <a:noFill/>
              <a:prstDash val="solid"/>
              <a:miter/>
            </a:ln>
          </p:spPr>
          <p:txBody>
            <a:bodyPr rtlCol="0" anchor="ctr"/>
            <a:lstStyle/>
            <a:p>
              <a:endParaRPr lang="en-US"/>
            </a:p>
          </p:txBody>
        </p:sp>
        <p:grpSp>
          <p:nvGrpSpPr>
            <p:cNvPr id="27" name="Graphic 26">
              <a:extLst>
                <a:ext uri="{FF2B5EF4-FFF2-40B4-BE49-F238E27FC236}">
                  <a16:creationId xmlns:a16="http://schemas.microsoft.com/office/drawing/2014/main" id="{E4396FFF-0BB2-4D51-AD27-D93B91B08E48}"/>
                </a:ext>
              </a:extLst>
            </p:cNvPr>
            <p:cNvGrpSpPr/>
            <p:nvPr/>
          </p:nvGrpSpPr>
          <p:grpSpPr>
            <a:xfrm>
              <a:off x="8374662" y="4668424"/>
              <a:ext cx="1710354" cy="1623641"/>
              <a:chOff x="8374662" y="4668424"/>
              <a:chExt cx="1710354" cy="1623641"/>
            </a:xfrm>
          </p:grpSpPr>
          <p:grpSp>
            <p:nvGrpSpPr>
              <p:cNvPr id="28" name="Graphic 26">
                <a:extLst>
                  <a:ext uri="{FF2B5EF4-FFF2-40B4-BE49-F238E27FC236}">
                    <a16:creationId xmlns:a16="http://schemas.microsoft.com/office/drawing/2014/main" id="{5D210E17-0A58-BF81-245E-E7B4CAEEF158}"/>
                  </a:ext>
                </a:extLst>
              </p:cNvPr>
              <p:cNvGrpSpPr/>
              <p:nvPr/>
            </p:nvGrpSpPr>
            <p:grpSpPr>
              <a:xfrm>
                <a:off x="9039797" y="5411062"/>
                <a:ext cx="786646" cy="830714"/>
                <a:chOff x="9039797" y="5411062"/>
                <a:chExt cx="786646" cy="830714"/>
              </a:xfrm>
            </p:grpSpPr>
            <p:sp>
              <p:nvSpPr>
                <p:cNvPr id="608" name="Freeform 607">
                  <a:extLst>
                    <a:ext uri="{FF2B5EF4-FFF2-40B4-BE49-F238E27FC236}">
                      <a16:creationId xmlns:a16="http://schemas.microsoft.com/office/drawing/2014/main" id="{04A7AC96-C73D-E77D-8C91-B0829D2C5C61}"/>
                    </a:ext>
                  </a:extLst>
                </p:cNvPr>
                <p:cNvSpPr/>
                <p:nvPr/>
              </p:nvSpPr>
              <p:spPr>
                <a:xfrm>
                  <a:off x="9039797" y="5411062"/>
                  <a:ext cx="488568" cy="523587"/>
                </a:xfrm>
                <a:custGeom>
                  <a:avLst/>
                  <a:gdLst>
                    <a:gd name="connsiteX0" fmla="*/ 8233 w 488568"/>
                    <a:gd name="connsiteY0" fmla="*/ 246994 h 523587"/>
                    <a:gd name="connsiteX1" fmla="*/ 127643 w 488568"/>
                    <a:gd name="connsiteY1" fmla="*/ 320632 h 523587"/>
                    <a:gd name="connsiteX2" fmla="*/ 172535 w 488568"/>
                    <a:gd name="connsiteY2" fmla="*/ 346675 h 523587"/>
                    <a:gd name="connsiteX3" fmla="*/ 281171 w 488568"/>
                    <a:gd name="connsiteY3" fmla="*/ 437376 h 523587"/>
                    <a:gd name="connsiteX4" fmla="*/ 380830 w 488568"/>
                    <a:gd name="connsiteY4" fmla="*/ 523588 h 523587"/>
                    <a:gd name="connsiteX5" fmla="*/ 488569 w 488568"/>
                    <a:gd name="connsiteY5" fmla="*/ 415824 h 523587"/>
                    <a:gd name="connsiteX6" fmla="*/ 406867 w 488568"/>
                    <a:gd name="connsiteY6" fmla="*/ 334103 h 523587"/>
                    <a:gd name="connsiteX7" fmla="*/ 403275 w 488568"/>
                    <a:gd name="connsiteY7" fmla="*/ 255974 h 523587"/>
                    <a:gd name="connsiteX8" fmla="*/ 400582 w 488568"/>
                    <a:gd name="connsiteY8" fmla="*/ 186826 h 523587"/>
                    <a:gd name="connsiteX9" fmla="*/ 387115 w 488568"/>
                    <a:gd name="connsiteY9" fmla="*/ 117677 h 523587"/>
                    <a:gd name="connsiteX10" fmla="*/ 379034 w 488568"/>
                    <a:gd name="connsiteY10" fmla="*/ 75470 h 523587"/>
                    <a:gd name="connsiteX11" fmla="*/ 379034 w 488568"/>
                    <a:gd name="connsiteY11" fmla="*/ 72775 h 523587"/>
                    <a:gd name="connsiteX12" fmla="*/ 345815 w 488568"/>
                    <a:gd name="connsiteY12" fmla="*/ 106003 h 523587"/>
                    <a:gd name="connsiteX13" fmla="*/ 345815 w 488568"/>
                    <a:gd name="connsiteY13" fmla="*/ 202990 h 523587"/>
                    <a:gd name="connsiteX14" fmla="*/ 281171 w 488568"/>
                    <a:gd name="connsiteY14" fmla="*/ 177845 h 523587"/>
                    <a:gd name="connsiteX15" fmla="*/ 151885 w 488568"/>
                    <a:gd name="connsiteY15" fmla="*/ 35 h 523587"/>
                    <a:gd name="connsiteX16" fmla="*/ 134826 w 488568"/>
                    <a:gd name="connsiteY16" fmla="*/ 28772 h 523587"/>
                    <a:gd name="connsiteX17" fmla="*/ 220119 w 488568"/>
                    <a:gd name="connsiteY17" fmla="*/ 183234 h 523587"/>
                    <a:gd name="connsiteX18" fmla="*/ 80059 w 488568"/>
                    <a:gd name="connsiteY18" fmla="*/ 17098 h 523587"/>
                    <a:gd name="connsiteX19" fmla="*/ 55818 w 488568"/>
                    <a:gd name="connsiteY19" fmla="*/ 47631 h 523587"/>
                    <a:gd name="connsiteX20" fmla="*/ 169841 w 488568"/>
                    <a:gd name="connsiteY20" fmla="*/ 217359 h 523587"/>
                    <a:gd name="connsiteX21" fmla="*/ 27985 w 488568"/>
                    <a:gd name="connsiteY21" fmla="*/ 97921 h 523587"/>
                    <a:gd name="connsiteX22" fmla="*/ 27985 w 488568"/>
                    <a:gd name="connsiteY22" fmla="*/ 138332 h 523587"/>
                    <a:gd name="connsiteX23" fmla="*/ 151885 w 488568"/>
                    <a:gd name="connsiteY23" fmla="*/ 276629 h 523587"/>
                    <a:gd name="connsiteX24" fmla="*/ 17211 w 488568"/>
                    <a:gd name="connsiteY24" fmla="*/ 220053 h 523587"/>
                    <a:gd name="connsiteX25" fmla="*/ 9131 w 488568"/>
                    <a:gd name="connsiteY25" fmla="*/ 248790 h 523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88568" h="523587">
                      <a:moveTo>
                        <a:pt x="8233" y="246994"/>
                      </a:moveTo>
                      <a:cubicBezTo>
                        <a:pt x="26189" y="263158"/>
                        <a:pt x="113278" y="310754"/>
                        <a:pt x="127643" y="320632"/>
                      </a:cubicBezTo>
                      <a:cubicBezTo>
                        <a:pt x="142009" y="330511"/>
                        <a:pt x="166250" y="337695"/>
                        <a:pt x="172535" y="346675"/>
                      </a:cubicBezTo>
                      <a:cubicBezTo>
                        <a:pt x="178819" y="355655"/>
                        <a:pt x="246156" y="431090"/>
                        <a:pt x="281171" y="437376"/>
                      </a:cubicBezTo>
                      <a:cubicBezTo>
                        <a:pt x="316186" y="443663"/>
                        <a:pt x="380830" y="523588"/>
                        <a:pt x="380830" y="523588"/>
                      </a:cubicBezTo>
                      <a:lnTo>
                        <a:pt x="488569" y="415824"/>
                      </a:lnTo>
                      <a:cubicBezTo>
                        <a:pt x="488569" y="415824"/>
                        <a:pt x="404173" y="346675"/>
                        <a:pt x="406867" y="334103"/>
                      </a:cubicBezTo>
                      <a:cubicBezTo>
                        <a:pt x="409560" y="321530"/>
                        <a:pt x="397888" y="270342"/>
                        <a:pt x="403275" y="255974"/>
                      </a:cubicBezTo>
                      <a:cubicBezTo>
                        <a:pt x="408662" y="241606"/>
                        <a:pt x="403275" y="194908"/>
                        <a:pt x="400582" y="186826"/>
                      </a:cubicBezTo>
                      <a:cubicBezTo>
                        <a:pt x="399684" y="182335"/>
                        <a:pt x="392501" y="147312"/>
                        <a:pt x="387115" y="117677"/>
                      </a:cubicBezTo>
                      <a:cubicBezTo>
                        <a:pt x="383523" y="98818"/>
                        <a:pt x="379932" y="82654"/>
                        <a:pt x="379034" y="75470"/>
                      </a:cubicBezTo>
                      <a:cubicBezTo>
                        <a:pt x="379034" y="73674"/>
                        <a:pt x="379034" y="72775"/>
                        <a:pt x="379034" y="72775"/>
                      </a:cubicBezTo>
                      <a:cubicBezTo>
                        <a:pt x="379034" y="72775"/>
                        <a:pt x="357486" y="72775"/>
                        <a:pt x="345815" y="106003"/>
                      </a:cubicBezTo>
                      <a:cubicBezTo>
                        <a:pt x="334143" y="138332"/>
                        <a:pt x="360180" y="185029"/>
                        <a:pt x="345815" y="202990"/>
                      </a:cubicBezTo>
                      <a:cubicBezTo>
                        <a:pt x="332347" y="220951"/>
                        <a:pt x="290149" y="202990"/>
                        <a:pt x="281171" y="177845"/>
                      </a:cubicBezTo>
                      <a:cubicBezTo>
                        <a:pt x="272193" y="151802"/>
                        <a:pt x="163556" y="-2659"/>
                        <a:pt x="151885" y="35"/>
                      </a:cubicBezTo>
                      <a:cubicBezTo>
                        <a:pt x="140213" y="2729"/>
                        <a:pt x="125848" y="14403"/>
                        <a:pt x="134826" y="28772"/>
                      </a:cubicBezTo>
                      <a:cubicBezTo>
                        <a:pt x="144702" y="43141"/>
                        <a:pt x="229995" y="176049"/>
                        <a:pt x="220119" y="183234"/>
                      </a:cubicBezTo>
                      <a:cubicBezTo>
                        <a:pt x="209345" y="190418"/>
                        <a:pt x="90833" y="14403"/>
                        <a:pt x="80059" y="17098"/>
                      </a:cubicBezTo>
                      <a:cubicBezTo>
                        <a:pt x="69285" y="19792"/>
                        <a:pt x="48635" y="23384"/>
                        <a:pt x="55818" y="47631"/>
                      </a:cubicBezTo>
                      <a:cubicBezTo>
                        <a:pt x="63000" y="71877"/>
                        <a:pt x="183308" y="208378"/>
                        <a:pt x="169841" y="217359"/>
                      </a:cubicBezTo>
                      <a:cubicBezTo>
                        <a:pt x="156374" y="226339"/>
                        <a:pt x="44146" y="93430"/>
                        <a:pt x="27985" y="97921"/>
                      </a:cubicBezTo>
                      <a:cubicBezTo>
                        <a:pt x="11824" y="103308"/>
                        <a:pt x="4642" y="114085"/>
                        <a:pt x="27985" y="138332"/>
                      </a:cubicBezTo>
                      <a:cubicBezTo>
                        <a:pt x="52226" y="162579"/>
                        <a:pt x="160863" y="265852"/>
                        <a:pt x="151885" y="276629"/>
                      </a:cubicBezTo>
                      <a:cubicBezTo>
                        <a:pt x="142906" y="287405"/>
                        <a:pt x="31576" y="228135"/>
                        <a:pt x="17211" y="220053"/>
                      </a:cubicBezTo>
                      <a:cubicBezTo>
                        <a:pt x="2846" y="211970"/>
                        <a:pt x="-8826" y="231727"/>
                        <a:pt x="9131" y="248790"/>
                      </a:cubicBezTo>
                      <a:close/>
                    </a:path>
                  </a:pathLst>
                </a:custGeom>
                <a:solidFill>
                  <a:srgbClr val="CE9D75"/>
                </a:solidFill>
                <a:ln w="8971" cap="rnd">
                  <a:solidFill>
                    <a:srgbClr val="1D1D1B"/>
                  </a:solidFill>
                  <a:prstDash val="solid"/>
                  <a:round/>
                </a:ln>
              </p:spPr>
              <p:txBody>
                <a:bodyPr rtlCol="0" anchor="ctr"/>
                <a:lstStyle/>
                <a:p>
                  <a:endParaRPr lang="en-US"/>
                </a:p>
              </p:txBody>
            </p:sp>
            <p:sp>
              <p:nvSpPr>
                <p:cNvPr id="609" name="Freeform 608">
                  <a:extLst>
                    <a:ext uri="{FF2B5EF4-FFF2-40B4-BE49-F238E27FC236}">
                      <a16:creationId xmlns:a16="http://schemas.microsoft.com/office/drawing/2014/main" id="{11B86FDA-BA3C-A1E8-7520-E9DABD158053}"/>
                    </a:ext>
                  </a:extLst>
                </p:cNvPr>
                <p:cNvSpPr/>
                <p:nvPr/>
              </p:nvSpPr>
              <p:spPr>
                <a:xfrm>
                  <a:off x="9174593" y="5412893"/>
                  <a:ext cx="35942" cy="38622"/>
                </a:xfrm>
                <a:custGeom>
                  <a:avLst/>
                  <a:gdLst>
                    <a:gd name="connsiteX0" fmla="*/ 18884 w 35942"/>
                    <a:gd name="connsiteY0" fmla="*/ 898 h 38622"/>
                    <a:gd name="connsiteX1" fmla="*/ 30 w 35942"/>
                    <a:gd name="connsiteY1" fmla="*/ 19757 h 38622"/>
                    <a:gd name="connsiteX2" fmla="*/ 18884 w 35942"/>
                    <a:gd name="connsiteY2" fmla="*/ 38615 h 38622"/>
                    <a:gd name="connsiteX3" fmla="*/ 35943 w 35942"/>
                    <a:gd name="connsiteY3" fmla="*/ 21553 h 38622"/>
                    <a:gd name="connsiteX4" fmla="*/ 18884 w 35942"/>
                    <a:gd name="connsiteY4" fmla="*/ 0 h 386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42" h="38622">
                      <a:moveTo>
                        <a:pt x="18884" y="898"/>
                      </a:moveTo>
                      <a:cubicBezTo>
                        <a:pt x="18884" y="898"/>
                        <a:pt x="-868" y="6286"/>
                        <a:pt x="30" y="19757"/>
                      </a:cubicBezTo>
                      <a:cubicBezTo>
                        <a:pt x="30" y="19757"/>
                        <a:pt x="7212" y="33227"/>
                        <a:pt x="18884" y="38615"/>
                      </a:cubicBezTo>
                      <a:cubicBezTo>
                        <a:pt x="18884" y="38615"/>
                        <a:pt x="34147" y="39513"/>
                        <a:pt x="35943" y="21553"/>
                      </a:cubicBezTo>
                      <a:cubicBezTo>
                        <a:pt x="35943" y="21553"/>
                        <a:pt x="25169" y="5388"/>
                        <a:pt x="18884" y="0"/>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10" name="Freeform 609">
                  <a:extLst>
                    <a:ext uri="{FF2B5EF4-FFF2-40B4-BE49-F238E27FC236}">
                      <a16:creationId xmlns:a16="http://schemas.microsoft.com/office/drawing/2014/main" id="{16B62C2F-73AB-DDC7-4E4A-D945A2B356AA}"/>
                    </a:ext>
                  </a:extLst>
                </p:cNvPr>
                <p:cNvSpPr/>
                <p:nvPr/>
              </p:nvSpPr>
              <p:spPr>
                <a:xfrm>
                  <a:off x="9098278" y="5433547"/>
                  <a:ext cx="35942" cy="38622"/>
                </a:xfrm>
                <a:custGeom>
                  <a:avLst/>
                  <a:gdLst>
                    <a:gd name="connsiteX0" fmla="*/ 18884 w 35942"/>
                    <a:gd name="connsiteY0" fmla="*/ 898 h 38622"/>
                    <a:gd name="connsiteX1" fmla="*/ 30 w 35942"/>
                    <a:gd name="connsiteY1" fmla="*/ 19757 h 38622"/>
                    <a:gd name="connsiteX2" fmla="*/ 18884 w 35942"/>
                    <a:gd name="connsiteY2" fmla="*/ 38616 h 38622"/>
                    <a:gd name="connsiteX3" fmla="*/ 35943 w 35942"/>
                    <a:gd name="connsiteY3" fmla="*/ 21553 h 38622"/>
                    <a:gd name="connsiteX4" fmla="*/ 18884 w 35942"/>
                    <a:gd name="connsiteY4" fmla="*/ 0 h 386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42" h="38622">
                      <a:moveTo>
                        <a:pt x="18884" y="898"/>
                      </a:moveTo>
                      <a:cubicBezTo>
                        <a:pt x="18884" y="898"/>
                        <a:pt x="-868" y="6286"/>
                        <a:pt x="30" y="19757"/>
                      </a:cubicBezTo>
                      <a:cubicBezTo>
                        <a:pt x="30" y="19757"/>
                        <a:pt x="7212" y="33227"/>
                        <a:pt x="18884" y="38616"/>
                      </a:cubicBezTo>
                      <a:cubicBezTo>
                        <a:pt x="18884" y="38616"/>
                        <a:pt x="34147" y="39514"/>
                        <a:pt x="35943" y="21553"/>
                      </a:cubicBezTo>
                      <a:cubicBezTo>
                        <a:pt x="35943" y="21553"/>
                        <a:pt x="25169" y="5388"/>
                        <a:pt x="18884" y="0"/>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11" name="Freeform 610">
                  <a:extLst>
                    <a:ext uri="{FF2B5EF4-FFF2-40B4-BE49-F238E27FC236}">
                      <a16:creationId xmlns:a16="http://schemas.microsoft.com/office/drawing/2014/main" id="{4AAE4D95-5BF0-FA30-9C16-28E6D1347CB1}"/>
                    </a:ext>
                  </a:extLst>
                </p:cNvPr>
                <p:cNvSpPr/>
                <p:nvPr/>
              </p:nvSpPr>
              <p:spPr>
                <a:xfrm>
                  <a:off x="9059665" y="5515268"/>
                  <a:ext cx="28766" cy="30533"/>
                </a:xfrm>
                <a:custGeom>
                  <a:avLst/>
                  <a:gdLst>
                    <a:gd name="connsiteX0" fmla="*/ 15299 w 28766"/>
                    <a:gd name="connsiteY0" fmla="*/ 0 h 30533"/>
                    <a:gd name="connsiteX1" fmla="*/ 36 w 28766"/>
                    <a:gd name="connsiteY1" fmla="*/ 15267 h 30533"/>
                    <a:gd name="connsiteX2" fmla="*/ 15299 w 28766"/>
                    <a:gd name="connsiteY2" fmla="*/ 30533 h 30533"/>
                    <a:gd name="connsiteX3" fmla="*/ 28766 w 28766"/>
                    <a:gd name="connsiteY3" fmla="*/ 17063 h 30533"/>
                    <a:gd name="connsiteX4" fmla="*/ 15299 w 28766"/>
                    <a:gd name="connsiteY4" fmla="*/ 898 h 30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6" h="30533">
                      <a:moveTo>
                        <a:pt x="15299" y="0"/>
                      </a:moveTo>
                      <a:cubicBezTo>
                        <a:pt x="15299" y="0"/>
                        <a:pt x="-862" y="3592"/>
                        <a:pt x="36" y="15267"/>
                      </a:cubicBezTo>
                      <a:cubicBezTo>
                        <a:pt x="36" y="15267"/>
                        <a:pt x="5423" y="25145"/>
                        <a:pt x="15299" y="30533"/>
                      </a:cubicBezTo>
                      <a:cubicBezTo>
                        <a:pt x="15299" y="30533"/>
                        <a:pt x="26971" y="30533"/>
                        <a:pt x="28766" y="17063"/>
                      </a:cubicBezTo>
                      <a:cubicBezTo>
                        <a:pt x="28766" y="17063"/>
                        <a:pt x="20686" y="4490"/>
                        <a:pt x="15299" y="898"/>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12" name="Freeform 611">
                  <a:extLst>
                    <a:ext uri="{FF2B5EF4-FFF2-40B4-BE49-F238E27FC236}">
                      <a16:creationId xmlns:a16="http://schemas.microsoft.com/office/drawing/2014/main" id="{4025DEBA-E22D-454B-0C7A-F8A503CDDDD7}"/>
                    </a:ext>
                  </a:extLst>
                </p:cNvPr>
                <p:cNvSpPr/>
                <p:nvPr/>
              </p:nvSpPr>
              <p:spPr>
                <a:xfrm>
                  <a:off x="9043096" y="5632910"/>
                  <a:ext cx="28473" cy="26940"/>
                </a:xfrm>
                <a:custGeom>
                  <a:avLst/>
                  <a:gdLst>
                    <a:gd name="connsiteX0" fmla="*/ 8525 w 28473"/>
                    <a:gd name="connsiteY0" fmla="*/ 0 h 26940"/>
                    <a:gd name="connsiteX1" fmla="*/ 1342 w 28473"/>
                    <a:gd name="connsiteY1" fmla="*/ 19757 h 26940"/>
                    <a:gd name="connsiteX2" fmla="*/ 21094 w 28473"/>
                    <a:gd name="connsiteY2" fmla="*/ 26941 h 26940"/>
                    <a:gd name="connsiteX3" fmla="*/ 27379 w 28473"/>
                    <a:gd name="connsiteY3" fmla="*/ 8980 h 26940"/>
                    <a:gd name="connsiteX4" fmla="*/ 8525 w 28473"/>
                    <a:gd name="connsiteY4" fmla="*/ 0 h 269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73" h="26940">
                      <a:moveTo>
                        <a:pt x="8525" y="0"/>
                      </a:moveTo>
                      <a:cubicBezTo>
                        <a:pt x="8525" y="0"/>
                        <a:pt x="-4045" y="9878"/>
                        <a:pt x="1342" y="19757"/>
                      </a:cubicBezTo>
                      <a:cubicBezTo>
                        <a:pt x="1342" y="19757"/>
                        <a:pt x="10320" y="26941"/>
                        <a:pt x="21094" y="26941"/>
                      </a:cubicBezTo>
                      <a:cubicBezTo>
                        <a:pt x="21094" y="26941"/>
                        <a:pt x="31868" y="22451"/>
                        <a:pt x="27379" y="8980"/>
                      </a:cubicBezTo>
                      <a:cubicBezTo>
                        <a:pt x="27379" y="8980"/>
                        <a:pt x="14809" y="898"/>
                        <a:pt x="8525" y="0"/>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13" name="Freeform 612">
                  <a:extLst>
                    <a:ext uri="{FF2B5EF4-FFF2-40B4-BE49-F238E27FC236}">
                      <a16:creationId xmlns:a16="http://schemas.microsoft.com/office/drawing/2014/main" id="{9980B9DB-11FF-08EE-50C5-C9BAA02DCE44}"/>
                    </a:ext>
                  </a:extLst>
                </p:cNvPr>
                <p:cNvSpPr/>
                <p:nvPr/>
              </p:nvSpPr>
              <p:spPr>
                <a:xfrm>
                  <a:off x="9386509" y="5790964"/>
                  <a:ext cx="439933" cy="450811"/>
                </a:xfrm>
                <a:custGeom>
                  <a:avLst/>
                  <a:gdLst>
                    <a:gd name="connsiteX0" fmla="*/ 439934 w 439933"/>
                    <a:gd name="connsiteY0" fmla="*/ 285574 h 450811"/>
                    <a:gd name="connsiteX1" fmla="*/ 272040 w 439933"/>
                    <a:gd name="connsiteY1" fmla="*/ 117642 h 450811"/>
                    <a:gd name="connsiteX2" fmla="*/ 235230 w 439933"/>
                    <a:gd name="connsiteY2" fmla="*/ 80823 h 450811"/>
                    <a:gd name="connsiteX3" fmla="*/ 201112 w 439933"/>
                    <a:gd name="connsiteY3" fmla="*/ 61066 h 450811"/>
                    <a:gd name="connsiteX4" fmla="*/ 98761 w 439933"/>
                    <a:gd name="connsiteY4" fmla="*/ 0 h 450811"/>
                    <a:gd name="connsiteX5" fmla="*/ 87089 w 439933"/>
                    <a:gd name="connsiteY5" fmla="*/ 898 h 450811"/>
                    <a:gd name="connsiteX6" fmla="*/ 54767 w 439933"/>
                    <a:gd name="connsiteY6" fmla="*/ 21553 h 450811"/>
                    <a:gd name="connsiteX7" fmla="*/ 0 w 439933"/>
                    <a:gd name="connsiteY7" fmla="*/ 107764 h 450811"/>
                    <a:gd name="connsiteX8" fmla="*/ 0 w 439933"/>
                    <a:gd name="connsiteY8" fmla="*/ 127520 h 450811"/>
                    <a:gd name="connsiteX9" fmla="*/ 48482 w 439933"/>
                    <a:gd name="connsiteY9" fmla="*/ 214630 h 450811"/>
                    <a:gd name="connsiteX10" fmla="*/ 60154 w 439933"/>
                    <a:gd name="connsiteY10" fmla="*/ 228100 h 450811"/>
                    <a:gd name="connsiteX11" fmla="*/ 114921 w 439933"/>
                    <a:gd name="connsiteY11" fmla="*/ 290962 h 450811"/>
                    <a:gd name="connsiteX12" fmla="*/ 254982 w 439933"/>
                    <a:gd name="connsiteY12" fmla="*/ 450812 h 450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9933" h="450811">
                      <a:moveTo>
                        <a:pt x="439934" y="285574"/>
                      </a:moveTo>
                      <a:cubicBezTo>
                        <a:pt x="384268" y="229896"/>
                        <a:pt x="327706" y="173320"/>
                        <a:pt x="272040" y="117642"/>
                      </a:cubicBezTo>
                      <a:cubicBezTo>
                        <a:pt x="259471" y="105070"/>
                        <a:pt x="246902" y="92497"/>
                        <a:pt x="235230" y="80823"/>
                      </a:cubicBezTo>
                      <a:cubicBezTo>
                        <a:pt x="223558" y="75435"/>
                        <a:pt x="211886" y="68250"/>
                        <a:pt x="201112" y="61066"/>
                      </a:cubicBezTo>
                      <a:cubicBezTo>
                        <a:pt x="167893" y="37717"/>
                        <a:pt x="132878" y="898"/>
                        <a:pt x="98761" y="0"/>
                      </a:cubicBezTo>
                      <a:cubicBezTo>
                        <a:pt x="95169" y="0"/>
                        <a:pt x="91578" y="0"/>
                        <a:pt x="87089" y="898"/>
                      </a:cubicBezTo>
                      <a:cubicBezTo>
                        <a:pt x="73621" y="3592"/>
                        <a:pt x="63745" y="12572"/>
                        <a:pt x="54767" y="21553"/>
                      </a:cubicBezTo>
                      <a:cubicBezTo>
                        <a:pt x="29628" y="44902"/>
                        <a:pt x="2693" y="71843"/>
                        <a:pt x="0" y="107764"/>
                      </a:cubicBezTo>
                      <a:cubicBezTo>
                        <a:pt x="0" y="114050"/>
                        <a:pt x="0" y="120336"/>
                        <a:pt x="0" y="127520"/>
                      </a:cubicBezTo>
                      <a:cubicBezTo>
                        <a:pt x="4489" y="158951"/>
                        <a:pt x="26037" y="187689"/>
                        <a:pt x="48482" y="214630"/>
                      </a:cubicBezTo>
                      <a:cubicBezTo>
                        <a:pt x="52074" y="219120"/>
                        <a:pt x="55665" y="223610"/>
                        <a:pt x="60154" y="228100"/>
                      </a:cubicBezTo>
                      <a:cubicBezTo>
                        <a:pt x="78110" y="248755"/>
                        <a:pt x="96965" y="270308"/>
                        <a:pt x="114921" y="290962"/>
                      </a:cubicBezTo>
                      <a:cubicBezTo>
                        <a:pt x="161608" y="343946"/>
                        <a:pt x="208295" y="396930"/>
                        <a:pt x="254982" y="450812"/>
                      </a:cubicBezTo>
                    </a:path>
                  </a:pathLst>
                </a:custGeom>
                <a:solidFill>
                  <a:srgbClr val="E18B80"/>
                </a:solidFill>
                <a:ln w="8971" cap="rnd">
                  <a:solidFill>
                    <a:srgbClr val="1D1D1B"/>
                  </a:solidFill>
                  <a:prstDash val="solid"/>
                  <a:round/>
                </a:ln>
              </p:spPr>
              <p:txBody>
                <a:bodyPr rtlCol="0" anchor="ctr"/>
                <a:lstStyle/>
                <a:p>
                  <a:endParaRPr lang="en-US"/>
                </a:p>
              </p:txBody>
            </p:sp>
            <p:sp>
              <p:nvSpPr>
                <p:cNvPr id="614" name="Freeform 613">
                  <a:extLst>
                    <a:ext uri="{FF2B5EF4-FFF2-40B4-BE49-F238E27FC236}">
                      <a16:creationId xmlns:a16="http://schemas.microsoft.com/office/drawing/2014/main" id="{4FC79358-91F7-2D69-155B-CF4A8A247007}"/>
                    </a:ext>
                  </a:extLst>
                </p:cNvPr>
                <p:cNvSpPr/>
                <p:nvPr/>
              </p:nvSpPr>
              <p:spPr>
                <a:xfrm>
                  <a:off x="9621739" y="5871787"/>
                  <a:ext cx="36810" cy="36819"/>
                </a:xfrm>
                <a:custGeom>
                  <a:avLst/>
                  <a:gdLst>
                    <a:gd name="connsiteX0" fmla="*/ 36811 w 36810"/>
                    <a:gd name="connsiteY0" fmla="*/ 36819 h 36819"/>
                    <a:gd name="connsiteX1" fmla="*/ 0 w 36810"/>
                    <a:gd name="connsiteY1" fmla="*/ 0 h 36819"/>
                    <a:gd name="connsiteX2" fmla="*/ 36811 w 36810"/>
                    <a:gd name="connsiteY2" fmla="*/ 36819 h 36819"/>
                  </a:gdLst>
                  <a:ahLst/>
                  <a:cxnLst>
                    <a:cxn ang="0">
                      <a:pos x="connsiteX0" y="connsiteY0"/>
                    </a:cxn>
                    <a:cxn ang="0">
                      <a:pos x="connsiteX1" y="connsiteY1"/>
                    </a:cxn>
                    <a:cxn ang="0">
                      <a:pos x="connsiteX2" y="connsiteY2"/>
                    </a:cxn>
                  </a:cxnLst>
                  <a:rect l="l" t="t" r="r" b="b"/>
                  <a:pathLst>
                    <a:path w="36810" h="36819">
                      <a:moveTo>
                        <a:pt x="36811" y="36819"/>
                      </a:moveTo>
                      <a:cubicBezTo>
                        <a:pt x="24241" y="24247"/>
                        <a:pt x="11672" y="11674"/>
                        <a:pt x="0" y="0"/>
                      </a:cubicBezTo>
                      <a:lnTo>
                        <a:pt x="36811" y="36819"/>
                      </a:lnTo>
                      <a:close/>
                    </a:path>
                  </a:pathLst>
                </a:custGeom>
                <a:solidFill>
                  <a:srgbClr val="ACB0A0"/>
                </a:solidFill>
                <a:ln w="8971" cap="rnd">
                  <a:solidFill>
                    <a:srgbClr val="1D1D1B"/>
                  </a:solidFill>
                  <a:prstDash val="solid"/>
                  <a:round/>
                </a:ln>
              </p:spPr>
              <p:txBody>
                <a:bodyPr rtlCol="0" anchor="ctr"/>
                <a:lstStyle/>
                <a:p>
                  <a:endParaRPr lang="en-US"/>
                </a:p>
              </p:txBody>
            </p:sp>
          </p:grpSp>
          <p:grpSp>
            <p:nvGrpSpPr>
              <p:cNvPr id="31" name="Graphic 26">
                <a:extLst>
                  <a:ext uri="{FF2B5EF4-FFF2-40B4-BE49-F238E27FC236}">
                    <a16:creationId xmlns:a16="http://schemas.microsoft.com/office/drawing/2014/main" id="{EEFE4F9B-9D9B-1801-204F-642B99BAD432}"/>
                  </a:ext>
                </a:extLst>
              </p:cNvPr>
              <p:cNvGrpSpPr/>
              <p:nvPr/>
            </p:nvGrpSpPr>
            <p:grpSpPr>
              <a:xfrm>
                <a:off x="9170099" y="4861501"/>
                <a:ext cx="829623" cy="785930"/>
                <a:chOff x="9170099" y="4861501"/>
                <a:chExt cx="829623" cy="785930"/>
              </a:xfrm>
            </p:grpSpPr>
            <p:sp>
              <p:nvSpPr>
                <p:cNvPr id="600" name="Freeform 599">
                  <a:extLst>
                    <a:ext uri="{FF2B5EF4-FFF2-40B4-BE49-F238E27FC236}">
                      <a16:creationId xmlns:a16="http://schemas.microsoft.com/office/drawing/2014/main" id="{01894D94-212C-934D-7542-512B6DDAAE1B}"/>
                    </a:ext>
                  </a:extLst>
                </p:cNvPr>
                <p:cNvSpPr/>
                <p:nvPr/>
              </p:nvSpPr>
              <p:spPr>
                <a:xfrm>
                  <a:off x="9170099" y="5158750"/>
                  <a:ext cx="523465" cy="488681"/>
                </a:xfrm>
                <a:custGeom>
                  <a:avLst/>
                  <a:gdLst>
                    <a:gd name="connsiteX0" fmla="*/ 246936 w 523465"/>
                    <a:gd name="connsiteY0" fmla="*/ 480447 h 488681"/>
                    <a:gd name="connsiteX1" fmla="*/ 320558 w 523465"/>
                    <a:gd name="connsiteY1" fmla="*/ 361009 h 488681"/>
                    <a:gd name="connsiteX2" fmla="*/ 346595 w 523465"/>
                    <a:gd name="connsiteY2" fmla="*/ 316107 h 488681"/>
                    <a:gd name="connsiteX3" fmla="*/ 437275 w 523465"/>
                    <a:gd name="connsiteY3" fmla="*/ 207445 h 488681"/>
                    <a:gd name="connsiteX4" fmla="*/ 523466 w 523465"/>
                    <a:gd name="connsiteY4" fmla="*/ 107764 h 488681"/>
                    <a:gd name="connsiteX5" fmla="*/ 415727 w 523465"/>
                    <a:gd name="connsiteY5" fmla="*/ 0 h 488681"/>
                    <a:gd name="connsiteX6" fmla="*/ 334025 w 523465"/>
                    <a:gd name="connsiteY6" fmla="*/ 81721 h 488681"/>
                    <a:gd name="connsiteX7" fmla="*/ 255915 w 523465"/>
                    <a:gd name="connsiteY7" fmla="*/ 85313 h 488681"/>
                    <a:gd name="connsiteX8" fmla="*/ 186782 w 523465"/>
                    <a:gd name="connsiteY8" fmla="*/ 88007 h 488681"/>
                    <a:gd name="connsiteX9" fmla="*/ 117650 w 523465"/>
                    <a:gd name="connsiteY9" fmla="*/ 101477 h 488681"/>
                    <a:gd name="connsiteX10" fmla="*/ 75452 w 523465"/>
                    <a:gd name="connsiteY10" fmla="*/ 109560 h 488681"/>
                    <a:gd name="connsiteX11" fmla="*/ 72758 w 523465"/>
                    <a:gd name="connsiteY11" fmla="*/ 109560 h 488681"/>
                    <a:gd name="connsiteX12" fmla="*/ 105978 w 523465"/>
                    <a:gd name="connsiteY12" fmla="*/ 142787 h 488681"/>
                    <a:gd name="connsiteX13" fmla="*/ 202943 w 523465"/>
                    <a:gd name="connsiteY13" fmla="*/ 142787 h 488681"/>
                    <a:gd name="connsiteX14" fmla="*/ 177804 w 523465"/>
                    <a:gd name="connsiteY14" fmla="*/ 207445 h 488681"/>
                    <a:gd name="connsiteX15" fmla="*/ 35 w 523465"/>
                    <a:gd name="connsiteY15" fmla="*/ 336762 h 488681"/>
                    <a:gd name="connsiteX16" fmla="*/ 28765 w 523465"/>
                    <a:gd name="connsiteY16" fmla="*/ 353824 h 488681"/>
                    <a:gd name="connsiteX17" fmla="*/ 183191 w 523465"/>
                    <a:gd name="connsiteY17" fmla="*/ 268511 h 488681"/>
                    <a:gd name="connsiteX18" fmla="*/ 17093 w 523465"/>
                    <a:gd name="connsiteY18" fmla="*/ 408604 h 488681"/>
                    <a:gd name="connsiteX19" fmla="*/ 47619 w 523465"/>
                    <a:gd name="connsiteY19" fmla="*/ 432851 h 488681"/>
                    <a:gd name="connsiteX20" fmla="*/ 217308 w 523465"/>
                    <a:gd name="connsiteY20" fmla="*/ 318801 h 488681"/>
                    <a:gd name="connsiteX21" fmla="*/ 97898 w 523465"/>
                    <a:gd name="connsiteY21" fmla="*/ 460690 h 488681"/>
                    <a:gd name="connsiteX22" fmla="*/ 138300 w 523465"/>
                    <a:gd name="connsiteY22" fmla="*/ 460690 h 488681"/>
                    <a:gd name="connsiteX23" fmla="*/ 276564 w 523465"/>
                    <a:gd name="connsiteY23" fmla="*/ 336762 h 488681"/>
                    <a:gd name="connsiteX24" fmla="*/ 220002 w 523465"/>
                    <a:gd name="connsiteY24" fmla="*/ 471467 h 488681"/>
                    <a:gd name="connsiteX25" fmla="*/ 248732 w 523465"/>
                    <a:gd name="connsiteY25" fmla="*/ 479549 h 488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23465" h="488681">
                      <a:moveTo>
                        <a:pt x="246936" y="480447"/>
                      </a:moveTo>
                      <a:cubicBezTo>
                        <a:pt x="263097" y="462486"/>
                        <a:pt x="310682" y="375377"/>
                        <a:pt x="320558" y="361009"/>
                      </a:cubicBezTo>
                      <a:cubicBezTo>
                        <a:pt x="330434" y="346640"/>
                        <a:pt x="337617" y="322393"/>
                        <a:pt x="346595" y="316107"/>
                      </a:cubicBezTo>
                      <a:cubicBezTo>
                        <a:pt x="355573" y="309821"/>
                        <a:pt x="430990" y="242469"/>
                        <a:pt x="437275" y="207445"/>
                      </a:cubicBezTo>
                      <a:cubicBezTo>
                        <a:pt x="443560" y="172422"/>
                        <a:pt x="523466" y="107764"/>
                        <a:pt x="523466" y="107764"/>
                      </a:cubicBezTo>
                      <a:lnTo>
                        <a:pt x="415727" y="0"/>
                      </a:lnTo>
                      <a:cubicBezTo>
                        <a:pt x="415727" y="0"/>
                        <a:pt x="346595" y="84415"/>
                        <a:pt x="334025" y="81721"/>
                      </a:cubicBezTo>
                      <a:cubicBezTo>
                        <a:pt x="321456" y="79027"/>
                        <a:pt x="270280" y="90701"/>
                        <a:pt x="255915" y="85313"/>
                      </a:cubicBezTo>
                      <a:cubicBezTo>
                        <a:pt x="241549" y="79925"/>
                        <a:pt x="194862" y="85313"/>
                        <a:pt x="186782" y="88007"/>
                      </a:cubicBezTo>
                      <a:cubicBezTo>
                        <a:pt x="182293" y="88905"/>
                        <a:pt x="147278" y="96089"/>
                        <a:pt x="117650" y="101477"/>
                      </a:cubicBezTo>
                      <a:cubicBezTo>
                        <a:pt x="98795" y="105070"/>
                        <a:pt x="82635" y="108662"/>
                        <a:pt x="75452" y="109560"/>
                      </a:cubicBezTo>
                      <a:cubicBezTo>
                        <a:pt x="73656" y="109560"/>
                        <a:pt x="72758" y="109560"/>
                        <a:pt x="72758" y="109560"/>
                      </a:cubicBezTo>
                      <a:cubicBezTo>
                        <a:pt x="72758" y="109560"/>
                        <a:pt x="72758" y="131112"/>
                        <a:pt x="105978" y="142787"/>
                      </a:cubicBezTo>
                      <a:cubicBezTo>
                        <a:pt x="138300" y="154461"/>
                        <a:pt x="184987" y="128418"/>
                        <a:pt x="202943" y="142787"/>
                      </a:cubicBezTo>
                      <a:cubicBezTo>
                        <a:pt x="220899" y="156257"/>
                        <a:pt x="202943" y="198465"/>
                        <a:pt x="177804" y="207445"/>
                      </a:cubicBezTo>
                      <a:cubicBezTo>
                        <a:pt x="151767" y="216425"/>
                        <a:pt x="-2659" y="325087"/>
                        <a:pt x="35" y="336762"/>
                      </a:cubicBezTo>
                      <a:cubicBezTo>
                        <a:pt x="2728" y="348436"/>
                        <a:pt x="14400" y="362805"/>
                        <a:pt x="28765" y="353824"/>
                      </a:cubicBezTo>
                      <a:cubicBezTo>
                        <a:pt x="43130" y="343946"/>
                        <a:pt x="176008" y="258633"/>
                        <a:pt x="183191" y="268511"/>
                      </a:cubicBezTo>
                      <a:cubicBezTo>
                        <a:pt x="190373" y="279288"/>
                        <a:pt x="14400" y="397828"/>
                        <a:pt x="17093" y="408604"/>
                      </a:cubicBezTo>
                      <a:cubicBezTo>
                        <a:pt x="19787" y="419381"/>
                        <a:pt x="23378" y="440036"/>
                        <a:pt x="47619" y="432851"/>
                      </a:cubicBezTo>
                      <a:cubicBezTo>
                        <a:pt x="71861" y="425667"/>
                        <a:pt x="208330" y="305331"/>
                        <a:pt x="217308" y="318801"/>
                      </a:cubicBezTo>
                      <a:cubicBezTo>
                        <a:pt x="226286" y="332272"/>
                        <a:pt x="93408" y="444526"/>
                        <a:pt x="97898" y="460690"/>
                      </a:cubicBezTo>
                      <a:cubicBezTo>
                        <a:pt x="103285" y="476855"/>
                        <a:pt x="114058" y="484039"/>
                        <a:pt x="138300" y="460690"/>
                      </a:cubicBezTo>
                      <a:cubicBezTo>
                        <a:pt x="162541" y="436443"/>
                        <a:pt x="265791" y="327782"/>
                        <a:pt x="276564" y="336762"/>
                      </a:cubicBezTo>
                      <a:cubicBezTo>
                        <a:pt x="287338" y="345742"/>
                        <a:pt x="228082" y="457098"/>
                        <a:pt x="220002" y="471467"/>
                      </a:cubicBezTo>
                      <a:cubicBezTo>
                        <a:pt x="211921" y="485835"/>
                        <a:pt x="231673" y="497510"/>
                        <a:pt x="248732" y="479549"/>
                      </a:cubicBezTo>
                      <a:close/>
                    </a:path>
                  </a:pathLst>
                </a:custGeom>
                <a:solidFill>
                  <a:srgbClr val="EED0B4"/>
                </a:solidFill>
                <a:ln w="8971" cap="rnd">
                  <a:solidFill>
                    <a:srgbClr val="1D1D1B"/>
                  </a:solidFill>
                  <a:prstDash val="solid"/>
                  <a:round/>
                </a:ln>
              </p:spPr>
              <p:txBody>
                <a:bodyPr rtlCol="0" anchor="ctr"/>
                <a:lstStyle/>
                <a:p>
                  <a:endParaRPr lang="en-US"/>
                </a:p>
              </p:txBody>
            </p:sp>
            <p:sp>
              <p:nvSpPr>
                <p:cNvPr id="601" name="Freeform 600">
                  <a:extLst>
                    <a:ext uri="{FF2B5EF4-FFF2-40B4-BE49-F238E27FC236}">
                      <a16:creationId xmlns:a16="http://schemas.microsoft.com/office/drawing/2014/main" id="{5CC2A813-77FF-1B49-0155-420587B62C41}"/>
                    </a:ext>
                  </a:extLst>
                </p:cNvPr>
                <p:cNvSpPr/>
                <p:nvPr/>
              </p:nvSpPr>
              <p:spPr>
                <a:xfrm>
                  <a:off x="9171031" y="5477551"/>
                  <a:ext cx="38613" cy="35950"/>
                </a:xfrm>
                <a:custGeom>
                  <a:avLst/>
                  <a:gdLst>
                    <a:gd name="connsiteX0" fmla="*/ 898 w 38613"/>
                    <a:gd name="connsiteY0" fmla="*/ 17063 h 35950"/>
                    <a:gd name="connsiteX1" fmla="*/ 19752 w 38613"/>
                    <a:gd name="connsiteY1" fmla="*/ 35921 h 35950"/>
                    <a:gd name="connsiteX2" fmla="*/ 38606 w 38613"/>
                    <a:gd name="connsiteY2" fmla="*/ 17063 h 35950"/>
                    <a:gd name="connsiteX3" fmla="*/ 21548 w 38613"/>
                    <a:gd name="connsiteY3" fmla="*/ 0 h 35950"/>
                    <a:gd name="connsiteX4" fmla="*/ 0 w 38613"/>
                    <a:gd name="connsiteY4" fmla="*/ 17063 h 35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13" h="35950">
                      <a:moveTo>
                        <a:pt x="898" y="17063"/>
                      </a:moveTo>
                      <a:cubicBezTo>
                        <a:pt x="898" y="17063"/>
                        <a:pt x="6285" y="36819"/>
                        <a:pt x="19752" y="35921"/>
                      </a:cubicBezTo>
                      <a:cubicBezTo>
                        <a:pt x="19752" y="35921"/>
                        <a:pt x="33219" y="28737"/>
                        <a:pt x="38606" y="17063"/>
                      </a:cubicBezTo>
                      <a:cubicBezTo>
                        <a:pt x="38606" y="17063"/>
                        <a:pt x="39504" y="1796"/>
                        <a:pt x="21548" y="0"/>
                      </a:cubicBezTo>
                      <a:cubicBezTo>
                        <a:pt x="21548" y="0"/>
                        <a:pt x="5387" y="10776"/>
                        <a:pt x="0" y="17063"/>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02" name="Freeform 601">
                  <a:extLst>
                    <a:ext uri="{FF2B5EF4-FFF2-40B4-BE49-F238E27FC236}">
                      <a16:creationId xmlns:a16="http://schemas.microsoft.com/office/drawing/2014/main" id="{FE59EEEF-E59D-C674-2C2D-6BA8746861C6}"/>
                    </a:ext>
                  </a:extLst>
                </p:cNvPr>
                <p:cNvSpPr/>
                <p:nvPr/>
              </p:nvSpPr>
              <p:spPr>
                <a:xfrm>
                  <a:off x="9192579" y="5553884"/>
                  <a:ext cx="38613" cy="35950"/>
                </a:xfrm>
                <a:custGeom>
                  <a:avLst/>
                  <a:gdLst>
                    <a:gd name="connsiteX0" fmla="*/ 898 w 38613"/>
                    <a:gd name="connsiteY0" fmla="*/ 17063 h 35950"/>
                    <a:gd name="connsiteX1" fmla="*/ 19752 w 38613"/>
                    <a:gd name="connsiteY1" fmla="*/ 35921 h 35950"/>
                    <a:gd name="connsiteX2" fmla="*/ 38606 w 38613"/>
                    <a:gd name="connsiteY2" fmla="*/ 17063 h 35950"/>
                    <a:gd name="connsiteX3" fmla="*/ 21548 w 38613"/>
                    <a:gd name="connsiteY3" fmla="*/ 0 h 35950"/>
                    <a:gd name="connsiteX4" fmla="*/ 0 w 38613"/>
                    <a:gd name="connsiteY4" fmla="*/ 17063 h 35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13" h="35950">
                      <a:moveTo>
                        <a:pt x="898" y="17063"/>
                      </a:moveTo>
                      <a:cubicBezTo>
                        <a:pt x="898" y="17063"/>
                        <a:pt x="6285" y="36819"/>
                        <a:pt x="19752" y="35921"/>
                      </a:cubicBezTo>
                      <a:cubicBezTo>
                        <a:pt x="19752" y="35921"/>
                        <a:pt x="33219" y="28737"/>
                        <a:pt x="38606" y="17063"/>
                      </a:cubicBezTo>
                      <a:cubicBezTo>
                        <a:pt x="38606" y="17063"/>
                        <a:pt x="39504" y="1796"/>
                        <a:pt x="21548" y="0"/>
                      </a:cubicBezTo>
                      <a:cubicBezTo>
                        <a:pt x="21548" y="0"/>
                        <a:pt x="5387" y="10776"/>
                        <a:pt x="0" y="17063"/>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03" name="Freeform 602">
                  <a:extLst>
                    <a:ext uri="{FF2B5EF4-FFF2-40B4-BE49-F238E27FC236}">
                      <a16:creationId xmlns:a16="http://schemas.microsoft.com/office/drawing/2014/main" id="{500AB367-886C-87EB-1430-D9FC01872CE0}"/>
                    </a:ext>
                  </a:extLst>
                </p:cNvPr>
                <p:cNvSpPr/>
                <p:nvPr/>
              </p:nvSpPr>
              <p:spPr>
                <a:xfrm>
                  <a:off x="9274281" y="5599683"/>
                  <a:ext cx="30526" cy="28773"/>
                </a:xfrm>
                <a:custGeom>
                  <a:avLst/>
                  <a:gdLst>
                    <a:gd name="connsiteX0" fmla="*/ 0 w 30526"/>
                    <a:gd name="connsiteY0" fmla="*/ 13470 h 28773"/>
                    <a:gd name="connsiteX1" fmla="*/ 15263 w 30526"/>
                    <a:gd name="connsiteY1" fmla="*/ 28737 h 28773"/>
                    <a:gd name="connsiteX2" fmla="*/ 30526 w 30526"/>
                    <a:gd name="connsiteY2" fmla="*/ 13470 h 28773"/>
                    <a:gd name="connsiteX3" fmla="*/ 17059 w 30526"/>
                    <a:gd name="connsiteY3" fmla="*/ 0 h 28773"/>
                    <a:gd name="connsiteX4" fmla="*/ 898 w 30526"/>
                    <a:gd name="connsiteY4" fmla="*/ 13470 h 287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26" h="28773">
                      <a:moveTo>
                        <a:pt x="0" y="13470"/>
                      </a:moveTo>
                      <a:cubicBezTo>
                        <a:pt x="0" y="13470"/>
                        <a:pt x="3591" y="29635"/>
                        <a:pt x="15263" y="28737"/>
                      </a:cubicBezTo>
                      <a:cubicBezTo>
                        <a:pt x="15263" y="28737"/>
                        <a:pt x="25139" y="23349"/>
                        <a:pt x="30526" y="13470"/>
                      </a:cubicBezTo>
                      <a:cubicBezTo>
                        <a:pt x="30526" y="13470"/>
                        <a:pt x="30526" y="1796"/>
                        <a:pt x="17059" y="0"/>
                      </a:cubicBezTo>
                      <a:cubicBezTo>
                        <a:pt x="17059" y="0"/>
                        <a:pt x="4489" y="8083"/>
                        <a:pt x="898" y="13470"/>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04" name="Freeform 603">
                  <a:extLst>
                    <a:ext uri="{FF2B5EF4-FFF2-40B4-BE49-F238E27FC236}">
                      <a16:creationId xmlns:a16="http://schemas.microsoft.com/office/drawing/2014/main" id="{45EF7CD0-301B-AF02-F0E7-5C62A0DF9F61}"/>
                    </a:ext>
                  </a:extLst>
                </p:cNvPr>
                <p:cNvSpPr/>
                <p:nvPr/>
              </p:nvSpPr>
              <p:spPr>
                <a:xfrm>
                  <a:off x="9390100" y="5615651"/>
                  <a:ext cx="27832" cy="28479"/>
                </a:xfrm>
                <a:custGeom>
                  <a:avLst/>
                  <a:gdLst>
                    <a:gd name="connsiteX0" fmla="*/ 898 w 27832"/>
                    <a:gd name="connsiteY0" fmla="*/ 19953 h 28479"/>
                    <a:gd name="connsiteX1" fmla="*/ 20650 w 27832"/>
                    <a:gd name="connsiteY1" fmla="*/ 27137 h 28479"/>
                    <a:gd name="connsiteX2" fmla="*/ 27833 w 27832"/>
                    <a:gd name="connsiteY2" fmla="*/ 7381 h 28479"/>
                    <a:gd name="connsiteX3" fmla="*/ 9876 w 27832"/>
                    <a:gd name="connsiteY3" fmla="*/ 1095 h 28479"/>
                    <a:gd name="connsiteX4" fmla="*/ 0 w 27832"/>
                    <a:gd name="connsiteY4" fmla="*/ 19953 h 284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32" h="28479">
                      <a:moveTo>
                        <a:pt x="898" y="19953"/>
                      </a:moveTo>
                      <a:cubicBezTo>
                        <a:pt x="898" y="19953"/>
                        <a:pt x="10774" y="32526"/>
                        <a:pt x="20650" y="27137"/>
                      </a:cubicBezTo>
                      <a:cubicBezTo>
                        <a:pt x="20650" y="27137"/>
                        <a:pt x="27833" y="18157"/>
                        <a:pt x="27833" y="7381"/>
                      </a:cubicBezTo>
                      <a:cubicBezTo>
                        <a:pt x="27833" y="7381"/>
                        <a:pt x="23343" y="-3396"/>
                        <a:pt x="9876" y="1095"/>
                      </a:cubicBezTo>
                      <a:cubicBezTo>
                        <a:pt x="9876" y="1095"/>
                        <a:pt x="1795" y="13667"/>
                        <a:pt x="0" y="19953"/>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05" name="Freeform 604">
                  <a:extLst>
                    <a:ext uri="{FF2B5EF4-FFF2-40B4-BE49-F238E27FC236}">
                      <a16:creationId xmlns:a16="http://schemas.microsoft.com/office/drawing/2014/main" id="{A0A09783-4303-3292-E194-B330FACBAB66}"/>
                    </a:ext>
                  </a:extLst>
                </p:cNvPr>
                <p:cNvSpPr/>
                <p:nvPr/>
              </p:nvSpPr>
              <p:spPr>
                <a:xfrm>
                  <a:off x="9244653" y="5262921"/>
                  <a:ext cx="43555" cy="22725"/>
                </a:xfrm>
                <a:custGeom>
                  <a:avLst/>
                  <a:gdLst>
                    <a:gd name="connsiteX0" fmla="*/ 38606 w 43555"/>
                    <a:gd name="connsiteY0" fmla="*/ 18859 h 22725"/>
                    <a:gd name="connsiteX1" fmla="*/ 42198 w 43555"/>
                    <a:gd name="connsiteY1" fmla="*/ 0 h 22725"/>
                    <a:gd name="connsiteX2" fmla="*/ 0 w 43555"/>
                    <a:gd name="connsiteY2" fmla="*/ 8083 h 22725"/>
                    <a:gd name="connsiteX3" fmla="*/ 6285 w 43555"/>
                    <a:gd name="connsiteY3" fmla="*/ 21553 h 22725"/>
                    <a:gd name="connsiteX4" fmla="*/ 37709 w 43555"/>
                    <a:gd name="connsiteY4" fmla="*/ 19757 h 22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55" h="22725">
                      <a:moveTo>
                        <a:pt x="38606" y="18859"/>
                      </a:moveTo>
                      <a:cubicBezTo>
                        <a:pt x="38606" y="18859"/>
                        <a:pt x="46687" y="10776"/>
                        <a:pt x="42198" y="0"/>
                      </a:cubicBezTo>
                      <a:cubicBezTo>
                        <a:pt x="23343" y="3592"/>
                        <a:pt x="7183" y="7184"/>
                        <a:pt x="0" y="8083"/>
                      </a:cubicBezTo>
                      <a:cubicBezTo>
                        <a:pt x="0" y="12573"/>
                        <a:pt x="1796" y="17961"/>
                        <a:pt x="6285" y="21553"/>
                      </a:cubicBezTo>
                      <a:cubicBezTo>
                        <a:pt x="6285" y="21553"/>
                        <a:pt x="23343" y="25145"/>
                        <a:pt x="37709" y="19757"/>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06" name="Freeform 605">
                  <a:extLst>
                    <a:ext uri="{FF2B5EF4-FFF2-40B4-BE49-F238E27FC236}">
                      <a16:creationId xmlns:a16="http://schemas.microsoft.com/office/drawing/2014/main" id="{3C893564-C474-BF79-3BD5-038556D6E117}"/>
                    </a:ext>
                  </a:extLst>
                </p:cNvPr>
                <p:cNvSpPr/>
                <p:nvPr/>
              </p:nvSpPr>
              <p:spPr>
                <a:xfrm>
                  <a:off x="9549015" y="4861501"/>
                  <a:ext cx="450707" cy="440035"/>
                </a:xfrm>
                <a:custGeom>
                  <a:avLst/>
                  <a:gdLst>
                    <a:gd name="connsiteX0" fmla="*/ 285508 w 450707"/>
                    <a:gd name="connsiteY0" fmla="*/ 0 h 440035"/>
                    <a:gd name="connsiteX1" fmla="*/ 117615 w 450707"/>
                    <a:gd name="connsiteY1" fmla="*/ 167932 h 440035"/>
                    <a:gd name="connsiteX2" fmla="*/ 80804 w 450707"/>
                    <a:gd name="connsiteY2" fmla="*/ 204751 h 440035"/>
                    <a:gd name="connsiteX3" fmla="*/ 61052 w 450707"/>
                    <a:gd name="connsiteY3" fmla="*/ 238877 h 440035"/>
                    <a:gd name="connsiteX4" fmla="*/ 0 w 450707"/>
                    <a:gd name="connsiteY4" fmla="*/ 341252 h 440035"/>
                    <a:gd name="connsiteX5" fmla="*/ 898 w 450707"/>
                    <a:gd name="connsiteY5" fmla="*/ 352926 h 440035"/>
                    <a:gd name="connsiteX6" fmla="*/ 21548 w 450707"/>
                    <a:gd name="connsiteY6" fmla="*/ 385256 h 440035"/>
                    <a:gd name="connsiteX7" fmla="*/ 107739 w 450707"/>
                    <a:gd name="connsiteY7" fmla="*/ 440036 h 440035"/>
                    <a:gd name="connsiteX8" fmla="*/ 127491 w 450707"/>
                    <a:gd name="connsiteY8" fmla="*/ 440036 h 440035"/>
                    <a:gd name="connsiteX9" fmla="*/ 214580 w 450707"/>
                    <a:gd name="connsiteY9" fmla="*/ 391542 h 440035"/>
                    <a:gd name="connsiteX10" fmla="*/ 228047 w 450707"/>
                    <a:gd name="connsiteY10" fmla="*/ 379867 h 440035"/>
                    <a:gd name="connsiteX11" fmla="*/ 290895 w 450707"/>
                    <a:gd name="connsiteY11" fmla="*/ 325087 h 440035"/>
                    <a:gd name="connsiteX12" fmla="*/ 450708 w 450707"/>
                    <a:gd name="connsiteY12" fmla="*/ 184995 h 440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0707" h="440035">
                      <a:moveTo>
                        <a:pt x="285508" y="0"/>
                      </a:moveTo>
                      <a:cubicBezTo>
                        <a:pt x="229843" y="55678"/>
                        <a:pt x="173280" y="112254"/>
                        <a:pt x="117615" y="167932"/>
                      </a:cubicBezTo>
                      <a:cubicBezTo>
                        <a:pt x="105045" y="180504"/>
                        <a:pt x="92476" y="193077"/>
                        <a:pt x="80804" y="204751"/>
                      </a:cubicBezTo>
                      <a:cubicBezTo>
                        <a:pt x="75417" y="216426"/>
                        <a:pt x="68235" y="228100"/>
                        <a:pt x="61052" y="238877"/>
                      </a:cubicBezTo>
                      <a:cubicBezTo>
                        <a:pt x="37709" y="272104"/>
                        <a:pt x="898" y="307127"/>
                        <a:pt x="0" y="341252"/>
                      </a:cubicBezTo>
                      <a:cubicBezTo>
                        <a:pt x="0" y="344844"/>
                        <a:pt x="0" y="349334"/>
                        <a:pt x="898" y="352926"/>
                      </a:cubicBezTo>
                      <a:cubicBezTo>
                        <a:pt x="3592" y="366397"/>
                        <a:pt x="12570" y="376275"/>
                        <a:pt x="21548" y="385256"/>
                      </a:cubicBezTo>
                      <a:cubicBezTo>
                        <a:pt x="44891" y="410400"/>
                        <a:pt x="71826" y="437341"/>
                        <a:pt x="107739" y="440036"/>
                      </a:cubicBezTo>
                      <a:cubicBezTo>
                        <a:pt x="114024" y="440036"/>
                        <a:pt x="120309" y="440036"/>
                        <a:pt x="127491" y="440036"/>
                      </a:cubicBezTo>
                      <a:cubicBezTo>
                        <a:pt x="158915" y="435545"/>
                        <a:pt x="187645" y="413993"/>
                        <a:pt x="214580" y="391542"/>
                      </a:cubicBezTo>
                      <a:cubicBezTo>
                        <a:pt x="219069" y="387950"/>
                        <a:pt x="223558" y="384358"/>
                        <a:pt x="228047" y="379867"/>
                      </a:cubicBezTo>
                      <a:cubicBezTo>
                        <a:pt x="248697" y="361907"/>
                        <a:pt x="270245" y="343048"/>
                        <a:pt x="290895" y="325087"/>
                      </a:cubicBezTo>
                      <a:cubicBezTo>
                        <a:pt x="343867" y="278390"/>
                        <a:pt x="396838" y="231692"/>
                        <a:pt x="450708" y="184995"/>
                      </a:cubicBezTo>
                    </a:path>
                  </a:pathLst>
                </a:custGeom>
                <a:solidFill>
                  <a:srgbClr val="E75025"/>
                </a:solidFill>
                <a:ln w="8971" cap="rnd">
                  <a:solidFill>
                    <a:srgbClr val="1D1D1B"/>
                  </a:solidFill>
                  <a:prstDash val="solid"/>
                  <a:round/>
                </a:ln>
              </p:spPr>
              <p:txBody>
                <a:bodyPr rtlCol="0" anchor="ctr"/>
                <a:lstStyle/>
                <a:p>
                  <a:endParaRPr lang="en-US"/>
                </a:p>
              </p:txBody>
            </p:sp>
            <p:sp>
              <p:nvSpPr>
                <p:cNvPr id="607" name="Freeform 606">
                  <a:extLst>
                    <a:ext uri="{FF2B5EF4-FFF2-40B4-BE49-F238E27FC236}">
                      <a16:creationId xmlns:a16="http://schemas.microsoft.com/office/drawing/2014/main" id="{E5DCD6FE-D5AC-6C9C-2491-1078CEF1DE6F}"/>
                    </a:ext>
                  </a:extLst>
                </p:cNvPr>
                <p:cNvSpPr/>
                <p:nvPr/>
              </p:nvSpPr>
              <p:spPr>
                <a:xfrm>
                  <a:off x="9630717" y="5029433"/>
                  <a:ext cx="36810" cy="36819"/>
                </a:xfrm>
                <a:custGeom>
                  <a:avLst/>
                  <a:gdLst>
                    <a:gd name="connsiteX0" fmla="*/ 36811 w 36810"/>
                    <a:gd name="connsiteY0" fmla="*/ 0 h 36819"/>
                    <a:gd name="connsiteX1" fmla="*/ 0 w 36810"/>
                    <a:gd name="connsiteY1" fmla="*/ 36819 h 36819"/>
                    <a:gd name="connsiteX2" fmla="*/ 36811 w 36810"/>
                    <a:gd name="connsiteY2" fmla="*/ 0 h 36819"/>
                  </a:gdLst>
                  <a:ahLst/>
                  <a:cxnLst>
                    <a:cxn ang="0">
                      <a:pos x="connsiteX0" y="connsiteY0"/>
                    </a:cxn>
                    <a:cxn ang="0">
                      <a:pos x="connsiteX1" y="connsiteY1"/>
                    </a:cxn>
                    <a:cxn ang="0">
                      <a:pos x="connsiteX2" y="connsiteY2"/>
                    </a:cxn>
                  </a:cxnLst>
                  <a:rect l="l" t="t" r="r" b="b"/>
                  <a:pathLst>
                    <a:path w="36810" h="36819">
                      <a:moveTo>
                        <a:pt x="36811" y="0"/>
                      </a:moveTo>
                      <a:cubicBezTo>
                        <a:pt x="24241" y="12573"/>
                        <a:pt x="11672" y="25145"/>
                        <a:pt x="0" y="36819"/>
                      </a:cubicBezTo>
                      <a:lnTo>
                        <a:pt x="36811" y="0"/>
                      </a:lnTo>
                      <a:close/>
                    </a:path>
                  </a:pathLst>
                </a:custGeom>
                <a:solidFill>
                  <a:srgbClr val="ACB0A0"/>
                </a:solidFill>
                <a:ln w="8971" cap="rnd">
                  <a:solidFill>
                    <a:srgbClr val="1D1D1B"/>
                  </a:solidFill>
                  <a:prstDash val="solid"/>
                  <a:round/>
                </a:ln>
              </p:spPr>
              <p:txBody>
                <a:bodyPr rtlCol="0" anchor="ctr"/>
                <a:lstStyle/>
                <a:p>
                  <a:endParaRPr lang="en-US"/>
                </a:p>
              </p:txBody>
            </p:sp>
          </p:grpSp>
          <p:grpSp>
            <p:nvGrpSpPr>
              <p:cNvPr id="33" name="Graphic 26">
                <a:extLst>
                  <a:ext uri="{FF2B5EF4-FFF2-40B4-BE49-F238E27FC236}">
                    <a16:creationId xmlns:a16="http://schemas.microsoft.com/office/drawing/2014/main" id="{D4D13ACB-1012-9F8D-98A7-ADFD254D3E7B}"/>
                  </a:ext>
                </a:extLst>
              </p:cNvPr>
              <p:cNvGrpSpPr/>
              <p:nvPr/>
            </p:nvGrpSpPr>
            <p:grpSpPr>
              <a:xfrm>
                <a:off x="8514722" y="5426211"/>
                <a:ext cx="830521" cy="786828"/>
                <a:chOff x="8514722" y="5426211"/>
                <a:chExt cx="830521" cy="786828"/>
              </a:xfrm>
            </p:grpSpPr>
            <p:sp>
              <p:nvSpPr>
                <p:cNvPr id="592" name="Freeform 591">
                  <a:extLst>
                    <a:ext uri="{FF2B5EF4-FFF2-40B4-BE49-F238E27FC236}">
                      <a16:creationId xmlns:a16="http://schemas.microsoft.com/office/drawing/2014/main" id="{388647F5-5DCC-8508-14C6-656617ECDCC5}"/>
                    </a:ext>
                  </a:extLst>
                </p:cNvPr>
                <p:cNvSpPr/>
                <p:nvPr/>
              </p:nvSpPr>
              <p:spPr>
                <a:xfrm>
                  <a:off x="8821778" y="5426211"/>
                  <a:ext cx="523466" cy="488681"/>
                </a:xfrm>
                <a:custGeom>
                  <a:avLst/>
                  <a:gdLst>
                    <a:gd name="connsiteX0" fmla="*/ 276530 w 523466"/>
                    <a:gd name="connsiteY0" fmla="*/ 8235 h 488681"/>
                    <a:gd name="connsiteX1" fmla="*/ 202908 w 523466"/>
                    <a:gd name="connsiteY1" fmla="*/ 127673 h 488681"/>
                    <a:gd name="connsiteX2" fmla="*/ 176871 w 523466"/>
                    <a:gd name="connsiteY2" fmla="*/ 172575 h 488681"/>
                    <a:gd name="connsiteX3" fmla="*/ 86191 w 523466"/>
                    <a:gd name="connsiteY3" fmla="*/ 281236 h 488681"/>
                    <a:gd name="connsiteX4" fmla="*/ 0 w 523466"/>
                    <a:gd name="connsiteY4" fmla="*/ 380918 h 488681"/>
                    <a:gd name="connsiteX5" fmla="*/ 107739 w 523466"/>
                    <a:gd name="connsiteY5" fmla="*/ 488682 h 488681"/>
                    <a:gd name="connsiteX6" fmla="*/ 189441 w 523466"/>
                    <a:gd name="connsiteY6" fmla="*/ 406961 h 488681"/>
                    <a:gd name="connsiteX7" fmla="*/ 267551 w 523466"/>
                    <a:gd name="connsiteY7" fmla="*/ 403369 h 488681"/>
                    <a:gd name="connsiteX8" fmla="*/ 336684 w 523466"/>
                    <a:gd name="connsiteY8" fmla="*/ 400675 h 488681"/>
                    <a:gd name="connsiteX9" fmla="*/ 405816 w 523466"/>
                    <a:gd name="connsiteY9" fmla="*/ 387204 h 488681"/>
                    <a:gd name="connsiteX10" fmla="*/ 448014 w 523466"/>
                    <a:gd name="connsiteY10" fmla="*/ 379122 h 488681"/>
                    <a:gd name="connsiteX11" fmla="*/ 450707 w 523466"/>
                    <a:gd name="connsiteY11" fmla="*/ 379122 h 488681"/>
                    <a:gd name="connsiteX12" fmla="*/ 417488 w 523466"/>
                    <a:gd name="connsiteY12" fmla="*/ 345895 h 488681"/>
                    <a:gd name="connsiteX13" fmla="*/ 320523 w 523466"/>
                    <a:gd name="connsiteY13" fmla="*/ 345895 h 488681"/>
                    <a:gd name="connsiteX14" fmla="*/ 345662 w 523466"/>
                    <a:gd name="connsiteY14" fmla="*/ 281236 h 488681"/>
                    <a:gd name="connsiteX15" fmla="*/ 523431 w 523466"/>
                    <a:gd name="connsiteY15" fmla="*/ 151920 h 488681"/>
                    <a:gd name="connsiteX16" fmla="*/ 494701 w 523466"/>
                    <a:gd name="connsiteY16" fmla="*/ 134857 h 488681"/>
                    <a:gd name="connsiteX17" fmla="*/ 340275 w 523466"/>
                    <a:gd name="connsiteY17" fmla="*/ 220170 h 488681"/>
                    <a:gd name="connsiteX18" fmla="*/ 506373 w 523466"/>
                    <a:gd name="connsiteY18" fmla="*/ 80077 h 488681"/>
                    <a:gd name="connsiteX19" fmla="*/ 475847 w 523466"/>
                    <a:gd name="connsiteY19" fmla="*/ 55831 h 488681"/>
                    <a:gd name="connsiteX20" fmla="*/ 306158 w 523466"/>
                    <a:gd name="connsiteY20" fmla="*/ 169881 h 488681"/>
                    <a:gd name="connsiteX21" fmla="*/ 425568 w 523466"/>
                    <a:gd name="connsiteY21" fmla="*/ 27992 h 488681"/>
                    <a:gd name="connsiteX22" fmla="*/ 385166 w 523466"/>
                    <a:gd name="connsiteY22" fmla="*/ 27992 h 488681"/>
                    <a:gd name="connsiteX23" fmla="*/ 246902 w 523466"/>
                    <a:gd name="connsiteY23" fmla="*/ 151920 h 488681"/>
                    <a:gd name="connsiteX24" fmla="*/ 303464 w 523466"/>
                    <a:gd name="connsiteY24" fmla="*/ 17215 h 488681"/>
                    <a:gd name="connsiteX25" fmla="*/ 274734 w 523466"/>
                    <a:gd name="connsiteY25" fmla="*/ 9133 h 488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23466" h="488681">
                      <a:moveTo>
                        <a:pt x="276530" y="8235"/>
                      </a:moveTo>
                      <a:cubicBezTo>
                        <a:pt x="260369" y="26195"/>
                        <a:pt x="212784" y="113305"/>
                        <a:pt x="202908" y="127673"/>
                      </a:cubicBezTo>
                      <a:cubicBezTo>
                        <a:pt x="193032" y="142041"/>
                        <a:pt x="185849" y="166288"/>
                        <a:pt x="176871" y="172575"/>
                      </a:cubicBezTo>
                      <a:cubicBezTo>
                        <a:pt x="167893" y="178861"/>
                        <a:pt x="92476" y="246213"/>
                        <a:pt x="86191" y="281236"/>
                      </a:cubicBezTo>
                      <a:cubicBezTo>
                        <a:pt x="79906" y="316260"/>
                        <a:pt x="0" y="380918"/>
                        <a:pt x="0" y="380918"/>
                      </a:cubicBezTo>
                      <a:lnTo>
                        <a:pt x="107739" y="488682"/>
                      </a:lnTo>
                      <a:cubicBezTo>
                        <a:pt x="107739" y="488682"/>
                        <a:pt x="176871" y="404267"/>
                        <a:pt x="189441" y="406961"/>
                      </a:cubicBezTo>
                      <a:cubicBezTo>
                        <a:pt x="202010" y="409655"/>
                        <a:pt x="253186" y="397981"/>
                        <a:pt x="267551" y="403369"/>
                      </a:cubicBezTo>
                      <a:cubicBezTo>
                        <a:pt x="281917" y="408757"/>
                        <a:pt x="328603" y="403369"/>
                        <a:pt x="336684" y="400675"/>
                      </a:cubicBezTo>
                      <a:cubicBezTo>
                        <a:pt x="341173" y="399777"/>
                        <a:pt x="376188" y="392593"/>
                        <a:pt x="405816" y="387204"/>
                      </a:cubicBezTo>
                      <a:cubicBezTo>
                        <a:pt x="424671" y="383612"/>
                        <a:pt x="440831" y="380020"/>
                        <a:pt x="448014" y="379122"/>
                      </a:cubicBezTo>
                      <a:cubicBezTo>
                        <a:pt x="449810" y="379122"/>
                        <a:pt x="450707" y="379122"/>
                        <a:pt x="450707" y="379122"/>
                      </a:cubicBezTo>
                      <a:cubicBezTo>
                        <a:pt x="450707" y="379122"/>
                        <a:pt x="450707" y="357569"/>
                        <a:pt x="417488" y="345895"/>
                      </a:cubicBezTo>
                      <a:cubicBezTo>
                        <a:pt x="385166" y="334220"/>
                        <a:pt x="338479" y="360263"/>
                        <a:pt x="320523" y="345895"/>
                      </a:cubicBezTo>
                      <a:cubicBezTo>
                        <a:pt x="302567" y="332424"/>
                        <a:pt x="320523" y="290217"/>
                        <a:pt x="345662" y="281236"/>
                      </a:cubicBezTo>
                      <a:cubicBezTo>
                        <a:pt x="371699" y="272256"/>
                        <a:pt x="526125" y="163594"/>
                        <a:pt x="523431" y="151920"/>
                      </a:cubicBezTo>
                      <a:cubicBezTo>
                        <a:pt x="520738" y="140246"/>
                        <a:pt x="509066" y="125877"/>
                        <a:pt x="494701" y="134857"/>
                      </a:cubicBezTo>
                      <a:cubicBezTo>
                        <a:pt x="480336" y="144736"/>
                        <a:pt x="347458" y="230049"/>
                        <a:pt x="340275" y="220170"/>
                      </a:cubicBezTo>
                      <a:cubicBezTo>
                        <a:pt x="333093" y="209394"/>
                        <a:pt x="509066" y="90854"/>
                        <a:pt x="506373" y="80077"/>
                      </a:cubicBezTo>
                      <a:cubicBezTo>
                        <a:pt x="503679" y="69301"/>
                        <a:pt x="500088" y="48646"/>
                        <a:pt x="475847" y="55831"/>
                      </a:cubicBezTo>
                      <a:cubicBezTo>
                        <a:pt x="451605" y="63015"/>
                        <a:pt x="315136" y="183351"/>
                        <a:pt x="306158" y="169881"/>
                      </a:cubicBezTo>
                      <a:cubicBezTo>
                        <a:pt x="297180" y="156410"/>
                        <a:pt x="430057" y="44156"/>
                        <a:pt x="425568" y="27992"/>
                      </a:cubicBezTo>
                      <a:cubicBezTo>
                        <a:pt x="420182" y="11827"/>
                        <a:pt x="409408" y="4643"/>
                        <a:pt x="385166" y="27992"/>
                      </a:cubicBezTo>
                      <a:cubicBezTo>
                        <a:pt x="360925" y="52238"/>
                        <a:pt x="257675" y="160900"/>
                        <a:pt x="246902" y="151920"/>
                      </a:cubicBezTo>
                      <a:cubicBezTo>
                        <a:pt x="236128" y="142940"/>
                        <a:pt x="295384" y="31584"/>
                        <a:pt x="303464" y="17215"/>
                      </a:cubicBezTo>
                      <a:cubicBezTo>
                        <a:pt x="311545" y="2847"/>
                        <a:pt x="291793" y="-8828"/>
                        <a:pt x="274734" y="9133"/>
                      </a:cubicBezTo>
                      <a:close/>
                    </a:path>
                  </a:pathLst>
                </a:custGeom>
                <a:solidFill>
                  <a:srgbClr val="AB8358"/>
                </a:solidFill>
                <a:ln w="8971" cap="rnd">
                  <a:solidFill>
                    <a:srgbClr val="1D1D1B"/>
                  </a:solidFill>
                  <a:prstDash val="solid"/>
                  <a:round/>
                </a:ln>
              </p:spPr>
              <p:txBody>
                <a:bodyPr rtlCol="0" anchor="ctr"/>
                <a:lstStyle/>
                <a:p>
                  <a:endParaRPr lang="en-US"/>
                </a:p>
              </p:txBody>
            </p:sp>
            <p:sp>
              <p:nvSpPr>
                <p:cNvPr id="593" name="Freeform 592">
                  <a:extLst>
                    <a:ext uri="{FF2B5EF4-FFF2-40B4-BE49-F238E27FC236}">
                      <a16:creationId xmlns:a16="http://schemas.microsoft.com/office/drawing/2014/main" id="{BE408A02-A15F-A87D-D1F8-EB51A94E9FA0}"/>
                    </a:ext>
                  </a:extLst>
                </p:cNvPr>
                <p:cNvSpPr/>
                <p:nvPr/>
              </p:nvSpPr>
              <p:spPr>
                <a:xfrm>
                  <a:off x="9304800" y="5561038"/>
                  <a:ext cx="38613" cy="35950"/>
                </a:xfrm>
                <a:custGeom>
                  <a:avLst/>
                  <a:gdLst>
                    <a:gd name="connsiteX0" fmla="*/ 37716 w 38613"/>
                    <a:gd name="connsiteY0" fmla="*/ 18888 h 35950"/>
                    <a:gd name="connsiteX1" fmla="*/ 18862 w 38613"/>
                    <a:gd name="connsiteY1" fmla="*/ 30 h 35950"/>
                    <a:gd name="connsiteX2" fmla="*/ 7 w 38613"/>
                    <a:gd name="connsiteY2" fmla="*/ 18888 h 35950"/>
                    <a:gd name="connsiteX3" fmla="*/ 17066 w 38613"/>
                    <a:gd name="connsiteY3" fmla="*/ 35951 h 35950"/>
                    <a:gd name="connsiteX4" fmla="*/ 38614 w 38613"/>
                    <a:gd name="connsiteY4" fmla="*/ 18888 h 35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13" h="35950">
                      <a:moveTo>
                        <a:pt x="37716" y="18888"/>
                      </a:moveTo>
                      <a:cubicBezTo>
                        <a:pt x="37716" y="18888"/>
                        <a:pt x="32329" y="-868"/>
                        <a:pt x="18862" y="30"/>
                      </a:cubicBezTo>
                      <a:cubicBezTo>
                        <a:pt x="18862" y="30"/>
                        <a:pt x="5394" y="7214"/>
                        <a:pt x="7" y="18888"/>
                      </a:cubicBezTo>
                      <a:cubicBezTo>
                        <a:pt x="7" y="18888"/>
                        <a:pt x="-890" y="34155"/>
                        <a:pt x="17066" y="35951"/>
                      </a:cubicBezTo>
                      <a:cubicBezTo>
                        <a:pt x="17066" y="35951"/>
                        <a:pt x="33227" y="25174"/>
                        <a:pt x="38614" y="18888"/>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94" name="Freeform 593">
                  <a:extLst>
                    <a:ext uri="{FF2B5EF4-FFF2-40B4-BE49-F238E27FC236}">
                      <a16:creationId xmlns:a16="http://schemas.microsoft.com/office/drawing/2014/main" id="{24559CCD-058A-20BF-104F-0EC423EE1566}"/>
                    </a:ext>
                  </a:extLst>
                </p:cNvPr>
                <p:cNvSpPr/>
                <p:nvPr/>
              </p:nvSpPr>
              <p:spPr>
                <a:xfrm>
                  <a:off x="9284150" y="5484705"/>
                  <a:ext cx="38613" cy="35950"/>
                </a:xfrm>
                <a:custGeom>
                  <a:avLst/>
                  <a:gdLst>
                    <a:gd name="connsiteX0" fmla="*/ 37716 w 38613"/>
                    <a:gd name="connsiteY0" fmla="*/ 18888 h 35950"/>
                    <a:gd name="connsiteX1" fmla="*/ 18862 w 38613"/>
                    <a:gd name="connsiteY1" fmla="*/ 30 h 35950"/>
                    <a:gd name="connsiteX2" fmla="*/ 7 w 38613"/>
                    <a:gd name="connsiteY2" fmla="*/ 18888 h 35950"/>
                    <a:gd name="connsiteX3" fmla="*/ 17066 w 38613"/>
                    <a:gd name="connsiteY3" fmla="*/ 35951 h 35950"/>
                    <a:gd name="connsiteX4" fmla="*/ 38614 w 38613"/>
                    <a:gd name="connsiteY4" fmla="*/ 18888 h 35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13" h="35950">
                      <a:moveTo>
                        <a:pt x="37716" y="18888"/>
                      </a:moveTo>
                      <a:cubicBezTo>
                        <a:pt x="37716" y="18888"/>
                        <a:pt x="32329" y="-868"/>
                        <a:pt x="18862" y="30"/>
                      </a:cubicBezTo>
                      <a:cubicBezTo>
                        <a:pt x="18862" y="30"/>
                        <a:pt x="5394" y="7214"/>
                        <a:pt x="7" y="18888"/>
                      </a:cubicBezTo>
                      <a:cubicBezTo>
                        <a:pt x="7" y="18888"/>
                        <a:pt x="-890" y="34155"/>
                        <a:pt x="17066" y="35951"/>
                      </a:cubicBezTo>
                      <a:cubicBezTo>
                        <a:pt x="17066" y="35951"/>
                        <a:pt x="33227" y="25174"/>
                        <a:pt x="38614" y="18888"/>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95" name="Freeform 594">
                  <a:extLst>
                    <a:ext uri="{FF2B5EF4-FFF2-40B4-BE49-F238E27FC236}">
                      <a16:creationId xmlns:a16="http://schemas.microsoft.com/office/drawing/2014/main" id="{7D8BCBD2-12F2-7137-E3BE-4FE01BA12CBD}"/>
                    </a:ext>
                  </a:extLst>
                </p:cNvPr>
                <p:cNvSpPr/>
                <p:nvPr/>
              </p:nvSpPr>
              <p:spPr>
                <a:xfrm>
                  <a:off x="9210536" y="5445186"/>
                  <a:ext cx="30525" cy="28772"/>
                </a:xfrm>
                <a:custGeom>
                  <a:avLst/>
                  <a:gdLst>
                    <a:gd name="connsiteX0" fmla="*/ 30526 w 30525"/>
                    <a:gd name="connsiteY0" fmla="*/ 15302 h 28772"/>
                    <a:gd name="connsiteX1" fmla="*/ 15263 w 30525"/>
                    <a:gd name="connsiteY1" fmla="*/ 36 h 28772"/>
                    <a:gd name="connsiteX2" fmla="*/ 0 w 30525"/>
                    <a:gd name="connsiteY2" fmla="*/ 15302 h 28772"/>
                    <a:gd name="connsiteX3" fmla="*/ 13467 w 30525"/>
                    <a:gd name="connsiteY3" fmla="*/ 28773 h 28772"/>
                    <a:gd name="connsiteX4" fmla="*/ 29628 w 30525"/>
                    <a:gd name="connsiteY4" fmla="*/ 15302 h 28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25" h="28772">
                      <a:moveTo>
                        <a:pt x="30526" y="15302"/>
                      </a:moveTo>
                      <a:cubicBezTo>
                        <a:pt x="30526" y="15302"/>
                        <a:pt x="26935" y="-862"/>
                        <a:pt x="15263" y="36"/>
                      </a:cubicBezTo>
                      <a:cubicBezTo>
                        <a:pt x="15263" y="36"/>
                        <a:pt x="5387" y="5424"/>
                        <a:pt x="0" y="15302"/>
                      </a:cubicBezTo>
                      <a:cubicBezTo>
                        <a:pt x="0" y="15302"/>
                        <a:pt x="0" y="26977"/>
                        <a:pt x="13467" y="28773"/>
                      </a:cubicBezTo>
                      <a:cubicBezTo>
                        <a:pt x="13467" y="28773"/>
                        <a:pt x="26037" y="20691"/>
                        <a:pt x="29628" y="15302"/>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96" name="Freeform 595">
                  <a:extLst>
                    <a:ext uri="{FF2B5EF4-FFF2-40B4-BE49-F238E27FC236}">
                      <a16:creationId xmlns:a16="http://schemas.microsoft.com/office/drawing/2014/main" id="{A6CBDAFA-AB1B-F1B2-EF47-568F31273173}"/>
                    </a:ext>
                  </a:extLst>
                </p:cNvPr>
                <p:cNvSpPr/>
                <p:nvPr/>
              </p:nvSpPr>
              <p:spPr>
                <a:xfrm>
                  <a:off x="9096512" y="5429511"/>
                  <a:ext cx="27832" cy="28479"/>
                </a:xfrm>
                <a:custGeom>
                  <a:avLst/>
                  <a:gdLst>
                    <a:gd name="connsiteX0" fmla="*/ 26935 w 27832"/>
                    <a:gd name="connsiteY0" fmla="*/ 8527 h 28479"/>
                    <a:gd name="connsiteX1" fmla="*/ 7183 w 27832"/>
                    <a:gd name="connsiteY1" fmla="*/ 1342 h 28479"/>
                    <a:gd name="connsiteX2" fmla="*/ 0 w 27832"/>
                    <a:gd name="connsiteY2" fmla="*/ 21099 h 28479"/>
                    <a:gd name="connsiteX3" fmla="*/ 17956 w 27832"/>
                    <a:gd name="connsiteY3" fmla="*/ 27385 h 28479"/>
                    <a:gd name="connsiteX4" fmla="*/ 27833 w 27832"/>
                    <a:gd name="connsiteY4" fmla="*/ 8527 h 284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32" h="28479">
                      <a:moveTo>
                        <a:pt x="26935" y="8527"/>
                      </a:moveTo>
                      <a:cubicBezTo>
                        <a:pt x="26935" y="8527"/>
                        <a:pt x="17059" y="-4046"/>
                        <a:pt x="7183" y="1342"/>
                      </a:cubicBezTo>
                      <a:cubicBezTo>
                        <a:pt x="7183" y="1342"/>
                        <a:pt x="0" y="10323"/>
                        <a:pt x="0" y="21099"/>
                      </a:cubicBezTo>
                      <a:cubicBezTo>
                        <a:pt x="0" y="21099"/>
                        <a:pt x="4489" y="31875"/>
                        <a:pt x="17956" y="27385"/>
                      </a:cubicBezTo>
                      <a:cubicBezTo>
                        <a:pt x="17956" y="27385"/>
                        <a:pt x="26037" y="14813"/>
                        <a:pt x="27833" y="8527"/>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97" name="Freeform 596">
                  <a:extLst>
                    <a:ext uri="{FF2B5EF4-FFF2-40B4-BE49-F238E27FC236}">
                      <a16:creationId xmlns:a16="http://schemas.microsoft.com/office/drawing/2014/main" id="{2D1812D8-D0E2-A530-869B-EE52DF55F5F4}"/>
                    </a:ext>
                  </a:extLst>
                </p:cNvPr>
                <p:cNvSpPr/>
                <p:nvPr/>
              </p:nvSpPr>
              <p:spPr>
                <a:xfrm>
                  <a:off x="9227134" y="5787995"/>
                  <a:ext cx="43555" cy="22725"/>
                </a:xfrm>
                <a:custGeom>
                  <a:avLst/>
                  <a:gdLst>
                    <a:gd name="connsiteX0" fmla="*/ 4949 w 43555"/>
                    <a:gd name="connsiteY0" fmla="*/ 3867 h 22725"/>
                    <a:gd name="connsiteX1" fmla="*/ 1358 w 43555"/>
                    <a:gd name="connsiteY1" fmla="*/ 22726 h 22725"/>
                    <a:gd name="connsiteX2" fmla="*/ 43555 w 43555"/>
                    <a:gd name="connsiteY2" fmla="*/ 14643 h 22725"/>
                    <a:gd name="connsiteX3" fmla="*/ 37271 w 43555"/>
                    <a:gd name="connsiteY3" fmla="*/ 1173 h 22725"/>
                    <a:gd name="connsiteX4" fmla="*/ 5847 w 43555"/>
                    <a:gd name="connsiteY4" fmla="*/ 2969 h 22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55" h="22725">
                      <a:moveTo>
                        <a:pt x="4949" y="3867"/>
                      </a:moveTo>
                      <a:cubicBezTo>
                        <a:pt x="4949" y="3867"/>
                        <a:pt x="-3131" y="11949"/>
                        <a:pt x="1358" y="22726"/>
                      </a:cubicBezTo>
                      <a:cubicBezTo>
                        <a:pt x="20212" y="19134"/>
                        <a:pt x="36373" y="15541"/>
                        <a:pt x="43555" y="14643"/>
                      </a:cubicBezTo>
                      <a:cubicBezTo>
                        <a:pt x="43555" y="10153"/>
                        <a:pt x="41760" y="4765"/>
                        <a:pt x="37271" y="1173"/>
                      </a:cubicBezTo>
                      <a:cubicBezTo>
                        <a:pt x="37271" y="1173"/>
                        <a:pt x="20212" y="-2419"/>
                        <a:pt x="5847" y="2969"/>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98" name="Freeform 597">
                  <a:extLst>
                    <a:ext uri="{FF2B5EF4-FFF2-40B4-BE49-F238E27FC236}">
                      <a16:creationId xmlns:a16="http://schemas.microsoft.com/office/drawing/2014/main" id="{2D02181C-BA34-0BB7-21E8-0B5636F1B440}"/>
                    </a:ext>
                  </a:extLst>
                </p:cNvPr>
                <p:cNvSpPr/>
                <p:nvPr/>
              </p:nvSpPr>
              <p:spPr>
                <a:xfrm>
                  <a:off x="8514722" y="5773003"/>
                  <a:ext cx="450707" cy="440035"/>
                </a:xfrm>
                <a:custGeom>
                  <a:avLst/>
                  <a:gdLst>
                    <a:gd name="connsiteX0" fmla="*/ 165200 w 450707"/>
                    <a:gd name="connsiteY0" fmla="*/ 440035 h 440035"/>
                    <a:gd name="connsiteX1" fmla="*/ 333093 w 450707"/>
                    <a:gd name="connsiteY1" fmla="*/ 272104 h 440035"/>
                    <a:gd name="connsiteX2" fmla="*/ 369903 w 450707"/>
                    <a:gd name="connsiteY2" fmla="*/ 235284 h 440035"/>
                    <a:gd name="connsiteX3" fmla="*/ 389655 w 450707"/>
                    <a:gd name="connsiteY3" fmla="*/ 201159 h 440035"/>
                    <a:gd name="connsiteX4" fmla="*/ 450707 w 450707"/>
                    <a:gd name="connsiteY4" fmla="*/ 98783 h 440035"/>
                    <a:gd name="connsiteX5" fmla="*/ 449810 w 450707"/>
                    <a:gd name="connsiteY5" fmla="*/ 87109 h 440035"/>
                    <a:gd name="connsiteX6" fmla="*/ 429160 w 450707"/>
                    <a:gd name="connsiteY6" fmla="*/ 54780 h 440035"/>
                    <a:gd name="connsiteX7" fmla="*/ 342969 w 450707"/>
                    <a:gd name="connsiteY7" fmla="*/ 0 h 440035"/>
                    <a:gd name="connsiteX8" fmla="*/ 323217 w 450707"/>
                    <a:gd name="connsiteY8" fmla="*/ 0 h 440035"/>
                    <a:gd name="connsiteX9" fmla="*/ 236128 w 450707"/>
                    <a:gd name="connsiteY9" fmla="*/ 48494 h 440035"/>
                    <a:gd name="connsiteX10" fmla="*/ 222660 w 450707"/>
                    <a:gd name="connsiteY10" fmla="*/ 60168 h 440035"/>
                    <a:gd name="connsiteX11" fmla="*/ 159813 w 450707"/>
                    <a:gd name="connsiteY11" fmla="*/ 114948 h 440035"/>
                    <a:gd name="connsiteX12" fmla="*/ 0 w 450707"/>
                    <a:gd name="connsiteY12" fmla="*/ 255041 h 440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0707" h="440035">
                      <a:moveTo>
                        <a:pt x="165200" y="440035"/>
                      </a:moveTo>
                      <a:cubicBezTo>
                        <a:pt x="220865" y="384358"/>
                        <a:pt x="277427" y="327782"/>
                        <a:pt x="333093" y="272104"/>
                      </a:cubicBezTo>
                      <a:cubicBezTo>
                        <a:pt x="345662" y="259531"/>
                        <a:pt x="358232" y="246959"/>
                        <a:pt x="369903" y="235284"/>
                      </a:cubicBezTo>
                      <a:cubicBezTo>
                        <a:pt x="375290" y="223610"/>
                        <a:pt x="382473" y="211936"/>
                        <a:pt x="389655" y="201159"/>
                      </a:cubicBezTo>
                      <a:cubicBezTo>
                        <a:pt x="412999" y="167932"/>
                        <a:pt x="449810" y="132909"/>
                        <a:pt x="450707" y="98783"/>
                      </a:cubicBezTo>
                      <a:cubicBezTo>
                        <a:pt x="450707" y="95191"/>
                        <a:pt x="450707" y="90701"/>
                        <a:pt x="449810" y="87109"/>
                      </a:cubicBezTo>
                      <a:cubicBezTo>
                        <a:pt x="447116" y="73638"/>
                        <a:pt x="438138" y="63760"/>
                        <a:pt x="429160" y="54780"/>
                      </a:cubicBezTo>
                      <a:cubicBezTo>
                        <a:pt x="405816" y="29635"/>
                        <a:pt x="378882" y="2694"/>
                        <a:pt x="342969" y="0"/>
                      </a:cubicBezTo>
                      <a:cubicBezTo>
                        <a:pt x="336684" y="0"/>
                        <a:pt x="330399" y="0"/>
                        <a:pt x="323217" y="0"/>
                      </a:cubicBezTo>
                      <a:cubicBezTo>
                        <a:pt x="291793" y="4490"/>
                        <a:pt x="263062" y="26043"/>
                        <a:pt x="236128" y="48494"/>
                      </a:cubicBezTo>
                      <a:cubicBezTo>
                        <a:pt x="231638" y="52086"/>
                        <a:pt x="227149" y="55678"/>
                        <a:pt x="222660" y="60168"/>
                      </a:cubicBezTo>
                      <a:cubicBezTo>
                        <a:pt x="202010" y="78129"/>
                        <a:pt x="180462" y="96987"/>
                        <a:pt x="159813" y="114948"/>
                      </a:cubicBezTo>
                      <a:cubicBezTo>
                        <a:pt x="106841" y="161646"/>
                        <a:pt x="53869" y="208343"/>
                        <a:pt x="0" y="255041"/>
                      </a:cubicBezTo>
                    </a:path>
                  </a:pathLst>
                </a:custGeom>
                <a:solidFill>
                  <a:srgbClr val="8370B1"/>
                </a:solidFill>
                <a:ln w="8971" cap="rnd">
                  <a:solidFill>
                    <a:srgbClr val="1D1D1B"/>
                  </a:solidFill>
                  <a:prstDash val="solid"/>
                  <a:round/>
                </a:ln>
              </p:spPr>
              <p:txBody>
                <a:bodyPr rtlCol="0" anchor="ctr"/>
                <a:lstStyle/>
                <a:p>
                  <a:endParaRPr lang="en-US"/>
                </a:p>
              </p:txBody>
            </p:sp>
            <p:sp>
              <p:nvSpPr>
                <p:cNvPr id="599" name="Freeform 598">
                  <a:extLst>
                    <a:ext uri="{FF2B5EF4-FFF2-40B4-BE49-F238E27FC236}">
                      <a16:creationId xmlns:a16="http://schemas.microsoft.com/office/drawing/2014/main" id="{F3051268-7FB2-D412-B70C-5AB2F31C2DF3}"/>
                    </a:ext>
                  </a:extLst>
                </p:cNvPr>
                <p:cNvSpPr/>
                <p:nvPr/>
              </p:nvSpPr>
              <p:spPr>
                <a:xfrm>
                  <a:off x="8847815" y="6008288"/>
                  <a:ext cx="36810" cy="36819"/>
                </a:xfrm>
                <a:custGeom>
                  <a:avLst/>
                  <a:gdLst>
                    <a:gd name="connsiteX0" fmla="*/ 0 w 36810"/>
                    <a:gd name="connsiteY0" fmla="*/ 36819 h 36819"/>
                    <a:gd name="connsiteX1" fmla="*/ 36811 w 36810"/>
                    <a:gd name="connsiteY1" fmla="*/ 0 h 36819"/>
                    <a:gd name="connsiteX2" fmla="*/ 0 w 36810"/>
                    <a:gd name="connsiteY2" fmla="*/ 36819 h 36819"/>
                  </a:gdLst>
                  <a:ahLst/>
                  <a:cxnLst>
                    <a:cxn ang="0">
                      <a:pos x="connsiteX0" y="connsiteY0"/>
                    </a:cxn>
                    <a:cxn ang="0">
                      <a:pos x="connsiteX1" y="connsiteY1"/>
                    </a:cxn>
                    <a:cxn ang="0">
                      <a:pos x="connsiteX2" y="connsiteY2"/>
                    </a:cxn>
                  </a:cxnLst>
                  <a:rect l="l" t="t" r="r" b="b"/>
                  <a:pathLst>
                    <a:path w="36810" h="36819">
                      <a:moveTo>
                        <a:pt x="0" y="36819"/>
                      </a:moveTo>
                      <a:cubicBezTo>
                        <a:pt x="12570" y="24247"/>
                        <a:pt x="25139" y="11675"/>
                        <a:pt x="36811" y="0"/>
                      </a:cubicBezTo>
                      <a:lnTo>
                        <a:pt x="0" y="36819"/>
                      </a:lnTo>
                      <a:close/>
                    </a:path>
                  </a:pathLst>
                </a:custGeom>
                <a:solidFill>
                  <a:srgbClr val="ACB0A0"/>
                </a:solidFill>
                <a:ln w="8971" cap="rnd">
                  <a:solidFill>
                    <a:srgbClr val="1D1D1B"/>
                  </a:solidFill>
                  <a:prstDash val="solid"/>
                  <a:round/>
                </a:ln>
              </p:spPr>
              <p:txBody>
                <a:bodyPr rtlCol="0" anchor="ctr"/>
                <a:lstStyle/>
                <a:p>
                  <a:endParaRPr lang="en-US"/>
                </a:p>
              </p:txBody>
            </p:sp>
          </p:grpSp>
          <p:grpSp>
            <p:nvGrpSpPr>
              <p:cNvPr id="34" name="Graphic 26">
                <a:extLst>
                  <a:ext uri="{FF2B5EF4-FFF2-40B4-BE49-F238E27FC236}">
                    <a16:creationId xmlns:a16="http://schemas.microsoft.com/office/drawing/2014/main" id="{C1AD49A1-912F-E929-0E6D-261BC73A5720}"/>
                  </a:ext>
                </a:extLst>
              </p:cNvPr>
              <p:cNvGrpSpPr/>
              <p:nvPr/>
            </p:nvGrpSpPr>
            <p:grpSpPr>
              <a:xfrm>
                <a:off x="9016606" y="4668424"/>
                <a:ext cx="386090" cy="968396"/>
                <a:chOff x="9016606" y="4668424"/>
                <a:chExt cx="386090" cy="968396"/>
              </a:xfrm>
            </p:grpSpPr>
            <p:sp>
              <p:nvSpPr>
                <p:cNvPr id="585" name="Freeform 584">
                  <a:extLst>
                    <a:ext uri="{FF2B5EF4-FFF2-40B4-BE49-F238E27FC236}">
                      <a16:creationId xmlns:a16="http://schemas.microsoft.com/office/drawing/2014/main" id="{EE7362F0-D87C-026E-A69E-7E130BEDF706}"/>
                    </a:ext>
                  </a:extLst>
                </p:cNvPr>
                <p:cNvSpPr/>
                <p:nvPr/>
              </p:nvSpPr>
              <p:spPr>
                <a:xfrm>
                  <a:off x="9016606" y="5055476"/>
                  <a:ext cx="386090" cy="581344"/>
                </a:xfrm>
                <a:custGeom>
                  <a:avLst/>
                  <a:gdLst>
                    <a:gd name="connsiteX0" fmla="*/ 384268 w 386090"/>
                    <a:gd name="connsiteY0" fmla="*/ 458894 h 581344"/>
                    <a:gd name="connsiteX1" fmla="*/ 351947 w 386090"/>
                    <a:gd name="connsiteY1" fmla="*/ 322393 h 581344"/>
                    <a:gd name="connsiteX2" fmla="*/ 339377 w 386090"/>
                    <a:gd name="connsiteY2" fmla="*/ 272104 h 581344"/>
                    <a:gd name="connsiteX3" fmla="*/ 326808 w 386090"/>
                    <a:gd name="connsiteY3" fmla="*/ 131112 h 581344"/>
                    <a:gd name="connsiteX4" fmla="*/ 316932 w 386090"/>
                    <a:gd name="connsiteY4" fmla="*/ 0 h 581344"/>
                    <a:gd name="connsiteX5" fmla="*/ 164302 w 386090"/>
                    <a:gd name="connsiteY5" fmla="*/ 0 h 581344"/>
                    <a:gd name="connsiteX6" fmla="*/ 164302 w 386090"/>
                    <a:gd name="connsiteY6" fmla="*/ 115846 h 581344"/>
                    <a:gd name="connsiteX7" fmla="*/ 112228 w 386090"/>
                    <a:gd name="connsiteY7" fmla="*/ 173320 h 581344"/>
                    <a:gd name="connsiteX8" fmla="*/ 65541 w 386090"/>
                    <a:gd name="connsiteY8" fmla="*/ 224508 h 581344"/>
                    <a:gd name="connsiteX9" fmla="*/ 26037 w 386090"/>
                    <a:gd name="connsiteY9" fmla="*/ 283778 h 581344"/>
                    <a:gd name="connsiteX10" fmla="*/ 1796 w 386090"/>
                    <a:gd name="connsiteY10" fmla="*/ 319699 h 581344"/>
                    <a:gd name="connsiteX11" fmla="*/ 0 w 386090"/>
                    <a:gd name="connsiteY11" fmla="*/ 322393 h 581344"/>
                    <a:gd name="connsiteX12" fmla="*/ 46687 w 386090"/>
                    <a:gd name="connsiteY12" fmla="*/ 322393 h 581344"/>
                    <a:gd name="connsiteX13" fmla="*/ 114921 w 386090"/>
                    <a:gd name="connsiteY13" fmla="*/ 253245 h 581344"/>
                    <a:gd name="connsiteX14" fmla="*/ 142754 w 386090"/>
                    <a:gd name="connsiteY14" fmla="*/ 317005 h 581344"/>
                    <a:gd name="connsiteX15" fmla="*/ 108637 w 386090"/>
                    <a:gd name="connsiteY15" fmla="*/ 534329 h 581344"/>
                    <a:gd name="connsiteX16" fmla="*/ 140958 w 386090"/>
                    <a:gd name="connsiteY16" fmla="*/ 526246 h 581344"/>
                    <a:gd name="connsiteX17" fmla="*/ 190339 w 386090"/>
                    <a:gd name="connsiteY17" fmla="*/ 356518 h 581344"/>
                    <a:gd name="connsiteX18" fmla="*/ 172382 w 386090"/>
                    <a:gd name="connsiteY18" fmla="*/ 572944 h 581344"/>
                    <a:gd name="connsiteX19" fmla="*/ 210989 w 386090"/>
                    <a:gd name="connsiteY19" fmla="*/ 568454 h 581344"/>
                    <a:gd name="connsiteX20" fmla="*/ 250493 w 386090"/>
                    <a:gd name="connsiteY20" fmla="*/ 368193 h 581344"/>
                    <a:gd name="connsiteX21" fmla="*/ 266654 w 386090"/>
                    <a:gd name="connsiteY21" fmla="*/ 552290 h 581344"/>
                    <a:gd name="connsiteX22" fmla="*/ 294486 w 386090"/>
                    <a:gd name="connsiteY22" fmla="*/ 523552 h 581344"/>
                    <a:gd name="connsiteX23" fmla="*/ 304362 w 386090"/>
                    <a:gd name="connsiteY23" fmla="*/ 338558 h 581344"/>
                    <a:gd name="connsiteX24" fmla="*/ 360027 w 386090"/>
                    <a:gd name="connsiteY24" fmla="*/ 474161 h 581344"/>
                    <a:gd name="connsiteX25" fmla="*/ 386064 w 386090"/>
                    <a:gd name="connsiteY25" fmla="*/ 458894 h 581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86090" h="581344">
                      <a:moveTo>
                        <a:pt x="384268" y="458894"/>
                      </a:moveTo>
                      <a:cubicBezTo>
                        <a:pt x="383371" y="434647"/>
                        <a:pt x="355538" y="339456"/>
                        <a:pt x="351947" y="322393"/>
                      </a:cubicBezTo>
                      <a:cubicBezTo>
                        <a:pt x="348355" y="305331"/>
                        <a:pt x="336684" y="282880"/>
                        <a:pt x="339377" y="272104"/>
                      </a:cubicBezTo>
                      <a:cubicBezTo>
                        <a:pt x="341173" y="261327"/>
                        <a:pt x="346560" y="159850"/>
                        <a:pt x="326808" y="131112"/>
                      </a:cubicBezTo>
                      <a:cubicBezTo>
                        <a:pt x="306158" y="102376"/>
                        <a:pt x="316932" y="0"/>
                        <a:pt x="316932" y="0"/>
                      </a:cubicBezTo>
                      <a:lnTo>
                        <a:pt x="164302" y="0"/>
                      </a:lnTo>
                      <a:cubicBezTo>
                        <a:pt x="164302" y="0"/>
                        <a:pt x="175076" y="108662"/>
                        <a:pt x="164302" y="115846"/>
                      </a:cubicBezTo>
                      <a:cubicBezTo>
                        <a:pt x="153528" y="123030"/>
                        <a:pt x="125695" y="167034"/>
                        <a:pt x="112228" y="173320"/>
                      </a:cubicBezTo>
                      <a:cubicBezTo>
                        <a:pt x="98761" y="179606"/>
                        <a:pt x="69132" y="217324"/>
                        <a:pt x="65541" y="224508"/>
                      </a:cubicBezTo>
                      <a:cubicBezTo>
                        <a:pt x="62848" y="228998"/>
                        <a:pt x="43096" y="257735"/>
                        <a:pt x="26037" y="283778"/>
                      </a:cubicBezTo>
                      <a:cubicBezTo>
                        <a:pt x="15263" y="299943"/>
                        <a:pt x="5387" y="313413"/>
                        <a:pt x="1796" y="319699"/>
                      </a:cubicBezTo>
                      <a:cubicBezTo>
                        <a:pt x="898" y="321495"/>
                        <a:pt x="0" y="322393"/>
                        <a:pt x="0" y="322393"/>
                      </a:cubicBezTo>
                      <a:cubicBezTo>
                        <a:pt x="0" y="322393"/>
                        <a:pt x="16161" y="337660"/>
                        <a:pt x="46687" y="322393"/>
                      </a:cubicBezTo>
                      <a:cubicBezTo>
                        <a:pt x="77213" y="307127"/>
                        <a:pt x="92476" y="255939"/>
                        <a:pt x="114921" y="253245"/>
                      </a:cubicBezTo>
                      <a:cubicBezTo>
                        <a:pt x="137367" y="250551"/>
                        <a:pt x="154426" y="292758"/>
                        <a:pt x="142754" y="317005"/>
                      </a:cubicBezTo>
                      <a:cubicBezTo>
                        <a:pt x="131082" y="341252"/>
                        <a:pt x="97863" y="528043"/>
                        <a:pt x="108637" y="534329"/>
                      </a:cubicBezTo>
                      <a:cubicBezTo>
                        <a:pt x="119411" y="540615"/>
                        <a:pt x="137367" y="542411"/>
                        <a:pt x="140958" y="526246"/>
                      </a:cubicBezTo>
                      <a:cubicBezTo>
                        <a:pt x="144550" y="509184"/>
                        <a:pt x="176871" y="354723"/>
                        <a:pt x="190339" y="356518"/>
                      </a:cubicBezTo>
                      <a:cubicBezTo>
                        <a:pt x="202908" y="358315"/>
                        <a:pt x="162506" y="567556"/>
                        <a:pt x="172382" y="572944"/>
                      </a:cubicBezTo>
                      <a:cubicBezTo>
                        <a:pt x="182258" y="578332"/>
                        <a:pt x="199317" y="590905"/>
                        <a:pt x="210989" y="568454"/>
                      </a:cubicBezTo>
                      <a:cubicBezTo>
                        <a:pt x="222660" y="546003"/>
                        <a:pt x="234332" y="364601"/>
                        <a:pt x="250493" y="368193"/>
                      </a:cubicBezTo>
                      <a:cubicBezTo>
                        <a:pt x="266654" y="371785"/>
                        <a:pt x="251391" y="545105"/>
                        <a:pt x="266654" y="552290"/>
                      </a:cubicBezTo>
                      <a:cubicBezTo>
                        <a:pt x="281917" y="559474"/>
                        <a:pt x="294486" y="557678"/>
                        <a:pt x="294486" y="523552"/>
                      </a:cubicBezTo>
                      <a:cubicBezTo>
                        <a:pt x="294486" y="489427"/>
                        <a:pt x="289997" y="339456"/>
                        <a:pt x="304362" y="338558"/>
                      </a:cubicBezTo>
                      <a:cubicBezTo>
                        <a:pt x="317830" y="337660"/>
                        <a:pt x="355538" y="457996"/>
                        <a:pt x="360027" y="474161"/>
                      </a:cubicBezTo>
                      <a:cubicBezTo>
                        <a:pt x="364516" y="490325"/>
                        <a:pt x="386962" y="484039"/>
                        <a:pt x="386064" y="458894"/>
                      </a:cubicBezTo>
                      <a:close/>
                    </a:path>
                  </a:pathLst>
                </a:custGeom>
                <a:solidFill>
                  <a:srgbClr val="CE9D75"/>
                </a:solidFill>
                <a:ln w="8971" cap="rnd">
                  <a:solidFill>
                    <a:srgbClr val="1D1D1B"/>
                  </a:solidFill>
                  <a:prstDash val="solid"/>
                  <a:round/>
                </a:ln>
              </p:spPr>
              <p:txBody>
                <a:bodyPr rtlCol="0" anchor="ctr"/>
                <a:lstStyle/>
                <a:p>
                  <a:endParaRPr lang="en-US"/>
                </a:p>
              </p:txBody>
            </p:sp>
            <p:sp>
              <p:nvSpPr>
                <p:cNvPr id="586" name="Freeform 585">
                  <a:extLst>
                    <a:ext uri="{FF2B5EF4-FFF2-40B4-BE49-F238E27FC236}">
                      <a16:creationId xmlns:a16="http://schemas.microsoft.com/office/drawing/2014/main" id="{A2E10A8C-4AA4-3BC5-EF3A-BCD5B8571F6D}"/>
                    </a:ext>
                  </a:extLst>
                </p:cNvPr>
                <p:cNvSpPr/>
                <p:nvPr/>
              </p:nvSpPr>
              <p:spPr>
                <a:xfrm>
                  <a:off x="9124818" y="5552287"/>
                  <a:ext cx="29353" cy="36919"/>
                </a:xfrm>
                <a:custGeom>
                  <a:avLst/>
                  <a:gdLst>
                    <a:gd name="connsiteX0" fmla="*/ 424 w 29353"/>
                    <a:gd name="connsiteY0" fmla="*/ 32130 h 36919"/>
                    <a:gd name="connsiteX1" fmla="*/ 27359 w 29353"/>
                    <a:gd name="connsiteY1" fmla="*/ 32130 h 36919"/>
                    <a:gd name="connsiteX2" fmla="*/ 27359 w 29353"/>
                    <a:gd name="connsiteY2" fmla="*/ 5189 h 36919"/>
                    <a:gd name="connsiteX3" fmla="*/ 3117 w 29353"/>
                    <a:gd name="connsiteY3" fmla="*/ 5189 h 36919"/>
                    <a:gd name="connsiteX4" fmla="*/ 424 w 29353"/>
                    <a:gd name="connsiteY4" fmla="*/ 32130 h 36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53" h="36919">
                      <a:moveTo>
                        <a:pt x="424" y="32130"/>
                      </a:moveTo>
                      <a:cubicBezTo>
                        <a:pt x="424" y="32130"/>
                        <a:pt x="18380" y="42906"/>
                        <a:pt x="27359" y="32130"/>
                      </a:cubicBezTo>
                      <a:cubicBezTo>
                        <a:pt x="27359" y="32130"/>
                        <a:pt x="31848" y="17761"/>
                        <a:pt x="27359" y="5189"/>
                      </a:cubicBezTo>
                      <a:cubicBezTo>
                        <a:pt x="27359" y="5189"/>
                        <a:pt x="17483" y="-6486"/>
                        <a:pt x="3117" y="5189"/>
                      </a:cubicBezTo>
                      <a:cubicBezTo>
                        <a:pt x="3117" y="5189"/>
                        <a:pt x="-1372" y="24047"/>
                        <a:pt x="424" y="32130"/>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87" name="Freeform 586">
                  <a:extLst>
                    <a:ext uri="{FF2B5EF4-FFF2-40B4-BE49-F238E27FC236}">
                      <a16:creationId xmlns:a16="http://schemas.microsoft.com/office/drawing/2014/main" id="{7E815F5E-4610-7863-77D7-8043CE28C8F6}"/>
                    </a:ext>
                  </a:extLst>
                </p:cNvPr>
                <p:cNvSpPr/>
                <p:nvPr/>
              </p:nvSpPr>
              <p:spPr>
                <a:xfrm>
                  <a:off x="9193951" y="5591801"/>
                  <a:ext cx="29353" cy="36919"/>
                </a:xfrm>
                <a:custGeom>
                  <a:avLst/>
                  <a:gdLst>
                    <a:gd name="connsiteX0" fmla="*/ 424 w 29353"/>
                    <a:gd name="connsiteY0" fmla="*/ 32130 h 36919"/>
                    <a:gd name="connsiteX1" fmla="*/ 27359 w 29353"/>
                    <a:gd name="connsiteY1" fmla="*/ 32130 h 36919"/>
                    <a:gd name="connsiteX2" fmla="*/ 27359 w 29353"/>
                    <a:gd name="connsiteY2" fmla="*/ 5189 h 36919"/>
                    <a:gd name="connsiteX3" fmla="*/ 3117 w 29353"/>
                    <a:gd name="connsiteY3" fmla="*/ 5189 h 36919"/>
                    <a:gd name="connsiteX4" fmla="*/ 424 w 29353"/>
                    <a:gd name="connsiteY4" fmla="*/ 32130 h 36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53" h="36919">
                      <a:moveTo>
                        <a:pt x="424" y="32130"/>
                      </a:moveTo>
                      <a:cubicBezTo>
                        <a:pt x="424" y="32130"/>
                        <a:pt x="18380" y="42906"/>
                        <a:pt x="27359" y="32130"/>
                      </a:cubicBezTo>
                      <a:cubicBezTo>
                        <a:pt x="27359" y="32130"/>
                        <a:pt x="31848" y="17761"/>
                        <a:pt x="27359" y="5189"/>
                      </a:cubicBezTo>
                      <a:cubicBezTo>
                        <a:pt x="27359" y="5189"/>
                        <a:pt x="17483" y="-6486"/>
                        <a:pt x="3117" y="5189"/>
                      </a:cubicBezTo>
                      <a:cubicBezTo>
                        <a:pt x="3117" y="5189"/>
                        <a:pt x="-1372" y="24047"/>
                        <a:pt x="424" y="32130"/>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88" name="Freeform 587">
                  <a:extLst>
                    <a:ext uri="{FF2B5EF4-FFF2-40B4-BE49-F238E27FC236}">
                      <a16:creationId xmlns:a16="http://schemas.microsoft.com/office/drawing/2014/main" id="{295E3339-C62C-58C4-7705-90CE4983B8DC}"/>
                    </a:ext>
                  </a:extLst>
                </p:cNvPr>
                <p:cNvSpPr/>
                <p:nvPr/>
              </p:nvSpPr>
              <p:spPr>
                <a:xfrm>
                  <a:off x="9281464" y="5571445"/>
                  <a:ext cx="23143" cy="29136"/>
                </a:xfrm>
                <a:custGeom>
                  <a:avLst/>
                  <a:gdLst>
                    <a:gd name="connsiteX0" fmla="*/ 0 w 23143"/>
                    <a:gd name="connsiteY0" fmla="*/ 25544 h 29136"/>
                    <a:gd name="connsiteX1" fmla="*/ 21548 w 23143"/>
                    <a:gd name="connsiteY1" fmla="*/ 25544 h 29136"/>
                    <a:gd name="connsiteX2" fmla="*/ 21548 w 23143"/>
                    <a:gd name="connsiteY2" fmla="*/ 3991 h 29136"/>
                    <a:gd name="connsiteX3" fmla="*/ 2693 w 23143"/>
                    <a:gd name="connsiteY3" fmla="*/ 3991 h 29136"/>
                    <a:gd name="connsiteX4" fmla="*/ 898 w 23143"/>
                    <a:gd name="connsiteY4" fmla="*/ 25544 h 29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43" h="29136">
                      <a:moveTo>
                        <a:pt x="0" y="25544"/>
                      </a:moveTo>
                      <a:cubicBezTo>
                        <a:pt x="0" y="25544"/>
                        <a:pt x="13467" y="33626"/>
                        <a:pt x="21548" y="25544"/>
                      </a:cubicBezTo>
                      <a:cubicBezTo>
                        <a:pt x="21548" y="25544"/>
                        <a:pt x="25139" y="14767"/>
                        <a:pt x="21548" y="3991"/>
                      </a:cubicBezTo>
                      <a:cubicBezTo>
                        <a:pt x="21548" y="3991"/>
                        <a:pt x="13467" y="-4989"/>
                        <a:pt x="2693" y="3991"/>
                      </a:cubicBezTo>
                      <a:cubicBezTo>
                        <a:pt x="2693" y="3991"/>
                        <a:pt x="-898" y="19258"/>
                        <a:pt x="898" y="25544"/>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89" name="Freeform 588">
                  <a:extLst>
                    <a:ext uri="{FF2B5EF4-FFF2-40B4-BE49-F238E27FC236}">
                      <a16:creationId xmlns:a16="http://schemas.microsoft.com/office/drawing/2014/main" id="{DB68EC96-2227-FF5C-CB62-C45A752F03DE}"/>
                    </a:ext>
                  </a:extLst>
                </p:cNvPr>
                <p:cNvSpPr/>
                <p:nvPr/>
              </p:nvSpPr>
              <p:spPr>
                <a:xfrm>
                  <a:off x="9373042" y="5501018"/>
                  <a:ext cx="26036" cy="28730"/>
                </a:xfrm>
                <a:custGeom>
                  <a:avLst/>
                  <a:gdLst>
                    <a:gd name="connsiteX0" fmla="*/ 7182 w 26036"/>
                    <a:gd name="connsiteY0" fmla="*/ 28619 h 28730"/>
                    <a:gd name="connsiteX1" fmla="*/ 26037 w 26036"/>
                    <a:gd name="connsiteY1" fmla="*/ 19638 h 28730"/>
                    <a:gd name="connsiteX2" fmla="*/ 17059 w 26036"/>
                    <a:gd name="connsiteY2" fmla="*/ 780 h 28730"/>
                    <a:gd name="connsiteX3" fmla="*/ 0 w 26036"/>
                    <a:gd name="connsiteY3" fmla="*/ 8862 h 28730"/>
                    <a:gd name="connsiteX4" fmla="*/ 7182 w 26036"/>
                    <a:gd name="connsiteY4" fmla="*/ 28619 h 28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36" h="28730">
                      <a:moveTo>
                        <a:pt x="7182" y="28619"/>
                      </a:moveTo>
                      <a:cubicBezTo>
                        <a:pt x="7182" y="28619"/>
                        <a:pt x="23343" y="30415"/>
                        <a:pt x="26037" y="19638"/>
                      </a:cubicBezTo>
                      <a:cubicBezTo>
                        <a:pt x="26037" y="19638"/>
                        <a:pt x="24241" y="7964"/>
                        <a:pt x="17059" y="780"/>
                      </a:cubicBezTo>
                      <a:cubicBezTo>
                        <a:pt x="17059" y="780"/>
                        <a:pt x="6285" y="-3711"/>
                        <a:pt x="0" y="8862"/>
                      </a:cubicBezTo>
                      <a:cubicBezTo>
                        <a:pt x="0" y="8862"/>
                        <a:pt x="3591" y="24128"/>
                        <a:pt x="7182" y="28619"/>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90" name="Freeform 589">
                  <a:extLst>
                    <a:ext uri="{FF2B5EF4-FFF2-40B4-BE49-F238E27FC236}">
                      <a16:creationId xmlns:a16="http://schemas.microsoft.com/office/drawing/2014/main" id="{863D3368-4E3F-09BD-A615-D00F17C0105F}"/>
                    </a:ext>
                  </a:extLst>
                </p:cNvPr>
                <p:cNvSpPr/>
                <p:nvPr/>
              </p:nvSpPr>
              <p:spPr>
                <a:xfrm>
                  <a:off x="9017503" y="5340152"/>
                  <a:ext cx="35015" cy="40640"/>
                </a:xfrm>
                <a:custGeom>
                  <a:avLst/>
                  <a:gdLst>
                    <a:gd name="connsiteX0" fmla="*/ 35015 w 35015"/>
                    <a:gd name="connsiteY0" fmla="*/ 16165 h 40640"/>
                    <a:gd name="connsiteX1" fmla="*/ 24241 w 35015"/>
                    <a:gd name="connsiteY1" fmla="*/ 0 h 40640"/>
                    <a:gd name="connsiteX2" fmla="*/ 0 w 35015"/>
                    <a:gd name="connsiteY2" fmla="*/ 35921 h 40640"/>
                    <a:gd name="connsiteX3" fmla="*/ 13467 w 35015"/>
                    <a:gd name="connsiteY3" fmla="*/ 40411 h 40640"/>
                    <a:gd name="connsiteX4" fmla="*/ 34117 w 35015"/>
                    <a:gd name="connsiteY4" fmla="*/ 16165 h 40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15" h="40640">
                      <a:moveTo>
                        <a:pt x="35015" y="16165"/>
                      </a:moveTo>
                      <a:cubicBezTo>
                        <a:pt x="35015" y="16165"/>
                        <a:pt x="35015" y="4490"/>
                        <a:pt x="24241" y="0"/>
                      </a:cubicBezTo>
                      <a:cubicBezTo>
                        <a:pt x="13467" y="16165"/>
                        <a:pt x="3591" y="29635"/>
                        <a:pt x="0" y="35921"/>
                      </a:cubicBezTo>
                      <a:cubicBezTo>
                        <a:pt x="3591" y="39513"/>
                        <a:pt x="8080" y="41310"/>
                        <a:pt x="13467" y="40411"/>
                      </a:cubicBezTo>
                      <a:cubicBezTo>
                        <a:pt x="13467" y="40411"/>
                        <a:pt x="28730" y="31431"/>
                        <a:pt x="34117" y="16165"/>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91" name="Freeform 590">
                  <a:extLst>
                    <a:ext uri="{FF2B5EF4-FFF2-40B4-BE49-F238E27FC236}">
                      <a16:creationId xmlns:a16="http://schemas.microsoft.com/office/drawing/2014/main" id="{C7DE3E85-ED5B-C912-6463-0C435C4697C1}"/>
                    </a:ext>
                  </a:extLst>
                </p:cNvPr>
                <p:cNvSpPr/>
                <p:nvPr/>
              </p:nvSpPr>
              <p:spPr>
                <a:xfrm>
                  <a:off x="9145892" y="4668424"/>
                  <a:ext cx="244208" cy="458216"/>
                </a:xfrm>
                <a:custGeom>
                  <a:avLst/>
                  <a:gdLst>
                    <a:gd name="connsiteX0" fmla="*/ 0 w 244208"/>
                    <a:gd name="connsiteY0" fmla="*/ 0 h 458216"/>
                    <a:gd name="connsiteX1" fmla="*/ 0 w 244208"/>
                    <a:gd name="connsiteY1" fmla="*/ 237080 h 458216"/>
                    <a:gd name="connsiteX2" fmla="*/ 0 w 244208"/>
                    <a:gd name="connsiteY2" fmla="*/ 289166 h 458216"/>
                    <a:gd name="connsiteX3" fmla="*/ 9876 w 244208"/>
                    <a:gd name="connsiteY3" fmla="*/ 326884 h 458216"/>
                    <a:gd name="connsiteX4" fmla="*/ 38606 w 244208"/>
                    <a:gd name="connsiteY4" fmla="*/ 442730 h 458216"/>
                    <a:gd name="connsiteX5" fmla="*/ 47585 w 244208"/>
                    <a:gd name="connsiteY5" fmla="*/ 449914 h 458216"/>
                    <a:gd name="connsiteX6" fmla="*/ 84396 w 244208"/>
                    <a:gd name="connsiteY6" fmla="*/ 457996 h 458216"/>
                    <a:gd name="connsiteX7" fmla="*/ 184054 w 244208"/>
                    <a:gd name="connsiteY7" fmla="*/ 436444 h 458216"/>
                    <a:gd name="connsiteX8" fmla="*/ 197521 w 244208"/>
                    <a:gd name="connsiteY8" fmla="*/ 422075 h 458216"/>
                    <a:gd name="connsiteX9" fmla="*/ 224456 w 244208"/>
                    <a:gd name="connsiteY9" fmla="*/ 325985 h 458216"/>
                    <a:gd name="connsiteX10" fmla="*/ 225354 w 244208"/>
                    <a:gd name="connsiteY10" fmla="*/ 308923 h 458216"/>
                    <a:gd name="connsiteX11" fmla="*/ 230741 w 244208"/>
                    <a:gd name="connsiteY11" fmla="*/ 225406 h 458216"/>
                    <a:gd name="connsiteX12" fmla="*/ 244208 w 244208"/>
                    <a:gd name="connsiteY12" fmla="*/ 13470 h 458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4208" h="458216">
                      <a:moveTo>
                        <a:pt x="0" y="0"/>
                      </a:moveTo>
                      <a:cubicBezTo>
                        <a:pt x="0" y="79027"/>
                        <a:pt x="0" y="158054"/>
                        <a:pt x="0" y="237080"/>
                      </a:cubicBezTo>
                      <a:cubicBezTo>
                        <a:pt x="0" y="254143"/>
                        <a:pt x="0" y="272104"/>
                        <a:pt x="0" y="289166"/>
                      </a:cubicBezTo>
                      <a:cubicBezTo>
                        <a:pt x="4489" y="301739"/>
                        <a:pt x="7183" y="314311"/>
                        <a:pt x="9876" y="326884"/>
                      </a:cubicBezTo>
                      <a:cubicBezTo>
                        <a:pt x="17059" y="367295"/>
                        <a:pt x="15263" y="417585"/>
                        <a:pt x="38606" y="442730"/>
                      </a:cubicBezTo>
                      <a:cubicBezTo>
                        <a:pt x="41300" y="445424"/>
                        <a:pt x="43993" y="448118"/>
                        <a:pt x="47585" y="449914"/>
                      </a:cubicBezTo>
                      <a:cubicBezTo>
                        <a:pt x="59256" y="457098"/>
                        <a:pt x="71826" y="457996"/>
                        <a:pt x="84396" y="457996"/>
                      </a:cubicBezTo>
                      <a:cubicBezTo>
                        <a:pt x="118513" y="458894"/>
                        <a:pt x="156221" y="457996"/>
                        <a:pt x="184054" y="436444"/>
                      </a:cubicBezTo>
                      <a:cubicBezTo>
                        <a:pt x="188543" y="432851"/>
                        <a:pt x="193930" y="427463"/>
                        <a:pt x="197521" y="422075"/>
                      </a:cubicBezTo>
                      <a:cubicBezTo>
                        <a:pt x="216376" y="396930"/>
                        <a:pt x="221763" y="361009"/>
                        <a:pt x="224456" y="325985"/>
                      </a:cubicBezTo>
                      <a:cubicBezTo>
                        <a:pt x="224456" y="320597"/>
                        <a:pt x="224456" y="314311"/>
                        <a:pt x="225354" y="308923"/>
                      </a:cubicBezTo>
                      <a:cubicBezTo>
                        <a:pt x="227150" y="281084"/>
                        <a:pt x="228945" y="253245"/>
                        <a:pt x="230741" y="225406"/>
                      </a:cubicBezTo>
                      <a:cubicBezTo>
                        <a:pt x="235230" y="154461"/>
                        <a:pt x="239719" y="84415"/>
                        <a:pt x="244208" y="13470"/>
                      </a:cubicBezTo>
                    </a:path>
                  </a:pathLst>
                </a:custGeom>
                <a:solidFill>
                  <a:srgbClr val="64BED8"/>
                </a:solidFill>
                <a:ln w="8971" cap="flat">
                  <a:solidFill>
                    <a:srgbClr val="010101"/>
                  </a:solidFill>
                  <a:prstDash val="solid"/>
                  <a:miter/>
                </a:ln>
              </p:spPr>
              <p:txBody>
                <a:bodyPr rtlCol="0" anchor="ctr"/>
                <a:lstStyle/>
                <a:p>
                  <a:endParaRPr lang="en-US"/>
                </a:p>
              </p:txBody>
            </p:sp>
          </p:grpSp>
          <p:grpSp>
            <p:nvGrpSpPr>
              <p:cNvPr id="35" name="Graphic 26">
                <a:extLst>
                  <a:ext uri="{FF2B5EF4-FFF2-40B4-BE49-F238E27FC236}">
                    <a16:creationId xmlns:a16="http://schemas.microsoft.com/office/drawing/2014/main" id="{EBB74A04-9FE1-28FD-924C-93936D4A2239}"/>
                  </a:ext>
                </a:extLst>
              </p:cNvPr>
              <p:cNvGrpSpPr/>
              <p:nvPr/>
            </p:nvGrpSpPr>
            <p:grpSpPr>
              <a:xfrm>
                <a:off x="8575774" y="4842642"/>
                <a:ext cx="786646" cy="829816"/>
                <a:chOff x="8575774" y="4842642"/>
                <a:chExt cx="786646" cy="829816"/>
              </a:xfrm>
            </p:grpSpPr>
            <p:sp>
              <p:nvSpPr>
                <p:cNvPr id="578" name="Freeform 577">
                  <a:extLst>
                    <a:ext uri="{FF2B5EF4-FFF2-40B4-BE49-F238E27FC236}">
                      <a16:creationId xmlns:a16="http://schemas.microsoft.com/office/drawing/2014/main" id="{4B6ACFDA-6880-56DB-D704-EC89F8918099}"/>
                    </a:ext>
                  </a:extLst>
                </p:cNvPr>
                <p:cNvSpPr/>
                <p:nvPr/>
              </p:nvSpPr>
              <p:spPr>
                <a:xfrm>
                  <a:off x="8873852" y="5148871"/>
                  <a:ext cx="488568" cy="523587"/>
                </a:xfrm>
                <a:custGeom>
                  <a:avLst/>
                  <a:gdLst>
                    <a:gd name="connsiteX0" fmla="*/ 480336 w 488568"/>
                    <a:gd name="connsiteY0" fmla="*/ 276594 h 523587"/>
                    <a:gd name="connsiteX1" fmla="*/ 360925 w 488568"/>
                    <a:gd name="connsiteY1" fmla="*/ 202955 h 523587"/>
                    <a:gd name="connsiteX2" fmla="*/ 316034 w 488568"/>
                    <a:gd name="connsiteY2" fmla="*/ 176912 h 523587"/>
                    <a:gd name="connsiteX3" fmla="*/ 207397 w 488568"/>
                    <a:gd name="connsiteY3" fmla="*/ 86211 h 523587"/>
                    <a:gd name="connsiteX4" fmla="*/ 107739 w 488568"/>
                    <a:gd name="connsiteY4" fmla="*/ 0 h 523587"/>
                    <a:gd name="connsiteX5" fmla="*/ 0 w 488568"/>
                    <a:gd name="connsiteY5" fmla="*/ 107764 h 523587"/>
                    <a:gd name="connsiteX6" fmla="*/ 81702 w 488568"/>
                    <a:gd name="connsiteY6" fmla="*/ 189485 h 523587"/>
                    <a:gd name="connsiteX7" fmla="*/ 85293 w 488568"/>
                    <a:gd name="connsiteY7" fmla="*/ 267613 h 523587"/>
                    <a:gd name="connsiteX8" fmla="*/ 87987 w 488568"/>
                    <a:gd name="connsiteY8" fmla="*/ 336762 h 523587"/>
                    <a:gd name="connsiteX9" fmla="*/ 101454 w 488568"/>
                    <a:gd name="connsiteY9" fmla="*/ 405910 h 523587"/>
                    <a:gd name="connsiteX10" fmla="*/ 109534 w 488568"/>
                    <a:gd name="connsiteY10" fmla="*/ 448118 h 523587"/>
                    <a:gd name="connsiteX11" fmla="*/ 109534 w 488568"/>
                    <a:gd name="connsiteY11" fmla="*/ 450812 h 523587"/>
                    <a:gd name="connsiteX12" fmla="*/ 142754 w 488568"/>
                    <a:gd name="connsiteY12" fmla="*/ 417585 h 523587"/>
                    <a:gd name="connsiteX13" fmla="*/ 142754 w 488568"/>
                    <a:gd name="connsiteY13" fmla="*/ 320597 h 523587"/>
                    <a:gd name="connsiteX14" fmla="*/ 207397 w 488568"/>
                    <a:gd name="connsiteY14" fmla="*/ 345742 h 523587"/>
                    <a:gd name="connsiteX15" fmla="*/ 336684 w 488568"/>
                    <a:gd name="connsiteY15" fmla="*/ 523552 h 523587"/>
                    <a:gd name="connsiteX16" fmla="*/ 353742 w 488568"/>
                    <a:gd name="connsiteY16" fmla="*/ 494816 h 523587"/>
                    <a:gd name="connsiteX17" fmla="*/ 268449 w 488568"/>
                    <a:gd name="connsiteY17" fmla="*/ 340354 h 523587"/>
                    <a:gd name="connsiteX18" fmla="*/ 408510 w 488568"/>
                    <a:gd name="connsiteY18" fmla="*/ 506490 h 523587"/>
                    <a:gd name="connsiteX19" fmla="*/ 432751 w 488568"/>
                    <a:gd name="connsiteY19" fmla="*/ 475957 h 523587"/>
                    <a:gd name="connsiteX20" fmla="*/ 318727 w 488568"/>
                    <a:gd name="connsiteY20" fmla="*/ 306229 h 523587"/>
                    <a:gd name="connsiteX21" fmla="*/ 460583 w 488568"/>
                    <a:gd name="connsiteY21" fmla="*/ 425667 h 523587"/>
                    <a:gd name="connsiteX22" fmla="*/ 460583 w 488568"/>
                    <a:gd name="connsiteY22" fmla="*/ 385256 h 523587"/>
                    <a:gd name="connsiteX23" fmla="*/ 336684 w 488568"/>
                    <a:gd name="connsiteY23" fmla="*/ 246959 h 523587"/>
                    <a:gd name="connsiteX24" fmla="*/ 471357 w 488568"/>
                    <a:gd name="connsiteY24" fmla="*/ 303535 h 523587"/>
                    <a:gd name="connsiteX25" fmla="*/ 479438 w 488568"/>
                    <a:gd name="connsiteY25" fmla="*/ 274798 h 523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88568" h="523587">
                      <a:moveTo>
                        <a:pt x="480336" y="276594"/>
                      </a:moveTo>
                      <a:cubicBezTo>
                        <a:pt x="462379" y="260429"/>
                        <a:pt x="375290" y="212833"/>
                        <a:pt x="360925" y="202955"/>
                      </a:cubicBezTo>
                      <a:cubicBezTo>
                        <a:pt x="346560" y="193077"/>
                        <a:pt x="322319" y="185892"/>
                        <a:pt x="316034" y="176912"/>
                      </a:cubicBezTo>
                      <a:cubicBezTo>
                        <a:pt x="309749" y="167932"/>
                        <a:pt x="242412" y="92497"/>
                        <a:pt x="207397" y="86211"/>
                      </a:cubicBezTo>
                      <a:cubicBezTo>
                        <a:pt x="172382" y="79925"/>
                        <a:pt x="107739" y="0"/>
                        <a:pt x="107739" y="0"/>
                      </a:cubicBezTo>
                      <a:lnTo>
                        <a:pt x="0" y="107764"/>
                      </a:lnTo>
                      <a:cubicBezTo>
                        <a:pt x="0" y="107764"/>
                        <a:pt x="84395" y="176912"/>
                        <a:pt x="81702" y="189485"/>
                      </a:cubicBezTo>
                      <a:cubicBezTo>
                        <a:pt x="79008" y="202057"/>
                        <a:pt x="90680" y="253245"/>
                        <a:pt x="85293" y="267613"/>
                      </a:cubicBezTo>
                      <a:cubicBezTo>
                        <a:pt x="79906" y="281982"/>
                        <a:pt x="85293" y="328680"/>
                        <a:pt x="87987" y="336762"/>
                      </a:cubicBezTo>
                      <a:cubicBezTo>
                        <a:pt x="88884" y="341252"/>
                        <a:pt x="96067" y="376275"/>
                        <a:pt x="101454" y="405910"/>
                      </a:cubicBezTo>
                      <a:cubicBezTo>
                        <a:pt x="105045" y="424769"/>
                        <a:pt x="108637" y="440934"/>
                        <a:pt x="109534" y="448118"/>
                      </a:cubicBezTo>
                      <a:cubicBezTo>
                        <a:pt x="109534" y="449914"/>
                        <a:pt x="109534" y="450812"/>
                        <a:pt x="109534" y="450812"/>
                      </a:cubicBezTo>
                      <a:cubicBezTo>
                        <a:pt x="109534" y="450812"/>
                        <a:pt x="131082" y="450812"/>
                        <a:pt x="142754" y="417585"/>
                      </a:cubicBezTo>
                      <a:cubicBezTo>
                        <a:pt x="154426" y="385256"/>
                        <a:pt x="128389" y="338558"/>
                        <a:pt x="142754" y="320597"/>
                      </a:cubicBezTo>
                      <a:cubicBezTo>
                        <a:pt x="157119" y="302637"/>
                        <a:pt x="198419" y="320597"/>
                        <a:pt x="207397" y="345742"/>
                      </a:cubicBezTo>
                      <a:cubicBezTo>
                        <a:pt x="216375" y="371785"/>
                        <a:pt x="325012" y="526247"/>
                        <a:pt x="336684" y="523552"/>
                      </a:cubicBezTo>
                      <a:cubicBezTo>
                        <a:pt x="348355" y="520858"/>
                        <a:pt x="362721" y="509184"/>
                        <a:pt x="353742" y="494816"/>
                      </a:cubicBezTo>
                      <a:cubicBezTo>
                        <a:pt x="343866" y="480447"/>
                        <a:pt x="258573" y="347538"/>
                        <a:pt x="268449" y="340354"/>
                      </a:cubicBezTo>
                      <a:cubicBezTo>
                        <a:pt x="279223" y="333170"/>
                        <a:pt x="397736" y="509184"/>
                        <a:pt x="408510" y="506490"/>
                      </a:cubicBezTo>
                      <a:cubicBezTo>
                        <a:pt x="419284" y="503796"/>
                        <a:pt x="439934" y="500204"/>
                        <a:pt x="432751" y="475957"/>
                      </a:cubicBezTo>
                      <a:cubicBezTo>
                        <a:pt x="425568" y="451710"/>
                        <a:pt x="305260" y="315209"/>
                        <a:pt x="318727" y="306229"/>
                      </a:cubicBezTo>
                      <a:cubicBezTo>
                        <a:pt x="332195" y="297249"/>
                        <a:pt x="444423" y="430157"/>
                        <a:pt x="460583" y="425667"/>
                      </a:cubicBezTo>
                      <a:cubicBezTo>
                        <a:pt x="476744" y="420279"/>
                        <a:pt x="483927" y="409503"/>
                        <a:pt x="460583" y="385256"/>
                      </a:cubicBezTo>
                      <a:cubicBezTo>
                        <a:pt x="436342" y="361009"/>
                        <a:pt x="327706" y="257735"/>
                        <a:pt x="336684" y="246959"/>
                      </a:cubicBezTo>
                      <a:cubicBezTo>
                        <a:pt x="345662" y="236182"/>
                        <a:pt x="456992" y="295452"/>
                        <a:pt x="471357" y="303535"/>
                      </a:cubicBezTo>
                      <a:cubicBezTo>
                        <a:pt x="485723" y="311617"/>
                        <a:pt x="497394" y="291860"/>
                        <a:pt x="479438" y="274798"/>
                      </a:cubicBezTo>
                      <a:close/>
                    </a:path>
                  </a:pathLst>
                </a:custGeom>
                <a:solidFill>
                  <a:srgbClr val="CE9D75"/>
                </a:solidFill>
                <a:ln w="8971" cap="rnd">
                  <a:solidFill>
                    <a:srgbClr val="1D1D1B"/>
                  </a:solidFill>
                  <a:prstDash val="solid"/>
                  <a:round/>
                </a:ln>
              </p:spPr>
              <p:txBody>
                <a:bodyPr rtlCol="0" anchor="ctr"/>
                <a:lstStyle/>
                <a:p>
                  <a:endParaRPr lang="en-US"/>
                </a:p>
              </p:txBody>
            </p:sp>
            <p:sp>
              <p:nvSpPr>
                <p:cNvPr id="579" name="Freeform 578">
                  <a:extLst>
                    <a:ext uri="{FF2B5EF4-FFF2-40B4-BE49-F238E27FC236}">
                      <a16:creationId xmlns:a16="http://schemas.microsoft.com/office/drawing/2014/main" id="{98EE2E1A-0D98-25D7-04B0-CE267168A408}"/>
                    </a:ext>
                  </a:extLst>
                </p:cNvPr>
                <p:cNvSpPr/>
                <p:nvPr/>
              </p:nvSpPr>
              <p:spPr>
                <a:xfrm>
                  <a:off x="9192579" y="5632903"/>
                  <a:ext cx="35942" cy="38622"/>
                </a:xfrm>
                <a:custGeom>
                  <a:avLst/>
                  <a:gdLst>
                    <a:gd name="connsiteX0" fmla="*/ 17059 w 35942"/>
                    <a:gd name="connsiteY0" fmla="*/ 37725 h 38622"/>
                    <a:gd name="connsiteX1" fmla="*/ 35913 w 35942"/>
                    <a:gd name="connsiteY1" fmla="*/ 18866 h 38622"/>
                    <a:gd name="connsiteX2" fmla="*/ 17059 w 35942"/>
                    <a:gd name="connsiteY2" fmla="*/ 7 h 38622"/>
                    <a:gd name="connsiteX3" fmla="*/ 0 w 35942"/>
                    <a:gd name="connsiteY3" fmla="*/ 17070 h 38622"/>
                    <a:gd name="connsiteX4" fmla="*/ 17059 w 35942"/>
                    <a:gd name="connsiteY4" fmla="*/ 38623 h 386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42" h="38622">
                      <a:moveTo>
                        <a:pt x="17059" y="37725"/>
                      </a:moveTo>
                      <a:cubicBezTo>
                        <a:pt x="17059" y="37725"/>
                        <a:pt x="36811" y="32337"/>
                        <a:pt x="35913" y="18866"/>
                      </a:cubicBezTo>
                      <a:cubicBezTo>
                        <a:pt x="35913" y="18866"/>
                        <a:pt x="28730" y="5396"/>
                        <a:pt x="17059" y="7"/>
                      </a:cubicBezTo>
                      <a:cubicBezTo>
                        <a:pt x="17059" y="7"/>
                        <a:pt x="1796" y="-891"/>
                        <a:pt x="0" y="17070"/>
                      </a:cubicBezTo>
                      <a:cubicBezTo>
                        <a:pt x="0" y="17070"/>
                        <a:pt x="10774" y="33235"/>
                        <a:pt x="17059" y="38623"/>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80" name="Freeform 579">
                  <a:extLst>
                    <a:ext uri="{FF2B5EF4-FFF2-40B4-BE49-F238E27FC236}">
                      <a16:creationId xmlns:a16="http://schemas.microsoft.com/office/drawing/2014/main" id="{2D8FEDBB-5332-5B25-1B5F-0CB7257DDAF4}"/>
                    </a:ext>
                  </a:extLst>
                </p:cNvPr>
                <p:cNvSpPr/>
                <p:nvPr/>
              </p:nvSpPr>
              <p:spPr>
                <a:xfrm>
                  <a:off x="9268894" y="5611350"/>
                  <a:ext cx="35942" cy="38622"/>
                </a:xfrm>
                <a:custGeom>
                  <a:avLst/>
                  <a:gdLst>
                    <a:gd name="connsiteX0" fmla="*/ 17059 w 35942"/>
                    <a:gd name="connsiteY0" fmla="*/ 37725 h 38622"/>
                    <a:gd name="connsiteX1" fmla="*/ 35913 w 35942"/>
                    <a:gd name="connsiteY1" fmla="*/ 18866 h 38622"/>
                    <a:gd name="connsiteX2" fmla="*/ 17059 w 35942"/>
                    <a:gd name="connsiteY2" fmla="*/ 7 h 38622"/>
                    <a:gd name="connsiteX3" fmla="*/ 0 w 35942"/>
                    <a:gd name="connsiteY3" fmla="*/ 17070 h 38622"/>
                    <a:gd name="connsiteX4" fmla="*/ 17059 w 35942"/>
                    <a:gd name="connsiteY4" fmla="*/ 38623 h 386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42" h="38622">
                      <a:moveTo>
                        <a:pt x="17059" y="37725"/>
                      </a:moveTo>
                      <a:cubicBezTo>
                        <a:pt x="17059" y="37725"/>
                        <a:pt x="36811" y="32337"/>
                        <a:pt x="35913" y="18866"/>
                      </a:cubicBezTo>
                      <a:cubicBezTo>
                        <a:pt x="35913" y="18866"/>
                        <a:pt x="28730" y="5396"/>
                        <a:pt x="17059" y="7"/>
                      </a:cubicBezTo>
                      <a:cubicBezTo>
                        <a:pt x="17059" y="7"/>
                        <a:pt x="1796" y="-891"/>
                        <a:pt x="0" y="17070"/>
                      </a:cubicBezTo>
                      <a:cubicBezTo>
                        <a:pt x="0" y="17070"/>
                        <a:pt x="10774" y="33234"/>
                        <a:pt x="17059" y="38623"/>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81" name="Freeform 580">
                  <a:extLst>
                    <a:ext uri="{FF2B5EF4-FFF2-40B4-BE49-F238E27FC236}">
                      <a16:creationId xmlns:a16="http://schemas.microsoft.com/office/drawing/2014/main" id="{4A4EBDBE-4C6C-5799-6676-144CD46E9DF7}"/>
                    </a:ext>
                  </a:extLst>
                </p:cNvPr>
                <p:cNvSpPr/>
                <p:nvPr/>
              </p:nvSpPr>
              <p:spPr>
                <a:xfrm>
                  <a:off x="9314683" y="5537719"/>
                  <a:ext cx="28766" cy="30533"/>
                </a:xfrm>
                <a:custGeom>
                  <a:avLst/>
                  <a:gdLst>
                    <a:gd name="connsiteX0" fmla="*/ 13467 w 28766"/>
                    <a:gd name="connsiteY0" fmla="*/ 30533 h 30533"/>
                    <a:gd name="connsiteX1" fmla="*/ 28730 w 28766"/>
                    <a:gd name="connsiteY1" fmla="*/ 15267 h 30533"/>
                    <a:gd name="connsiteX2" fmla="*/ 13467 w 28766"/>
                    <a:gd name="connsiteY2" fmla="*/ 0 h 30533"/>
                    <a:gd name="connsiteX3" fmla="*/ 0 w 28766"/>
                    <a:gd name="connsiteY3" fmla="*/ 13470 h 30533"/>
                    <a:gd name="connsiteX4" fmla="*/ 13467 w 28766"/>
                    <a:gd name="connsiteY4" fmla="*/ 29635 h 30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66" h="30533">
                      <a:moveTo>
                        <a:pt x="13467" y="30533"/>
                      </a:moveTo>
                      <a:cubicBezTo>
                        <a:pt x="13467" y="30533"/>
                        <a:pt x="29628" y="26941"/>
                        <a:pt x="28730" y="15267"/>
                      </a:cubicBezTo>
                      <a:cubicBezTo>
                        <a:pt x="28730" y="15267"/>
                        <a:pt x="23343" y="5388"/>
                        <a:pt x="13467" y="0"/>
                      </a:cubicBezTo>
                      <a:cubicBezTo>
                        <a:pt x="13467" y="0"/>
                        <a:pt x="1795" y="0"/>
                        <a:pt x="0" y="13470"/>
                      </a:cubicBezTo>
                      <a:cubicBezTo>
                        <a:pt x="0" y="13470"/>
                        <a:pt x="8080" y="26043"/>
                        <a:pt x="13467" y="29635"/>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82" name="Freeform 581">
                  <a:extLst>
                    <a:ext uri="{FF2B5EF4-FFF2-40B4-BE49-F238E27FC236}">
                      <a16:creationId xmlns:a16="http://schemas.microsoft.com/office/drawing/2014/main" id="{9FFA602F-C66A-556A-40C7-9FC4DBDE68D3}"/>
                    </a:ext>
                  </a:extLst>
                </p:cNvPr>
                <p:cNvSpPr/>
                <p:nvPr/>
              </p:nvSpPr>
              <p:spPr>
                <a:xfrm>
                  <a:off x="9330647" y="5424567"/>
                  <a:ext cx="28473" cy="27839"/>
                </a:xfrm>
                <a:custGeom>
                  <a:avLst/>
                  <a:gdLst>
                    <a:gd name="connsiteX0" fmla="*/ 19949 w 28473"/>
                    <a:gd name="connsiteY0" fmla="*/ 26941 h 27839"/>
                    <a:gd name="connsiteX1" fmla="*/ 27131 w 28473"/>
                    <a:gd name="connsiteY1" fmla="*/ 7184 h 27839"/>
                    <a:gd name="connsiteX2" fmla="*/ 7379 w 28473"/>
                    <a:gd name="connsiteY2" fmla="*/ 0 h 27839"/>
                    <a:gd name="connsiteX3" fmla="*/ 1094 w 28473"/>
                    <a:gd name="connsiteY3" fmla="*/ 17961 h 27839"/>
                    <a:gd name="connsiteX4" fmla="*/ 19949 w 28473"/>
                    <a:gd name="connsiteY4" fmla="*/ 27839 h 27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73" h="27839">
                      <a:moveTo>
                        <a:pt x="19949" y="26941"/>
                      </a:moveTo>
                      <a:cubicBezTo>
                        <a:pt x="19949" y="26941"/>
                        <a:pt x="32518" y="17063"/>
                        <a:pt x="27131" y="7184"/>
                      </a:cubicBezTo>
                      <a:cubicBezTo>
                        <a:pt x="27131" y="7184"/>
                        <a:pt x="18153" y="0"/>
                        <a:pt x="7379" y="0"/>
                      </a:cubicBezTo>
                      <a:cubicBezTo>
                        <a:pt x="7379" y="0"/>
                        <a:pt x="-3395" y="4490"/>
                        <a:pt x="1094" y="17961"/>
                      </a:cubicBezTo>
                      <a:cubicBezTo>
                        <a:pt x="1094" y="17961"/>
                        <a:pt x="13664" y="26043"/>
                        <a:pt x="19949" y="27839"/>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83" name="Freeform 582">
                  <a:extLst>
                    <a:ext uri="{FF2B5EF4-FFF2-40B4-BE49-F238E27FC236}">
                      <a16:creationId xmlns:a16="http://schemas.microsoft.com/office/drawing/2014/main" id="{C25E77CF-5C6F-544A-A6FE-51AF9E235DDA}"/>
                    </a:ext>
                  </a:extLst>
                </p:cNvPr>
                <p:cNvSpPr/>
                <p:nvPr/>
              </p:nvSpPr>
              <p:spPr>
                <a:xfrm>
                  <a:off x="8977999" y="5555220"/>
                  <a:ext cx="22720" cy="43565"/>
                </a:xfrm>
                <a:custGeom>
                  <a:avLst/>
                  <a:gdLst>
                    <a:gd name="connsiteX0" fmla="*/ 18854 w 22720"/>
                    <a:gd name="connsiteY0" fmla="*/ 4950 h 43565"/>
                    <a:gd name="connsiteX1" fmla="*/ 0 w 22720"/>
                    <a:gd name="connsiteY1" fmla="*/ 1358 h 43565"/>
                    <a:gd name="connsiteX2" fmla="*/ 8080 w 22720"/>
                    <a:gd name="connsiteY2" fmla="*/ 43566 h 43565"/>
                    <a:gd name="connsiteX3" fmla="*/ 21548 w 22720"/>
                    <a:gd name="connsiteY3" fmla="*/ 37279 h 43565"/>
                    <a:gd name="connsiteX4" fmla="*/ 19752 w 22720"/>
                    <a:gd name="connsiteY4" fmla="*/ 5848 h 435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20" h="43565">
                      <a:moveTo>
                        <a:pt x="18854" y="4950"/>
                      </a:moveTo>
                      <a:cubicBezTo>
                        <a:pt x="18854" y="4950"/>
                        <a:pt x="10774" y="-3132"/>
                        <a:pt x="0" y="1358"/>
                      </a:cubicBezTo>
                      <a:cubicBezTo>
                        <a:pt x="3591" y="20217"/>
                        <a:pt x="7183" y="36381"/>
                        <a:pt x="8080" y="43566"/>
                      </a:cubicBezTo>
                      <a:cubicBezTo>
                        <a:pt x="12570" y="43566"/>
                        <a:pt x="17956" y="41770"/>
                        <a:pt x="21548" y="37279"/>
                      </a:cubicBezTo>
                      <a:cubicBezTo>
                        <a:pt x="21548" y="37279"/>
                        <a:pt x="25139" y="20217"/>
                        <a:pt x="19752" y="5848"/>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84" name="Freeform 583">
                  <a:extLst>
                    <a:ext uri="{FF2B5EF4-FFF2-40B4-BE49-F238E27FC236}">
                      <a16:creationId xmlns:a16="http://schemas.microsoft.com/office/drawing/2014/main" id="{5CF9E085-DF32-15BC-797D-4664CED49D71}"/>
                    </a:ext>
                  </a:extLst>
                </p:cNvPr>
                <p:cNvSpPr/>
                <p:nvPr/>
              </p:nvSpPr>
              <p:spPr>
                <a:xfrm>
                  <a:off x="8575774" y="4842642"/>
                  <a:ext cx="439933" cy="450812"/>
                </a:xfrm>
                <a:custGeom>
                  <a:avLst/>
                  <a:gdLst>
                    <a:gd name="connsiteX0" fmla="*/ 0 w 439933"/>
                    <a:gd name="connsiteY0" fmla="*/ 165238 h 450812"/>
                    <a:gd name="connsiteX1" fmla="*/ 167893 w 439933"/>
                    <a:gd name="connsiteY1" fmla="*/ 333170 h 450812"/>
                    <a:gd name="connsiteX2" fmla="*/ 204704 w 439933"/>
                    <a:gd name="connsiteY2" fmla="*/ 369989 h 450812"/>
                    <a:gd name="connsiteX3" fmla="*/ 238821 w 439933"/>
                    <a:gd name="connsiteY3" fmla="*/ 389746 h 450812"/>
                    <a:gd name="connsiteX4" fmla="*/ 341173 w 439933"/>
                    <a:gd name="connsiteY4" fmla="*/ 450812 h 450812"/>
                    <a:gd name="connsiteX5" fmla="*/ 352845 w 439933"/>
                    <a:gd name="connsiteY5" fmla="*/ 449914 h 450812"/>
                    <a:gd name="connsiteX6" fmla="*/ 385166 w 439933"/>
                    <a:gd name="connsiteY6" fmla="*/ 429259 h 450812"/>
                    <a:gd name="connsiteX7" fmla="*/ 439934 w 439933"/>
                    <a:gd name="connsiteY7" fmla="*/ 343048 h 450812"/>
                    <a:gd name="connsiteX8" fmla="*/ 439934 w 439933"/>
                    <a:gd name="connsiteY8" fmla="*/ 323291 h 450812"/>
                    <a:gd name="connsiteX9" fmla="*/ 391451 w 439933"/>
                    <a:gd name="connsiteY9" fmla="*/ 236182 h 450812"/>
                    <a:gd name="connsiteX10" fmla="*/ 379779 w 439933"/>
                    <a:gd name="connsiteY10" fmla="*/ 222712 h 450812"/>
                    <a:gd name="connsiteX11" fmla="*/ 325012 w 439933"/>
                    <a:gd name="connsiteY11" fmla="*/ 159850 h 450812"/>
                    <a:gd name="connsiteX12" fmla="*/ 184952 w 439933"/>
                    <a:gd name="connsiteY12" fmla="*/ 0 h 450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9933" h="450812">
                      <a:moveTo>
                        <a:pt x="0" y="165238"/>
                      </a:moveTo>
                      <a:cubicBezTo>
                        <a:pt x="55665" y="220916"/>
                        <a:pt x="112228" y="277492"/>
                        <a:pt x="167893" y="333170"/>
                      </a:cubicBezTo>
                      <a:cubicBezTo>
                        <a:pt x="180463" y="345742"/>
                        <a:pt x="193032" y="358315"/>
                        <a:pt x="204704" y="369989"/>
                      </a:cubicBezTo>
                      <a:cubicBezTo>
                        <a:pt x="216376" y="375377"/>
                        <a:pt x="228047" y="382562"/>
                        <a:pt x="238821" y="389746"/>
                      </a:cubicBezTo>
                      <a:cubicBezTo>
                        <a:pt x="272041" y="413095"/>
                        <a:pt x="307056" y="449914"/>
                        <a:pt x="341173" y="450812"/>
                      </a:cubicBezTo>
                      <a:cubicBezTo>
                        <a:pt x="344764" y="450812"/>
                        <a:pt x="349253" y="450812"/>
                        <a:pt x="352845" y="449914"/>
                      </a:cubicBezTo>
                      <a:cubicBezTo>
                        <a:pt x="366312" y="447220"/>
                        <a:pt x="376188" y="438239"/>
                        <a:pt x="385166" y="429259"/>
                      </a:cubicBezTo>
                      <a:cubicBezTo>
                        <a:pt x="410306" y="405910"/>
                        <a:pt x="437240" y="378970"/>
                        <a:pt x="439934" y="343048"/>
                      </a:cubicBezTo>
                      <a:cubicBezTo>
                        <a:pt x="439934" y="336762"/>
                        <a:pt x="439934" y="330476"/>
                        <a:pt x="439934" y="323291"/>
                      </a:cubicBezTo>
                      <a:cubicBezTo>
                        <a:pt x="435444" y="291860"/>
                        <a:pt x="413897" y="263123"/>
                        <a:pt x="391451" y="236182"/>
                      </a:cubicBezTo>
                      <a:cubicBezTo>
                        <a:pt x="387860" y="231692"/>
                        <a:pt x="384269" y="227202"/>
                        <a:pt x="379779" y="222712"/>
                      </a:cubicBezTo>
                      <a:cubicBezTo>
                        <a:pt x="361823" y="202057"/>
                        <a:pt x="342969" y="180504"/>
                        <a:pt x="325012" y="159850"/>
                      </a:cubicBezTo>
                      <a:cubicBezTo>
                        <a:pt x="278325" y="106866"/>
                        <a:pt x="231639" y="53882"/>
                        <a:pt x="184952" y="0"/>
                      </a:cubicBezTo>
                    </a:path>
                  </a:pathLst>
                </a:custGeom>
                <a:solidFill>
                  <a:srgbClr val="E9A251"/>
                </a:solidFill>
                <a:ln w="8971" cap="rnd">
                  <a:solidFill>
                    <a:srgbClr val="1D1D1B"/>
                  </a:solidFill>
                  <a:prstDash val="solid"/>
                  <a:round/>
                </a:ln>
              </p:spPr>
              <p:txBody>
                <a:bodyPr rtlCol="0" anchor="ctr"/>
                <a:lstStyle/>
                <a:p>
                  <a:endParaRPr lang="en-US"/>
                </a:p>
              </p:txBody>
            </p:sp>
          </p:grpSp>
          <p:grpSp>
            <p:nvGrpSpPr>
              <p:cNvPr id="36" name="Graphic 26">
                <a:extLst>
                  <a:ext uri="{FF2B5EF4-FFF2-40B4-BE49-F238E27FC236}">
                    <a16:creationId xmlns:a16="http://schemas.microsoft.com/office/drawing/2014/main" id="{7663DAD1-10DE-D869-E80D-77ACE6467924}"/>
                  </a:ext>
                </a:extLst>
              </p:cNvPr>
              <p:cNvGrpSpPr/>
              <p:nvPr/>
            </p:nvGrpSpPr>
            <p:grpSpPr>
              <a:xfrm>
                <a:off x="8374662" y="5323961"/>
                <a:ext cx="968172" cy="386179"/>
                <a:chOff x="8374662" y="5323961"/>
                <a:chExt cx="968172" cy="386179"/>
              </a:xfrm>
            </p:grpSpPr>
            <p:sp>
              <p:nvSpPr>
                <p:cNvPr id="59" name="Freeform 58">
                  <a:extLst>
                    <a:ext uri="{FF2B5EF4-FFF2-40B4-BE49-F238E27FC236}">
                      <a16:creationId xmlns:a16="http://schemas.microsoft.com/office/drawing/2014/main" id="{2DABE627-1478-7AE4-938D-37A3480F1CFC}"/>
                    </a:ext>
                  </a:extLst>
                </p:cNvPr>
                <p:cNvSpPr/>
                <p:nvPr/>
              </p:nvSpPr>
              <p:spPr>
                <a:xfrm>
                  <a:off x="8761624" y="5323961"/>
                  <a:ext cx="581210" cy="386179"/>
                </a:xfrm>
                <a:custGeom>
                  <a:avLst/>
                  <a:gdLst>
                    <a:gd name="connsiteX0" fmla="*/ 458788 w 581210"/>
                    <a:gd name="connsiteY0" fmla="*/ 1822 h 386179"/>
                    <a:gd name="connsiteX1" fmla="*/ 322319 w 581210"/>
                    <a:gd name="connsiteY1" fmla="*/ 34151 h 386179"/>
                    <a:gd name="connsiteX2" fmla="*/ 272040 w 581210"/>
                    <a:gd name="connsiteY2" fmla="*/ 46724 h 386179"/>
                    <a:gd name="connsiteX3" fmla="*/ 131082 w 581210"/>
                    <a:gd name="connsiteY3" fmla="*/ 59296 h 386179"/>
                    <a:gd name="connsiteX4" fmla="*/ 0 w 581210"/>
                    <a:gd name="connsiteY4" fmla="*/ 69174 h 386179"/>
                    <a:gd name="connsiteX5" fmla="*/ 0 w 581210"/>
                    <a:gd name="connsiteY5" fmla="*/ 221840 h 386179"/>
                    <a:gd name="connsiteX6" fmla="*/ 115819 w 581210"/>
                    <a:gd name="connsiteY6" fmla="*/ 221840 h 386179"/>
                    <a:gd name="connsiteX7" fmla="*/ 173280 w 581210"/>
                    <a:gd name="connsiteY7" fmla="*/ 273926 h 386179"/>
                    <a:gd name="connsiteX8" fmla="*/ 224456 w 581210"/>
                    <a:gd name="connsiteY8" fmla="*/ 320623 h 386179"/>
                    <a:gd name="connsiteX9" fmla="*/ 283712 w 581210"/>
                    <a:gd name="connsiteY9" fmla="*/ 360137 h 386179"/>
                    <a:gd name="connsiteX10" fmla="*/ 319625 w 581210"/>
                    <a:gd name="connsiteY10" fmla="*/ 384384 h 386179"/>
                    <a:gd name="connsiteX11" fmla="*/ 322319 w 581210"/>
                    <a:gd name="connsiteY11" fmla="*/ 386180 h 386179"/>
                    <a:gd name="connsiteX12" fmla="*/ 322319 w 581210"/>
                    <a:gd name="connsiteY12" fmla="*/ 339482 h 386179"/>
                    <a:gd name="connsiteX13" fmla="*/ 253186 w 581210"/>
                    <a:gd name="connsiteY13" fmla="*/ 271232 h 386179"/>
                    <a:gd name="connsiteX14" fmla="*/ 316932 w 581210"/>
                    <a:gd name="connsiteY14" fmla="*/ 243393 h 386179"/>
                    <a:gd name="connsiteX15" fmla="*/ 534205 w 581210"/>
                    <a:gd name="connsiteY15" fmla="*/ 277518 h 386179"/>
                    <a:gd name="connsiteX16" fmla="*/ 526125 w 581210"/>
                    <a:gd name="connsiteY16" fmla="*/ 245189 h 386179"/>
                    <a:gd name="connsiteX17" fmla="*/ 356436 w 581210"/>
                    <a:gd name="connsiteY17" fmla="*/ 195797 h 386179"/>
                    <a:gd name="connsiteX18" fmla="*/ 572811 w 581210"/>
                    <a:gd name="connsiteY18" fmla="*/ 213758 h 386179"/>
                    <a:gd name="connsiteX19" fmla="*/ 568322 w 581210"/>
                    <a:gd name="connsiteY19" fmla="*/ 175142 h 386179"/>
                    <a:gd name="connsiteX20" fmla="*/ 368108 w 581210"/>
                    <a:gd name="connsiteY20" fmla="*/ 135629 h 386179"/>
                    <a:gd name="connsiteX21" fmla="*/ 552162 w 581210"/>
                    <a:gd name="connsiteY21" fmla="*/ 119464 h 386179"/>
                    <a:gd name="connsiteX22" fmla="*/ 523431 w 581210"/>
                    <a:gd name="connsiteY22" fmla="*/ 91625 h 386179"/>
                    <a:gd name="connsiteX23" fmla="*/ 338479 w 581210"/>
                    <a:gd name="connsiteY23" fmla="*/ 81747 h 386179"/>
                    <a:gd name="connsiteX24" fmla="*/ 474051 w 581210"/>
                    <a:gd name="connsiteY24" fmla="*/ 26069 h 386179"/>
                    <a:gd name="connsiteX25" fmla="*/ 458788 w 581210"/>
                    <a:gd name="connsiteY25" fmla="*/ 26 h 386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81210" h="386179">
                      <a:moveTo>
                        <a:pt x="458788" y="1822"/>
                      </a:moveTo>
                      <a:cubicBezTo>
                        <a:pt x="434547" y="2720"/>
                        <a:pt x="339377" y="30559"/>
                        <a:pt x="322319" y="34151"/>
                      </a:cubicBezTo>
                      <a:cubicBezTo>
                        <a:pt x="305260" y="37743"/>
                        <a:pt x="282814" y="49418"/>
                        <a:pt x="272040" y="46724"/>
                      </a:cubicBezTo>
                      <a:cubicBezTo>
                        <a:pt x="261267" y="44928"/>
                        <a:pt x="159813" y="39540"/>
                        <a:pt x="131082" y="59296"/>
                      </a:cubicBezTo>
                      <a:cubicBezTo>
                        <a:pt x="102352" y="79951"/>
                        <a:pt x="0" y="69174"/>
                        <a:pt x="0" y="69174"/>
                      </a:cubicBezTo>
                      <a:lnTo>
                        <a:pt x="0" y="221840"/>
                      </a:lnTo>
                      <a:cubicBezTo>
                        <a:pt x="0" y="221840"/>
                        <a:pt x="108637" y="211064"/>
                        <a:pt x="115819" y="221840"/>
                      </a:cubicBezTo>
                      <a:cubicBezTo>
                        <a:pt x="123002" y="232616"/>
                        <a:pt x="166995" y="260455"/>
                        <a:pt x="173280" y="273926"/>
                      </a:cubicBezTo>
                      <a:cubicBezTo>
                        <a:pt x="179565" y="287396"/>
                        <a:pt x="217273" y="317031"/>
                        <a:pt x="224456" y="320623"/>
                      </a:cubicBezTo>
                      <a:cubicBezTo>
                        <a:pt x="228945" y="323318"/>
                        <a:pt x="257675" y="343074"/>
                        <a:pt x="283712" y="360137"/>
                      </a:cubicBezTo>
                      <a:cubicBezTo>
                        <a:pt x="299873" y="370913"/>
                        <a:pt x="313340" y="380792"/>
                        <a:pt x="319625" y="384384"/>
                      </a:cubicBezTo>
                      <a:cubicBezTo>
                        <a:pt x="321421" y="385282"/>
                        <a:pt x="322319" y="386180"/>
                        <a:pt x="322319" y="386180"/>
                      </a:cubicBezTo>
                      <a:cubicBezTo>
                        <a:pt x="322319" y="386180"/>
                        <a:pt x="337582" y="370015"/>
                        <a:pt x="322319" y="339482"/>
                      </a:cubicBezTo>
                      <a:cubicBezTo>
                        <a:pt x="307056" y="308949"/>
                        <a:pt x="255880" y="293682"/>
                        <a:pt x="253186" y="271232"/>
                      </a:cubicBezTo>
                      <a:cubicBezTo>
                        <a:pt x="249595" y="248781"/>
                        <a:pt x="292690" y="231718"/>
                        <a:pt x="316932" y="243393"/>
                      </a:cubicBezTo>
                      <a:cubicBezTo>
                        <a:pt x="341173" y="255067"/>
                        <a:pt x="527920" y="288294"/>
                        <a:pt x="534205" y="277518"/>
                      </a:cubicBezTo>
                      <a:cubicBezTo>
                        <a:pt x="540490" y="266741"/>
                        <a:pt x="542285" y="248781"/>
                        <a:pt x="526125" y="245189"/>
                      </a:cubicBezTo>
                      <a:cubicBezTo>
                        <a:pt x="509066" y="241597"/>
                        <a:pt x="354640" y="209268"/>
                        <a:pt x="356436" y="195797"/>
                      </a:cubicBezTo>
                      <a:cubicBezTo>
                        <a:pt x="358232" y="183225"/>
                        <a:pt x="567424" y="223636"/>
                        <a:pt x="572811" y="213758"/>
                      </a:cubicBezTo>
                      <a:cubicBezTo>
                        <a:pt x="578198" y="203879"/>
                        <a:pt x="590768" y="186817"/>
                        <a:pt x="568322" y="175142"/>
                      </a:cubicBezTo>
                      <a:cubicBezTo>
                        <a:pt x="545877" y="163468"/>
                        <a:pt x="364516" y="151794"/>
                        <a:pt x="368108" y="135629"/>
                      </a:cubicBezTo>
                      <a:cubicBezTo>
                        <a:pt x="371699" y="119464"/>
                        <a:pt x="544979" y="134731"/>
                        <a:pt x="552162" y="119464"/>
                      </a:cubicBezTo>
                      <a:cubicBezTo>
                        <a:pt x="559344" y="104198"/>
                        <a:pt x="557549" y="91625"/>
                        <a:pt x="523431" y="91625"/>
                      </a:cubicBezTo>
                      <a:cubicBezTo>
                        <a:pt x="489314" y="91625"/>
                        <a:pt x="339377" y="96115"/>
                        <a:pt x="338479" y="81747"/>
                      </a:cubicBezTo>
                      <a:cubicBezTo>
                        <a:pt x="337582" y="68277"/>
                        <a:pt x="457890" y="30559"/>
                        <a:pt x="474051" y="26069"/>
                      </a:cubicBezTo>
                      <a:cubicBezTo>
                        <a:pt x="490212" y="21579"/>
                        <a:pt x="483927" y="-872"/>
                        <a:pt x="458788" y="26"/>
                      </a:cubicBezTo>
                      <a:close/>
                    </a:path>
                  </a:pathLst>
                </a:custGeom>
                <a:solidFill>
                  <a:srgbClr val="EED0B4"/>
                </a:solidFill>
                <a:ln w="8971" cap="rnd">
                  <a:solidFill>
                    <a:srgbClr val="1D1D1B"/>
                  </a:solidFill>
                  <a:prstDash val="solid"/>
                  <a:round/>
                </a:ln>
              </p:spPr>
              <p:txBody>
                <a:bodyPr rtlCol="0" anchor="ctr"/>
                <a:lstStyle/>
                <a:p>
                  <a:endParaRPr lang="en-US"/>
                </a:p>
              </p:txBody>
            </p:sp>
            <p:sp>
              <p:nvSpPr>
                <p:cNvPr id="60" name="Freeform 59">
                  <a:extLst>
                    <a:ext uri="{FF2B5EF4-FFF2-40B4-BE49-F238E27FC236}">
                      <a16:creationId xmlns:a16="http://schemas.microsoft.com/office/drawing/2014/main" id="{1E063D60-9B5C-ACA3-00BF-E5A830182C9A}"/>
                    </a:ext>
                  </a:extLst>
                </p:cNvPr>
                <p:cNvSpPr/>
                <p:nvPr/>
              </p:nvSpPr>
              <p:spPr>
                <a:xfrm>
                  <a:off x="9258320" y="5572543"/>
                  <a:ext cx="36910" cy="29360"/>
                </a:xfrm>
                <a:custGeom>
                  <a:avLst/>
                  <a:gdLst>
                    <a:gd name="connsiteX0" fmla="*/ 32122 w 36910"/>
                    <a:gd name="connsiteY0" fmla="*/ 28937 h 29360"/>
                    <a:gd name="connsiteX1" fmla="*/ 32122 w 36910"/>
                    <a:gd name="connsiteY1" fmla="*/ 1996 h 29360"/>
                    <a:gd name="connsiteX2" fmla="*/ 5187 w 36910"/>
                    <a:gd name="connsiteY2" fmla="*/ 1996 h 29360"/>
                    <a:gd name="connsiteX3" fmla="*/ 5187 w 36910"/>
                    <a:gd name="connsiteY3" fmla="*/ 26243 h 29360"/>
                    <a:gd name="connsiteX4" fmla="*/ 32122 w 36910"/>
                    <a:gd name="connsiteY4" fmla="*/ 28937 h 29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10" h="29360">
                      <a:moveTo>
                        <a:pt x="32122" y="28937"/>
                      </a:moveTo>
                      <a:cubicBezTo>
                        <a:pt x="32122" y="28937"/>
                        <a:pt x="42896" y="10976"/>
                        <a:pt x="32122" y="1996"/>
                      </a:cubicBezTo>
                      <a:cubicBezTo>
                        <a:pt x="32122" y="1996"/>
                        <a:pt x="17757" y="-2495"/>
                        <a:pt x="5187" y="1996"/>
                      </a:cubicBezTo>
                      <a:cubicBezTo>
                        <a:pt x="5187" y="1996"/>
                        <a:pt x="-6484" y="11874"/>
                        <a:pt x="5187" y="26243"/>
                      </a:cubicBezTo>
                      <a:cubicBezTo>
                        <a:pt x="5187" y="26243"/>
                        <a:pt x="24042" y="30733"/>
                        <a:pt x="32122" y="28937"/>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1" name="Freeform 60">
                  <a:extLst>
                    <a:ext uri="{FF2B5EF4-FFF2-40B4-BE49-F238E27FC236}">
                      <a16:creationId xmlns:a16="http://schemas.microsoft.com/office/drawing/2014/main" id="{1B12BA6B-F894-C49F-6C6D-222044DBA610}"/>
                    </a:ext>
                  </a:extLst>
                </p:cNvPr>
                <p:cNvSpPr/>
                <p:nvPr/>
              </p:nvSpPr>
              <p:spPr>
                <a:xfrm>
                  <a:off x="9297824" y="5503394"/>
                  <a:ext cx="36910" cy="29360"/>
                </a:xfrm>
                <a:custGeom>
                  <a:avLst/>
                  <a:gdLst>
                    <a:gd name="connsiteX0" fmla="*/ 32122 w 36910"/>
                    <a:gd name="connsiteY0" fmla="*/ 28937 h 29360"/>
                    <a:gd name="connsiteX1" fmla="*/ 32122 w 36910"/>
                    <a:gd name="connsiteY1" fmla="*/ 1996 h 29360"/>
                    <a:gd name="connsiteX2" fmla="*/ 5187 w 36910"/>
                    <a:gd name="connsiteY2" fmla="*/ 1996 h 29360"/>
                    <a:gd name="connsiteX3" fmla="*/ 5187 w 36910"/>
                    <a:gd name="connsiteY3" fmla="*/ 26243 h 29360"/>
                    <a:gd name="connsiteX4" fmla="*/ 32122 w 36910"/>
                    <a:gd name="connsiteY4" fmla="*/ 28937 h 29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10" h="29360">
                      <a:moveTo>
                        <a:pt x="32122" y="28937"/>
                      </a:moveTo>
                      <a:cubicBezTo>
                        <a:pt x="32122" y="28937"/>
                        <a:pt x="42896" y="10976"/>
                        <a:pt x="32122" y="1996"/>
                      </a:cubicBezTo>
                      <a:cubicBezTo>
                        <a:pt x="32122" y="1996"/>
                        <a:pt x="17757" y="-2495"/>
                        <a:pt x="5187" y="1996"/>
                      </a:cubicBezTo>
                      <a:cubicBezTo>
                        <a:pt x="5187" y="1996"/>
                        <a:pt x="-6484" y="11874"/>
                        <a:pt x="5187" y="26243"/>
                      </a:cubicBezTo>
                      <a:cubicBezTo>
                        <a:pt x="5187" y="26243"/>
                        <a:pt x="24042" y="30733"/>
                        <a:pt x="32122" y="28937"/>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2" name="Freeform 61">
                  <a:extLst>
                    <a:ext uri="{FF2B5EF4-FFF2-40B4-BE49-F238E27FC236}">
                      <a16:creationId xmlns:a16="http://schemas.microsoft.com/office/drawing/2014/main" id="{D34E7322-8A69-F3A0-0C17-1CB5F7BF7487}"/>
                    </a:ext>
                  </a:extLst>
                </p:cNvPr>
                <p:cNvSpPr/>
                <p:nvPr/>
              </p:nvSpPr>
              <p:spPr>
                <a:xfrm>
                  <a:off x="9277473" y="5422073"/>
                  <a:ext cx="29129" cy="23149"/>
                </a:xfrm>
                <a:custGeom>
                  <a:avLst/>
                  <a:gdLst>
                    <a:gd name="connsiteX0" fmla="*/ 25538 w 29129"/>
                    <a:gd name="connsiteY0" fmla="*/ 23149 h 23149"/>
                    <a:gd name="connsiteX1" fmla="*/ 25538 w 29129"/>
                    <a:gd name="connsiteY1" fmla="*/ 1597 h 23149"/>
                    <a:gd name="connsiteX2" fmla="*/ 3990 w 29129"/>
                    <a:gd name="connsiteY2" fmla="*/ 1597 h 23149"/>
                    <a:gd name="connsiteX3" fmla="*/ 3990 w 29129"/>
                    <a:gd name="connsiteY3" fmla="*/ 20455 h 23149"/>
                    <a:gd name="connsiteX4" fmla="*/ 25538 w 29129"/>
                    <a:gd name="connsiteY4" fmla="*/ 22251 h 23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29" h="23149">
                      <a:moveTo>
                        <a:pt x="25538" y="23149"/>
                      </a:moveTo>
                      <a:cubicBezTo>
                        <a:pt x="25538" y="23149"/>
                        <a:pt x="33618" y="9679"/>
                        <a:pt x="25538" y="1597"/>
                      </a:cubicBezTo>
                      <a:cubicBezTo>
                        <a:pt x="25538" y="1597"/>
                        <a:pt x="14764" y="-1996"/>
                        <a:pt x="3990" y="1597"/>
                      </a:cubicBezTo>
                      <a:cubicBezTo>
                        <a:pt x="3990" y="1597"/>
                        <a:pt x="-4988" y="9679"/>
                        <a:pt x="3990" y="20455"/>
                      </a:cubicBezTo>
                      <a:cubicBezTo>
                        <a:pt x="3990" y="20455"/>
                        <a:pt x="19253" y="24047"/>
                        <a:pt x="25538" y="22251"/>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63" name="Freeform 62">
                  <a:extLst>
                    <a:ext uri="{FF2B5EF4-FFF2-40B4-BE49-F238E27FC236}">
                      <a16:creationId xmlns:a16="http://schemas.microsoft.com/office/drawing/2014/main" id="{08E70865-02BD-8FA8-C534-24E04F3FC497}"/>
                    </a:ext>
                  </a:extLst>
                </p:cNvPr>
                <p:cNvSpPr/>
                <p:nvPr/>
              </p:nvSpPr>
              <p:spPr>
                <a:xfrm>
                  <a:off x="9207063" y="5327580"/>
                  <a:ext cx="28724" cy="26042"/>
                </a:xfrm>
                <a:custGeom>
                  <a:avLst/>
                  <a:gdLst>
                    <a:gd name="connsiteX0" fmla="*/ 28612 w 28724"/>
                    <a:gd name="connsiteY0" fmla="*/ 18859 h 26042"/>
                    <a:gd name="connsiteX1" fmla="*/ 19634 w 28724"/>
                    <a:gd name="connsiteY1" fmla="*/ 0 h 26042"/>
                    <a:gd name="connsiteX2" fmla="*/ 779 w 28724"/>
                    <a:gd name="connsiteY2" fmla="*/ 8980 h 26042"/>
                    <a:gd name="connsiteX3" fmla="*/ 8860 w 28724"/>
                    <a:gd name="connsiteY3" fmla="*/ 26043 h 26042"/>
                    <a:gd name="connsiteX4" fmla="*/ 28612 w 28724"/>
                    <a:gd name="connsiteY4" fmla="*/ 18859 h 260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24" h="26042">
                      <a:moveTo>
                        <a:pt x="28612" y="18859"/>
                      </a:moveTo>
                      <a:cubicBezTo>
                        <a:pt x="28612" y="18859"/>
                        <a:pt x="30408" y="2694"/>
                        <a:pt x="19634" y="0"/>
                      </a:cubicBezTo>
                      <a:cubicBezTo>
                        <a:pt x="19634" y="0"/>
                        <a:pt x="7962" y="1796"/>
                        <a:pt x="779" y="8980"/>
                      </a:cubicBezTo>
                      <a:cubicBezTo>
                        <a:pt x="779" y="8980"/>
                        <a:pt x="-3710" y="19757"/>
                        <a:pt x="8860" y="26043"/>
                      </a:cubicBezTo>
                      <a:cubicBezTo>
                        <a:pt x="8860" y="26043"/>
                        <a:pt x="24123" y="22451"/>
                        <a:pt x="28612" y="18859"/>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76" name="Freeform 575">
                  <a:extLst>
                    <a:ext uri="{FF2B5EF4-FFF2-40B4-BE49-F238E27FC236}">
                      <a16:creationId xmlns:a16="http://schemas.microsoft.com/office/drawing/2014/main" id="{0DC78B1B-AE00-FEAA-C845-CCE0FD14BEF0}"/>
                    </a:ext>
                  </a:extLst>
                </p:cNvPr>
                <p:cNvSpPr/>
                <p:nvPr/>
              </p:nvSpPr>
              <p:spPr>
                <a:xfrm>
                  <a:off x="9046234" y="5673322"/>
                  <a:ext cx="40630" cy="35023"/>
                </a:xfrm>
                <a:custGeom>
                  <a:avLst/>
                  <a:gdLst>
                    <a:gd name="connsiteX0" fmla="*/ 16161 w 40630"/>
                    <a:gd name="connsiteY0" fmla="*/ 0 h 35023"/>
                    <a:gd name="connsiteX1" fmla="*/ 0 w 40630"/>
                    <a:gd name="connsiteY1" fmla="*/ 10776 h 35023"/>
                    <a:gd name="connsiteX2" fmla="*/ 35913 w 40630"/>
                    <a:gd name="connsiteY2" fmla="*/ 35023 h 35023"/>
                    <a:gd name="connsiteX3" fmla="*/ 40402 w 40630"/>
                    <a:gd name="connsiteY3" fmla="*/ 21553 h 35023"/>
                    <a:gd name="connsiteX4" fmla="*/ 16161 w 40630"/>
                    <a:gd name="connsiteY4" fmla="*/ 898 h 3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30" h="35023">
                      <a:moveTo>
                        <a:pt x="16161" y="0"/>
                      </a:moveTo>
                      <a:cubicBezTo>
                        <a:pt x="16161" y="0"/>
                        <a:pt x="4489" y="0"/>
                        <a:pt x="0" y="10776"/>
                      </a:cubicBezTo>
                      <a:cubicBezTo>
                        <a:pt x="16161" y="21553"/>
                        <a:pt x="29628" y="31431"/>
                        <a:pt x="35913" y="35023"/>
                      </a:cubicBezTo>
                      <a:cubicBezTo>
                        <a:pt x="39504" y="31431"/>
                        <a:pt x="41300" y="26941"/>
                        <a:pt x="40402" y="21553"/>
                      </a:cubicBezTo>
                      <a:cubicBezTo>
                        <a:pt x="40402" y="21553"/>
                        <a:pt x="31424" y="6286"/>
                        <a:pt x="16161" y="898"/>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77" name="Freeform 576">
                  <a:extLst>
                    <a:ext uri="{FF2B5EF4-FFF2-40B4-BE49-F238E27FC236}">
                      <a16:creationId xmlns:a16="http://schemas.microsoft.com/office/drawing/2014/main" id="{40073FFE-FFA8-EF18-820F-F6925C0CA9C1}"/>
                    </a:ext>
                  </a:extLst>
                </p:cNvPr>
                <p:cNvSpPr/>
                <p:nvPr/>
              </p:nvSpPr>
              <p:spPr>
                <a:xfrm>
                  <a:off x="8374662" y="5336560"/>
                  <a:ext cx="458109" cy="244264"/>
                </a:xfrm>
                <a:custGeom>
                  <a:avLst/>
                  <a:gdLst>
                    <a:gd name="connsiteX0" fmla="*/ 0 w 458109"/>
                    <a:gd name="connsiteY0" fmla="*/ 244265 h 244264"/>
                    <a:gd name="connsiteX1" fmla="*/ 237025 w 458109"/>
                    <a:gd name="connsiteY1" fmla="*/ 244265 h 244264"/>
                    <a:gd name="connsiteX2" fmla="*/ 289099 w 458109"/>
                    <a:gd name="connsiteY2" fmla="*/ 244265 h 244264"/>
                    <a:gd name="connsiteX3" fmla="*/ 326808 w 458109"/>
                    <a:gd name="connsiteY3" fmla="*/ 234386 h 244264"/>
                    <a:gd name="connsiteX4" fmla="*/ 442627 w 458109"/>
                    <a:gd name="connsiteY4" fmla="*/ 205649 h 244264"/>
                    <a:gd name="connsiteX5" fmla="*/ 449810 w 458109"/>
                    <a:gd name="connsiteY5" fmla="*/ 196669 h 244264"/>
                    <a:gd name="connsiteX6" fmla="*/ 457890 w 458109"/>
                    <a:gd name="connsiteY6" fmla="*/ 159850 h 244264"/>
                    <a:gd name="connsiteX7" fmla="*/ 436342 w 458109"/>
                    <a:gd name="connsiteY7" fmla="*/ 60168 h 244264"/>
                    <a:gd name="connsiteX8" fmla="*/ 421977 w 458109"/>
                    <a:gd name="connsiteY8" fmla="*/ 46698 h 244264"/>
                    <a:gd name="connsiteX9" fmla="*/ 325910 w 458109"/>
                    <a:gd name="connsiteY9" fmla="*/ 19757 h 244264"/>
                    <a:gd name="connsiteX10" fmla="*/ 308851 w 458109"/>
                    <a:gd name="connsiteY10" fmla="*/ 18859 h 244264"/>
                    <a:gd name="connsiteX11" fmla="*/ 225354 w 458109"/>
                    <a:gd name="connsiteY11" fmla="*/ 13470 h 244264"/>
                    <a:gd name="connsiteX12" fmla="*/ 13467 w 458109"/>
                    <a:gd name="connsiteY12" fmla="*/ 0 h 244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8109" h="244264">
                      <a:moveTo>
                        <a:pt x="0" y="244265"/>
                      </a:moveTo>
                      <a:cubicBezTo>
                        <a:pt x="79009" y="244265"/>
                        <a:pt x="158017" y="244265"/>
                        <a:pt x="237025" y="244265"/>
                      </a:cubicBezTo>
                      <a:cubicBezTo>
                        <a:pt x="254084" y="244265"/>
                        <a:pt x="272041" y="244265"/>
                        <a:pt x="289099" y="244265"/>
                      </a:cubicBezTo>
                      <a:cubicBezTo>
                        <a:pt x="301669" y="239775"/>
                        <a:pt x="314238" y="237080"/>
                        <a:pt x="326808" y="234386"/>
                      </a:cubicBezTo>
                      <a:cubicBezTo>
                        <a:pt x="367210" y="227202"/>
                        <a:pt x="417488" y="228998"/>
                        <a:pt x="442627" y="205649"/>
                      </a:cubicBezTo>
                      <a:cubicBezTo>
                        <a:pt x="445321" y="202955"/>
                        <a:pt x="448014" y="200261"/>
                        <a:pt x="449810" y="196669"/>
                      </a:cubicBezTo>
                      <a:cubicBezTo>
                        <a:pt x="456992" y="184995"/>
                        <a:pt x="457890" y="172422"/>
                        <a:pt x="457890" y="159850"/>
                      </a:cubicBezTo>
                      <a:cubicBezTo>
                        <a:pt x="458788" y="125724"/>
                        <a:pt x="457890" y="88007"/>
                        <a:pt x="436342" y="60168"/>
                      </a:cubicBezTo>
                      <a:cubicBezTo>
                        <a:pt x="432751" y="55678"/>
                        <a:pt x="427364" y="50290"/>
                        <a:pt x="421977" y="46698"/>
                      </a:cubicBezTo>
                      <a:cubicBezTo>
                        <a:pt x="396838" y="27839"/>
                        <a:pt x="360925" y="22451"/>
                        <a:pt x="325910" y="19757"/>
                      </a:cubicBezTo>
                      <a:cubicBezTo>
                        <a:pt x="320523" y="19757"/>
                        <a:pt x="314238" y="19757"/>
                        <a:pt x="308851" y="18859"/>
                      </a:cubicBezTo>
                      <a:cubicBezTo>
                        <a:pt x="281019" y="17063"/>
                        <a:pt x="253186" y="15267"/>
                        <a:pt x="225354" y="13470"/>
                      </a:cubicBezTo>
                      <a:cubicBezTo>
                        <a:pt x="154426" y="8980"/>
                        <a:pt x="84395" y="4490"/>
                        <a:pt x="13467" y="0"/>
                      </a:cubicBezTo>
                    </a:path>
                  </a:pathLst>
                </a:custGeom>
                <a:solidFill>
                  <a:srgbClr val="C3C92F"/>
                </a:solidFill>
                <a:ln w="8971" cap="rnd">
                  <a:solidFill>
                    <a:srgbClr val="1D1D1B"/>
                  </a:solidFill>
                  <a:prstDash val="solid"/>
                  <a:round/>
                </a:ln>
              </p:spPr>
              <p:txBody>
                <a:bodyPr rtlCol="0" anchor="ctr"/>
                <a:lstStyle/>
                <a:p>
                  <a:endParaRPr lang="en-US"/>
                </a:p>
              </p:txBody>
            </p:sp>
          </p:grpSp>
          <p:grpSp>
            <p:nvGrpSpPr>
              <p:cNvPr id="43" name="Graphic 26">
                <a:extLst>
                  <a:ext uri="{FF2B5EF4-FFF2-40B4-BE49-F238E27FC236}">
                    <a16:creationId xmlns:a16="http://schemas.microsoft.com/office/drawing/2014/main" id="{2B4A96BD-F49A-EC3C-3256-2199B03E5367}"/>
                  </a:ext>
                </a:extLst>
              </p:cNvPr>
              <p:cNvGrpSpPr/>
              <p:nvPr/>
            </p:nvGrpSpPr>
            <p:grpSpPr>
              <a:xfrm>
                <a:off x="9116844" y="5313211"/>
                <a:ext cx="968172" cy="386179"/>
                <a:chOff x="9116844" y="5313211"/>
                <a:chExt cx="968172" cy="386179"/>
              </a:xfrm>
            </p:grpSpPr>
            <p:sp>
              <p:nvSpPr>
                <p:cNvPr id="52" name="Freeform 51">
                  <a:extLst>
                    <a:ext uri="{FF2B5EF4-FFF2-40B4-BE49-F238E27FC236}">
                      <a16:creationId xmlns:a16="http://schemas.microsoft.com/office/drawing/2014/main" id="{69579FFB-FDCF-6536-1593-EB46084D9B5B}"/>
                    </a:ext>
                  </a:extLst>
                </p:cNvPr>
                <p:cNvSpPr/>
                <p:nvPr/>
              </p:nvSpPr>
              <p:spPr>
                <a:xfrm>
                  <a:off x="9116844" y="5313211"/>
                  <a:ext cx="581210" cy="386179"/>
                </a:xfrm>
                <a:custGeom>
                  <a:avLst/>
                  <a:gdLst>
                    <a:gd name="connsiteX0" fmla="*/ 122422 w 581210"/>
                    <a:gd name="connsiteY0" fmla="*/ 384358 h 386179"/>
                    <a:gd name="connsiteX1" fmla="*/ 258891 w 581210"/>
                    <a:gd name="connsiteY1" fmla="*/ 352029 h 386179"/>
                    <a:gd name="connsiteX2" fmla="*/ 309170 w 581210"/>
                    <a:gd name="connsiteY2" fmla="*/ 339456 h 386179"/>
                    <a:gd name="connsiteX3" fmla="*/ 450128 w 581210"/>
                    <a:gd name="connsiteY3" fmla="*/ 326884 h 386179"/>
                    <a:gd name="connsiteX4" fmla="*/ 581210 w 581210"/>
                    <a:gd name="connsiteY4" fmla="*/ 317005 h 386179"/>
                    <a:gd name="connsiteX5" fmla="*/ 581210 w 581210"/>
                    <a:gd name="connsiteY5" fmla="*/ 164340 h 386179"/>
                    <a:gd name="connsiteX6" fmla="*/ 465391 w 581210"/>
                    <a:gd name="connsiteY6" fmla="*/ 164340 h 386179"/>
                    <a:gd name="connsiteX7" fmla="*/ 407930 w 581210"/>
                    <a:gd name="connsiteY7" fmla="*/ 112254 h 386179"/>
                    <a:gd name="connsiteX8" fmla="*/ 356754 w 581210"/>
                    <a:gd name="connsiteY8" fmla="*/ 65556 h 386179"/>
                    <a:gd name="connsiteX9" fmla="*/ 297498 w 581210"/>
                    <a:gd name="connsiteY9" fmla="*/ 26043 h 386179"/>
                    <a:gd name="connsiteX10" fmla="*/ 261585 w 581210"/>
                    <a:gd name="connsiteY10" fmla="*/ 1796 h 386179"/>
                    <a:gd name="connsiteX11" fmla="*/ 258891 w 581210"/>
                    <a:gd name="connsiteY11" fmla="*/ 0 h 386179"/>
                    <a:gd name="connsiteX12" fmla="*/ 258891 w 581210"/>
                    <a:gd name="connsiteY12" fmla="*/ 46698 h 386179"/>
                    <a:gd name="connsiteX13" fmla="*/ 328024 w 581210"/>
                    <a:gd name="connsiteY13" fmla="*/ 114948 h 386179"/>
                    <a:gd name="connsiteX14" fmla="*/ 264278 w 581210"/>
                    <a:gd name="connsiteY14" fmla="*/ 142787 h 386179"/>
                    <a:gd name="connsiteX15" fmla="*/ 47005 w 581210"/>
                    <a:gd name="connsiteY15" fmla="*/ 108662 h 386179"/>
                    <a:gd name="connsiteX16" fmla="*/ 55085 w 581210"/>
                    <a:gd name="connsiteY16" fmla="*/ 140991 h 386179"/>
                    <a:gd name="connsiteX17" fmla="*/ 224774 w 581210"/>
                    <a:gd name="connsiteY17" fmla="*/ 190383 h 386179"/>
                    <a:gd name="connsiteX18" fmla="*/ 8399 w 581210"/>
                    <a:gd name="connsiteY18" fmla="*/ 172422 h 386179"/>
                    <a:gd name="connsiteX19" fmla="*/ 12888 w 581210"/>
                    <a:gd name="connsiteY19" fmla="*/ 211037 h 386179"/>
                    <a:gd name="connsiteX20" fmla="*/ 213102 w 581210"/>
                    <a:gd name="connsiteY20" fmla="*/ 250551 h 386179"/>
                    <a:gd name="connsiteX21" fmla="*/ 29048 w 581210"/>
                    <a:gd name="connsiteY21" fmla="*/ 266716 h 386179"/>
                    <a:gd name="connsiteX22" fmla="*/ 57779 w 581210"/>
                    <a:gd name="connsiteY22" fmla="*/ 294555 h 386179"/>
                    <a:gd name="connsiteX23" fmla="*/ 242731 w 581210"/>
                    <a:gd name="connsiteY23" fmla="*/ 304433 h 386179"/>
                    <a:gd name="connsiteX24" fmla="*/ 107159 w 581210"/>
                    <a:gd name="connsiteY24" fmla="*/ 360111 h 386179"/>
                    <a:gd name="connsiteX25" fmla="*/ 122422 w 581210"/>
                    <a:gd name="connsiteY25" fmla="*/ 386154 h 386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81210" h="386179">
                      <a:moveTo>
                        <a:pt x="122422" y="384358"/>
                      </a:moveTo>
                      <a:cubicBezTo>
                        <a:pt x="146663" y="383460"/>
                        <a:pt x="241833" y="355621"/>
                        <a:pt x="258891" y="352029"/>
                      </a:cubicBezTo>
                      <a:cubicBezTo>
                        <a:pt x="275950" y="348437"/>
                        <a:pt x="298396" y="336762"/>
                        <a:pt x="309170" y="339456"/>
                      </a:cubicBezTo>
                      <a:cubicBezTo>
                        <a:pt x="319943" y="341252"/>
                        <a:pt x="421398" y="346640"/>
                        <a:pt x="450128" y="326884"/>
                      </a:cubicBezTo>
                      <a:cubicBezTo>
                        <a:pt x="478858" y="306229"/>
                        <a:pt x="581210" y="317005"/>
                        <a:pt x="581210" y="317005"/>
                      </a:cubicBezTo>
                      <a:lnTo>
                        <a:pt x="581210" y="164340"/>
                      </a:lnTo>
                      <a:cubicBezTo>
                        <a:pt x="581210" y="164340"/>
                        <a:pt x="472573" y="175116"/>
                        <a:pt x="465391" y="164340"/>
                      </a:cubicBezTo>
                      <a:cubicBezTo>
                        <a:pt x="458208" y="153563"/>
                        <a:pt x="414215" y="125724"/>
                        <a:pt x="407930" y="112254"/>
                      </a:cubicBezTo>
                      <a:cubicBezTo>
                        <a:pt x="401645" y="98783"/>
                        <a:pt x="363937" y="69149"/>
                        <a:pt x="356754" y="65556"/>
                      </a:cubicBezTo>
                      <a:cubicBezTo>
                        <a:pt x="352265" y="62862"/>
                        <a:pt x="323535" y="43106"/>
                        <a:pt x="297498" y="26043"/>
                      </a:cubicBezTo>
                      <a:cubicBezTo>
                        <a:pt x="281337" y="15267"/>
                        <a:pt x="267870" y="5388"/>
                        <a:pt x="261585" y="1796"/>
                      </a:cubicBezTo>
                      <a:cubicBezTo>
                        <a:pt x="259789" y="898"/>
                        <a:pt x="258891" y="0"/>
                        <a:pt x="258891" y="0"/>
                      </a:cubicBezTo>
                      <a:cubicBezTo>
                        <a:pt x="258891" y="0"/>
                        <a:pt x="243628" y="16165"/>
                        <a:pt x="258891" y="46698"/>
                      </a:cubicBezTo>
                      <a:cubicBezTo>
                        <a:pt x="274155" y="77231"/>
                        <a:pt x="325330" y="92497"/>
                        <a:pt x="328024" y="114948"/>
                      </a:cubicBezTo>
                      <a:cubicBezTo>
                        <a:pt x="331615" y="137399"/>
                        <a:pt x="288519" y="154462"/>
                        <a:pt x="264278" y="142787"/>
                      </a:cubicBezTo>
                      <a:cubicBezTo>
                        <a:pt x="240037" y="131113"/>
                        <a:pt x="53290" y="97885"/>
                        <a:pt x="47005" y="108662"/>
                      </a:cubicBezTo>
                      <a:cubicBezTo>
                        <a:pt x="40720" y="119438"/>
                        <a:pt x="38925" y="137399"/>
                        <a:pt x="55085" y="140991"/>
                      </a:cubicBezTo>
                      <a:cubicBezTo>
                        <a:pt x="72144" y="144583"/>
                        <a:pt x="226570" y="176912"/>
                        <a:pt x="224774" y="190383"/>
                      </a:cubicBezTo>
                      <a:cubicBezTo>
                        <a:pt x="222978" y="202955"/>
                        <a:pt x="13786" y="162544"/>
                        <a:pt x="8399" y="172422"/>
                      </a:cubicBezTo>
                      <a:cubicBezTo>
                        <a:pt x="3012" y="182301"/>
                        <a:pt x="-9558" y="199363"/>
                        <a:pt x="12888" y="211037"/>
                      </a:cubicBezTo>
                      <a:cubicBezTo>
                        <a:pt x="35333" y="222712"/>
                        <a:pt x="216694" y="234386"/>
                        <a:pt x="213102" y="250551"/>
                      </a:cubicBezTo>
                      <a:cubicBezTo>
                        <a:pt x="209511" y="266716"/>
                        <a:pt x="36231" y="251449"/>
                        <a:pt x="29048" y="266716"/>
                      </a:cubicBezTo>
                      <a:cubicBezTo>
                        <a:pt x="21866" y="281982"/>
                        <a:pt x="23662" y="294555"/>
                        <a:pt x="57779" y="294555"/>
                      </a:cubicBezTo>
                      <a:cubicBezTo>
                        <a:pt x="91896" y="294555"/>
                        <a:pt x="241833" y="290064"/>
                        <a:pt x="242731" y="304433"/>
                      </a:cubicBezTo>
                      <a:cubicBezTo>
                        <a:pt x="243628" y="317903"/>
                        <a:pt x="123320" y="355621"/>
                        <a:pt x="107159" y="360111"/>
                      </a:cubicBezTo>
                      <a:cubicBezTo>
                        <a:pt x="90998" y="364601"/>
                        <a:pt x="97283" y="387052"/>
                        <a:pt x="122422" y="386154"/>
                      </a:cubicBezTo>
                      <a:close/>
                    </a:path>
                  </a:pathLst>
                </a:custGeom>
                <a:solidFill>
                  <a:srgbClr val="CE9D75"/>
                </a:solidFill>
                <a:ln w="8971" cap="rnd">
                  <a:solidFill>
                    <a:srgbClr val="1D1D1B"/>
                  </a:solidFill>
                  <a:prstDash val="solid"/>
                  <a:round/>
                </a:ln>
              </p:spPr>
              <p:txBody>
                <a:bodyPr rtlCol="0" anchor="ctr"/>
                <a:lstStyle/>
                <a:p>
                  <a:endParaRPr lang="en-US"/>
                </a:p>
              </p:txBody>
            </p:sp>
            <p:sp>
              <p:nvSpPr>
                <p:cNvPr id="53" name="Freeform 52">
                  <a:extLst>
                    <a:ext uri="{FF2B5EF4-FFF2-40B4-BE49-F238E27FC236}">
                      <a16:creationId xmlns:a16="http://schemas.microsoft.com/office/drawing/2014/main" id="{24A8D137-E63B-7905-51B6-EDAD5BB5191B}"/>
                    </a:ext>
                  </a:extLst>
                </p:cNvPr>
                <p:cNvSpPr/>
                <p:nvPr/>
              </p:nvSpPr>
              <p:spPr>
                <a:xfrm>
                  <a:off x="9164447" y="5420551"/>
                  <a:ext cx="36910" cy="29360"/>
                </a:xfrm>
                <a:custGeom>
                  <a:avLst/>
                  <a:gdLst>
                    <a:gd name="connsiteX0" fmla="*/ 4788 w 36910"/>
                    <a:gd name="connsiteY0" fmla="*/ 424 h 29360"/>
                    <a:gd name="connsiteX1" fmla="*/ 4788 w 36910"/>
                    <a:gd name="connsiteY1" fmla="*/ 27365 h 29360"/>
                    <a:gd name="connsiteX2" fmla="*/ 31723 w 36910"/>
                    <a:gd name="connsiteY2" fmla="*/ 27365 h 29360"/>
                    <a:gd name="connsiteX3" fmla="*/ 31723 w 36910"/>
                    <a:gd name="connsiteY3" fmla="*/ 3118 h 29360"/>
                    <a:gd name="connsiteX4" fmla="*/ 4788 w 36910"/>
                    <a:gd name="connsiteY4" fmla="*/ 424 h 29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10" h="29360">
                      <a:moveTo>
                        <a:pt x="4788" y="424"/>
                      </a:moveTo>
                      <a:cubicBezTo>
                        <a:pt x="4788" y="424"/>
                        <a:pt x="-5985" y="18385"/>
                        <a:pt x="4788" y="27365"/>
                      </a:cubicBezTo>
                      <a:cubicBezTo>
                        <a:pt x="4788" y="27365"/>
                        <a:pt x="19154" y="31855"/>
                        <a:pt x="31723" y="27365"/>
                      </a:cubicBezTo>
                      <a:cubicBezTo>
                        <a:pt x="31723" y="27365"/>
                        <a:pt x="43395" y="17487"/>
                        <a:pt x="31723" y="3118"/>
                      </a:cubicBezTo>
                      <a:cubicBezTo>
                        <a:pt x="31723" y="3118"/>
                        <a:pt x="12869" y="-1372"/>
                        <a:pt x="4788" y="424"/>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4" name="Freeform 53">
                  <a:extLst>
                    <a:ext uri="{FF2B5EF4-FFF2-40B4-BE49-F238E27FC236}">
                      <a16:creationId xmlns:a16="http://schemas.microsoft.com/office/drawing/2014/main" id="{4C197AA1-04C3-C94B-6747-55A8D9C00C5C}"/>
                    </a:ext>
                  </a:extLst>
                </p:cNvPr>
                <p:cNvSpPr/>
                <p:nvPr/>
              </p:nvSpPr>
              <p:spPr>
                <a:xfrm>
                  <a:off x="9124943" y="5490597"/>
                  <a:ext cx="36910" cy="29360"/>
                </a:xfrm>
                <a:custGeom>
                  <a:avLst/>
                  <a:gdLst>
                    <a:gd name="connsiteX0" fmla="*/ 4788 w 36910"/>
                    <a:gd name="connsiteY0" fmla="*/ 424 h 29360"/>
                    <a:gd name="connsiteX1" fmla="*/ 4788 w 36910"/>
                    <a:gd name="connsiteY1" fmla="*/ 27365 h 29360"/>
                    <a:gd name="connsiteX2" fmla="*/ 31723 w 36910"/>
                    <a:gd name="connsiteY2" fmla="*/ 27365 h 29360"/>
                    <a:gd name="connsiteX3" fmla="*/ 31723 w 36910"/>
                    <a:gd name="connsiteY3" fmla="*/ 3118 h 29360"/>
                    <a:gd name="connsiteX4" fmla="*/ 4788 w 36910"/>
                    <a:gd name="connsiteY4" fmla="*/ 424 h 29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10" h="29360">
                      <a:moveTo>
                        <a:pt x="4788" y="424"/>
                      </a:moveTo>
                      <a:cubicBezTo>
                        <a:pt x="4788" y="424"/>
                        <a:pt x="-5986" y="18385"/>
                        <a:pt x="4788" y="27365"/>
                      </a:cubicBezTo>
                      <a:cubicBezTo>
                        <a:pt x="4788" y="27365"/>
                        <a:pt x="19154" y="31855"/>
                        <a:pt x="31723" y="27365"/>
                      </a:cubicBezTo>
                      <a:cubicBezTo>
                        <a:pt x="31723" y="27365"/>
                        <a:pt x="43395" y="17487"/>
                        <a:pt x="31723" y="3118"/>
                      </a:cubicBezTo>
                      <a:cubicBezTo>
                        <a:pt x="31723" y="3118"/>
                        <a:pt x="12869" y="-1372"/>
                        <a:pt x="4788" y="424"/>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5" name="Freeform 54">
                  <a:extLst>
                    <a:ext uri="{FF2B5EF4-FFF2-40B4-BE49-F238E27FC236}">
                      <a16:creationId xmlns:a16="http://schemas.microsoft.com/office/drawing/2014/main" id="{8E864BCA-27A7-608D-63F8-5A9BDF7F75D0}"/>
                    </a:ext>
                  </a:extLst>
                </p:cNvPr>
                <p:cNvSpPr/>
                <p:nvPr/>
              </p:nvSpPr>
              <p:spPr>
                <a:xfrm>
                  <a:off x="9153973" y="5578130"/>
                  <a:ext cx="29129" cy="23149"/>
                </a:xfrm>
                <a:custGeom>
                  <a:avLst/>
                  <a:gdLst>
                    <a:gd name="connsiteX0" fmla="*/ 3591 w 29129"/>
                    <a:gd name="connsiteY0" fmla="*/ 0 h 23149"/>
                    <a:gd name="connsiteX1" fmla="*/ 3591 w 29129"/>
                    <a:gd name="connsiteY1" fmla="*/ 21553 h 23149"/>
                    <a:gd name="connsiteX2" fmla="*/ 25139 w 29129"/>
                    <a:gd name="connsiteY2" fmla="*/ 21553 h 23149"/>
                    <a:gd name="connsiteX3" fmla="*/ 25139 w 29129"/>
                    <a:gd name="connsiteY3" fmla="*/ 2694 h 23149"/>
                    <a:gd name="connsiteX4" fmla="*/ 3591 w 29129"/>
                    <a:gd name="connsiteY4" fmla="*/ 898 h 23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29" h="23149">
                      <a:moveTo>
                        <a:pt x="3591" y="0"/>
                      </a:moveTo>
                      <a:cubicBezTo>
                        <a:pt x="3591" y="0"/>
                        <a:pt x="-4489" y="13470"/>
                        <a:pt x="3591" y="21553"/>
                      </a:cubicBezTo>
                      <a:cubicBezTo>
                        <a:pt x="3591" y="21553"/>
                        <a:pt x="14365" y="25145"/>
                        <a:pt x="25139" y="21553"/>
                      </a:cubicBezTo>
                      <a:cubicBezTo>
                        <a:pt x="25139" y="21553"/>
                        <a:pt x="34117" y="13470"/>
                        <a:pt x="25139" y="2694"/>
                      </a:cubicBezTo>
                      <a:cubicBezTo>
                        <a:pt x="25139" y="2694"/>
                        <a:pt x="9876" y="-898"/>
                        <a:pt x="3591" y="898"/>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6" name="Freeform 55">
                  <a:extLst>
                    <a:ext uri="{FF2B5EF4-FFF2-40B4-BE49-F238E27FC236}">
                      <a16:creationId xmlns:a16="http://schemas.microsoft.com/office/drawing/2014/main" id="{A1366E53-1796-5F27-A7D1-6E8DA8AD4C05}"/>
                    </a:ext>
                  </a:extLst>
                </p:cNvPr>
                <p:cNvSpPr/>
                <p:nvPr/>
              </p:nvSpPr>
              <p:spPr>
                <a:xfrm>
                  <a:off x="9223891" y="5668832"/>
                  <a:ext cx="28724" cy="26042"/>
                </a:xfrm>
                <a:custGeom>
                  <a:avLst/>
                  <a:gdLst>
                    <a:gd name="connsiteX0" fmla="*/ 112 w 28724"/>
                    <a:gd name="connsiteY0" fmla="*/ 7184 h 26042"/>
                    <a:gd name="connsiteX1" fmla="*/ 9090 w 28724"/>
                    <a:gd name="connsiteY1" fmla="*/ 26043 h 26042"/>
                    <a:gd name="connsiteX2" fmla="*/ 27945 w 28724"/>
                    <a:gd name="connsiteY2" fmla="*/ 17063 h 26042"/>
                    <a:gd name="connsiteX3" fmla="*/ 19864 w 28724"/>
                    <a:gd name="connsiteY3" fmla="*/ 0 h 26042"/>
                    <a:gd name="connsiteX4" fmla="*/ 112 w 28724"/>
                    <a:gd name="connsiteY4" fmla="*/ 7184 h 260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24" h="26042">
                      <a:moveTo>
                        <a:pt x="112" y="7184"/>
                      </a:moveTo>
                      <a:cubicBezTo>
                        <a:pt x="112" y="7184"/>
                        <a:pt x="-1684" y="23349"/>
                        <a:pt x="9090" y="26043"/>
                      </a:cubicBezTo>
                      <a:cubicBezTo>
                        <a:pt x="9090" y="26043"/>
                        <a:pt x="20762" y="24247"/>
                        <a:pt x="27945" y="17063"/>
                      </a:cubicBezTo>
                      <a:cubicBezTo>
                        <a:pt x="27945" y="17063"/>
                        <a:pt x="32434" y="6286"/>
                        <a:pt x="19864" y="0"/>
                      </a:cubicBezTo>
                      <a:cubicBezTo>
                        <a:pt x="19864" y="0"/>
                        <a:pt x="4601" y="3592"/>
                        <a:pt x="112" y="7184"/>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7" name="Freeform 56">
                  <a:extLst>
                    <a:ext uri="{FF2B5EF4-FFF2-40B4-BE49-F238E27FC236}">
                      <a16:creationId xmlns:a16="http://schemas.microsoft.com/office/drawing/2014/main" id="{C613C713-C94D-6BBF-51A0-B529F42749F5}"/>
                    </a:ext>
                  </a:extLst>
                </p:cNvPr>
                <p:cNvSpPr/>
                <p:nvPr/>
              </p:nvSpPr>
              <p:spPr>
                <a:xfrm>
                  <a:off x="9372813" y="5314109"/>
                  <a:ext cx="40630" cy="35023"/>
                </a:xfrm>
                <a:custGeom>
                  <a:avLst/>
                  <a:gdLst>
                    <a:gd name="connsiteX0" fmla="*/ 24470 w 40630"/>
                    <a:gd name="connsiteY0" fmla="*/ 35023 h 35023"/>
                    <a:gd name="connsiteX1" fmla="*/ 40631 w 40630"/>
                    <a:gd name="connsiteY1" fmla="*/ 24247 h 35023"/>
                    <a:gd name="connsiteX2" fmla="*/ 4718 w 40630"/>
                    <a:gd name="connsiteY2" fmla="*/ 0 h 35023"/>
                    <a:gd name="connsiteX3" fmla="*/ 229 w 40630"/>
                    <a:gd name="connsiteY3" fmla="*/ 13470 h 35023"/>
                    <a:gd name="connsiteX4" fmla="*/ 24470 w 40630"/>
                    <a:gd name="connsiteY4" fmla="*/ 34125 h 3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30" h="35023">
                      <a:moveTo>
                        <a:pt x="24470" y="35023"/>
                      </a:moveTo>
                      <a:cubicBezTo>
                        <a:pt x="24470" y="35023"/>
                        <a:pt x="36142" y="35023"/>
                        <a:pt x="40631" y="24247"/>
                      </a:cubicBezTo>
                      <a:cubicBezTo>
                        <a:pt x="24470" y="13470"/>
                        <a:pt x="11003" y="3592"/>
                        <a:pt x="4718" y="0"/>
                      </a:cubicBezTo>
                      <a:cubicBezTo>
                        <a:pt x="1126" y="3592"/>
                        <a:pt x="-669" y="8082"/>
                        <a:pt x="229" y="13470"/>
                      </a:cubicBezTo>
                      <a:cubicBezTo>
                        <a:pt x="229" y="13470"/>
                        <a:pt x="9207" y="28737"/>
                        <a:pt x="24470" y="34125"/>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8" name="Freeform 57">
                  <a:extLst>
                    <a:ext uri="{FF2B5EF4-FFF2-40B4-BE49-F238E27FC236}">
                      <a16:creationId xmlns:a16="http://schemas.microsoft.com/office/drawing/2014/main" id="{95350F47-7A24-7564-09A6-FB62CD827B6C}"/>
                    </a:ext>
                  </a:extLst>
                </p:cNvPr>
                <p:cNvSpPr/>
                <p:nvPr/>
              </p:nvSpPr>
              <p:spPr>
                <a:xfrm>
                  <a:off x="9626906" y="5442528"/>
                  <a:ext cx="458109" cy="244264"/>
                </a:xfrm>
                <a:custGeom>
                  <a:avLst/>
                  <a:gdLst>
                    <a:gd name="connsiteX0" fmla="*/ 458110 w 458109"/>
                    <a:gd name="connsiteY0" fmla="*/ 0 h 244264"/>
                    <a:gd name="connsiteX1" fmla="*/ 221085 w 458109"/>
                    <a:gd name="connsiteY1" fmla="*/ 0 h 244264"/>
                    <a:gd name="connsiteX2" fmla="*/ 169011 w 458109"/>
                    <a:gd name="connsiteY2" fmla="*/ 0 h 244264"/>
                    <a:gd name="connsiteX3" fmla="*/ 131302 w 458109"/>
                    <a:gd name="connsiteY3" fmla="*/ 9878 h 244264"/>
                    <a:gd name="connsiteX4" fmla="*/ 15483 w 458109"/>
                    <a:gd name="connsiteY4" fmla="*/ 38616 h 244264"/>
                    <a:gd name="connsiteX5" fmla="*/ 8300 w 458109"/>
                    <a:gd name="connsiteY5" fmla="*/ 47596 h 244264"/>
                    <a:gd name="connsiteX6" fmla="*/ 220 w 458109"/>
                    <a:gd name="connsiteY6" fmla="*/ 84415 h 244264"/>
                    <a:gd name="connsiteX7" fmla="*/ 21768 w 458109"/>
                    <a:gd name="connsiteY7" fmla="*/ 184097 h 244264"/>
                    <a:gd name="connsiteX8" fmla="*/ 36133 w 458109"/>
                    <a:gd name="connsiteY8" fmla="*/ 197567 h 244264"/>
                    <a:gd name="connsiteX9" fmla="*/ 132200 w 458109"/>
                    <a:gd name="connsiteY9" fmla="*/ 224508 h 244264"/>
                    <a:gd name="connsiteX10" fmla="*/ 149259 w 458109"/>
                    <a:gd name="connsiteY10" fmla="*/ 225406 h 244264"/>
                    <a:gd name="connsiteX11" fmla="*/ 232756 w 458109"/>
                    <a:gd name="connsiteY11" fmla="*/ 230794 h 244264"/>
                    <a:gd name="connsiteX12" fmla="*/ 444643 w 458109"/>
                    <a:gd name="connsiteY12" fmla="*/ 244265 h 244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8109" h="244264">
                      <a:moveTo>
                        <a:pt x="458110" y="0"/>
                      </a:moveTo>
                      <a:cubicBezTo>
                        <a:pt x="379102" y="0"/>
                        <a:pt x="300093" y="0"/>
                        <a:pt x="221085" y="0"/>
                      </a:cubicBezTo>
                      <a:cubicBezTo>
                        <a:pt x="204026" y="0"/>
                        <a:pt x="186070" y="0"/>
                        <a:pt x="169011" y="0"/>
                      </a:cubicBezTo>
                      <a:cubicBezTo>
                        <a:pt x="156441" y="4490"/>
                        <a:pt x="143872" y="7184"/>
                        <a:pt x="131302" y="9878"/>
                      </a:cubicBezTo>
                      <a:cubicBezTo>
                        <a:pt x="90900" y="17063"/>
                        <a:pt x="40622" y="15267"/>
                        <a:pt x="15483" y="38616"/>
                      </a:cubicBezTo>
                      <a:cubicBezTo>
                        <a:pt x="12789" y="41310"/>
                        <a:pt x="10096" y="44004"/>
                        <a:pt x="8300" y="47596"/>
                      </a:cubicBezTo>
                      <a:cubicBezTo>
                        <a:pt x="1118" y="59270"/>
                        <a:pt x="220" y="71843"/>
                        <a:pt x="220" y="84415"/>
                      </a:cubicBezTo>
                      <a:cubicBezTo>
                        <a:pt x="-678" y="118540"/>
                        <a:pt x="220" y="156258"/>
                        <a:pt x="21768" y="184097"/>
                      </a:cubicBezTo>
                      <a:cubicBezTo>
                        <a:pt x="25359" y="188587"/>
                        <a:pt x="30746" y="193975"/>
                        <a:pt x="36133" y="197567"/>
                      </a:cubicBezTo>
                      <a:cubicBezTo>
                        <a:pt x="61272" y="216426"/>
                        <a:pt x="97185" y="221814"/>
                        <a:pt x="132200" y="224508"/>
                      </a:cubicBezTo>
                      <a:cubicBezTo>
                        <a:pt x="137587" y="224508"/>
                        <a:pt x="143872" y="224508"/>
                        <a:pt x="149259" y="225406"/>
                      </a:cubicBezTo>
                      <a:cubicBezTo>
                        <a:pt x="177091" y="227202"/>
                        <a:pt x="204924" y="228998"/>
                        <a:pt x="232756" y="230794"/>
                      </a:cubicBezTo>
                      <a:cubicBezTo>
                        <a:pt x="303684" y="235284"/>
                        <a:pt x="373715" y="239775"/>
                        <a:pt x="444643" y="244265"/>
                      </a:cubicBezTo>
                    </a:path>
                  </a:pathLst>
                </a:custGeom>
                <a:solidFill>
                  <a:srgbClr val="C3C92F"/>
                </a:solidFill>
                <a:ln w="8971" cap="rnd">
                  <a:solidFill>
                    <a:srgbClr val="1D1D1B"/>
                  </a:solidFill>
                  <a:prstDash val="solid"/>
                  <a:round/>
                </a:ln>
              </p:spPr>
              <p:txBody>
                <a:bodyPr rtlCol="0" anchor="ctr"/>
                <a:lstStyle/>
                <a:p>
                  <a:endParaRPr lang="en-US"/>
                </a:p>
              </p:txBody>
            </p:sp>
          </p:grpSp>
          <p:grpSp>
            <p:nvGrpSpPr>
              <p:cNvPr id="44" name="Graphic 26">
                <a:extLst>
                  <a:ext uri="{FF2B5EF4-FFF2-40B4-BE49-F238E27FC236}">
                    <a16:creationId xmlns:a16="http://schemas.microsoft.com/office/drawing/2014/main" id="{8C1A9FD9-C485-3A9A-6969-FB11A6CE5C27}"/>
                  </a:ext>
                </a:extLst>
              </p:cNvPr>
              <p:cNvGrpSpPr/>
              <p:nvPr/>
            </p:nvGrpSpPr>
            <p:grpSpPr>
              <a:xfrm>
                <a:off x="9029149" y="5322771"/>
                <a:ext cx="386090" cy="969294"/>
                <a:chOff x="9029149" y="5322771"/>
                <a:chExt cx="386090" cy="969294"/>
              </a:xfrm>
            </p:grpSpPr>
            <p:sp>
              <p:nvSpPr>
                <p:cNvPr id="45" name="Freeform 44">
                  <a:extLst>
                    <a:ext uri="{FF2B5EF4-FFF2-40B4-BE49-F238E27FC236}">
                      <a16:creationId xmlns:a16="http://schemas.microsoft.com/office/drawing/2014/main" id="{787DF61A-E7C2-C2F9-6321-3FAD9EA67569}"/>
                    </a:ext>
                  </a:extLst>
                </p:cNvPr>
                <p:cNvSpPr/>
                <p:nvPr/>
              </p:nvSpPr>
              <p:spPr>
                <a:xfrm>
                  <a:off x="9029149" y="5322771"/>
                  <a:ext cx="386090" cy="581345"/>
                </a:xfrm>
                <a:custGeom>
                  <a:avLst/>
                  <a:gdLst>
                    <a:gd name="connsiteX0" fmla="*/ 1822 w 386090"/>
                    <a:gd name="connsiteY0" fmla="*/ 122451 h 581345"/>
                    <a:gd name="connsiteX1" fmla="*/ 34144 w 386090"/>
                    <a:gd name="connsiteY1" fmla="*/ 258951 h 581345"/>
                    <a:gd name="connsiteX2" fmla="*/ 46713 w 386090"/>
                    <a:gd name="connsiteY2" fmla="*/ 309241 h 581345"/>
                    <a:gd name="connsiteX3" fmla="*/ 59283 w 386090"/>
                    <a:gd name="connsiteY3" fmla="*/ 450232 h 581345"/>
                    <a:gd name="connsiteX4" fmla="*/ 69159 w 386090"/>
                    <a:gd name="connsiteY4" fmla="*/ 581345 h 581345"/>
                    <a:gd name="connsiteX5" fmla="*/ 221789 w 386090"/>
                    <a:gd name="connsiteY5" fmla="*/ 581345 h 581345"/>
                    <a:gd name="connsiteX6" fmla="*/ 221789 w 386090"/>
                    <a:gd name="connsiteY6" fmla="*/ 465499 h 581345"/>
                    <a:gd name="connsiteX7" fmla="*/ 273862 w 386090"/>
                    <a:gd name="connsiteY7" fmla="*/ 408025 h 581345"/>
                    <a:gd name="connsiteX8" fmla="*/ 320549 w 386090"/>
                    <a:gd name="connsiteY8" fmla="*/ 356837 h 581345"/>
                    <a:gd name="connsiteX9" fmla="*/ 360054 w 386090"/>
                    <a:gd name="connsiteY9" fmla="*/ 297567 h 581345"/>
                    <a:gd name="connsiteX10" fmla="*/ 384295 w 386090"/>
                    <a:gd name="connsiteY10" fmla="*/ 261646 h 581345"/>
                    <a:gd name="connsiteX11" fmla="*/ 386090 w 386090"/>
                    <a:gd name="connsiteY11" fmla="*/ 258951 h 581345"/>
                    <a:gd name="connsiteX12" fmla="*/ 339404 w 386090"/>
                    <a:gd name="connsiteY12" fmla="*/ 258951 h 581345"/>
                    <a:gd name="connsiteX13" fmla="*/ 271169 w 386090"/>
                    <a:gd name="connsiteY13" fmla="*/ 328100 h 581345"/>
                    <a:gd name="connsiteX14" fmla="*/ 243336 w 386090"/>
                    <a:gd name="connsiteY14" fmla="*/ 264340 h 581345"/>
                    <a:gd name="connsiteX15" fmla="*/ 277454 w 386090"/>
                    <a:gd name="connsiteY15" fmla="*/ 47016 h 581345"/>
                    <a:gd name="connsiteX16" fmla="*/ 245132 w 386090"/>
                    <a:gd name="connsiteY16" fmla="*/ 55098 h 581345"/>
                    <a:gd name="connsiteX17" fmla="*/ 195752 w 386090"/>
                    <a:gd name="connsiteY17" fmla="*/ 224826 h 581345"/>
                    <a:gd name="connsiteX18" fmla="*/ 213708 w 386090"/>
                    <a:gd name="connsiteY18" fmla="*/ 8401 h 581345"/>
                    <a:gd name="connsiteX19" fmla="*/ 175102 w 386090"/>
                    <a:gd name="connsiteY19" fmla="*/ 12891 h 581345"/>
                    <a:gd name="connsiteX20" fmla="*/ 135598 w 386090"/>
                    <a:gd name="connsiteY20" fmla="*/ 213152 h 581345"/>
                    <a:gd name="connsiteX21" fmla="*/ 119437 w 386090"/>
                    <a:gd name="connsiteY21" fmla="*/ 29055 h 581345"/>
                    <a:gd name="connsiteX22" fmla="*/ 91604 w 386090"/>
                    <a:gd name="connsiteY22" fmla="*/ 57792 h 581345"/>
                    <a:gd name="connsiteX23" fmla="*/ 81728 w 386090"/>
                    <a:gd name="connsiteY23" fmla="*/ 242787 h 581345"/>
                    <a:gd name="connsiteX24" fmla="*/ 26063 w 386090"/>
                    <a:gd name="connsiteY24" fmla="*/ 107184 h 581345"/>
                    <a:gd name="connsiteX25" fmla="*/ 26 w 386090"/>
                    <a:gd name="connsiteY25" fmla="*/ 122451 h 581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86090" h="581345">
                      <a:moveTo>
                        <a:pt x="1822" y="122451"/>
                      </a:moveTo>
                      <a:cubicBezTo>
                        <a:pt x="2720" y="146697"/>
                        <a:pt x="30552" y="241889"/>
                        <a:pt x="34144" y="258951"/>
                      </a:cubicBezTo>
                      <a:cubicBezTo>
                        <a:pt x="37735" y="276014"/>
                        <a:pt x="49406" y="298465"/>
                        <a:pt x="46713" y="309241"/>
                      </a:cubicBezTo>
                      <a:cubicBezTo>
                        <a:pt x="44917" y="320018"/>
                        <a:pt x="39531" y="421495"/>
                        <a:pt x="59283" y="450232"/>
                      </a:cubicBezTo>
                      <a:cubicBezTo>
                        <a:pt x="79933" y="478969"/>
                        <a:pt x="69159" y="581345"/>
                        <a:pt x="69159" y="581345"/>
                      </a:cubicBezTo>
                      <a:lnTo>
                        <a:pt x="221789" y="581345"/>
                      </a:lnTo>
                      <a:cubicBezTo>
                        <a:pt x="221789" y="581345"/>
                        <a:pt x="211015" y="472683"/>
                        <a:pt x="221789" y="465499"/>
                      </a:cubicBezTo>
                      <a:cubicBezTo>
                        <a:pt x="232563" y="458315"/>
                        <a:pt x="260395" y="414311"/>
                        <a:pt x="273862" y="408025"/>
                      </a:cubicBezTo>
                      <a:cubicBezTo>
                        <a:pt x="287330" y="401739"/>
                        <a:pt x="316958" y="364021"/>
                        <a:pt x="320549" y="356837"/>
                      </a:cubicBezTo>
                      <a:cubicBezTo>
                        <a:pt x="323243" y="352347"/>
                        <a:pt x="342995" y="323610"/>
                        <a:pt x="360054" y="297567"/>
                      </a:cubicBezTo>
                      <a:cubicBezTo>
                        <a:pt x="370828" y="281402"/>
                        <a:pt x="380703" y="267932"/>
                        <a:pt x="384295" y="261646"/>
                      </a:cubicBezTo>
                      <a:cubicBezTo>
                        <a:pt x="385192" y="259849"/>
                        <a:pt x="386090" y="258951"/>
                        <a:pt x="386090" y="258951"/>
                      </a:cubicBezTo>
                      <a:cubicBezTo>
                        <a:pt x="386090" y="258951"/>
                        <a:pt x="369930" y="243685"/>
                        <a:pt x="339404" y="258951"/>
                      </a:cubicBezTo>
                      <a:cubicBezTo>
                        <a:pt x="308877" y="274218"/>
                        <a:pt x="293615" y="325406"/>
                        <a:pt x="271169" y="328100"/>
                      </a:cubicBezTo>
                      <a:cubicBezTo>
                        <a:pt x="248723" y="330794"/>
                        <a:pt x="231665" y="288587"/>
                        <a:pt x="243336" y="264340"/>
                      </a:cubicBezTo>
                      <a:cubicBezTo>
                        <a:pt x="255008" y="240093"/>
                        <a:pt x="288228" y="53302"/>
                        <a:pt x="277454" y="47016"/>
                      </a:cubicBezTo>
                      <a:cubicBezTo>
                        <a:pt x="266680" y="40730"/>
                        <a:pt x="248723" y="38934"/>
                        <a:pt x="245132" y="55098"/>
                      </a:cubicBezTo>
                      <a:cubicBezTo>
                        <a:pt x="241541" y="72161"/>
                        <a:pt x="209219" y="226622"/>
                        <a:pt x="195752" y="224826"/>
                      </a:cubicBezTo>
                      <a:cubicBezTo>
                        <a:pt x="183182" y="223030"/>
                        <a:pt x="223584" y="13789"/>
                        <a:pt x="213708" y="8401"/>
                      </a:cubicBezTo>
                      <a:cubicBezTo>
                        <a:pt x="203832" y="3012"/>
                        <a:pt x="186774" y="-9560"/>
                        <a:pt x="175102" y="12891"/>
                      </a:cubicBezTo>
                      <a:cubicBezTo>
                        <a:pt x="163430" y="35342"/>
                        <a:pt x="151758" y="216744"/>
                        <a:pt x="135598" y="213152"/>
                      </a:cubicBezTo>
                      <a:cubicBezTo>
                        <a:pt x="119437" y="209560"/>
                        <a:pt x="134700" y="36240"/>
                        <a:pt x="119437" y="29055"/>
                      </a:cubicBezTo>
                      <a:cubicBezTo>
                        <a:pt x="104174" y="21871"/>
                        <a:pt x="91604" y="23667"/>
                        <a:pt x="91604" y="57792"/>
                      </a:cubicBezTo>
                      <a:cubicBezTo>
                        <a:pt x="91604" y="91918"/>
                        <a:pt x="96093" y="241889"/>
                        <a:pt x="81728" y="242787"/>
                      </a:cubicBezTo>
                      <a:cubicBezTo>
                        <a:pt x="67363" y="243685"/>
                        <a:pt x="30552" y="123349"/>
                        <a:pt x="26063" y="107184"/>
                      </a:cubicBezTo>
                      <a:cubicBezTo>
                        <a:pt x="21574" y="91020"/>
                        <a:pt x="-872" y="97306"/>
                        <a:pt x="26" y="122451"/>
                      </a:cubicBezTo>
                      <a:close/>
                    </a:path>
                  </a:pathLst>
                </a:custGeom>
                <a:solidFill>
                  <a:srgbClr val="A56D35"/>
                </a:solidFill>
                <a:ln w="8971" cap="rnd">
                  <a:solidFill>
                    <a:srgbClr val="1D1D1B"/>
                  </a:solidFill>
                  <a:prstDash val="solid"/>
                  <a:round/>
                </a:ln>
              </p:spPr>
              <p:txBody>
                <a:bodyPr rtlCol="0" anchor="ctr"/>
                <a:lstStyle/>
                <a:p>
                  <a:endParaRPr lang="en-US"/>
                </a:p>
              </p:txBody>
            </p:sp>
            <p:sp>
              <p:nvSpPr>
                <p:cNvPr id="46" name="Freeform 45">
                  <a:extLst>
                    <a:ext uri="{FF2B5EF4-FFF2-40B4-BE49-F238E27FC236}">
                      <a16:creationId xmlns:a16="http://schemas.microsoft.com/office/drawing/2014/main" id="{1B490D1E-08DC-7BE3-5857-23C51BB31BA3}"/>
                    </a:ext>
                  </a:extLst>
                </p:cNvPr>
                <p:cNvSpPr/>
                <p:nvPr/>
              </p:nvSpPr>
              <p:spPr>
                <a:xfrm>
                  <a:off x="9277673" y="5370386"/>
                  <a:ext cx="29353" cy="36919"/>
                </a:xfrm>
                <a:custGeom>
                  <a:avLst/>
                  <a:gdLst>
                    <a:gd name="connsiteX0" fmla="*/ 28930 w 29353"/>
                    <a:gd name="connsiteY0" fmla="*/ 4789 h 36919"/>
                    <a:gd name="connsiteX1" fmla="*/ 1995 w 29353"/>
                    <a:gd name="connsiteY1" fmla="*/ 4789 h 36919"/>
                    <a:gd name="connsiteX2" fmla="*/ 1995 w 29353"/>
                    <a:gd name="connsiteY2" fmla="*/ 31730 h 36919"/>
                    <a:gd name="connsiteX3" fmla="*/ 26236 w 29353"/>
                    <a:gd name="connsiteY3" fmla="*/ 31730 h 36919"/>
                    <a:gd name="connsiteX4" fmla="*/ 28930 w 29353"/>
                    <a:gd name="connsiteY4" fmla="*/ 4789 h 36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53" h="36919">
                      <a:moveTo>
                        <a:pt x="28930" y="4789"/>
                      </a:moveTo>
                      <a:cubicBezTo>
                        <a:pt x="28930" y="4789"/>
                        <a:pt x="10973" y="-5987"/>
                        <a:pt x="1995" y="4789"/>
                      </a:cubicBezTo>
                      <a:cubicBezTo>
                        <a:pt x="1995" y="4789"/>
                        <a:pt x="-2494" y="19158"/>
                        <a:pt x="1995" y="31730"/>
                      </a:cubicBezTo>
                      <a:cubicBezTo>
                        <a:pt x="1995" y="31730"/>
                        <a:pt x="11871" y="43405"/>
                        <a:pt x="26236" y="31730"/>
                      </a:cubicBezTo>
                      <a:cubicBezTo>
                        <a:pt x="26236" y="31730"/>
                        <a:pt x="30725" y="12872"/>
                        <a:pt x="28930" y="4789"/>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47" name="Freeform 46">
                  <a:extLst>
                    <a:ext uri="{FF2B5EF4-FFF2-40B4-BE49-F238E27FC236}">
                      <a16:creationId xmlns:a16="http://schemas.microsoft.com/office/drawing/2014/main" id="{0BB6B7C5-EB4C-9455-4F87-5434C1211E08}"/>
                    </a:ext>
                  </a:extLst>
                </p:cNvPr>
                <p:cNvSpPr/>
                <p:nvPr/>
              </p:nvSpPr>
              <p:spPr>
                <a:xfrm>
                  <a:off x="9208540" y="5331770"/>
                  <a:ext cx="29353" cy="36919"/>
                </a:xfrm>
                <a:custGeom>
                  <a:avLst/>
                  <a:gdLst>
                    <a:gd name="connsiteX0" fmla="*/ 28930 w 29353"/>
                    <a:gd name="connsiteY0" fmla="*/ 4790 h 36919"/>
                    <a:gd name="connsiteX1" fmla="*/ 1995 w 29353"/>
                    <a:gd name="connsiteY1" fmla="*/ 4790 h 36919"/>
                    <a:gd name="connsiteX2" fmla="*/ 1995 w 29353"/>
                    <a:gd name="connsiteY2" fmla="*/ 31731 h 36919"/>
                    <a:gd name="connsiteX3" fmla="*/ 26236 w 29353"/>
                    <a:gd name="connsiteY3" fmla="*/ 31731 h 36919"/>
                    <a:gd name="connsiteX4" fmla="*/ 28930 w 29353"/>
                    <a:gd name="connsiteY4" fmla="*/ 4790 h 36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53" h="36919">
                      <a:moveTo>
                        <a:pt x="28930" y="4790"/>
                      </a:moveTo>
                      <a:cubicBezTo>
                        <a:pt x="28930" y="4790"/>
                        <a:pt x="10973" y="-5987"/>
                        <a:pt x="1995" y="4790"/>
                      </a:cubicBezTo>
                      <a:cubicBezTo>
                        <a:pt x="1995" y="4790"/>
                        <a:pt x="-2494" y="19158"/>
                        <a:pt x="1995" y="31731"/>
                      </a:cubicBezTo>
                      <a:cubicBezTo>
                        <a:pt x="1995" y="31731"/>
                        <a:pt x="11871" y="43405"/>
                        <a:pt x="26236" y="31731"/>
                      </a:cubicBezTo>
                      <a:cubicBezTo>
                        <a:pt x="26236" y="31731"/>
                        <a:pt x="30725" y="12872"/>
                        <a:pt x="28930" y="4790"/>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48" name="Freeform 47">
                  <a:extLst>
                    <a:ext uri="{FF2B5EF4-FFF2-40B4-BE49-F238E27FC236}">
                      <a16:creationId xmlns:a16="http://schemas.microsoft.com/office/drawing/2014/main" id="{0EEB9E29-2F70-E644-305B-22699D57C6FD}"/>
                    </a:ext>
                  </a:extLst>
                </p:cNvPr>
                <p:cNvSpPr/>
                <p:nvPr/>
              </p:nvSpPr>
              <p:spPr>
                <a:xfrm>
                  <a:off x="9127237" y="5359909"/>
                  <a:ext cx="23143" cy="29136"/>
                </a:xfrm>
                <a:custGeom>
                  <a:avLst/>
                  <a:gdLst>
                    <a:gd name="connsiteX0" fmla="*/ 23144 w 23143"/>
                    <a:gd name="connsiteY0" fmla="*/ 3592 h 29136"/>
                    <a:gd name="connsiteX1" fmla="*/ 1596 w 23143"/>
                    <a:gd name="connsiteY1" fmla="*/ 3592 h 29136"/>
                    <a:gd name="connsiteX2" fmla="*/ 1596 w 23143"/>
                    <a:gd name="connsiteY2" fmla="*/ 25145 h 29136"/>
                    <a:gd name="connsiteX3" fmla="*/ 20450 w 23143"/>
                    <a:gd name="connsiteY3" fmla="*/ 25145 h 29136"/>
                    <a:gd name="connsiteX4" fmla="*/ 22246 w 23143"/>
                    <a:gd name="connsiteY4" fmla="*/ 3592 h 29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43" h="29136">
                      <a:moveTo>
                        <a:pt x="23144" y="3592"/>
                      </a:moveTo>
                      <a:cubicBezTo>
                        <a:pt x="23144" y="3592"/>
                        <a:pt x="9676" y="-4490"/>
                        <a:pt x="1596" y="3592"/>
                      </a:cubicBezTo>
                      <a:cubicBezTo>
                        <a:pt x="1596" y="3592"/>
                        <a:pt x="-1995" y="14369"/>
                        <a:pt x="1596" y="25145"/>
                      </a:cubicBezTo>
                      <a:cubicBezTo>
                        <a:pt x="1596" y="25145"/>
                        <a:pt x="9676" y="34125"/>
                        <a:pt x="20450" y="25145"/>
                      </a:cubicBezTo>
                      <a:cubicBezTo>
                        <a:pt x="20450" y="25145"/>
                        <a:pt x="24042" y="9878"/>
                        <a:pt x="22246" y="3592"/>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49" name="Freeform 48">
                  <a:extLst>
                    <a:ext uri="{FF2B5EF4-FFF2-40B4-BE49-F238E27FC236}">
                      <a16:creationId xmlns:a16="http://schemas.microsoft.com/office/drawing/2014/main" id="{5FB06DFC-51B8-2A80-759C-D5E45B0958EA}"/>
                    </a:ext>
                  </a:extLst>
                </p:cNvPr>
                <p:cNvSpPr/>
                <p:nvPr/>
              </p:nvSpPr>
              <p:spPr>
                <a:xfrm>
                  <a:off x="9032766" y="5429843"/>
                  <a:ext cx="26036" cy="28730"/>
                </a:xfrm>
                <a:custGeom>
                  <a:avLst/>
                  <a:gdLst>
                    <a:gd name="connsiteX0" fmla="*/ 18854 w 26036"/>
                    <a:gd name="connsiteY0" fmla="*/ 112 h 28730"/>
                    <a:gd name="connsiteX1" fmla="*/ 0 w 26036"/>
                    <a:gd name="connsiteY1" fmla="*/ 9093 h 28730"/>
                    <a:gd name="connsiteX2" fmla="*/ 8978 w 26036"/>
                    <a:gd name="connsiteY2" fmla="*/ 27951 h 28730"/>
                    <a:gd name="connsiteX3" fmla="*/ 26037 w 26036"/>
                    <a:gd name="connsiteY3" fmla="*/ 19869 h 28730"/>
                    <a:gd name="connsiteX4" fmla="*/ 18854 w 26036"/>
                    <a:gd name="connsiteY4" fmla="*/ 112 h 28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36" h="28730">
                      <a:moveTo>
                        <a:pt x="18854" y="112"/>
                      </a:moveTo>
                      <a:cubicBezTo>
                        <a:pt x="18854" y="112"/>
                        <a:pt x="2693" y="-1684"/>
                        <a:pt x="0" y="9093"/>
                      </a:cubicBezTo>
                      <a:cubicBezTo>
                        <a:pt x="0" y="9093"/>
                        <a:pt x="1796" y="20767"/>
                        <a:pt x="8978" y="27951"/>
                      </a:cubicBezTo>
                      <a:cubicBezTo>
                        <a:pt x="8978" y="27951"/>
                        <a:pt x="19752" y="32441"/>
                        <a:pt x="26037" y="19869"/>
                      </a:cubicBezTo>
                      <a:cubicBezTo>
                        <a:pt x="26037" y="19869"/>
                        <a:pt x="22446" y="4602"/>
                        <a:pt x="18854" y="112"/>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0" name="Freeform 49">
                  <a:extLst>
                    <a:ext uri="{FF2B5EF4-FFF2-40B4-BE49-F238E27FC236}">
                      <a16:creationId xmlns:a16="http://schemas.microsoft.com/office/drawing/2014/main" id="{62332783-8D21-F4AF-4709-16CB228BDD9E}"/>
                    </a:ext>
                  </a:extLst>
                </p:cNvPr>
                <p:cNvSpPr/>
                <p:nvPr/>
              </p:nvSpPr>
              <p:spPr>
                <a:xfrm>
                  <a:off x="9378428" y="5579698"/>
                  <a:ext cx="35015" cy="40640"/>
                </a:xfrm>
                <a:custGeom>
                  <a:avLst/>
                  <a:gdLst>
                    <a:gd name="connsiteX0" fmla="*/ 0 w 35015"/>
                    <a:gd name="connsiteY0" fmla="*/ 24476 h 40640"/>
                    <a:gd name="connsiteX1" fmla="*/ 10774 w 35015"/>
                    <a:gd name="connsiteY1" fmla="*/ 40640 h 40640"/>
                    <a:gd name="connsiteX2" fmla="*/ 35015 w 35015"/>
                    <a:gd name="connsiteY2" fmla="*/ 4719 h 40640"/>
                    <a:gd name="connsiteX3" fmla="*/ 21548 w 35015"/>
                    <a:gd name="connsiteY3" fmla="*/ 229 h 40640"/>
                    <a:gd name="connsiteX4" fmla="*/ 898 w 35015"/>
                    <a:gd name="connsiteY4" fmla="*/ 24476 h 40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15" h="40640">
                      <a:moveTo>
                        <a:pt x="0" y="24476"/>
                      </a:moveTo>
                      <a:cubicBezTo>
                        <a:pt x="0" y="24476"/>
                        <a:pt x="0" y="36150"/>
                        <a:pt x="10774" y="40640"/>
                      </a:cubicBezTo>
                      <a:cubicBezTo>
                        <a:pt x="21548" y="24476"/>
                        <a:pt x="31424" y="11005"/>
                        <a:pt x="35015" y="4719"/>
                      </a:cubicBezTo>
                      <a:cubicBezTo>
                        <a:pt x="31424" y="1127"/>
                        <a:pt x="26935" y="-669"/>
                        <a:pt x="21548" y="229"/>
                      </a:cubicBezTo>
                      <a:cubicBezTo>
                        <a:pt x="21548" y="229"/>
                        <a:pt x="6285" y="9209"/>
                        <a:pt x="898" y="24476"/>
                      </a:cubicBezTo>
                      <a:close/>
                    </a:path>
                  </a:pathLst>
                </a:custGeom>
                <a:solidFill>
                  <a:srgbClr val="F1D2C2"/>
                </a:solidFill>
                <a:ln w="8971" cap="rnd">
                  <a:solidFill>
                    <a:srgbClr val="1D1D1B"/>
                  </a:solidFill>
                  <a:prstDash val="solid"/>
                  <a:round/>
                </a:ln>
              </p:spPr>
              <p:txBody>
                <a:bodyPr rtlCol="0" anchor="ctr"/>
                <a:lstStyle/>
                <a:p>
                  <a:endParaRPr lang="en-US"/>
                </a:p>
              </p:txBody>
            </p:sp>
            <p:sp>
              <p:nvSpPr>
                <p:cNvPr id="51" name="Freeform 50">
                  <a:extLst>
                    <a:ext uri="{FF2B5EF4-FFF2-40B4-BE49-F238E27FC236}">
                      <a16:creationId xmlns:a16="http://schemas.microsoft.com/office/drawing/2014/main" id="{D3769E0A-E253-7CDD-5C12-5D7CFBACC335}"/>
                    </a:ext>
                  </a:extLst>
                </p:cNvPr>
                <p:cNvSpPr/>
                <p:nvPr/>
              </p:nvSpPr>
              <p:spPr>
                <a:xfrm>
                  <a:off x="9041745" y="5833850"/>
                  <a:ext cx="244208" cy="458216"/>
                </a:xfrm>
                <a:custGeom>
                  <a:avLst/>
                  <a:gdLst>
                    <a:gd name="connsiteX0" fmla="*/ 244208 w 244208"/>
                    <a:gd name="connsiteY0" fmla="*/ 458216 h 458216"/>
                    <a:gd name="connsiteX1" fmla="*/ 244208 w 244208"/>
                    <a:gd name="connsiteY1" fmla="*/ 221136 h 458216"/>
                    <a:gd name="connsiteX2" fmla="*/ 244208 w 244208"/>
                    <a:gd name="connsiteY2" fmla="*/ 169050 h 458216"/>
                    <a:gd name="connsiteX3" fmla="*/ 234332 w 244208"/>
                    <a:gd name="connsiteY3" fmla="*/ 131333 h 458216"/>
                    <a:gd name="connsiteX4" fmla="*/ 205602 w 244208"/>
                    <a:gd name="connsiteY4" fmla="*/ 15487 h 458216"/>
                    <a:gd name="connsiteX5" fmla="*/ 196623 w 244208"/>
                    <a:gd name="connsiteY5" fmla="*/ 8302 h 458216"/>
                    <a:gd name="connsiteX6" fmla="*/ 159813 w 244208"/>
                    <a:gd name="connsiteY6" fmla="*/ 220 h 458216"/>
                    <a:gd name="connsiteX7" fmla="*/ 60154 w 244208"/>
                    <a:gd name="connsiteY7" fmla="*/ 21773 h 458216"/>
                    <a:gd name="connsiteX8" fmla="*/ 46687 w 244208"/>
                    <a:gd name="connsiteY8" fmla="*/ 36141 h 458216"/>
                    <a:gd name="connsiteX9" fmla="*/ 19752 w 244208"/>
                    <a:gd name="connsiteY9" fmla="*/ 132231 h 458216"/>
                    <a:gd name="connsiteX10" fmla="*/ 18854 w 244208"/>
                    <a:gd name="connsiteY10" fmla="*/ 149293 h 458216"/>
                    <a:gd name="connsiteX11" fmla="*/ 13467 w 244208"/>
                    <a:gd name="connsiteY11" fmla="*/ 232810 h 458216"/>
                    <a:gd name="connsiteX12" fmla="*/ 0 w 244208"/>
                    <a:gd name="connsiteY12" fmla="*/ 444746 h 458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4208" h="458216">
                      <a:moveTo>
                        <a:pt x="244208" y="458216"/>
                      </a:moveTo>
                      <a:cubicBezTo>
                        <a:pt x="244208" y="379189"/>
                        <a:pt x="244208" y="300163"/>
                        <a:pt x="244208" y="221136"/>
                      </a:cubicBezTo>
                      <a:cubicBezTo>
                        <a:pt x="244208" y="204073"/>
                        <a:pt x="244208" y="186113"/>
                        <a:pt x="244208" y="169050"/>
                      </a:cubicBezTo>
                      <a:cubicBezTo>
                        <a:pt x="239719" y="156477"/>
                        <a:pt x="237025" y="143905"/>
                        <a:pt x="234332" y="131333"/>
                      </a:cubicBezTo>
                      <a:cubicBezTo>
                        <a:pt x="227149" y="90921"/>
                        <a:pt x="228945" y="40631"/>
                        <a:pt x="205602" y="15487"/>
                      </a:cubicBezTo>
                      <a:cubicBezTo>
                        <a:pt x="202908" y="12792"/>
                        <a:pt x="200215" y="10098"/>
                        <a:pt x="196623" y="8302"/>
                      </a:cubicBezTo>
                      <a:cubicBezTo>
                        <a:pt x="184952" y="1118"/>
                        <a:pt x="172382" y="220"/>
                        <a:pt x="159813" y="220"/>
                      </a:cubicBezTo>
                      <a:cubicBezTo>
                        <a:pt x="125695" y="-678"/>
                        <a:pt x="87987" y="220"/>
                        <a:pt x="60154" y="21773"/>
                      </a:cubicBezTo>
                      <a:cubicBezTo>
                        <a:pt x="55665" y="25365"/>
                        <a:pt x="50278" y="30753"/>
                        <a:pt x="46687" y="36141"/>
                      </a:cubicBezTo>
                      <a:cubicBezTo>
                        <a:pt x="27832" y="61286"/>
                        <a:pt x="22446" y="97208"/>
                        <a:pt x="19752" y="132231"/>
                      </a:cubicBezTo>
                      <a:cubicBezTo>
                        <a:pt x="19752" y="137619"/>
                        <a:pt x="19752" y="143905"/>
                        <a:pt x="18854" y="149293"/>
                      </a:cubicBezTo>
                      <a:cubicBezTo>
                        <a:pt x="17059" y="177132"/>
                        <a:pt x="15263" y="204971"/>
                        <a:pt x="13467" y="232810"/>
                      </a:cubicBezTo>
                      <a:cubicBezTo>
                        <a:pt x="8978" y="303755"/>
                        <a:pt x="4489" y="373801"/>
                        <a:pt x="0" y="444746"/>
                      </a:cubicBezTo>
                    </a:path>
                  </a:pathLst>
                </a:custGeom>
                <a:solidFill>
                  <a:srgbClr val="64BED8"/>
                </a:solidFill>
                <a:ln w="8971" cap="flat">
                  <a:solidFill>
                    <a:srgbClr val="010101"/>
                  </a:solidFill>
                  <a:prstDash val="solid"/>
                  <a:miter/>
                </a:ln>
              </p:spPr>
              <p:txBody>
                <a:bodyPr rtlCol="0" anchor="ctr"/>
                <a:lstStyle/>
                <a:p>
                  <a:endParaRPr lang="en-US"/>
                </a:p>
              </p:txBody>
            </p:sp>
          </p:grpSp>
        </p:grpSp>
      </p:grpSp>
      <p:sp>
        <p:nvSpPr>
          <p:cNvPr id="1114" name="Freeform 1113">
            <a:extLst>
              <a:ext uri="{FF2B5EF4-FFF2-40B4-BE49-F238E27FC236}">
                <a16:creationId xmlns:a16="http://schemas.microsoft.com/office/drawing/2014/main" id="{2029CDDE-7573-C7EA-624D-84BC4A94621C}"/>
              </a:ext>
            </a:extLst>
          </p:cNvPr>
          <p:cNvSpPr/>
          <p:nvPr/>
        </p:nvSpPr>
        <p:spPr>
          <a:xfrm>
            <a:off x="609564" y="1156661"/>
            <a:ext cx="1498015" cy="351673"/>
          </a:xfrm>
          <a:custGeom>
            <a:avLst/>
            <a:gdLst>
              <a:gd name="connsiteX0" fmla="*/ 5333 w 2702024"/>
              <a:gd name="connsiteY0" fmla="*/ 204754 h 1467029"/>
              <a:gd name="connsiteX1" fmla="*/ 48648 w 2702024"/>
              <a:gd name="connsiteY1" fmla="*/ 56864 h 1467029"/>
              <a:gd name="connsiteX2" fmla="*/ 193202 w 2702024"/>
              <a:gd name="connsiteY2" fmla="*/ 23576 h 1467029"/>
              <a:gd name="connsiteX3" fmla="*/ 1980428 w 2702024"/>
              <a:gd name="connsiteY3" fmla="*/ 833 h 1467029"/>
              <a:gd name="connsiteX4" fmla="*/ 2343844 w 2702024"/>
              <a:gd name="connsiteY4" fmla="*/ 5026 h 1467029"/>
              <a:gd name="connsiteX5" fmla="*/ 2677917 w 2702024"/>
              <a:gd name="connsiteY5" fmla="*/ 168290 h 1467029"/>
              <a:gd name="connsiteX6" fmla="*/ 2693033 w 2702024"/>
              <a:gd name="connsiteY6" fmla="*/ 1163626 h 1467029"/>
              <a:gd name="connsiteX7" fmla="*/ 2685157 w 2702024"/>
              <a:gd name="connsiteY7" fmla="*/ 1239349 h 1467029"/>
              <a:gd name="connsiteX8" fmla="*/ 2212882 w 2702024"/>
              <a:gd name="connsiteY8" fmla="*/ 1432217 h 1467029"/>
              <a:gd name="connsiteX9" fmla="*/ 593200 w 2702024"/>
              <a:gd name="connsiteY9" fmla="*/ 1456484 h 1467029"/>
              <a:gd name="connsiteX10" fmla="*/ 114447 w 2702024"/>
              <a:gd name="connsiteY10" fmla="*/ 1444414 h 1467029"/>
              <a:gd name="connsiteX11" fmla="*/ 49157 w 2702024"/>
              <a:gd name="connsiteY11" fmla="*/ 1386858 h 1467029"/>
              <a:gd name="connsiteX12" fmla="*/ 12193 w 2702024"/>
              <a:gd name="connsiteY12" fmla="*/ 1244178 h 1467029"/>
              <a:gd name="connsiteX13" fmla="*/ 4444 w 2702024"/>
              <a:gd name="connsiteY13" fmla="*/ 944078 h 1467029"/>
              <a:gd name="connsiteX14" fmla="*/ 1268 w 2702024"/>
              <a:gd name="connsiteY14" fmla="*/ 482874 h 1467029"/>
              <a:gd name="connsiteX15" fmla="*/ 5333 w 2702024"/>
              <a:gd name="connsiteY15" fmla="*/ 204754 h 1467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02024" h="1467029">
                <a:moveTo>
                  <a:pt x="5333" y="204754"/>
                </a:moveTo>
                <a:cubicBezTo>
                  <a:pt x="4698" y="133604"/>
                  <a:pt x="22608" y="72745"/>
                  <a:pt x="48648" y="56864"/>
                </a:cubicBezTo>
                <a:cubicBezTo>
                  <a:pt x="79515" y="38060"/>
                  <a:pt x="127149" y="24592"/>
                  <a:pt x="193202" y="23576"/>
                </a:cubicBezTo>
                <a:cubicBezTo>
                  <a:pt x="627369" y="16461"/>
                  <a:pt x="1907263" y="2993"/>
                  <a:pt x="1980428" y="833"/>
                </a:cubicBezTo>
                <a:cubicBezTo>
                  <a:pt x="2067694" y="-1708"/>
                  <a:pt x="2111009" y="2104"/>
                  <a:pt x="2343844" y="5026"/>
                </a:cubicBezTo>
                <a:cubicBezTo>
                  <a:pt x="2576679" y="7948"/>
                  <a:pt x="2656069" y="85832"/>
                  <a:pt x="2677917" y="168290"/>
                </a:cubicBezTo>
                <a:cubicBezTo>
                  <a:pt x="2720469" y="329520"/>
                  <a:pt x="2693922" y="984607"/>
                  <a:pt x="2693033" y="1163626"/>
                </a:cubicBezTo>
                <a:cubicBezTo>
                  <a:pt x="2692905" y="1190434"/>
                  <a:pt x="2690492" y="1217115"/>
                  <a:pt x="2685157" y="1239349"/>
                </a:cubicBezTo>
                <a:cubicBezTo>
                  <a:pt x="2638158" y="1430692"/>
                  <a:pt x="2414215" y="1426245"/>
                  <a:pt x="2212882" y="1432217"/>
                </a:cubicBezTo>
                <a:cubicBezTo>
                  <a:pt x="1994401" y="1438696"/>
                  <a:pt x="821081" y="1446701"/>
                  <a:pt x="593200" y="1456484"/>
                </a:cubicBezTo>
                <a:cubicBezTo>
                  <a:pt x="365319" y="1466267"/>
                  <a:pt x="174783" y="1478845"/>
                  <a:pt x="114447" y="1444414"/>
                </a:cubicBezTo>
                <a:cubicBezTo>
                  <a:pt x="102125" y="1437426"/>
                  <a:pt x="62367" y="1404265"/>
                  <a:pt x="49157" y="1386858"/>
                </a:cubicBezTo>
                <a:cubicBezTo>
                  <a:pt x="14098" y="1340611"/>
                  <a:pt x="7111" y="1294999"/>
                  <a:pt x="12193" y="1244178"/>
                </a:cubicBezTo>
                <a:cubicBezTo>
                  <a:pt x="12827" y="1237317"/>
                  <a:pt x="8509" y="1084217"/>
                  <a:pt x="4444" y="944078"/>
                </a:cubicBezTo>
                <a:cubicBezTo>
                  <a:pt x="-129" y="790343"/>
                  <a:pt x="-1145" y="636354"/>
                  <a:pt x="1268" y="482874"/>
                </a:cubicBezTo>
                <a:lnTo>
                  <a:pt x="5333" y="204754"/>
                </a:lnTo>
                <a:close/>
              </a:path>
            </a:pathLst>
          </a:custGeom>
          <a:solidFill>
            <a:schemeClr val="accent2">
              <a:lumMod val="75000"/>
            </a:schemeClr>
          </a:solidFill>
          <a:ln w="12692" cap="flat">
            <a:noFill/>
            <a:prstDash val="solid"/>
            <a:miter/>
          </a:ln>
        </p:spPr>
        <p:txBody>
          <a:bodyPr rtlCol="0" anchor="ctr"/>
          <a:lstStyle/>
          <a:p>
            <a:endParaRPr lang="en-US"/>
          </a:p>
        </p:txBody>
      </p:sp>
      <p:sp>
        <p:nvSpPr>
          <p:cNvPr id="1164" name="TextBox 13">
            <a:extLst>
              <a:ext uri="{FF2B5EF4-FFF2-40B4-BE49-F238E27FC236}">
                <a16:creationId xmlns:a16="http://schemas.microsoft.com/office/drawing/2014/main" id="{F730294F-FFFC-CE0C-24F8-261892C42D7A}"/>
              </a:ext>
            </a:extLst>
          </p:cNvPr>
          <p:cNvSpPr txBox="1"/>
          <p:nvPr/>
        </p:nvSpPr>
        <p:spPr>
          <a:xfrm>
            <a:off x="592517" y="1169483"/>
            <a:ext cx="4733307" cy="796500"/>
          </a:xfrm>
          <a:prstGeom prst="rect">
            <a:avLst/>
          </a:prstGeom>
        </p:spPr>
        <p:txBody>
          <a:bodyPr wrap="square" lIns="0" tIns="0" rIns="0" bIns="0" rtlCol="0" anchor="t">
            <a:spAutoFit/>
          </a:bodyPr>
          <a:lstStyle/>
          <a:p>
            <a:pPr>
              <a:lnSpc>
                <a:spcPct val="110000"/>
              </a:lnSpc>
              <a:spcBef>
                <a:spcPts val="600"/>
              </a:spcBef>
            </a:pPr>
            <a:r>
              <a:rPr lang="en-US" sz="2000" dirty="0">
                <a:solidFill>
                  <a:srgbClr val="FFFFFF"/>
                </a:solidFill>
                <a:latin typeface="Londrina Solid"/>
                <a:ea typeface="Londrina Solid"/>
                <a:cs typeface="Londrina Solid"/>
                <a:sym typeface="Londrina Solid"/>
              </a:rPr>
              <a:t>  British Values</a:t>
            </a:r>
            <a:br>
              <a:rPr lang="en-US" sz="3200" dirty="0">
                <a:solidFill>
                  <a:schemeClr val="accent1">
                    <a:lumMod val="75000"/>
                  </a:schemeClr>
                </a:solidFill>
                <a:latin typeface="Londrina Solid"/>
                <a:ea typeface="Londrina Solid"/>
                <a:cs typeface="Londrina Solid"/>
                <a:sym typeface="Londrina Solid"/>
              </a:rPr>
            </a:br>
            <a:r>
              <a:rPr lang="en-US" sz="2900" dirty="0">
                <a:solidFill>
                  <a:schemeClr val="accent1">
                    <a:lumMod val="75000"/>
                  </a:schemeClr>
                </a:solidFill>
                <a:latin typeface="Londrina Solid"/>
                <a:ea typeface="Londrina Solid"/>
                <a:cs typeface="Londrina Solid"/>
                <a:sym typeface="Londrina Solid"/>
              </a:rPr>
              <a:t>Mutual Respect and Tolerance</a:t>
            </a:r>
          </a:p>
        </p:txBody>
      </p:sp>
      <p:grpSp>
        <p:nvGrpSpPr>
          <p:cNvPr id="3" name="Group 2">
            <a:extLst>
              <a:ext uri="{FF2B5EF4-FFF2-40B4-BE49-F238E27FC236}">
                <a16:creationId xmlns:a16="http://schemas.microsoft.com/office/drawing/2014/main" id="{5AA12178-4827-DA2F-0A72-5852F0BF96A4}"/>
              </a:ext>
            </a:extLst>
          </p:cNvPr>
          <p:cNvGrpSpPr/>
          <p:nvPr/>
        </p:nvGrpSpPr>
        <p:grpSpPr>
          <a:xfrm>
            <a:off x="5812045" y="8937338"/>
            <a:ext cx="1387791" cy="984385"/>
            <a:chOff x="12165554" y="5407"/>
            <a:chExt cx="1070483" cy="759313"/>
          </a:xfrm>
        </p:grpSpPr>
        <p:grpSp>
          <p:nvGrpSpPr>
            <p:cNvPr id="29" name="Group 28">
              <a:extLst>
                <a:ext uri="{FF2B5EF4-FFF2-40B4-BE49-F238E27FC236}">
                  <a16:creationId xmlns:a16="http://schemas.microsoft.com/office/drawing/2014/main" id="{4F710C5D-2292-D41B-28F9-031F3CE86892}"/>
                </a:ext>
              </a:extLst>
            </p:cNvPr>
            <p:cNvGrpSpPr/>
            <p:nvPr/>
          </p:nvGrpSpPr>
          <p:grpSpPr>
            <a:xfrm>
              <a:off x="12165554" y="84035"/>
              <a:ext cx="371455" cy="227370"/>
              <a:chOff x="-938868" y="-3837834"/>
              <a:chExt cx="6638877" cy="4063706"/>
            </a:xfrm>
          </p:grpSpPr>
          <p:sp>
            <p:nvSpPr>
              <p:cNvPr id="1133" name="Freeform 1132">
                <a:extLst>
                  <a:ext uri="{FF2B5EF4-FFF2-40B4-BE49-F238E27FC236}">
                    <a16:creationId xmlns:a16="http://schemas.microsoft.com/office/drawing/2014/main" id="{2B9616E9-7C53-8156-BF6D-F56602B8DEF0}"/>
                  </a:ext>
                </a:extLst>
              </p:cNvPr>
              <p:cNvSpPr/>
              <p:nvPr/>
            </p:nvSpPr>
            <p:spPr>
              <a:xfrm>
                <a:off x="-698324" y="-3837834"/>
                <a:ext cx="6398333" cy="4063706"/>
              </a:xfrm>
              <a:custGeom>
                <a:avLst/>
                <a:gdLst>
                  <a:gd name="connsiteX0" fmla="*/ 57945 w 6398333"/>
                  <a:gd name="connsiteY0" fmla="*/ 4002006 h 4063706"/>
                  <a:gd name="connsiteX1" fmla="*/ 0 w 6398333"/>
                  <a:gd name="connsiteY1" fmla="*/ 2928617 h 4063706"/>
                  <a:gd name="connsiteX2" fmla="*/ 60361 w 6398333"/>
                  <a:gd name="connsiteY2" fmla="*/ 2007931 h 4063706"/>
                  <a:gd name="connsiteX3" fmla="*/ 48823 w 6398333"/>
                  <a:gd name="connsiteY3" fmla="*/ 1123646 h 4063706"/>
                  <a:gd name="connsiteX4" fmla="*/ 37356 w 6398333"/>
                  <a:gd name="connsiteY4" fmla="*/ 63087 h 4063706"/>
                  <a:gd name="connsiteX5" fmla="*/ 364151 w 6398333"/>
                  <a:gd name="connsiteY5" fmla="*/ 41932 h 4063706"/>
                  <a:gd name="connsiteX6" fmla="*/ 819817 w 6398333"/>
                  <a:gd name="connsiteY6" fmla="*/ 51266 h 4063706"/>
                  <a:gd name="connsiteX7" fmla="*/ 1884001 w 6398333"/>
                  <a:gd name="connsiteY7" fmla="*/ 29137 h 4063706"/>
                  <a:gd name="connsiteX8" fmla="*/ 2558504 w 6398333"/>
                  <a:gd name="connsiteY8" fmla="*/ 58618 h 4063706"/>
                  <a:gd name="connsiteX9" fmla="*/ 3593444 w 6398333"/>
                  <a:gd name="connsiteY9" fmla="*/ 114337 h 4063706"/>
                  <a:gd name="connsiteX10" fmla="*/ 4276926 w 6398333"/>
                  <a:gd name="connsiteY10" fmla="*/ 70259 h 4063706"/>
                  <a:gd name="connsiteX11" fmla="*/ 4872282 w 6398333"/>
                  <a:gd name="connsiteY11" fmla="*/ 197 h 4063706"/>
                  <a:gd name="connsiteX12" fmla="*/ 5807593 w 6398333"/>
                  <a:gd name="connsiteY12" fmla="*/ 39121 h 4063706"/>
                  <a:gd name="connsiteX13" fmla="*/ 6240904 w 6398333"/>
                  <a:gd name="connsiteY13" fmla="*/ 37391 h 4063706"/>
                  <a:gd name="connsiteX14" fmla="*/ 6276096 w 6398333"/>
                  <a:gd name="connsiteY14" fmla="*/ 770919 h 4063706"/>
                  <a:gd name="connsiteX15" fmla="*/ 6244473 w 6398333"/>
                  <a:gd name="connsiteY15" fmla="*/ 1442531 h 4063706"/>
                  <a:gd name="connsiteX16" fmla="*/ 6182562 w 6398333"/>
                  <a:gd name="connsiteY16" fmla="*/ 1901828 h 4063706"/>
                  <a:gd name="connsiteX17" fmla="*/ 6247755 w 6398333"/>
                  <a:gd name="connsiteY17" fmla="*/ 2411402 h 4063706"/>
                  <a:gd name="connsiteX18" fmla="*/ 6305844 w 6398333"/>
                  <a:gd name="connsiteY18" fmla="*/ 2673307 h 4063706"/>
                  <a:gd name="connsiteX19" fmla="*/ 6349186 w 6398333"/>
                  <a:gd name="connsiteY19" fmla="*/ 2801899 h 4063706"/>
                  <a:gd name="connsiteX20" fmla="*/ 6373381 w 6398333"/>
                  <a:gd name="connsiteY20" fmla="*/ 2935465 h 4063706"/>
                  <a:gd name="connsiteX21" fmla="*/ 6377888 w 6398333"/>
                  <a:gd name="connsiteY21" fmla="*/ 3071120 h 4063706"/>
                  <a:gd name="connsiteX22" fmla="*/ 6362600 w 6398333"/>
                  <a:gd name="connsiteY22" fmla="*/ 3205947 h 4063706"/>
                  <a:gd name="connsiteX23" fmla="*/ 6398333 w 6398333"/>
                  <a:gd name="connsiteY23" fmla="*/ 3565449 h 4063706"/>
                  <a:gd name="connsiteX24" fmla="*/ 6332203 w 6398333"/>
                  <a:gd name="connsiteY24" fmla="*/ 3958037 h 4063706"/>
                  <a:gd name="connsiteX25" fmla="*/ 5640680 w 6398333"/>
                  <a:gd name="connsiteY25" fmla="*/ 4063707 h 4063706"/>
                  <a:gd name="connsiteX26" fmla="*/ 4006021 w 6398333"/>
                  <a:gd name="connsiteY26" fmla="*/ 3968957 h 4063706"/>
                  <a:gd name="connsiteX27" fmla="*/ 3557386 w 6398333"/>
                  <a:gd name="connsiteY27" fmla="*/ 3975552 h 4063706"/>
                  <a:gd name="connsiteX28" fmla="*/ 3063967 w 6398333"/>
                  <a:gd name="connsiteY28" fmla="*/ 4027955 h 4063706"/>
                  <a:gd name="connsiteX29" fmla="*/ 2583132 w 6398333"/>
                  <a:gd name="connsiteY29" fmla="*/ 4050912 h 4063706"/>
                  <a:gd name="connsiteX30" fmla="*/ 1844661 w 6398333"/>
                  <a:gd name="connsiteY30" fmla="*/ 4052318 h 4063706"/>
                  <a:gd name="connsiteX31" fmla="*/ 1402517 w 6398333"/>
                  <a:gd name="connsiteY31" fmla="*/ 4032208 h 4063706"/>
                  <a:gd name="connsiteX32" fmla="*/ 882919 w 6398333"/>
                  <a:gd name="connsiteY32" fmla="*/ 4007988 h 4063706"/>
                  <a:gd name="connsiteX33" fmla="*/ 68222 w 6398333"/>
                  <a:gd name="connsiteY33" fmla="*/ 4014476 h 4063706"/>
                  <a:gd name="connsiteX34" fmla="*/ 57945 w 6398333"/>
                  <a:gd name="connsiteY34" fmla="*/ 4002006 h 4063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398333" h="4063706">
                    <a:moveTo>
                      <a:pt x="57945" y="4002006"/>
                    </a:moveTo>
                    <a:cubicBezTo>
                      <a:pt x="20084" y="3645207"/>
                      <a:pt x="757" y="3287398"/>
                      <a:pt x="0" y="2928617"/>
                    </a:cubicBezTo>
                    <a:cubicBezTo>
                      <a:pt x="36311" y="2622779"/>
                      <a:pt x="56431" y="2315896"/>
                      <a:pt x="60361" y="2007931"/>
                    </a:cubicBezTo>
                    <a:cubicBezTo>
                      <a:pt x="32741" y="1713482"/>
                      <a:pt x="28883" y="1418708"/>
                      <a:pt x="48823" y="1123646"/>
                    </a:cubicBezTo>
                    <a:cubicBezTo>
                      <a:pt x="20481" y="770379"/>
                      <a:pt x="16659" y="416895"/>
                      <a:pt x="37356" y="63087"/>
                    </a:cubicBezTo>
                    <a:cubicBezTo>
                      <a:pt x="144990" y="36129"/>
                      <a:pt x="253921" y="29065"/>
                      <a:pt x="364151" y="41932"/>
                    </a:cubicBezTo>
                    <a:cubicBezTo>
                      <a:pt x="364115" y="42040"/>
                      <a:pt x="819817" y="51266"/>
                      <a:pt x="819817" y="51266"/>
                    </a:cubicBezTo>
                    <a:cubicBezTo>
                      <a:pt x="1174125" y="31084"/>
                      <a:pt x="1528864" y="23695"/>
                      <a:pt x="1884001" y="29137"/>
                    </a:cubicBezTo>
                    <a:cubicBezTo>
                      <a:pt x="1888869" y="24380"/>
                      <a:pt x="2558504" y="58618"/>
                      <a:pt x="2558504" y="58618"/>
                    </a:cubicBezTo>
                    <a:cubicBezTo>
                      <a:pt x="2902210" y="101290"/>
                      <a:pt x="3247178" y="119851"/>
                      <a:pt x="3593444" y="114337"/>
                    </a:cubicBezTo>
                    <a:cubicBezTo>
                      <a:pt x="3595860" y="103993"/>
                      <a:pt x="4276926" y="70259"/>
                      <a:pt x="4276926" y="70259"/>
                    </a:cubicBezTo>
                    <a:lnTo>
                      <a:pt x="4872282" y="197"/>
                    </a:lnTo>
                    <a:cubicBezTo>
                      <a:pt x="5184437" y="-1785"/>
                      <a:pt x="5496195" y="11189"/>
                      <a:pt x="5807593" y="39121"/>
                    </a:cubicBezTo>
                    <a:cubicBezTo>
                      <a:pt x="5816716" y="42040"/>
                      <a:pt x="6240904" y="37391"/>
                      <a:pt x="6240904" y="37391"/>
                    </a:cubicBezTo>
                    <a:cubicBezTo>
                      <a:pt x="6246312" y="282140"/>
                      <a:pt x="6258031" y="526674"/>
                      <a:pt x="6276096" y="770919"/>
                    </a:cubicBezTo>
                    <a:cubicBezTo>
                      <a:pt x="6270832" y="994585"/>
                      <a:pt x="6260988" y="1218792"/>
                      <a:pt x="6244473" y="1442531"/>
                    </a:cubicBezTo>
                    <a:cubicBezTo>
                      <a:pt x="6209100" y="1593648"/>
                      <a:pt x="6188439" y="1746747"/>
                      <a:pt x="6182562" y="1901828"/>
                    </a:cubicBezTo>
                    <a:cubicBezTo>
                      <a:pt x="6216564" y="2070137"/>
                      <a:pt x="6238308" y="2239995"/>
                      <a:pt x="6247755" y="2411402"/>
                    </a:cubicBezTo>
                    <a:cubicBezTo>
                      <a:pt x="6266469" y="2505828"/>
                      <a:pt x="6284029" y="2590126"/>
                      <a:pt x="6305844" y="2673307"/>
                    </a:cubicBezTo>
                    <a:cubicBezTo>
                      <a:pt x="6323441" y="2715114"/>
                      <a:pt x="6337900" y="2758002"/>
                      <a:pt x="6349186" y="2801899"/>
                    </a:cubicBezTo>
                    <a:cubicBezTo>
                      <a:pt x="6360508" y="2845832"/>
                      <a:pt x="6368586" y="2890342"/>
                      <a:pt x="6373381" y="2935465"/>
                    </a:cubicBezTo>
                    <a:cubicBezTo>
                      <a:pt x="6378177" y="2980551"/>
                      <a:pt x="6379691" y="3025782"/>
                      <a:pt x="6377888" y="3071120"/>
                    </a:cubicBezTo>
                    <a:cubicBezTo>
                      <a:pt x="6376086" y="3116423"/>
                      <a:pt x="6370965" y="3161365"/>
                      <a:pt x="6362600" y="3205947"/>
                    </a:cubicBezTo>
                    <a:cubicBezTo>
                      <a:pt x="6384956" y="3324736"/>
                      <a:pt x="6396891" y="3444570"/>
                      <a:pt x="6398333" y="3565449"/>
                    </a:cubicBezTo>
                    <a:cubicBezTo>
                      <a:pt x="6373021" y="3698979"/>
                      <a:pt x="6352612" y="3828508"/>
                      <a:pt x="6332203" y="3958037"/>
                    </a:cubicBezTo>
                    <a:cubicBezTo>
                      <a:pt x="6106299" y="4028279"/>
                      <a:pt x="5873796" y="4057904"/>
                      <a:pt x="5640680" y="4063707"/>
                    </a:cubicBezTo>
                    <a:cubicBezTo>
                      <a:pt x="5088126" y="4045795"/>
                      <a:pt x="4546460" y="4014512"/>
                      <a:pt x="4006021" y="3968957"/>
                    </a:cubicBezTo>
                    <a:cubicBezTo>
                      <a:pt x="3837413" y="3971516"/>
                      <a:pt x="3697400" y="3973534"/>
                      <a:pt x="3557386" y="3975552"/>
                    </a:cubicBezTo>
                    <a:cubicBezTo>
                      <a:pt x="3555114" y="3974075"/>
                      <a:pt x="3063967" y="4027955"/>
                      <a:pt x="3063967" y="4027955"/>
                    </a:cubicBezTo>
                    <a:lnTo>
                      <a:pt x="2583132" y="4050912"/>
                    </a:lnTo>
                    <a:lnTo>
                      <a:pt x="1844661" y="4052318"/>
                    </a:lnTo>
                    <a:lnTo>
                      <a:pt x="1402517" y="4032208"/>
                    </a:lnTo>
                    <a:lnTo>
                      <a:pt x="882919" y="4007988"/>
                    </a:lnTo>
                    <a:lnTo>
                      <a:pt x="68222" y="4014476"/>
                    </a:lnTo>
                    <a:cubicBezTo>
                      <a:pt x="59640" y="4008745"/>
                      <a:pt x="58811" y="4005394"/>
                      <a:pt x="57945" y="4002006"/>
                    </a:cubicBezTo>
                    <a:close/>
                  </a:path>
                </a:pathLst>
              </a:custGeom>
              <a:solidFill>
                <a:srgbClr val="025594"/>
              </a:solidFill>
              <a:ln w="9231" cap="flat">
                <a:noFill/>
                <a:prstDash val="solid"/>
                <a:miter/>
              </a:ln>
            </p:spPr>
            <p:txBody>
              <a:bodyPr rtlCol="0" anchor="ctr"/>
              <a:lstStyle/>
              <a:p>
                <a:endParaRPr lang="en-US"/>
              </a:p>
            </p:txBody>
          </p:sp>
          <p:sp>
            <p:nvSpPr>
              <p:cNvPr id="1134" name="Freeform 1133">
                <a:extLst>
                  <a:ext uri="{FF2B5EF4-FFF2-40B4-BE49-F238E27FC236}">
                    <a16:creationId xmlns:a16="http://schemas.microsoft.com/office/drawing/2014/main" id="{3FC1BEDE-C522-A8D1-79C4-3EED85267FC1}"/>
                  </a:ext>
                </a:extLst>
              </p:cNvPr>
              <p:cNvSpPr/>
              <p:nvPr/>
            </p:nvSpPr>
            <p:spPr>
              <a:xfrm>
                <a:off x="-938868" y="-3825167"/>
                <a:ext cx="6617638" cy="4047760"/>
              </a:xfrm>
              <a:custGeom>
                <a:avLst/>
                <a:gdLst>
                  <a:gd name="connsiteX0" fmla="*/ 6489849 w 6617638"/>
                  <a:gd name="connsiteY0" fmla="*/ 3613114 h 4047760"/>
                  <a:gd name="connsiteX1" fmla="*/ 5928676 w 6617638"/>
                  <a:gd name="connsiteY1" fmla="*/ 3202326 h 4047760"/>
                  <a:gd name="connsiteX2" fmla="*/ 5261169 w 6617638"/>
                  <a:gd name="connsiteY2" fmla="*/ 2678769 h 4047760"/>
                  <a:gd name="connsiteX3" fmla="*/ 4887390 w 6617638"/>
                  <a:gd name="connsiteY3" fmla="*/ 2421080 h 4047760"/>
                  <a:gd name="connsiteX4" fmla="*/ 5241697 w 6617638"/>
                  <a:gd name="connsiteY4" fmla="*/ 2415170 h 4047760"/>
                  <a:gd name="connsiteX5" fmla="*/ 5905347 w 6617638"/>
                  <a:gd name="connsiteY5" fmla="*/ 2411169 h 4047760"/>
                  <a:gd name="connsiteX6" fmla="*/ 6482529 w 6617638"/>
                  <a:gd name="connsiteY6" fmla="*/ 2417837 h 4047760"/>
                  <a:gd name="connsiteX7" fmla="*/ 6484981 w 6617638"/>
                  <a:gd name="connsiteY7" fmla="*/ 2259764 h 4047760"/>
                  <a:gd name="connsiteX8" fmla="*/ 6434211 w 6617638"/>
                  <a:gd name="connsiteY8" fmla="*/ 2014149 h 4047760"/>
                  <a:gd name="connsiteX9" fmla="*/ 6431218 w 6617638"/>
                  <a:gd name="connsiteY9" fmla="*/ 1769760 h 4047760"/>
                  <a:gd name="connsiteX10" fmla="*/ 6493743 w 6617638"/>
                  <a:gd name="connsiteY10" fmla="*/ 1465832 h 4047760"/>
                  <a:gd name="connsiteX11" fmla="*/ 6361807 w 6617638"/>
                  <a:gd name="connsiteY11" fmla="*/ 1459957 h 4047760"/>
                  <a:gd name="connsiteX12" fmla="*/ 5819781 w 6617638"/>
                  <a:gd name="connsiteY12" fmla="*/ 1461074 h 4047760"/>
                  <a:gd name="connsiteX13" fmla="*/ 5058522 w 6617638"/>
                  <a:gd name="connsiteY13" fmla="*/ 1464534 h 4047760"/>
                  <a:gd name="connsiteX14" fmla="*/ 4836909 w 6617638"/>
                  <a:gd name="connsiteY14" fmla="*/ 1472355 h 4047760"/>
                  <a:gd name="connsiteX15" fmla="*/ 5123715 w 6617638"/>
                  <a:gd name="connsiteY15" fmla="*/ 1280440 h 4047760"/>
                  <a:gd name="connsiteX16" fmla="*/ 6147585 w 6617638"/>
                  <a:gd name="connsiteY16" fmla="*/ 610163 h 4047760"/>
                  <a:gd name="connsiteX17" fmla="*/ 6487541 w 6617638"/>
                  <a:gd name="connsiteY17" fmla="*/ 415545 h 4047760"/>
                  <a:gd name="connsiteX18" fmla="*/ 6484801 w 6617638"/>
                  <a:gd name="connsiteY18" fmla="*/ 26273 h 4047760"/>
                  <a:gd name="connsiteX19" fmla="*/ 6067428 w 6617638"/>
                  <a:gd name="connsiteY19" fmla="*/ 12902 h 4047760"/>
                  <a:gd name="connsiteX20" fmla="*/ 5876609 w 6617638"/>
                  <a:gd name="connsiteY20" fmla="*/ 0 h 4047760"/>
                  <a:gd name="connsiteX21" fmla="*/ 5346662 w 6617638"/>
                  <a:gd name="connsiteY21" fmla="*/ 329769 h 4047760"/>
                  <a:gd name="connsiteX22" fmla="*/ 4353189 w 6617638"/>
                  <a:gd name="connsiteY22" fmla="*/ 961015 h 4047760"/>
                  <a:gd name="connsiteX23" fmla="*/ 3901200 w 6617638"/>
                  <a:gd name="connsiteY23" fmla="*/ 1243860 h 4047760"/>
                  <a:gd name="connsiteX24" fmla="*/ 3915155 w 6617638"/>
                  <a:gd name="connsiteY24" fmla="*/ 543164 h 4047760"/>
                  <a:gd name="connsiteX25" fmla="*/ 3875635 w 6617638"/>
                  <a:gd name="connsiteY25" fmla="*/ 87866 h 4047760"/>
                  <a:gd name="connsiteX26" fmla="*/ 3783831 w 6617638"/>
                  <a:gd name="connsiteY26" fmla="*/ 90317 h 4047760"/>
                  <a:gd name="connsiteX27" fmla="*/ 2850395 w 6617638"/>
                  <a:gd name="connsiteY27" fmla="*/ 44366 h 4047760"/>
                  <a:gd name="connsiteX28" fmla="*/ 2904121 w 6617638"/>
                  <a:gd name="connsiteY28" fmla="*/ 729168 h 4047760"/>
                  <a:gd name="connsiteX29" fmla="*/ 2914975 w 6617638"/>
                  <a:gd name="connsiteY29" fmla="*/ 1279179 h 4047760"/>
                  <a:gd name="connsiteX30" fmla="*/ 2697580 w 6617638"/>
                  <a:gd name="connsiteY30" fmla="*/ 1177653 h 4047760"/>
                  <a:gd name="connsiteX31" fmla="*/ 1735189 w 6617638"/>
                  <a:gd name="connsiteY31" fmla="*/ 646419 h 4047760"/>
                  <a:gd name="connsiteX32" fmla="*/ 1304943 w 6617638"/>
                  <a:gd name="connsiteY32" fmla="*/ 418933 h 4047760"/>
                  <a:gd name="connsiteX33" fmla="*/ 583348 w 6617638"/>
                  <a:gd name="connsiteY33" fmla="*/ 33914 h 4047760"/>
                  <a:gd name="connsiteX34" fmla="*/ 287924 w 6617638"/>
                  <a:gd name="connsiteY34" fmla="*/ 37446 h 4047760"/>
                  <a:gd name="connsiteX35" fmla="*/ 282047 w 6617638"/>
                  <a:gd name="connsiteY35" fmla="*/ 68080 h 4047760"/>
                  <a:gd name="connsiteX36" fmla="*/ 288321 w 6617638"/>
                  <a:gd name="connsiteY36" fmla="*/ 32580 h 4047760"/>
                  <a:gd name="connsiteX37" fmla="*/ 39412 w 6617638"/>
                  <a:gd name="connsiteY37" fmla="*/ 40942 h 4047760"/>
                  <a:gd name="connsiteX38" fmla="*/ 31984 w 6617638"/>
                  <a:gd name="connsiteY38" fmla="*/ 778147 h 4047760"/>
                  <a:gd name="connsiteX39" fmla="*/ 48967 w 6617638"/>
                  <a:gd name="connsiteY39" fmla="*/ 1045926 h 4047760"/>
                  <a:gd name="connsiteX40" fmla="*/ 53005 w 6617638"/>
                  <a:gd name="connsiteY40" fmla="*/ 1340267 h 4047760"/>
                  <a:gd name="connsiteX41" fmla="*/ 48138 w 6617638"/>
                  <a:gd name="connsiteY41" fmla="*/ 1785690 h 4047760"/>
                  <a:gd name="connsiteX42" fmla="*/ 32669 w 6617638"/>
                  <a:gd name="connsiteY42" fmla="*/ 2266359 h 4047760"/>
                  <a:gd name="connsiteX43" fmla="*/ 0 w 6617638"/>
                  <a:gd name="connsiteY43" fmla="*/ 2770167 h 4047760"/>
                  <a:gd name="connsiteX44" fmla="*/ 14315 w 6617638"/>
                  <a:gd name="connsiteY44" fmla="*/ 3149455 h 4047760"/>
                  <a:gd name="connsiteX45" fmla="*/ 68655 w 6617638"/>
                  <a:gd name="connsiteY45" fmla="*/ 3873577 h 4047760"/>
                  <a:gd name="connsiteX46" fmla="*/ 72621 w 6617638"/>
                  <a:gd name="connsiteY46" fmla="*/ 4047760 h 4047760"/>
                  <a:gd name="connsiteX47" fmla="*/ 301410 w 6617638"/>
                  <a:gd name="connsiteY47" fmla="*/ 4008801 h 4047760"/>
                  <a:gd name="connsiteX48" fmla="*/ 301338 w 6617638"/>
                  <a:gd name="connsiteY48" fmla="*/ 4007683 h 4047760"/>
                  <a:gd name="connsiteX49" fmla="*/ 718999 w 6617638"/>
                  <a:gd name="connsiteY49" fmla="*/ 4001412 h 4047760"/>
                  <a:gd name="connsiteX50" fmla="*/ 913533 w 6617638"/>
                  <a:gd name="connsiteY50" fmla="*/ 3991790 h 4047760"/>
                  <a:gd name="connsiteX51" fmla="*/ 1114484 w 6617638"/>
                  <a:gd name="connsiteY51" fmla="*/ 3845394 h 4047760"/>
                  <a:gd name="connsiteX52" fmla="*/ 1639671 w 6617638"/>
                  <a:gd name="connsiteY52" fmla="*/ 3473494 h 4047760"/>
                  <a:gd name="connsiteX53" fmla="*/ 2349259 w 6617638"/>
                  <a:gd name="connsiteY53" fmla="*/ 2977471 h 4047760"/>
                  <a:gd name="connsiteX54" fmla="*/ 2878267 w 6617638"/>
                  <a:gd name="connsiteY54" fmla="*/ 2573963 h 4047760"/>
                  <a:gd name="connsiteX55" fmla="*/ 2886994 w 6617638"/>
                  <a:gd name="connsiteY55" fmla="*/ 2654478 h 4047760"/>
                  <a:gd name="connsiteX56" fmla="*/ 2890852 w 6617638"/>
                  <a:gd name="connsiteY56" fmla="*/ 3321800 h 4047760"/>
                  <a:gd name="connsiteX57" fmla="*/ 2908304 w 6617638"/>
                  <a:gd name="connsiteY57" fmla="*/ 3787729 h 4047760"/>
                  <a:gd name="connsiteX58" fmla="*/ 2901525 w 6617638"/>
                  <a:gd name="connsiteY58" fmla="*/ 4029416 h 4047760"/>
                  <a:gd name="connsiteX59" fmla="*/ 3397937 w 6617638"/>
                  <a:gd name="connsiteY59" fmla="*/ 4004187 h 4047760"/>
                  <a:gd name="connsiteX60" fmla="*/ 3948797 w 6617638"/>
                  <a:gd name="connsiteY60" fmla="*/ 3955569 h 4047760"/>
                  <a:gd name="connsiteX61" fmla="*/ 3934554 w 6617638"/>
                  <a:gd name="connsiteY61" fmla="*/ 3780161 h 4047760"/>
                  <a:gd name="connsiteX62" fmla="*/ 3917354 w 6617638"/>
                  <a:gd name="connsiteY62" fmla="*/ 3064328 h 4047760"/>
                  <a:gd name="connsiteX63" fmla="*/ 3904878 w 6617638"/>
                  <a:gd name="connsiteY63" fmla="*/ 2550501 h 4047760"/>
                  <a:gd name="connsiteX64" fmla="*/ 3946309 w 6617638"/>
                  <a:gd name="connsiteY64" fmla="*/ 2564305 h 4047760"/>
                  <a:gd name="connsiteX65" fmla="*/ 4527999 w 6617638"/>
                  <a:gd name="connsiteY65" fmla="*/ 3009331 h 4047760"/>
                  <a:gd name="connsiteX66" fmla="*/ 5377961 w 6617638"/>
                  <a:gd name="connsiteY66" fmla="*/ 3635639 h 4047760"/>
                  <a:gd name="connsiteX67" fmla="*/ 5869830 w 6617638"/>
                  <a:gd name="connsiteY67" fmla="*/ 4037453 h 4047760"/>
                  <a:gd name="connsiteX68" fmla="*/ 6225867 w 6617638"/>
                  <a:gd name="connsiteY68" fmla="*/ 4028767 h 4047760"/>
                  <a:gd name="connsiteX69" fmla="*/ 6573900 w 6617638"/>
                  <a:gd name="connsiteY69" fmla="*/ 3953190 h 4047760"/>
                  <a:gd name="connsiteX70" fmla="*/ 6617639 w 6617638"/>
                  <a:gd name="connsiteY70" fmla="*/ 3699358 h 4047760"/>
                  <a:gd name="connsiteX71" fmla="*/ 1210796 w 6617638"/>
                  <a:gd name="connsiteY71" fmla="*/ 2997581 h 4047760"/>
                  <a:gd name="connsiteX72" fmla="*/ 1086143 w 6617638"/>
                  <a:gd name="connsiteY72" fmla="*/ 3080222 h 4047760"/>
                  <a:gd name="connsiteX73" fmla="*/ 263008 w 6617638"/>
                  <a:gd name="connsiteY73" fmla="*/ 3595130 h 4047760"/>
                  <a:gd name="connsiteX74" fmla="*/ 244222 w 6617638"/>
                  <a:gd name="connsiteY74" fmla="*/ 3392655 h 4047760"/>
                  <a:gd name="connsiteX75" fmla="*/ 244186 w 6617638"/>
                  <a:gd name="connsiteY75" fmla="*/ 2989472 h 4047760"/>
                  <a:gd name="connsiteX76" fmla="*/ 292864 w 6617638"/>
                  <a:gd name="connsiteY76" fmla="*/ 2199036 h 4047760"/>
                  <a:gd name="connsiteX77" fmla="*/ 283164 w 6617638"/>
                  <a:gd name="connsiteY77" fmla="*/ 2413512 h 4047760"/>
                  <a:gd name="connsiteX78" fmla="*/ 698338 w 6617638"/>
                  <a:gd name="connsiteY78" fmla="*/ 2410701 h 4047760"/>
                  <a:gd name="connsiteX79" fmla="*/ 1227130 w 6617638"/>
                  <a:gd name="connsiteY79" fmla="*/ 2392500 h 4047760"/>
                  <a:gd name="connsiteX80" fmla="*/ 1907403 w 6617638"/>
                  <a:gd name="connsiteY80" fmla="*/ 2379886 h 4047760"/>
                  <a:gd name="connsiteX81" fmla="*/ 2095265 w 6617638"/>
                  <a:gd name="connsiteY81" fmla="*/ 2362875 h 4047760"/>
                  <a:gd name="connsiteX82" fmla="*/ 1900083 w 6617638"/>
                  <a:gd name="connsiteY82" fmla="*/ 1508864 h 4047760"/>
                  <a:gd name="connsiteX83" fmla="*/ 1055854 w 6617638"/>
                  <a:gd name="connsiteY83" fmla="*/ 1497115 h 4047760"/>
                  <a:gd name="connsiteX84" fmla="*/ 277395 w 6617638"/>
                  <a:gd name="connsiteY84" fmla="*/ 1486807 h 4047760"/>
                  <a:gd name="connsiteX85" fmla="*/ 271013 w 6617638"/>
                  <a:gd name="connsiteY85" fmla="*/ 1364486 h 4047760"/>
                  <a:gd name="connsiteX86" fmla="*/ 275773 w 6617638"/>
                  <a:gd name="connsiteY86" fmla="*/ 783408 h 4047760"/>
                  <a:gd name="connsiteX87" fmla="*/ 266145 w 6617638"/>
                  <a:gd name="connsiteY87" fmla="*/ 587349 h 4047760"/>
                  <a:gd name="connsiteX88" fmla="*/ 315220 w 6617638"/>
                  <a:gd name="connsiteY88" fmla="*/ 611136 h 4047760"/>
                  <a:gd name="connsiteX89" fmla="*/ 1136047 w 6617638"/>
                  <a:gd name="connsiteY89" fmla="*/ 1033384 h 4047760"/>
                  <a:gd name="connsiteX90" fmla="*/ 1841885 w 6617638"/>
                  <a:gd name="connsiteY90" fmla="*/ 1350034 h 4047760"/>
                  <a:gd name="connsiteX91" fmla="*/ 2195291 w 6617638"/>
                  <a:gd name="connsiteY91" fmla="*/ 1497511 h 4047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6617638" h="4047760">
                    <a:moveTo>
                      <a:pt x="6489849" y="3613114"/>
                    </a:moveTo>
                    <a:lnTo>
                      <a:pt x="5928676" y="3202326"/>
                    </a:lnTo>
                    <a:lnTo>
                      <a:pt x="5261169" y="2678769"/>
                    </a:lnTo>
                    <a:lnTo>
                      <a:pt x="4887390" y="2421080"/>
                    </a:lnTo>
                    <a:lnTo>
                      <a:pt x="5241697" y="2415170"/>
                    </a:lnTo>
                    <a:lnTo>
                      <a:pt x="5905347" y="2411169"/>
                    </a:lnTo>
                    <a:cubicBezTo>
                      <a:pt x="6097537" y="2430451"/>
                      <a:pt x="6289943" y="2432685"/>
                      <a:pt x="6482529" y="2417837"/>
                    </a:cubicBezTo>
                    <a:cubicBezTo>
                      <a:pt x="6484188" y="2363344"/>
                      <a:pt x="6483286" y="2311518"/>
                      <a:pt x="6484981" y="2259764"/>
                    </a:cubicBezTo>
                    <a:cubicBezTo>
                      <a:pt x="6469152" y="2174457"/>
                      <a:pt x="6448058" y="2094952"/>
                      <a:pt x="6434211" y="2014149"/>
                    </a:cubicBezTo>
                    <a:cubicBezTo>
                      <a:pt x="6420329" y="1933347"/>
                      <a:pt x="6413802" y="1849841"/>
                      <a:pt x="6431218" y="1769760"/>
                    </a:cubicBezTo>
                    <a:cubicBezTo>
                      <a:pt x="6429884" y="1771526"/>
                      <a:pt x="6493743" y="1465832"/>
                      <a:pt x="6493743" y="1465832"/>
                    </a:cubicBezTo>
                    <a:lnTo>
                      <a:pt x="6361807" y="1459957"/>
                    </a:lnTo>
                    <a:lnTo>
                      <a:pt x="5819781" y="1461074"/>
                    </a:lnTo>
                    <a:lnTo>
                      <a:pt x="5058522" y="1464534"/>
                    </a:lnTo>
                    <a:lnTo>
                      <a:pt x="4836909" y="1472355"/>
                    </a:lnTo>
                    <a:lnTo>
                      <a:pt x="5123715" y="1280440"/>
                    </a:lnTo>
                    <a:lnTo>
                      <a:pt x="6147585" y="610163"/>
                    </a:lnTo>
                    <a:lnTo>
                      <a:pt x="6487541" y="415545"/>
                    </a:lnTo>
                    <a:lnTo>
                      <a:pt x="6484801" y="26273"/>
                    </a:lnTo>
                    <a:lnTo>
                      <a:pt x="6067428" y="12902"/>
                    </a:lnTo>
                    <a:lnTo>
                      <a:pt x="5876609" y="0"/>
                    </a:lnTo>
                    <a:lnTo>
                      <a:pt x="5346662" y="329769"/>
                    </a:lnTo>
                    <a:lnTo>
                      <a:pt x="4353189" y="961015"/>
                    </a:lnTo>
                    <a:lnTo>
                      <a:pt x="3901200" y="1243860"/>
                    </a:lnTo>
                    <a:lnTo>
                      <a:pt x="3915155" y="543164"/>
                    </a:lnTo>
                    <a:lnTo>
                      <a:pt x="3875635" y="87866"/>
                    </a:lnTo>
                    <a:lnTo>
                      <a:pt x="3783831" y="90317"/>
                    </a:lnTo>
                    <a:cubicBezTo>
                      <a:pt x="3471171" y="105706"/>
                      <a:pt x="3160026" y="90389"/>
                      <a:pt x="2850395" y="44366"/>
                    </a:cubicBezTo>
                    <a:cubicBezTo>
                      <a:pt x="2846392" y="47681"/>
                      <a:pt x="2904121" y="729168"/>
                      <a:pt x="2904121" y="729168"/>
                    </a:cubicBezTo>
                    <a:lnTo>
                      <a:pt x="2914975" y="1279179"/>
                    </a:lnTo>
                    <a:lnTo>
                      <a:pt x="2697580" y="1177653"/>
                    </a:lnTo>
                    <a:lnTo>
                      <a:pt x="1735189" y="646419"/>
                    </a:lnTo>
                    <a:lnTo>
                      <a:pt x="1304943" y="418933"/>
                    </a:lnTo>
                    <a:lnTo>
                      <a:pt x="583348" y="33914"/>
                    </a:lnTo>
                    <a:lnTo>
                      <a:pt x="287924" y="37446"/>
                    </a:lnTo>
                    <a:cubicBezTo>
                      <a:pt x="285797" y="47609"/>
                      <a:pt x="284030" y="57881"/>
                      <a:pt x="282047" y="68080"/>
                    </a:cubicBezTo>
                    <a:cubicBezTo>
                      <a:pt x="284030" y="56223"/>
                      <a:pt x="286085" y="44402"/>
                      <a:pt x="288321" y="32580"/>
                    </a:cubicBezTo>
                    <a:cubicBezTo>
                      <a:pt x="288321" y="32580"/>
                      <a:pt x="36527" y="32761"/>
                      <a:pt x="39412" y="40942"/>
                    </a:cubicBezTo>
                    <a:lnTo>
                      <a:pt x="31984" y="778147"/>
                    </a:lnTo>
                    <a:lnTo>
                      <a:pt x="48967" y="1045926"/>
                    </a:lnTo>
                    <a:lnTo>
                      <a:pt x="53005" y="1340267"/>
                    </a:lnTo>
                    <a:lnTo>
                      <a:pt x="48138" y="1785690"/>
                    </a:lnTo>
                    <a:lnTo>
                      <a:pt x="32669" y="2266359"/>
                    </a:lnTo>
                    <a:lnTo>
                      <a:pt x="0" y="2770167"/>
                    </a:lnTo>
                    <a:lnTo>
                      <a:pt x="14315" y="3149455"/>
                    </a:lnTo>
                    <a:lnTo>
                      <a:pt x="68655" y="3873577"/>
                    </a:lnTo>
                    <a:lnTo>
                      <a:pt x="72621" y="4047760"/>
                    </a:lnTo>
                    <a:lnTo>
                      <a:pt x="301410" y="4008801"/>
                    </a:lnTo>
                    <a:lnTo>
                      <a:pt x="301338" y="4007683"/>
                    </a:lnTo>
                    <a:lnTo>
                      <a:pt x="718999" y="4001412"/>
                    </a:lnTo>
                    <a:lnTo>
                      <a:pt x="913533" y="3991790"/>
                    </a:lnTo>
                    <a:lnTo>
                      <a:pt x="1114484" y="3845394"/>
                    </a:lnTo>
                    <a:lnTo>
                      <a:pt x="1639671" y="3473494"/>
                    </a:lnTo>
                    <a:lnTo>
                      <a:pt x="2349259" y="2977471"/>
                    </a:lnTo>
                    <a:lnTo>
                      <a:pt x="2878267" y="2573963"/>
                    </a:lnTo>
                    <a:lnTo>
                      <a:pt x="2886994" y="2654478"/>
                    </a:lnTo>
                    <a:lnTo>
                      <a:pt x="2890852" y="3321800"/>
                    </a:lnTo>
                    <a:lnTo>
                      <a:pt x="2908304" y="3787729"/>
                    </a:lnTo>
                    <a:lnTo>
                      <a:pt x="2901525" y="4029416"/>
                    </a:lnTo>
                    <a:lnTo>
                      <a:pt x="3397937" y="4004187"/>
                    </a:lnTo>
                    <a:lnTo>
                      <a:pt x="3948797" y="3955569"/>
                    </a:lnTo>
                    <a:lnTo>
                      <a:pt x="3934554" y="3780161"/>
                    </a:lnTo>
                    <a:lnTo>
                      <a:pt x="3917354" y="3064328"/>
                    </a:lnTo>
                    <a:lnTo>
                      <a:pt x="3904878" y="2550501"/>
                    </a:lnTo>
                    <a:lnTo>
                      <a:pt x="3946309" y="2564305"/>
                    </a:lnTo>
                    <a:lnTo>
                      <a:pt x="4527999" y="3009331"/>
                    </a:lnTo>
                    <a:lnTo>
                      <a:pt x="5377961" y="3635639"/>
                    </a:lnTo>
                    <a:lnTo>
                      <a:pt x="5869830" y="4037453"/>
                    </a:lnTo>
                    <a:cubicBezTo>
                      <a:pt x="5988785" y="4045850"/>
                      <a:pt x="6107453" y="4042967"/>
                      <a:pt x="6225867" y="4028767"/>
                    </a:cubicBezTo>
                    <a:cubicBezTo>
                      <a:pt x="6344282" y="4014603"/>
                      <a:pt x="6460281" y="3989411"/>
                      <a:pt x="6573900" y="3953190"/>
                    </a:cubicBezTo>
                    <a:cubicBezTo>
                      <a:pt x="6572819" y="3936468"/>
                      <a:pt x="6617639" y="3699358"/>
                      <a:pt x="6617639" y="3699358"/>
                    </a:cubicBezTo>
                    <a:close/>
                    <a:moveTo>
                      <a:pt x="1210796" y="2997581"/>
                    </a:moveTo>
                    <a:lnTo>
                      <a:pt x="1086143" y="3080222"/>
                    </a:lnTo>
                    <a:lnTo>
                      <a:pt x="263008" y="3595130"/>
                    </a:lnTo>
                    <a:lnTo>
                      <a:pt x="244222" y="3392655"/>
                    </a:lnTo>
                    <a:lnTo>
                      <a:pt x="244186" y="2989472"/>
                    </a:lnTo>
                    <a:lnTo>
                      <a:pt x="292864" y="2199036"/>
                    </a:lnTo>
                    <a:lnTo>
                      <a:pt x="283164" y="2413512"/>
                    </a:lnTo>
                    <a:lnTo>
                      <a:pt x="698338" y="2410701"/>
                    </a:lnTo>
                    <a:lnTo>
                      <a:pt x="1227130" y="2392500"/>
                    </a:lnTo>
                    <a:lnTo>
                      <a:pt x="1907403" y="2379886"/>
                    </a:lnTo>
                    <a:lnTo>
                      <a:pt x="2095265" y="2362875"/>
                    </a:lnTo>
                    <a:close/>
                    <a:moveTo>
                      <a:pt x="1900083" y="1508864"/>
                    </a:moveTo>
                    <a:lnTo>
                      <a:pt x="1055854" y="1497115"/>
                    </a:lnTo>
                    <a:lnTo>
                      <a:pt x="277395" y="1486807"/>
                    </a:lnTo>
                    <a:lnTo>
                      <a:pt x="271013" y="1364486"/>
                    </a:lnTo>
                    <a:lnTo>
                      <a:pt x="275773" y="783408"/>
                    </a:lnTo>
                    <a:cubicBezTo>
                      <a:pt x="275773" y="783408"/>
                      <a:pt x="270905" y="687902"/>
                      <a:pt x="266145" y="587349"/>
                    </a:cubicBezTo>
                    <a:cubicBezTo>
                      <a:pt x="285039" y="597044"/>
                      <a:pt x="315220" y="611136"/>
                      <a:pt x="315220" y="611136"/>
                    </a:cubicBezTo>
                    <a:lnTo>
                      <a:pt x="1136047" y="1033384"/>
                    </a:lnTo>
                    <a:lnTo>
                      <a:pt x="1841885" y="1350034"/>
                    </a:lnTo>
                    <a:lnTo>
                      <a:pt x="2195291" y="1497511"/>
                    </a:lnTo>
                    <a:close/>
                  </a:path>
                </a:pathLst>
              </a:custGeom>
              <a:solidFill>
                <a:srgbClr val="FFFFFF"/>
              </a:solidFill>
              <a:ln w="9231" cap="flat">
                <a:noFill/>
                <a:prstDash val="solid"/>
                <a:miter/>
              </a:ln>
            </p:spPr>
            <p:txBody>
              <a:bodyPr rtlCol="0" anchor="ctr"/>
              <a:lstStyle/>
              <a:p>
                <a:endParaRPr lang="en-US"/>
              </a:p>
            </p:txBody>
          </p:sp>
          <p:sp>
            <p:nvSpPr>
              <p:cNvPr id="1135" name="Freeform 1134">
                <a:extLst>
                  <a:ext uri="{FF2B5EF4-FFF2-40B4-BE49-F238E27FC236}">
                    <a16:creationId xmlns:a16="http://schemas.microsoft.com/office/drawing/2014/main" id="{ED057FC0-3392-8F32-6E13-CE92DB0AC7EB}"/>
                  </a:ext>
                </a:extLst>
              </p:cNvPr>
              <p:cNvSpPr/>
              <p:nvPr/>
            </p:nvSpPr>
            <p:spPr>
              <a:xfrm>
                <a:off x="-681046" y="-3808084"/>
                <a:ext cx="6327714" cy="4002781"/>
              </a:xfrm>
              <a:custGeom>
                <a:avLst/>
                <a:gdLst>
                  <a:gd name="connsiteX0" fmla="*/ 4184611 w 6327714"/>
                  <a:gd name="connsiteY0" fmla="*/ 1387084 h 4002781"/>
                  <a:gd name="connsiteX1" fmla="*/ 3664112 w 6327714"/>
                  <a:gd name="connsiteY1" fmla="*/ 1383588 h 4002781"/>
                  <a:gd name="connsiteX2" fmla="*/ 3765724 w 6327714"/>
                  <a:gd name="connsiteY2" fmla="*/ 1284837 h 4002781"/>
                  <a:gd name="connsiteX3" fmla="*/ 4068179 w 6327714"/>
                  <a:gd name="connsiteY3" fmla="*/ 1109717 h 4002781"/>
                  <a:gd name="connsiteX4" fmla="*/ 4719930 w 6327714"/>
                  <a:gd name="connsiteY4" fmla="*/ 714896 h 4002781"/>
                  <a:gd name="connsiteX5" fmla="*/ 5354409 w 6327714"/>
                  <a:gd name="connsiteY5" fmla="*/ 328111 h 4002781"/>
                  <a:gd name="connsiteX6" fmla="*/ 5812671 w 6327714"/>
                  <a:gd name="connsiteY6" fmla="*/ 0 h 4002781"/>
                  <a:gd name="connsiteX7" fmla="*/ 6194419 w 6327714"/>
                  <a:gd name="connsiteY7" fmla="*/ 6235 h 4002781"/>
                  <a:gd name="connsiteX8" fmla="*/ 6223770 w 6327714"/>
                  <a:gd name="connsiteY8" fmla="*/ 24039 h 4002781"/>
                  <a:gd name="connsiteX9" fmla="*/ 5656936 w 6327714"/>
                  <a:gd name="connsiteY9" fmla="*/ 401922 h 4002781"/>
                  <a:gd name="connsiteX10" fmla="*/ 4655097 w 6327714"/>
                  <a:gd name="connsiteY10" fmla="*/ 1088922 h 4002781"/>
                  <a:gd name="connsiteX11" fmla="*/ 3534159 w 6327714"/>
                  <a:gd name="connsiteY11" fmla="*/ 3153852 h 4002781"/>
                  <a:gd name="connsiteX12" fmla="*/ 3517103 w 6327714"/>
                  <a:gd name="connsiteY12" fmla="*/ 2802315 h 4002781"/>
                  <a:gd name="connsiteX13" fmla="*/ 3527740 w 6327714"/>
                  <a:gd name="connsiteY13" fmla="*/ 2192441 h 4002781"/>
                  <a:gd name="connsiteX14" fmla="*/ 4060823 w 6327714"/>
                  <a:gd name="connsiteY14" fmla="*/ 2208407 h 4002781"/>
                  <a:gd name="connsiteX15" fmla="*/ 4728512 w 6327714"/>
                  <a:gd name="connsiteY15" fmla="*/ 2222931 h 4002781"/>
                  <a:gd name="connsiteX16" fmla="*/ 5757755 w 6327714"/>
                  <a:gd name="connsiteY16" fmla="*/ 2207974 h 4002781"/>
                  <a:gd name="connsiteX17" fmla="*/ 6219587 w 6327714"/>
                  <a:gd name="connsiteY17" fmla="*/ 2200658 h 4002781"/>
                  <a:gd name="connsiteX18" fmla="*/ 6159803 w 6327714"/>
                  <a:gd name="connsiteY18" fmla="*/ 1880584 h 4002781"/>
                  <a:gd name="connsiteX19" fmla="*/ 6192471 w 6327714"/>
                  <a:gd name="connsiteY19" fmla="*/ 1610930 h 4002781"/>
                  <a:gd name="connsiteX20" fmla="*/ 5943166 w 6327714"/>
                  <a:gd name="connsiteY20" fmla="*/ 1589018 h 4002781"/>
                  <a:gd name="connsiteX21" fmla="*/ 5306992 w 6327714"/>
                  <a:gd name="connsiteY21" fmla="*/ 1585558 h 4002781"/>
                  <a:gd name="connsiteX22" fmla="*/ 4581647 w 6327714"/>
                  <a:gd name="connsiteY22" fmla="*/ 1581125 h 4002781"/>
                  <a:gd name="connsiteX23" fmla="*/ 4025559 w 6327714"/>
                  <a:gd name="connsiteY23" fmla="*/ 1549085 h 4002781"/>
                  <a:gd name="connsiteX24" fmla="*/ 3537223 w 6327714"/>
                  <a:gd name="connsiteY24" fmla="*/ 1547968 h 4002781"/>
                  <a:gd name="connsiteX25" fmla="*/ 3535673 w 6327714"/>
                  <a:gd name="connsiteY25" fmla="*/ 1031366 h 4002781"/>
                  <a:gd name="connsiteX26" fmla="*/ 3510649 w 6327714"/>
                  <a:gd name="connsiteY26" fmla="*/ 622849 h 4002781"/>
                  <a:gd name="connsiteX27" fmla="*/ 3484434 w 6327714"/>
                  <a:gd name="connsiteY27" fmla="*/ 79181 h 4002781"/>
                  <a:gd name="connsiteX28" fmla="*/ 2762623 w 6327714"/>
                  <a:gd name="connsiteY28" fmla="*/ 45411 h 4002781"/>
                  <a:gd name="connsiteX29" fmla="*/ 2795472 w 6327714"/>
                  <a:gd name="connsiteY29" fmla="*/ 661772 h 4002781"/>
                  <a:gd name="connsiteX30" fmla="*/ 2797167 w 6327714"/>
                  <a:gd name="connsiteY30" fmla="*/ 1526163 h 4002781"/>
                  <a:gd name="connsiteX31" fmla="*/ 2388268 w 6327714"/>
                  <a:gd name="connsiteY31" fmla="*/ 1572944 h 4002781"/>
                  <a:gd name="connsiteX32" fmla="*/ 2060283 w 6327714"/>
                  <a:gd name="connsiteY32" fmla="*/ 1564654 h 4002781"/>
                  <a:gd name="connsiteX33" fmla="*/ 1246487 w 6327714"/>
                  <a:gd name="connsiteY33" fmla="*/ 1581485 h 4002781"/>
                  <a:gd name="connsiteX34" fmla="*/ 467812 w 6327714"/>
                  <a:gd name="connsiteY34" fmla="*/ 1581485 h 4002781"/>
                  <a:gd name="connsiteX35" fmla="*/ 25992 w 6327714"/>
                  <a:gd name="connsiteY35" fmla="*/ 1608335 h 4002781"/>
                  <a:gd name="connsiteX36" fmla="*/ 44309 w 6327714"/>
                  <a:gd name="connsiteY36" fmla="*/ 1940158 h 4002781"/>
                  <a:gd name="connsiteX37" fmla="*/ 34393 w 6327714"/>
                  <a:gd name="connsiteY37" fmla="*/ 2247979 h 4002781"/>
                  <a:gd name="connsiteX38" fmla="*/ 705759 w 6327714"/>
                  <a:gd name="connsiteY38" fmla="*/ 2215470 h 4002781"/>
                  <a:gd name="connsiteX39" fmla="*/ 1697754 w 6327714"/>
                  <a:gd name="connsiteY39" fmla="*/ 2230319 h 4002781"/>
                  <a:gd name="connsiteX40" fmla="*/ 2430852 w 6327714"/>
                  <a:gd name="connsiteY40" fmla="*/ 2200802 h 4002781"/>
                  <a:gd name="connsiteX41" fmla="*/ 2765075 w 6327714"/>
                  <a:gd name="connsiteY41" fmla="*/ 2215398 h 4002781"/>
                  <a:gd name="connsiteX42" fmla="*/ 2772106 w 6327714"/>
                  <a:gd name="connsiteY42" fmla="*/ 3076041 h 4002781"/>
                  <a:gd name="connsiteX43" fmla="*/ 2780327 w 6327714"/>
                  <a:gd name="connsiteY43" fmla="*/ 3710459 h 4002781"/>
                  <a:gd name="connsiteX44" fmla="*/ 2789126 w 6327714"/>
                  <a:gd name="connsiteY44" fmla="*/ 4002782 h 4002781"/>
                  <a:gd name="connsiteX45" fmla="*/ 3160236 w 6327714"/>
                  <a:gd name="connsiteY45" fmla="*/ 3979932 h 4002781"/>
                  <a:gd name="connsiteX46" fmla="*/ 3559111 w 6327714"/>
                  <a:gd name="connsiteY46" fmla="*/ 3938126 h 4002781"/>
                  <a:gd name="connsiteX47" fmla="*/ 3529002 w 6327714"/>
                  <a:gd name="connsiteY47" fmla="*/ 3482324 h 4002781"/>
                  <a:gd name="connsiteX48" fmla="*/ 2111161 w 6327714"/>
                  <a:gd name="connsiteY48" fmla="*/ 2363524 h 4002781"/>
                  <a:gd name="connsiteX49" fmla="*/ 1687225 w 6327714"/>
                  <a:gd name="connsiteY49" fmla="*/ 2700645 h 4002781"/>
                  <a:gd name="connsiteX50" fmla="*/ 901086 w 6327714"/>
                  <a:gd name="connsiteY50" fmla="*/ 3269830 h 4002781"/>
                  <a:gd name="connsiteX51" fmla="*/ 294372 w 6327714"/>
                  <a:gd name="connsiteY51" fmla="*/ 3683717 h 4002781"/>
                  <a:gd name="connsiteX52" fmla="*/ 34538 w 6327714"/>
                  <a:gd name="connsiteY52" fmla="*/ 3879488 h 4002781"/>
                  <a:gd name="connsiteX53" fmla="*/ 39766 w 6327714"/>
                  <a:gd name="connsiteY53" fmla="*/ 3984690 h 4002781"/>
                  <a:gd name="connsiteX54" fmla="*/ 464278 w 6327714"/>
                  <a:gd name="connsiteY54" fmla="*/ 3980329 h 4002781"/>
                  <a:gd name="connsiteX55" fmla="*/ 979477 w 6327714"/>
                  <a:gd name="connsiteY55" fmla="*/ 3625007 h 4002781"/>
                  <a:gd name="connsiteX56" fmla="*/ 1617381 w 6327714"/>
                  <a:gd name="connsiteY56" fmla="*/ 3143725 h 4002781"/>
                  <a:gd name="connsiteX57" fmla="*/ 2283194 w 6327714"/>
                  <a:gd name="connsiteY57" fmla="*/ 2648315 h 4002781"/>
                  <a:gd name="connsiteX58" fmla="*/ 2621275 w 6327714"/>
                  <a:gd name="connsiteY58" fmla="*/ 2366083 h 4002781"/>
                  <a:gd name="connsiteX59" fmla="*/ 2309697 w 6327714"/>
                  <a:gd name="connsiteY59" fmla="*/ 2362659 h 4002781"/>
                  <a:gd name="connsiteX60" fmla="*/ 1505817 w 6327714"/>
                  <a:gd name="connsiteY60" fmla="*/ 1158516 h 4002781"/>
                  <a:gd name="connsiteX61" fmla="*/ 2046328 w 6327714"/>
                  <a:gd name="connsiteY61" fmla="*/ 1444892 h 4002781"/>
                  <a:gd name="connsiteX62" fmla="*/ 2512596 w 6327714"/>
                  <a:gd name="connsiteY62" fmla="*/ 1442514 h 4002781"/>
                  <a:gd name="connsiteX63" fmla="*/ 2099550 w 6327714"/>
                  <a:gd name="connsiteY63" fmla="*/ 1171382 h 4002781"/>
                  <a:gd name="connsiteX64" fmla="*/ 783933 w 6327714"/>
                  <a:gd name="connsiteY64" fmla="*/ 445062 h 4002781"/>
                  <a:gd name="connsiteX65" fmla="*/ 39946 w 6327714"/>
                  <a:gd name="connsiteY65" fmla="*/ 25481 h 4002781"/>
                  <a:gd name="connsiteX66" fmla="*/ 174 w 6327714"/>
                  <a:gd name="connsiteY66" fmla="*/ 408661 h 4002781"/>
                  <a:gd name="connsiteX67" fmla="*/ 558138 w 6327714"/>
                  <a:gd name="connsiteY67" fmla="*/ 684802 h 4002781"/>
                  <a:gd name="connsiteX68" fmla="*/ 6319324 w 6327714"/>
                  <a:gd name="connsiteY68" fmla="*/ 3831518 h 4002781"/>
                  <a:gd name="connsiteX69" fmla="*/ 5517319 w 6327714"/>
                  <a:gd name="connsiteY69" fmla="*/ 3230150 h 4002781"/>
                  <a:gd name="connsiteX70" fmla="*/ 4804017 w 6327714"/>
                  <a:gd name="connsiteY70" fmla="*/ 2674516 h 4002781"/>
                  <a:gd name="connsiteX71" fmla="*/ 4421224 w 6327714"/>
                  <a:gd name="connsiteY71" fmla="*/ 2346693 h 4002781"/>
                  <a:gd name="connsiteX72" fmla="*/ 3913238 w 6327714"/>
                  <a:gd name="connsiteY72" fmla="*/ 2321285 h 4002781"/>
                  <a:gd name="connsiteX73" fmla="*/ 4137627 w 6327714"/>
                  <a:gd name="connsiteY73" fmla="*/ 2500802 h 4002781"/>
                  <a:gd name="connsiteX74" fmla="*/ 4685422 w 6327714"/>
                  <a:gd name="connsiteY74" fmla="*/ 2980318 h 4002781"/>
                  <a:gd name="connsiteX75" fmla="*/ 5393676 w 6327714"/>
                  <a:gd name="connsiteY75" fmla="*/ 3541682 h 4002781"/>
                  <a:gd name="connsiteX76" fmla="*/ 5959175 w 6327714"/>
                  <a:gd name="connsiteY76" fmla="*/ 3996475 h 4002781"/>
                  <a:gd name="connsiteX77" fmla="*/ 6054225 w 6327714"/>
                  <a:gd name="connsiteY77" fmla="*/ 4002457 h 4002781"/>
                  <a:gd name="connsiteX78" fmla="*/ 6148949 w 6327714"/>
                  <a:gd name="connsiteY78" fmla="*/ 3992546 h 4002781"/>
                  <a:gd name="connsiteX79" fmla="*/ 6240681 w 6327714"/>
                  <a:gd name="connsiteY79" fmla="*/ 3966994 h 4002781"/>
                  <a:gd name="connsiteX80" fmla="*/ 6326896 w 6327714"/>
                  <a:gd name="connsiteY80" fmla="*/ 3926521 h 4002781"/>
                  <a:gd name="connsiteX81" fmla="*/ 6319324 w 6327714"/>
                  <a:gd name="connsiteY81" fmla="*/ 3831518 h 400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327714" h="4002781">
                    <a:moveTo>
                      <a:pt x="4184611" y="1387084"/>
                    </a:moveTo>
                    <a:lnTo>
                      <a:pt x="3664112" y="1383588"/>
                    </a:lnTo>
                    <a:lnTo>
                      <a:pt x="3765724" y="1284837"/>
                    </a:lnTo>
                    <a:lnTo>
                      <a:pt x="4068179" y="1109717"/>
                    </a:lnTo>
                    <a:lnTo>
                      <a:pt x="4719930" y="714896"/>
                    </a:lnTo>
                    <a:lnTo>
                      <a:pt x="5354409" y="328111"/>
                    </a:lnTo>
                    <a:lnTo>
                      <a:pt x="5812671" y="0"/>
                    </a:lnTo>
                    <a:lnTo>
                      <a:pt x="6194419" y="6235"/>
                    </a:lnTo>
                    <a:lnTo>
                      <a:pt x="6223770" y="24039"/>
                    </a:lnTo>
                    <a:lnTo>
                      <a:pt x="5656936" y="401922"/>
                    </a:lnTo>
                    <a:lnTo>
                      <a:pt x="4655097" y="1088922"/>
                    </a:lnTo>
                    <a:close/>
                    <a:moveTo>
                      <a:pt x="3534159" y="3153852"/>
                    </a:moveTo>
                    <a:lnTo>
                      <a:pt x="3517103" y="2802315"/>
                    </a:lnTo>
                    <a:lnTo>
                      <a:pt x="3527740" y="2192441"/>
                    </a:lnTo>
                    <a:lnTo>
                      <a:pt x="4060823" y="2208407"/>
                    </a:lnTo>
                    <a:lnTo>
                      <a:pt x="4728512" y="2222931"/>
                    </a:lnTo>
                    <a:lnTo>
                      <a:pt x="5757755" y="2207974"/>
                    </a:lnTo>
                    <a:lnTo>
                      <a:pt x="6219587" y="2200658"/>
                    </a:lnTo>
                    <a:lnTo>
                      <a:pt x="6159803" y="1880584"/>
                    </a:lnTo>
                    <a:lnTo>
                      <a:pt x="6192471" y="1610930"/>
                    </a:lnTo>
                    <a:lnTo>
                      <a:pt x="5943166" y="1589018"/>
                    </a:lnTo>
                    <a:lnTo>
                      <a:pt x="5306992" y="1585558"/>
                    </a:lnTo>
                    <a:lnTo>
                      <a:pt x="4581647" y="1581125"/>
                    </a:lnTo>
                    <a:lnTo>
                      <a:pt x="4025559" y="1549085"/>
                    </a:lnTo>
                    <a:lnTo>
                      <a:pt x="3537223" y="1547968"/>
                    </a:lnTo>
                    <a:lnTo>
                      <a:pt x="3535673" y="1031366"/>
                    </a:lnTo>
                    <a:lnTo>
                      <a:pt x="3510649" y="622849"/>
                    </a:lnTo>
                    <a:lnTo>
                      <a:pt x="3484434" y="79181"/>
                    </a:lnTo>
                    <a:cubicBezTo>
                      <a:pt x="3242989" y="85776"/>
                      <a:pt x="3002409" y="74531"/>
                      <a:pt x="2762623" y="45411"/>
                    </a:cubicBezTo>
                    <a:cubicBezTo>
                      <a:pt x="2762371" y="47681"/>
                      <a:pt x="2795472" y="661772"/>
                      <a:pt x="2795472" y="661772"/>
                    </a:cubicBezTo>
                    <a:lnTo>
                      <a:pt x="2797167" y="1526163"/>
                    </a:lnTo>
                    <a:lnTo>
                      <a:pt x="2388268" y="1572944"/>
                    </a:lnTo>
                    <a:lnTo>
                      <a:pt x="2060283" y="1564654"/>
                    </a:lnTo>
                    <a:lnTo>
                      <a:pt x="1246487" y="1581485"/>
                    </a:lnTo>
                    <a:lnTo>
                      <a:pt x="467812" y="1581485"/>
                    </a:lnTo>
                    <a:lnTo>
                      <a:pt x="25992" y="1608335"/>
                    </a:lnTo>
                    <a:lnTo>
                      <a:pt x="44309" y="1940158"/>
                    </a:lnTo>
                    <a:lnTo>
                      <a:pt x="34393" y="2247979"/>
                    </a:lnTo>
                    <a:lnTo>
                      <a:pt x="705759" y="2215470"/>
                    </a:lnTo>
                    <a:lnTo>
                      <a:pt x="1697754" y="2230319"/>
                    </a:lnTo>
                    <a:lnTo>
                      <a:pt x="2430852" y="2200802"/>
                    </a:lnTo>
                    <a:lnTo>
                      <a:pt x="2765075" y="2215398"/>
                    </a:lnTo>
                    <a:lnTo>
                      <a:pt x="2772106" y="3076041"/>
                    </a:lnTo>
                    <a:lnTo>
                      <a:pt x="2780327" y="3710459"/>
                    </a:lnTo>
                    <a:lnTo>
                      <a:pt x="2789126" y="4002782"/>
                    </a:lnTo>
                    <a:lnTo>
                      <a:pt x="3160236" y="3979932"/>
                    </a:lnTo>
                    <a:lnTo>
                      <a:pt x="3559111" y="3938126"/>
                    </a:lnTo>
                    <a:lnTo>
                      <a:pt x="3529002" y="3482324"/>
                    </a:lnTo>
                    <a:close/>
                    <a:moveTo>
                      <a:pt x="2111161" y="2363524"/>
                    </a:moveTo>
                    <a:lnTo>
                      <a:pt x="1687225" y="2700645"/>
                    </a:lnTo>
                    <a:lnTo>
                      <a:pt x="901086" y="3269830"/>
                    </a:lnTo>
                    <a:lnTo>
                      <a:pt x="294372" y="3683717"/>
                    </a:lnTo>
                    <a:lnTo>
                      <a:pt x="34538" y="3879488"/>
                    </a:lnTo>
                    <a:lnTo>
                      <a:pt x="39766" y="3984690"/>
                    </a:lnTo>
                    <a:lnTo>
                      <a:pt x="464278" y="3980329"/>
                    </a:lnTo>
                    <a:lnTo>
                      <a:pt x="979477" y="3625007"/>
                    </a:lnTo>
                    <a:lnTo>
                      <a:pt x="1617381" y="3143725"/>
                    </a:lnTo>
                    <a:lnTo>
                      <a:pt x="2283194" y="2648315"/>
                    </a:lnTo>
                    <a:lnTo>
                      <a:pt x="2621275" y="2366083"/>
                    </a:lnTo>
                    <a:lnTo>
                      <a:pt x="2309697" y="2362659"/>
                    </a:lnTo>
                    <a:close/>
                    <a:moveTo>
                      <a:pt x="1505817" y="1158516"/>
                    </a:moveTo>
                    <a:lnTo>
                      <a:pt x="2046328" y="1444892"/>
                    </a:lnTo>
                    <a:lnTo>
                      <a:pt x="2512596" y="1442514"/>
                    </a:lnTo>
                    <a:lnTo>
                      <a:pt x="2099550" y="1171382"/>
                    </a:lnTo>
                    <a:lnTo>
                      <a:pt x="783933" y="445062"/>
                    </a:lnTo>
                    <a:cubicBezTo>
                      <a:pt x="783933" y="445062"/>
                      <a:pt x="37783" y="22201"/>
                      <a:pt x="39946" y="25481"/>
                    </a:cubicBezTo>
                    <a:cubicBezTo>
                      <a:pt x="11568" y="151658"/>
                      <a:pt x="-1701" y="279385"/>
                      <a:pt x="174" y="408661"/>
                    </a:cubicBezTo>
                    <a:lnTo>
                      <a:pt x="558138" y="684802"/>
                    </a:lnTo>
                    <a:close/>
                    <a:moveTo>
                      <a:pt x="6319324" y="3831518"/>
                    </a:moveTo>
                    <a:lnTo>
                      <a:pt x="5517319" y="3230150"/>
                    </a:lnTo>
                    <a:lnTo>
                      <a:pt x="4804017" y="2674516"/>
                    </a:lnTo>
                    <a:lnTo>
                      <a:pt x="4421224" y="2346693"/>
                    </a:lnTo>
                    <a:lnTo>
                      <a:pt x="3913238" y="2321285"/>
                    </a:lnTo>
                    <a:lnTo>
                      <a:pt x="4137627" y="2500802"/>
                    </a:lnTo>
                    <a:lnTo>
                      <a:pt x="4685422" y="2980318"/>
                    </a:lnTo>
                    <a:lnTo>
                      <a:pt x="5393676" y="3541682"/>
                    </a:lnTo>
                    <a:lnTo>
                      <a:pt x="5959175" y="3996475"/>
                    </a:lnTo>
                    <a:cubicBezTo>
                      <a:pt x="5990690" y="4001124"/>
                      <a:pt x="6022349" y="4003142"/>
                      <a:pt x="6054225" y="4002457"/>
                    </a:cubicBezTo>
                    <a:cubicBezTo>
                      <a:pt x="6086064" y="4001809"/>
                      <a:pt x="6117651" y="3998493"/>
                      <a:pt x="6148949" y="3992546"/>
                    </a:cubicBezTo>
                    <a:cubicBezTo>
                      <a:pt x="6180248" y="3986600"/>
                      <a:pt x="6210825" y="3978094"/>
                      <a:pt x="6240681" y="3966994"/>
                    </a:cubicBezTo>
                    <a:cubicBezTo>
                      <a:pt x="6270537" y="3955893"/>
                      <a:pt x="6299276" y="3942414"/>
                      <a:pt x="6326896" y="3926521"/>
                    </a:cubicBezTo>
                    <a:cubicBezTo>
                      <a:pt x="6330826" y="3924682"/>
                      <a:pt x="6319324" y="3831518"/>
                      <a:pt x="6319324" y="3831518"/>
                    </a:cubicBezTo>
                    <a:close/>
                  </a:path>
                </a:pathLst>
              </a:custGeom>
              <a:solidFill>
                <a:schemeClr val="bg1"/>
              </a:solidFill>
              <a:ln w="9231" cap="flat">
                <a:noFill/>
                <a:prstDash val="solid"/>
                <a:miter/>
              </a:ln>
            </p:spPr>
            <p:txBody>
              <a:bodyPr rtlCol="0" anchor="ctr"/>
              <a:lstStyle/>
              <a:p>
                <a:endParaRPr lang="en-US"/>
              </a:p>
            </p:txBody>
          </p:sp>
        </p:grpSp>
        <p:grpSp>
          <p:nvGrpSpPr>
            <p:cNvPr id="615" name="Graphic 4">
              <a:extLst>
                <a:ext uri="{FF2B5EF4-FFF2-40B4-BE49-F238E27FC236}">
                  <a16:creationId xmlns:a16="http://schemas.microsoft.com/office/drawing/2014/main" id="{2724F18A-919B-7146-EA87-5881AD04D637}"/>
                </a:ext>
              </a:extLst>
            </p:cNvPr>
            <p:cNvGrpSpPr/>
            <p:nvPr/>
          </p:nvGrpSpPr>
          <p:grpSpPr>
            <a:xfrm>
              <a:off x="12191564" y="5407"/>
              <a:ext cx="1044473" cy="759313"/>
              <a:chOff x="4826498" y="364237"/>
              <a:chExt cx="1044473" cy="759313"/>
            </a:xfrm>
          </p:grpSpPr>
          <p:sp>
            <p:nvSpPr>
              <p:cNvPr id="620" name="Freeform 619">
                <a:extLst>
                  <a:ext uri="{FF2B5EF4-FFF2-40B4-BE49-F238E27FC236}">
                    <a16:creationId xmlns:a16="http://schemas.microsoft.com/office/drawing/2014/main" id="{6B8A86D3-F067-5046-6BEA-1EBD669B0555}"/>
                  </a:ext>
                </a:extLst>
              </p:cNvPr>
              <p:cNvSpPr/>
              <p:nvPr/>
            </p:nvSpPr>
            <p:spPr>
              <a:xfrm>
                <a:off x="5219263" y="732843"/>
                <a:ext cx="158652" cy="56049"/>
              </a:xfrm>
              <a:custGeom>
                <a:avLst/>
                <a:gdLst>
                  <a:gd name="connsiteX0" fmla="*/ 76468 w 158652"/>
                  <a:gd name="connsiteY0" fmla="*/ 56031 h 56049"/>
                  <a:gd name="connsiteX1" fmla="*/ 0 w 158652"/>
                  <a:gd name="connsiteY1" fmla="*/ 22870 h 56049"/>
                  <a:gd name="connsiteX2" fmla="*/ 21848 w 158652"/>
                  <a:gd name="connsiteY2" fmla="*/ 0 h 56049"/>
                  <a:gd name="connsiteX3" fmla="*/ 138837 w 158652"/>
                  <a:gd name="connsiteY3" fmla="*/ 3049 h 56049"/>
                  <a:gd name="connsiteX4" fmla="*/ 158653 w 158652"/>
                  <a:gd name="connsiteY4" fmla="*/ 27571 h 56049"/>
                  <a:gd name="connsiteX5" fmla="*/ 76468 w 158652"/>
                  <a:gd name="connsiteY5" fmla="*/ 56031 h 5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652" h="56049">
                    <a:moveTo>
                      <a:pt x="76468" y="56031"/>
                    </a:moveTo>
                    <a:cubicBezTo>
                      <a:pt x="51699" y="55522"/>
                      <a:pt x="24897" y="46629"/>
                      <a:pt x="0" y="22870"/>
                    </a:cubicBezTo>
                    <a:lnTo>
                      <a:pt x="21848" y="0"/>
                    </a:lnTo>
                    <a:cubicBezTo>
                      <a:pt x="76214" y="51965"/>
                      <a:pt x="136297" y="5082"/>
                      <a:pt x="138837" y="3049"/>
                    </a:cubicBezTo>
                    <a:lnTo>
                      <a:pt x="158653" y="27571"/>
                    </a:lnTo>
                    <a:cubicBezTo>
                      <a:pt x="141886" y="41165"/>
                      <a:pt x="111146" y="56666"/>
                      <a:pt x="76468" y="56031"/>
                    </a:cubicBezTo>
                    <a:close/>
                  </a:path>
                </a:pathLst>
              </a:custGeom>
              <a:solidFill>
                <a:srgbClr val="707927"/>
              </a:solidFill>
              <a:ln w="12692" cap="flat">
                <a:noFill/>
                <a:prstDash val="solid"/>
                <a:miter/>
              </a:ln>
            </p:spPr>
            <p:txBody>
              <a:bodyPr rtlCol="0" anchor="ctr"/>
              <a:lstStyle/>
              <a:p>
                <a:endParaRPr lang="en-US"/>
              </a:p>
            </p:txBody>
          </p:sp>
          <p:sp>
            <p:nvSpPr>
              <p:cNvPr id="621" name="Freeform 620">
                <a:extLst>
                  <a:ext uri="{FF2B5EF4-FFF2-40B4-BE49-F238E27FC236}">
                    <a16:creationId xmlns:a16="http://schemas.microsoft.com/office/drawing/2014/main" id="{3D4C022F-9814-4719-7596-614721AE050C}"/>
                  </a:ext>
                </a:extLst>
              </p:cNvPr>
              <p:cNvSpPr/>
              <p:nvPr/>
            </p:nvSpPr>
            <p:spPr>
              <a:xfrm>
                <a:off x="5188991" y="697511"/>
                <a:ext cx="57917" cy="62862"/>
              </a:xfrm>
              <a:custGeom>
                <a:avLst/>
                <a:gdLst>
                  <a:gd name="connsiteX0" fmla="*/ 32558 w 57917"/>
                  <a:gd name="connsiteY0" fmla="*/ 60997 h 62862"/>
                  <a:gd name="connsiteX1" fmla="*/ 57328 w 57917"/>
                  <a:gd name="connsiteY1" fmla="*/ 38382 h 62862"/>
                  <a:gd name="connsiteX2" fmla="*/ 7027 w 57917"/>
                  <a:gd name="connsiteY2" fmla="*/ 5348 h 62862"/>
                  <a:gd name="connsiteX3" fmla="*/ 32558 w 57917"/>
                  <a:gd name="connsiteY3" fmla="*/ 60997 h 62862"/>
                </a:gdLst>
                <a:ahLst/>
                <a:cxnLst>
                  <a:cxn ang="0">
                    <a:pos x="connsiteX0" y="connsiteY0"/>
                  </a:cxn>
                  <a:cxn ang="0">
                    <a:pos x="connsiteX1" y="connsiteY1"/>
                  </a:cxn>
                  <a:cxn ang="0">
                    <a:pos x="connsiteX2" y="connsiteY2"/>
                  </a:cxn>
                  <a:cxn ang="0">
                    <a:pos x="connsiteX3" y="connsiteY3"/>
                  </a:cxn>
                </a:cxnLst>
                <a:rect l="l" t="t" r="r" b="b"/>
                <a:pathLst>
                  <a:path w="57917" h="62862">
                    <a:moveTo>
                      <a:pt x="32558" y="60997"/>
                    </a:moveTo>
                    <a:cubicBezTo>
                      <a:pt x="47801" y="67858"/>
                      <a:pt x="60885" y="54772"/>
                      <a:pt x="57328" y="38382"/>
                    </a:cubicBezTo>
                    <a:cubicBezTo>
                      <a:pt x="51866" y="13607"/>
                      <a:pt x="22269" y="-11169"/>
                      <a:pt x="7027" y="5348"/>
                    </a:cubicBezTo>
                    <a:cubicBezTo>
                      <a:pt x="-9740" y="23644"/>
                      <a:pt x="5375" y="48800"/>
                      <a:pt x="32558" y="60997"/>
                    </a:cubicBezTo>
                    <a:close/>
                  </a:path>
                </a:pathLst>
              </a:custGeom>
              <a:solidFill>
                <a:srgbClr val="707927"/>
              </a:solidFill>
              <a:ln w="12692" cap="flat">
                <a:noFill/>
                <a:prstDash val="solid"/>
                <a:miter/>
              </a:ln>
            </p:spPr>
            <p:txBody>
              <a:bodyPr rtlCol="0" anchor="ctr"/>
              <a:lstStyle/>
              <a:p>
                <a:endParaRPr lang="en-US"/>
              </a:p>
            </p:txBody>
          </p:sp>
          <p:grpSp>
            <p:nvGrpSpPr>
              <p:cNvPr id="622" name="Graphic 4">
                <a:extLst>
                  <a:ext uri="{FF2B5EF4-FFF2-40B4-BE49-F238E27FC236}">
                    <a16:creationId xmlns:a16="http://schemas.microsoft.com/office/drawing/2014/main" id="{AC3DDE9E-F209-F7A5-697E-014710FC3D46}"/>
                  </a:ext>
                </a:extLst>
              </p:cNvPr>
              <p:cNvGrpSpPr/>
              <p:nvPr/>
            </p:nvGrpSpPr>
            <p:grpSpPr>
              <a:xfrm>
                <a:off x="5409237" y="900447"/>
                <a:ext cx="264418" cy="223103"/>
                <a:chOff x="5409237" y="900447"/>
                <a:chExt cx="264418" cy="223103"/>
              </a:xfrm>
              <a:solidFill>
                <a:srgbClr val="707927"/>
              </a:solidFill>
            </p:grpSpPr>
            <p:grpSp>
              <p:nvGrpSpPr>
                <p:cNvPr id="1127" name="Graphic 4">
                  <a:extLst>
                    <a:ext uri="{FF2B5EF4-FFF2-40B4-BE49-F238E27FC236}">
                      <a16:creationId xmlns:a16="http://schemas.microsoft.com/office/drawing/2014/main" id="{87235E34-5929-C7B5-4844-9CEBA93DE539}"/>
                    </a:ext>
                  </a:extLst>
                </p:cNvPr>
                <p:cNvGrpSpPr/>
                <p:nvPr/>
              </p:nvGrpSpPr>
              <p:grpSpPr>
                <a:xfrm>
                  <a:off x="5577587" y="902449"/>
                  <a:ext cx="96069" cy="221101"/>
                  <a:chOff x="5577587" y="902449"/>
                  <a:chExt cx="96069" cy="221101"/>
                </a:xfrm>
                <a:solidFill>
                  <a:srgbClr val="707927"/>
                </a:solidFill>
              </p:grpSpPr>
              <p:sp>
                <p:nvSpPr>
                  <p:cNvPr id="1131" name="Freeform 1130">
                    <a:extLst>
                      <a:ext uri="{FF2B5EF4-FFF2-40B4-BE49-F238E27FC236}">
                        <a16:creationId xmlns:a16="http://schemas.microsoft.com/office/drawing/2014/main" id="{FA5B16FC-E333-342C-362C-363C5AC64649}"/>
                      </a:ext>
                    </a:extLst>
                  </p:cNvPr>
                  <p:cNvSpPr/>
                  <p:nvPr/>
                </p:nvSpPr>
                <p:spPr>
                  <a:xfrm>
                    <a:off x="5577587" y="902449"/>
                    <a:ext cx="46286" cy="213970"/>
                  </a:xfrm>
                  <a:custGeom>
                    <a:avLst/>
                    <a:gdLst>
                      <a:gd name="connsiteX0" fmla="*/ 19572 w 46286"/>
                      <a:gd name="connsiteY0" fmla="*/ 213968 h 213970"/>
                      <a:gd name="connsiteX1" fmla="*/ 15507 w 46286"/>
                      <a:gd name="connsiteY1" fmla="*/ 213333 h 213970"/>
                      <a:gd name="connsiteX2" fmla="*/ 4710 w 46286"/>
                      <a:gd name="connsiteY2" fmla="*/ 193767 h 213970"/>
                      <a:gd name="connsiteX3" fmla="*/ 773 w 46286"/>
                      <a:gd name="connsiteY3" fmla="*/ 20720 h 213970"/>
                      <a:gd name="connsiteX4" fmla="*/ 10935 w 46286"/>
                      <a:gd name="connsiteY4" fmla="*/ 773 h 213970"/>
                      <a:gd name="connsiteX5" fmla="*/ 30878 w 46286"/>
                      <a:gd name="connsiteY5" fmla="*/ 10937 h 213970"/>
                      <a:gd name="connsiteX6" fmla="*/ 35069 w 46286"/>
                      <a:gd name="connsiteY6" fmla="*/ 202534 h 213970"/>
                      <a:gd name="connsiteX7" fmla="*/ 19572 w 46286"/>
                      <a:gd name="connsiteY7" fmla="*/ 213968 h 213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286" h="213970">
                        <a:moveTo>
                          <a:pt x="19572" y="213968"/>
                        </a:moveTo>
                        <a:cubicBezTo>
                          <a:pt x="18302" y="213968"/>
                          <a:pt x="16905" y="213714"/>
                          <a:pt x="15507" y="213333"/>
                        </a:cubicBezTo>
                        <a:cubicBezTo>
                          <a:pt x="7124" y="210919"/>
                          <a:pt x="2297" y="202152"/>
                          <a:pt x="4710" y="193767"/>
                        </a:cubicBezTo>
                        <a:cubicBezTo>
                          <a:pt x="28972" y="108768"/>
                          <a:pt x="1154" y="21610"/>
                          <a:pt x="773" y="20720"/>
                        </a:cubicBezTo>
                        <a:cubicBezTo>
                          <a:pt x="-1895" y="12462"/>
                          <a:pt x="2551" y="3568"/>
                          <a:pt x="10935" y="773"/>
                        </a:cubicBezTo>
                        <a:cubicBezTo>
                          <a:pt x="19191" y="-1895"/>
                          <a:pt x="28083" y="2552"/>
                          <a:pt x="30878" y="10937"/>
                        </a:cubicBezTo>
                        <a:cubicBezTo>
                          <a:pt x="32147" y="14876"/>
                          <a:pt x="61998" y="108387"/>
                          <a:pt x="35069" y="202534"/>
                        </a:cubicBezTo>
                        <a:cubicBezTo>
                          <a:pt x="33037" y="209521"/>
                          <a:pt x="26558" y="214095"/>
                          <a:pt x="19572" y="213968"/>
                        </a:cubicBezTo>
                        <a:close/>
                      </a:path>
                    </a:pathLst>
                  </a:custGeom>
                  <a:solidFill>
                    <a:srgbClr val="707927"/>
                  </a:solidFill>
                  <a:ln w="12692" cap="flat">
                    <a:noFill/>
                    <a:prstDash val="solid"/>
                    <a:miter/>
                  </a:ln>
                </p:spPr>
                <p:txBody>
                  <a:bodyPr rtlCol="0" anchor="ctr"/>
                  <a:lstStyle/>
                  <a:p>
                    <a:endParaRPr lang="en-US"/>
                  </a:p>
                </p:txBody>
              </p:sp>
              <p:sp>
                <p:nvSpPr>
                  <p:cNvPr id="1132" name="Freeform 1131">
                    <a:extLst>
                      <a:ext uri="{FF2B5EF4-FFF2-40B4-BE49-F238E27FC236}">
                        <a16:creationId xmlns:a16="http://schemas.microsoft.com/office/drawing/2014/main" id="{E9766D89-7DF0-B40C-2AB5-B5D19E795CED}"/>
                      </a:ext>
                    </a:extLst>
                  </p:cNvPr>
                  <p:cNvSpPr/>
                  <p:nvPr/>
                </p:nvSpPr>
                <p:spPr>
                  <a:xfrm>
                    <a:off x="5586033" y="1078471"/>
                    <a:ext cx="87623" cy="45079"/>
                  </a:xfrm>
                  <a:custGeom>
                    <a:avLst/>
                    <a:gdLst>
                      <a:gd name="connsiteX0" fmla="*/ 8078 w 87623"/>
                      <a:gd name="connsiteY0" fmla="*/ 37565 h 45079"/>
                      <a:gd name="connsiteX1" fmla="*/ 5538 w 87623"/>
                      <a:gd name="connsiteY1" fmla="*/ 17872 h 45079"/>
                      <a:gd name="connsiteX2" fmla="*/ 86579 w 87623"/>
                      <a:gd name="connsiteY2" fmla="*/ 19651 h 45079"/>
                      <a:gd name="connsiteX3" fmla="*/ 8078 w 87623"/>
                      <a:gd name="connsiteY3" fmla="*/ 37565 h 45079"/>
                    </a:gdLst>
                    <a:ahLst/>
                    <a:cxnLst>
                      <a:cxn ang="0">
                        <a:pos x="connsiteX0" y="connsiteY0"/>
                      </a:cxn>
                      <a:cxn ang="0">
                        <a:pos x="connsiteX1" y="connsiteY1"/>
                      </a:cxn>
                      <a:cxn ang="0">
                        <a:pos x="connsiteX2" y="connsiteY2"/>
                      </a:cxn>
                      <a:cxn ang="0">
                        <a:pos x="connsiteX3" y="connsiteY3"/>
                      </a:cxn>
                    </a:cxnLst>
                    <a:rect l="l" t="t" r="r" b="b"/>
                    <a:pathLst>
                      <a:path w="87623" h="45079">
                        <a:moveTo>
                          <a:pt x="8078" y="37565"/>
                        </a:moveTo>
                        <a:cubicBezTo>
                          <a:pt x="-1322" y="35151"/>
                          <a:pt x="-2973" y="22446"/>
                          <a:pt x="5538" y="17872"/>
                        </a:cubicBezTo>
                        <a:cubicBezTo>
                          <a:pt x="32848" y="3261"/>
                          <a:pt x="77560" y="-14527"/>
                          <a:pt x="86579" y="19651"/>
                        </a:cubicBezTo>
                        <a:cubicBezTo>
                          <a:pt x="95852" y="54844"/>
                          <a:pt x="41231" y="45824"/>
                          <a:pt x="8078" y="37565"/>
                        </a:cubicBezTo>
                        <a:close/>
                      </a:path>
                    </a:pathLst>
                  </a:custGeom>
                  <a:solidFill>
                    <a:srgbClr val="707927"/>
                  </a:solidFill>
                  <a:ln w="12692" cap="flat">
                    <a:noFill/>
                    <a:prstDash val="solid"/>
                    <a:miter/>
                  </a:ln>
                </p:spPr>
                <p:txBody>
                  <a:bodyPr rtlCol="0" anchor="ctr"/>
                  <a:lstStyle/>
                  <a:p>
                    <a:endParaRPr lang="en-US"/>
                  </a:p>
                </p:txBody>
              </p:sp>
            </p:grpSp>
            <p:grpSp>
              <p:nvGrpSpPr>
                <p:cNvPr id="1128" name="Graphic 4">
                  <a:extLst>
                    <a:ext uri="{FF2B5EF4-FFF2-40B4-BE49-F238E27FC236}">
                      <a16:creationId xmlns:a16="http://schemas.microsoft.com/office/drawing/2014/main" id="{26525BF2-AE01-9590-EB44-E18F3418491A}"/>
                    </a:ext>
                  </a:extLst>
                </p:cNvPr>
                <p:cNvGrpSpPr/>
                <p:nvPr/>
              </p:nvGrpSpPr>
              <p:grpSpPr>
                <a:xfrm>
                  <a:off x="5409237" y="900447"/>
                  <a:ext cx="103938" cy="218879"/>
                  <a:chOff x="5409237" y="900447"/>
                  <a:chExt cx="103938" cy="218879"/>
                </a:xfrm>
                <a:solidFill>
                  <a:srgbClr val="707927"/>
                </a:solidFill>
              </p:grpSpPr>
              <p:sp>
                <p:nvSpPr>
                  <p:cNvPr id="1129" name="Freeform 1128">
                    <a:extLst>
                      <a:ext uri="{FF2B5EF4-FFF2-40B4-BE49-F238E27FC236}">
                        <a16:creationId xmlns:a16="http://schemas.microsoft.com/office/drawing/2014/main" id="{3A8D9862-4CF0-3A0B-3409-7A69E2E2EDD0}"/>
                      </a:ext>
                    </a:extLst>
                  </p:cNvPr>
                  <p:cNvSpPr/>
                  <p:nvPr/>
                </p:nvSpPr>
                <p:spPr>
                  <a:xfrm>
                    <a:off x="5462327" y="900447"/>
                    <a:ext cx="50849" cy="213556"/>
                  </a:xfrm>
                  <a:custGeom>
                    <a:avLst/>
                    <a:gdLst>
                      <a:gd name="connsiteX0" fmla="*/ 22924 w 50849"/>
                      <a:gd name="connsiteY0" fmla="*/ 213557 h 213556"/>
                      <a:gd name="connsiteX1" fmla="*/ 7936 w 50849"/>
                      <a:gd name="connsiteY1" fmla="*/ 201486 h 213556"/>
                      <a:gd name="connsiteX2" fmla="*/ 20257 w 50849"/>
                      <a:gd name="connsiteY2" fmla="*/ 10271 h 213556"/>
                      <a:gd name="connsiteX3" fmla="*/ 40580 w 50849"/>
                      <a:gd name="connsiteY3" fmla="*/ 996 h 213556"/>
                      <a:gd name="connsiteX4" fmla="*/ 49853 w 50849"/>
                      <a:gd name="connsiteY4" fmla="*/ 21325 h 213556"/>
                      <a:gd name="connsiteX5" fmla="*/ 49853 w 50849"/>
                      <a:gd name="connsiteY5" fmla="*/ 21325 h 213556"/>
                      <a:gd name="connsiteX6" fmla="*/ 38675 w 50849"/>
                      <a:gd name="connsiteY6" fmla="*/ 194117 h 213556"/>
                      <a:gd name="connsiteX7" fmla="*/ 26989 w 50849"/>
                      <a:gd name="connsiteY7" fmla="*/ 213175 h 213556"/>
                      <a:gd name="connsiteX8" fmla="*/ 22924 w 50849"/>
                      <a:gd name="connsiteY8" fmla="*/ 213557 h 213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849" h="213556">
                        <a:moveTo>
                          <a:pt x="22924" y="213557"/>
                        </a:moveTo>
                        <a:cubicBezTo>
                          <a:pt x="15938" y="213429"/>
                          <a:pt x="9587" y="208601"/>
                          <a:pt x="7936" y="201486"/>
                        </a:cubicBezTo>
                        <a:cubicBezTo>
                          <a:pt x="-14929" y="106323"/>
                          <a:pt x="18733" y="14210"/>
                          <a:pt x="20257" y="10271"/>
                        </a:cubicBezTo>
                        <a:cubicBezTo>
                          <a:pt x="23305" y="2140"/>
                          <a:pt x="32324" y="-2053"/>
                          <a:pt x="40580" y="996"/>
                        </a:cubicBezTo>
                        <a:cubicBezTo>
                          <a:pt x="48710" y="4046"/>
                          <a:pt x="52902" y="13066"/>
                          <a:pt x="49853" y="21325"/>
                        </a:cubicBezTo>
                        <a:lnTo>
                          <a:pt x="49853" y="21325"/>
                        </a:lnTo>
                        <a:cubicBezTo>
                          <a:pt x="49599" y="22214"/>
                          <a:pt x="18097" y="108483"/>
                          <a:pt x="38675" y="194117"/>
                        </a:cubicBezTo>
                        <a:cubicBezTo>
                          <a:pt x="40708" y="202630"/>
                          <a:pt x="35500" y="211142"/>
                          <a:pt x="26989" y="213175"/>
                        </a:cubicBezTo>
                        <a:cubicBezTo>
                          <a:pt x="25592" y="213429"/>
                          <a:pt x="24321" y="213557"/>
                          <a:pt x="22924" y="213557"/>
                        </a:cubicBezTo>
                        <a:close/>
                      </a:path>
                    </a:pathLst>
                  </a:custGeom>
                  <a:solidFill>
                    <a:srgbClr val="707927"/>
                  </a:solidFill>
                  <a:ln w="12692" cap="flat">
                    <a:noFill/>
                    <a:prstDash val="solid"/>
                    <a:miter/>
                  </a:ln>
                </p:spPr>
                <p:txBody>
                  <a:bodyPr rtlCol="0" anchor="ctr"/>
                  <a:lstStyle/>
                  <a:p>
                    <a:endParaRPr lang="en-US"/>
                  </a:p>
                </p:txBody>
              </p:sp>
              <p:sp>
                <p:nvSpPr>
                  <p:cNvPr id="1130" name="Freeform 1129">
                    <a:extLst>
                      <a:ext uri="{FF2B5EF4-FFF2-40B4-BE49-F238E27FC236}">
                        <a16:creationId xmlns:a16="http://schemas.microsoft.com/office/drawing/2014/main" id="{0AF1E7F8-DAEB-EC12-B5E7-AA06A9A0B901}"/>
                      </a:ext>
                    </a:extLst>
                  </p:cNvPr>
                  <p:cNvSpPr/>
                  <p:nvPr/>
                </p:nvSpPr>
                <p:spPr>
                  <a:xfrm>
                    <a:off x="5409237" y="1073975"/>
                    <a:ext cx="87585" cy="45351"/>
                  </a:xfrm>
                  <a:custGeom>
                    <a:avLst/>
                    <a:gdLst>
                      <a:gd name="connsiteX0" fmla="*/ 79062 w 87585"/>
                      <a:gd name="connsiteY0" fmla="*/ 39775 h 45351"/>
                      <a:gd name="connsiteX1" fmla="*/ 82365 w 87585"/>
                      <a:gd name="connsiteY1" fmla="*/ 20209 h 45351"/>
                      <a:gd name="connsiteX2" fmla="*/ 1324 w 87585"/>
                      <a:gd name="connsiteY2" fmla="*/ 18557 h 45351"/>
                      <a:gd name="connsiteX3" fmla="*/ 79062 w 87585"/>
                      <a:gd name="connsiteY3" fmla="*/ 39775 h 45351"/>
                    </a:gdLst>
                    <a:ahLst/>
                    <a:cxnLst>
                      <a:cxn ang="0">
                        <a:pos x="connsiteX0" y="connsiteY0"/>
                      </a:cxn>
                      <a:cxn ang="0">
                        <a:pos x="connsiteX1" y="connsiteY1"/>
                      </a:cxn>
                      <a:cxn ang="0">
                        <a:pos x="connsiteX2" y="connsiteY2"/>
                      </a:cxn>
                      <a:cxn ang="0">
                        <a:pos x="connsiteX3" y="connsiteY3"/>
                      </a:cxn>
                    </a:cxnLst>
                    <a:rect l="l" t="t" r="r" b="b"/>
                    <a:pathLst>
                      <a:path w="87585" h="45351">
                        <a:moveTo>
                          <a:pt x="79062" y="39775"/>
                        </a:moveTo>
                        <a:cubicBezTo>
                          <a:pt x="88589" y="37742"/>
                          <a:pt x="90749" y="25164"/>
                          <a:pt x="82365" y="20209"/>
                        </a:cubicBezTo>
                        <a:cubicBezTo>
                          <a:pt x="55690" y="4454"/>
                          <a:pt x="11740" y="-15239"/>
                          <a:pt x="1324" y="18557"/>
                        </a:cubicBezTo>
                        <a:cubicBezTo>
                          <a:pt x="-9219" y="53369"/>
                          <a:pt x="45655" y="46763"/>
                          <a:pt x="79062" y="39775"/>
                        </a:cubicBezTo>
                        <a:close/>
                      </a:path>
                    </a:pathLst>
                  </a:custGeom>
                  <a:solidFill>
                    <a:srgbClr val="707927"/>
                  </a:solidFill>
                  <a:ln w="12692" cap="flat">
                    <a:noFill/>
                    <a:prstDash val="solid"/>
                    <a:miter/>
                  </a:ln>
                </p:spPr>
                <p:txBody>
                  <a:bodyPr rtlCol="0" anchor="ctr"/>
                  <a:lstStyle/>
                  <a:p>
                    <a:endParaRPr lang="en-US"/>
                  </a:p>
                </p:txBody>
              </p:sp>
            </p:grpSp>
          </p:grpSp>
          <p:grpSp>
            <p:nvGrpSpPr>
              <p:cNvPr id="623" name="Graphic 4">
                <a:extLst>
                  <a:ext uri="{FF2B5EF4-FFF2-40B4-BE49-F238E27FC236}">
                    <a16:creationId xmlns:a16="http://schemas.microsoft.com/office/drawing/2014/main" id="{FE24DF00-E5C6-FB64-BA18-A4BB84D67498}"/>
                  </a:ext>
                </a:extLst>
              </p:cNvPr>
              <p:cNvGrpSpPr/>
              <p:nvPr/>
            </p:nvGrpSpPr>
            <p:grpSpPr>
              <a:xfrm>
                <a:off x="5316310" y="364237"/>
                <a:ext cx="554661" cy="605986"/>
                <a:chOff x="5316310" y="364237"/>
                <a:chExt cx="554661" cy="605986"/>
              </a:xfrm>
            </p:grpSpPr>
            <p:grpSp>
              <p:nvGrpSpPr>
                <p:cNvPr id="1117" name="Graphic 4">
                  <a:extLst>
                    <a:ext uri="{FF2B5EF4-FFF2-40B4-BE49-F238E27FC236}">
                      <a16:creationId xmlns:a16="http://schemas.microsoft.com/office/drawing/2014/main" id="{F1A0B156-09E2-828F-D61F-2AAFC41479A8}"/>
                    </a:ext>
                  </a:extLst>
                </p:cNvPr>
                <p:cNvGrpSpPr/>
                <p:nvPr/>
              </p:nvGrpSpPr>
              <p:grpSpPr>
                <a:xfrm>
                  <a:off x="5750604" y="790144"/>
                  <a:ext cx="89685" cy="180079"/>
                  <a:chOff x="5750604" y="790144"/>
                  <a:chExt cx="89685" cy="180079"/>
                </a:xfrm>
                <a:solidFill>
                  <a:srgbClr val="707927"/>
                </a:solidFill>
              </p:grpSpPr>
              <p:sp>
                <p:nvSpPr>
                  <p:cNvPr id="1125" name="Freeform 1124">
                    <a:extLst>
                      <a:ext uri="{FF2B5EF4-FFF2-40B4-BE49-F238E27FC236}">
                        <a16:creationId xmlns:a16="http://schemas.microsoft.com/office/drawing/2014/main" id="{CA05A68E-B10E-1437-DDC3-E7CD834EABD4}"/>
                      </a:ext>
                    </a:extLst>
                  </p:cNvPr>
                  <p:cNvSpPr/>
                  <p:nvPr/>
                </p:nvSpPr>
                <p:spPr>
                  <a:xfrm>
                    <a:off x="5750604" y="790144"/>
                    <a:ext cx="89685" cy="150304"/>
                  </a:xfrm>
                  <a:custGeom>
                    <a:avLst/>
                    <a:gdLst>
                      <a:gd name="connsiteX0" fmla="*/ 81168 w 89685"/>
                      <a:gd name="connsiteY0" fmla="*/ 150304 h 150304"/>
                      <a:gd name="connsiteX1" fmla="*/ 51191 w 89685"/>
                      <a:gd name="connsiteY1" fmla="*/ 140521 h 150304"/>
                      <a:gd name="connsiteX2" fmla="*/ 49540 w 89685"/>
                      <a:gd name="connsiteY2" fmla="*/ 66703 h 150304"/>
                      <a:gd name="connsiteX3" fmla="*/ 0 w 89685"/>
                      <a:gd name="connsiteY3" fmla="*/ 30874 h 150304"/>
                      <a:gd name="connsiteX4" fmla="*/ 6733 w 89685"/>
                      <a:gd name="connsiteY4" fmla="*/ 0 h 150304"/>
                      <a:gd name="connsiteX5" fmla="*/ 76723 w 89685"/>
                      <a:gd name="connsiteY5" fmla="*/ 50694 h 150304"/>
                      <a:gd name="connsiteX6" fmla="*/ 81168 w 89685"/>
                      <a:gd name="connsiteY6" fmla="*/ 150304 h 15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685" h="150304">
                        <a:moveTo>
                          <a:pt x="81168" y="150304"/>
                        </a:moveTo>
                        <a:lnTo>
                          <a:pt x="51191" y="140521"/>
                        </a:lnTo>
                        <a:cubicBezTo>
                          <a:pt x="60972" y="110664"/>
                          <a:pt x="60336" y="85761"/>
                          <a:pt x="49540" y="66703"/>
                        </a:cubicBezTo>
                        <a:cubicBezTo>
                          <a:pt x="33788" y="38878"/>
                          <a:pt x="381" y="31001"/>
                          <a:pt x="0" y="30874"/>
                        </a:cubicBezTo>
                        <a:lnTo>
                          <a:pt x="6733" y="0"/>
                        </a:lnTo>
                        <a:cubicBezTo>
                          <a:pt x="8638" y="381"/>
                          <a:pt x="53731" y="10672"/>
                          <a:pt x="76723" y="50694"/>
                        </a:cubicBezTo>
                        <a:cubicBezTo>
                          <a:pt x="92347" y="77884"/>
                          <a:pt x="93871" y="111426"/>
                          <a:pt x="81168" y="150304"/>
                        </a:cubicBezTo>
                        <a:close/>
                      </a:path>
                    </a:pathLst>
                  </a:custGeom>
                  <a:solidFill>
                    <a:srgbClr val="707927"/>
                  </a:solidFill>
                  <a:ln w="12692" cap="flat">
                    <a:noFill/>
                    <a:prstDash val="solid"/>
                    <a:miter/>
                  </a:ln>
                </p:spPr>
                <p:txBody>
                  <a:bodyPr rtlCol="0" anchor="ctr"/>
                  <a:lstStyle/>
                  <a:p>
                    <a:endParaRPr lang="en-US"/>
                  </a:p>
                </p:txBody>
              </p:sp>
              <p:sp>
                <p:nvSpPr>
                  <p:cNvPr id="1126" name="Freeform 1125">
                    <a:extLst>
                      <a:ext uri="{FF2B5EF4-FFF2-40B4-BE49-F238E27FC236}">
                        <a16:creationId xmlns:a16="http://schemas.microsoft.com/office/drawing/2014/main" id="{6ED135E2-6616-0FE9-8496-E106F820D651}"/>
                      </a:ext>
                    </a:extLst>
                  </p:cNvPr>
                  <p:cNvSpPr/>
                  <p:nvPr/>
                </p:nvSpPr>
                <p:spPr>
                  <a:xfrm>
                    <a:off x="5782562" y="903512"/>
                    <a:ext cx="53278" cy="66711"/>
                  </a:xfrm>
                  <a:custGeom>
                    <a:avLst/>
                    <a:gdLst>
                      <a:gd name="connsiteX0" fmla="*/ 24441 w 53278"/>
                      <a:gd name="connsiteY0" fmla="*/ 3902 h 66711"/>
                      <a:gd name="connsiteX1" fmla="*/ 53276 w 53278"/>
                      <a:gd name="connsiteY1" fmla="*/ 20927 h 66711"/>
                      <a:gd name="connsiteX2" fmla="*/ 10850 w 53278"/>
                      <a:gd name="connsiteY2" fmla="*/ 63617 h 66711"/>
                      <a:gd name="connsiteX3" fmla="*/ 24441 w 53278"/>
                      <a:gd name="connsiteY3" fmla="*/ 3902 h 66711"/>
                    </a:gdLst>
                    <a:ahLst/>
                    <a:cxnLst>
                      <a:cxn ang="0">
                        <a:pos x="connsiteX0" y="connsiteY0"/>
                      </a:cxn>
                      <a:cxn ang="0">
                        <a:pos x="connsiteX1" y="connsiteY1"/>
                      </a:cxn>
                      <a:cxn ang="0">
                        <a:pos x="connsiteX2" y="connsiteY2"/>
                      </a:cxn>
                      <a:cxn ang="0">
                        <a:pos x="connsiteX3" y="connsiteY3"/>
                      </a:cxn>
                    </a:cxnLst>
                    <a:rect l="l" t="t" r="r" b="b"/>
                    <a:pathLst>
                      <a:path w="53278" h="66711">
                        <a:moveTo>
                          <a:pt x="24441" y="3902"/>
                        </a:moveTo>
                        <a:cubicBezTo>
                          <a:pt x="38033" y="-6008"/>
                          <a:pt x="53529" y="4156"/>
                          <a:pt x="53276" y="20927"/>
                        </a:cubicBezTo>
                        <a:cubicBezTo>
                          <a:pt x="53021" y="46211"/>
                          <a:pt x="29141" y="76577"/>
                          <a:pt x="10850" y="63617"/>
                        </a:cubicBezTo>
                        <a:cubicBezTo>
                          <a:pt x="-9220" y="49260"/>
                          <a:pt x="434" y="21563"/>
                          <a:pt x="24441" y="3902"/>
                        </a:cubicBezTo>
                        <a:close/>
                      </a:path>
                    </a:pathLst>
                  </a:custGeom>
                  <a:solidFill>
                    <a:srgbClr val="707927"/>
                  </a:solidFill>
                  <a:ln w="12692" cap="flat">
                    <a:noFill/>
                    <a:prstDash val="solid"/>
                    <a:miter/>
                  </a:ln>
                </p:spPr>
                <p:txBody>
                  <a:bodyPr rtlCol="0" anchor="ctr"/>
                  <a:lstStyle/>
                  <a:p>
                    <a:endParaRPr lang="en-US"/>
                  </a:p>
                </p:txBody>
              </p:sp>
            </p:grpSp>
            <p:sp>
              <p:nvSpPr>
                <p:cNvPr id="1118" name="Freeform 1117">
                  <a:extLst>
                    <a:ext uri="{FF2B5EF4-FFF2-40B4-BE49-F238E27FC236}">
                      <a16:creationId xmlns:a16="http://schemas.microsoft.com/office/drawing/2014/main" id="{C2A4CDE7-82FE-5477-CC0B-1DCAF6824F1F}"/>
                    </a:ext>
                  </a:extLst>
                </p:cNvPr>
                <p:cNvSpPr/>
                <p:nvPr/>
              </p:nvSpPr>
              <p:spPr>
                <a:xfrm>
                  <a:off x="5316310" y="364237"/>
                  <a:ext cx="554661" cy="577365"/>
                </a:xfrm>
                <a:custGeom>
                  <a:avLst/>
                  <a:gdLst>
                    <a:gd name="connsiteX0" fmla="*/ 548743 w 554661"/>
                    <a:gd name="connsiteY0" fmla="*/ 309399 h 577365"/>
                    <a:gd name="connsiteX1" fmla="*/ 520798 w 554661"/>
                    <a:gd name="connsiteY1" fmla="*/ 286022 h 577365"/>
                    <a:gd name="connsiteX2" fmla="*/ 519401 w 554661"/>
                    <a:gd name="connsiteY2" fmla="*/ 262644 h 577365"/>
                    <a:gd name="connsiteX3" fmla="*/ 513049 w 554661"/>
                    <a:gd name="connsiteY3" fmla="*/ 235327 h 577365"/>
                    <a:gd name="connsiteX4" fmla="*/ 469480 w 554661"/>
                    <a:gd name="connsiteY4" fmla="*/ 172563 h 577365"/>
                    <a:gd name="connsiteX5" fmla="*/ 400633 w 554661"/>
                    <a:gd name="connsiteY5" fmla="*/ 145246 h 577365"/>
                    <a:gd name="connsiteX6" fmla="*/ 451189 w 554661"/>
                    <a:gd name="connsiteY6" fmla="*/ 53514 h 577365"/>
                    <a:gd name="connsiteX7" fmla="*/ 453475 w 554661"/>
                    <a:gd name="connsiteY7" fmla="*/ 33312 h 577365"/>
                    <a:gd name="connsiteX8" fmla="*/ 454237 w 554661"/>
                    <a:gd name="connsiteY8" fmla="*/ 25181 h 577365"/>
                    <a:gd name="connsiteX9" fmla="*/ 456651 w 554661"/>
                    <a:gd name="connsiteY9" fmla="*/ 24 h 577365"/>
                    <a:gd name="connsiteX10" fmla="*/ 402285 w 554661"/>
                    <a:gd name="connsiteY10" fmla="*/ 4598 h 577365"/>
                    <a:gd name="connsiteX11" fmla="*/ 382596 w 554661"/>
                    <a:gd name="connsiteY11" fmla="*/ 9808 h 577365"/>
                    <a:gd name="connsiteX12" fmla="*/ 307525 w 554661"/>
                    <a:gd name="connsiteY12" fmla="*/ 68252 h 577365"/>
                    <a:gd name="connsiteX13" fmla="*/ 286439 w 554661"/>
                    <a:gd name="connsiteY13" fmla="*/ 140418 h 577365"/>
                    <a:gd name="connsiteX14" fmla="*/ 197522 w 554661"/>
                    <a:gd name="connsiteY14" fmla="*/ 105098 h 577365"/>
                    <a:gd name="connsiteX15" fmla="*/ 126643 w 554661"/>
                    <a:gd name="connsiteY15" fmla="*/ 112467 h 577365"/>
                    <a:gd name="connsiteX16" fmla="*/ 58304 w 554661"/>
                    <a:gd name="connsiteY16" fmla="*/ 176120 h 577365"/>
                    <a:gd name="connsiteX17" fmla="*/ 53731 w 554661"/>
                    <a:gd name="connsiteY17" fmla="*/ 185522 h 577365"/>
                    <a:gd name="connsiteX18" fmla="*/ 52334 w 554661"/>
                    <a:gd name="connsiteY18" fmla="*/ 193654 h 577365"/>
                    <a:gd name="connsiteX19" fmla="*/ 13465 w 554661"/>
                    <a:gd name="connsiteY19" fmla="*/ 208011 h 577365"/>
                    <a:gd name="connsiteX20" fmla="*/ 0 w 554661"/>
                    <a:gd name="connsiteY20" fmla="*/ 247524 h 577365"/>
                    <a:gd name="connsiteX21" fmla="*/ 1778 w 554661"/>
                    <a:gd name="connsiteY21" fmla="*/ 344212 h 577365"/>
                    <a:gd name="connsiteX22" fmla="*/ 43696 w 554661"/>
                    <a:gd name="connsiteY22" fmla="*/ 393763 h 577365"/>
                    <a:gd name="connsiteX23" fmla="*/ 49412 w 554661"/>
                    <a:gd name="connsiteY23" fmla="*/ 395160 h 577365"/>
                    <a:gd name="connsiteX24" fmla="*/ 79263 w 554661"/>
                    <a:gd name="connsiteY24" fmla="*/ 471901 h 577365"/>
                    <a:gd name="connsiteX25" fmla="*/ 135915 w 554661"/>
                    <a:gd name="connsiteY25" fmla="*/ 541272 h 577365"/>
                    <a:gd name="connsiteX26" fmla="*/ 204508 w 554661"/>
                    <a:gd name="connsiteY26" fmla="*/ 554739 h 577365"/>
                    <a:gd name="connsiteX27" fmla="*/ 220386 w 554661"/>
                    <a:gd name="connsiteY27" fmla="*/ 552580 h 577365"/>
                    <a:gd name="connsiteX28" fmla="*/ 241091 w 554661"/>
                    <a:gd name="connsiteY28" fmla="*/ 561219 h 577365"/>
                    <a:gd name="connsiteX29" fmla="*/ 288090 w 554661"/>
                    <a:gd name="connsiteY29" fmla="*/ 577355 h 577365"/>
                    <a:gd name="connsiteX30" fmla="*/ 295712 w 554661"/>
                    <a:gd name="connsiteY30" fmla="*/ 576847 h 577365"/>
                    <a:gd name="connsiteX31" fmla="*/ 354270 w 554661"/>
                    <a:gd name="connsiteY31" fmla="*/ 557916 h 577365"/>
                    <a:gd name="connsiteX32" fmla="*/ 428833 w 554661"/>
                    <a:gd name="connsiteY32" fmla="*/ 493754 h 577365"/>
                    <a:gd name="connsiteX33" fmla="*/ 442424 w 554661"/>
                    <a:gd name="connsiteY33" fmla="*/ 476983 h 577365"/>
                    <a:gd name="connsiteX34" fmla="*/ 446362 w 554661"/>
                    <a:gd name="connsiteY34" fmla="*/ 472028 h 577365"/>
                    <a:gd name="connsiteX35" fmla="*/ 453221 w 554661"/>
                    <a:gd name="connsiteY35" fmla="*/ 473425 h 577365"/>
                    <a:gd name="connsiteX36" fmla="*/ 510763 w 554661"/>
                    <a:gd name="connsiteY36" fmla="*/ 442424 h 577365"/>
                    <a:gd name="connsiteX37" fmla="*/ 551919 w 554661"/>
                    <a:gd name="connsiteY37" fmla="*/ 346626 h 577365"/>
                    <a:gd name="connsiteX38" fmla="*/ 548743 w 554661"/>
                    <a:gd name="connsiteY38" fmla="*/ 309399 h 577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54661" h="577365">
                      <a:moveTo>
                        <a:pt x="548743" y="309399"/>
                      </a:moveTo>
                      <a:cubicBezTo>
                        <a:pt x="542646" y="298473"/>
                        <a:pt x="533373" y="290087"/>
                        <a:pt x="520798" y="286022"/>
                      </a:cubicBezTo>
                      <a:cubicBezTo>
                        <a:pt x="520290" y="278398"/>
                        <a:pt x="519909" y="270902"/>
                        <a:pt x="519401" y="262644"/>
                      </a:cubicBezTo>
                      <a:cubicBezTo>
                        <a:pt x="518385" y="253115"/>
                        <a:pt x="515971" y="244221"/>
                        <a:pt x="513049" y="235327"/>
                      </a:cubicBezTo>
                      <a:cubicBezTo>
                        <a:pt x="504158" y="208011"/>
                        <a:pt x="490058" y="187428"/>
                        <a:pt x="469480" y="172563"/>
                      </a:cubicBezTo>
                      <a:cubicBezTo>
                        <a:pt x="449538" y="158206"/>
                        <a:pt x="427054" y="148931"/>
                        <a:pt x="400633" y="145246"/>
                      </a:cubicBezTo>
                      <a:cubicBezTo>
                        <a:pt x="428198" y="124410"/>
                        <a:pt x="444584" y="94425"/>
                        <a:pt x="451189" y="53514"/>
                      </a:cubicBezTo>
                      <a:cubicBezTo>
                        <a:pt x="452586" y="46653"/>
                        <a:pt x="452713" y="40300"/>
                        <a:pt x="453475" y="33312"/>
                      </a:cubicBezTo>
                      <a:cubicBezTo>
                        <a:pt x="454111" y="30771"/>
                        <a:pt x="454237" y="27595"/>
                        <a:pt x="454237" y="25181"/>
                      </a:cubicBezTo>
                      <a:lnTo>
                        <a:pt x="456651" y="24"/>
                      </a:lnTo>
                      <a:cubicBezTo>
                        <a:pt x="456651" y="24"/>
                        <a:pt x="423879" y="-611"/>
                        <a:pt x="402285" y="4598"/>
                      </a:cubicBezTo>
                      <a:cubicBezTo>
                        <a:pt x="395933" y="5742"/>
                        <a:pt x="389582" y="7521"/>
                        <a:pt x="382596" y="9808"/>
                      </a:cubicBezTo>
                      <a:cubicBezTo>
                        <a:pt x="348299" y="21115"/>
                        <a:pt x="323149" y="41444"/>
                        <a:pt x="307525" y="68252"/>
                      </a:cubicBezTo>
                      <a:cubicBezTo>
                        <a:pt x="293044" y="93155"/>
                        <a:pt x="288725" y="119709"/>
                        <a:pt x="286439" y="140418"/>
                      </a:cubicBezTo>
                      <a:cubicBezTo>
                        <a:pt x="256461" y="121487"/>
                        <a:pt x="227754" y="110180"/>
                        <a:pt x="197522" y="105098"/>
                      </a:cubicBezTo>
                      <a:cubicBezTo>
                        <a:pt x="172371" y="101413"/>
                        <a:pt x="148872" y="103446"/>
                        <a:pt x="126643" y="112467"/>
                      </a:cubicBezTo>
                      <a:cubicBezTo>
                        <a:pt x="97935" y="123901"/>
                        <a:pt x="75452" y="145501"/>
                        <a:pt x="58304" y="176120"/>
                      </a:cubicBezTo>
                      <a:cubicBezTo>
                        <a:pt x="57034" y="179297"/>
                        <a:pt x="55001" y="182346"/>
                        <a:pt x="53731" y="185522"/>
                      </a:cubicBezTo>
                      <a:lnTo>
                        <a:pt x="52334" y="193654"/>
                      </a:lnTo>
                      <a:cubicBezTo>
                        <a:pt x="33407" y="192002"/>
                        <a:pt x="20578" y="200515"/>
                        <a:pt x="13465" y="208011"/>
                      </a:cubicBezTo>
                      <a:cubicBezTo>
                        <a:pt x="-127" y="222876"/>
                        <a:pt x="127" y="241172"/>
                        <a:pt x="0" y="247524"/>
                      </a:cubicBezTo>
                      <a:cubicBezTo>
                        <a:pt x="0" y="247524"/>
                        <a:pt x="1524" y="324010"/>
                        <a:pt x="1778" y="344212"/>
                      </a:cubicBezTo>
                      <a:cubicBezTo>
                        <a:pt x="2540" y="368860"/>
                        <a:pt x="19180" y="388808"/>
                        <a:pt x="43696" y="393763"/>
                      </a:cubicBezTo>
                      <a:cubicBezTo>
                        <a:pt x="45602" y="394398"/>
                        <a:pt x="47507" y="394525"/>
                        <a:pt x="49412" y="395160"/>
                      </a:cubicBezTo>
                      <a:cubicBezTo>
                        <a:pt x="57542" y="423493"/>
                        <a:pt x="67704" y="448904"/>
                        <a:pt x="79263" y="471901"/>
                      </a:cubicBezTo>
                      <a:cubicBezTo>
                        <a:pt x="90822" y="494262"/>
                        <a:pt x="107208" y="521706"/>
                        <a:pt x="135915" y="541272"/>
                      </a:cubicBezTo>
                      <a:cubicBezTo>
                        <a:pt x="157129" y="555629"/>
                        <a:pt x="180374" y="560584"/>
                        <a:pt x="204508" y="554739"/>
                      </a:cubicBezTo>
                      <a:cubicBezTo>
                        <a:pt x="209589" y="553596"/>
                        <a:pt x="214670" y="553088"/>
                        <a:pt x="220386" y="552580"/>
                      </a:cubicBezTo>
                      <a:cubicBezTo>
                        <a:pt x="226737" y="552071"/>
                        <a:pt x="232962" y="555375"/>
                        <a:pt x="241091" y="561219"/>
                      </a:cubicBezTo>
                      <a:cubicBezTo>
                        <a:pt x="254810" y="571638"/>
                        <a:pt x="270434" y="576974"/>
                        <a:pt x="288090" y="577355"/>
                      </a:cubicBezTo>
                      <a:cubicBezTo>
                        <a:pt x="290630" y="577355"/>
                        <a:pt x="293171" y="577482"/>
                        <a:pt x="295712" y="576847"/>
                      </a:cubicBezTo>
                      <a:cubicBezTo>
                        <a:pt x="315273" y="575322"/>
                        <a:pt x="333819" y="569478"/>
                        <a:pt x="354270" y="557916"/>
                      </a:cubicBezTo>
                      <a:cubicBezTo>
                        <a:pt x="379801" y="543305"/>
                        <a:pt x="403047" y="523611"/>
                        <a:pt x="428833" y="493754"/>
                      </a:cubicBezTo>
                      <a:cubicBezTo>
                        <a:pt x="434041" y="487528"/>
                        <a:pt x="438614" y="481938"/>
                        <a:pt x="442424" y="476983"/>
                      </a:cubicBezTo>
                      <a:lnTo>
                        <a:pt x="446362" y="472028"/>
                      </a:lnTo>
                      <a:lnTo>
                        <a:pt x="453221" y="473425"/>
                      </a:lnTo>
                      <a:cubicBezTo>
                        <a:pt x="479007" y="477745"/>
                        <a:pt x="499458" y="466819"/>
                        <a:pt x="510763" y="442424"/>
                      </a:cubicBezTo>
                      <a:cubicBezTo>
                        <a:pt x="516733" y="429973"/>
                        <a:pt x="546584" y="361110"/>
                        <a:pt x="551919" y="346626"/>
                      </a:cubicBezTo>
                      <a:cubicBezTo>
                        <a:pt x="556365" y="334810"/>
                        <a:pt x="555475" y="320834"/>
                        <a:pt x="548743" y="309399"/>
                      </a:cubicBezTo>
                      <a:close/>
                    </a:path>
                  </a:pathLst>
                </a:custGeom>
                <a:solidFill>
                  <a:srgbClr val="FFFFFF"/>
                </a:solidFill>
                <a:ln w="12692" cap="flat">
                  <a:noFill/>
                  <a:prstDash val="solid"/>
                  <a:miter/>
                </a:ln>
              </p:spPr>
              <p:txBody>
                <a:bodyPr rtlCol="0" anchor="ctr"/>
                <a:lstStyle/>
                <a:p>
                  <a:endParaRPr lang="en-US"/>
                </a:p>
              </p:txBody>
            </p:sp>
            <p:sp>
              <p:nvSpPr>
                <p:cNvPr id="1119" name="Freeform 1118">
                  <a:extLst>
                    <a:ext uri="{FF2B5EF4-FFF2-40B4-BE49-F238E27FC236}">
                      <a16:creationId xmlns:a16="http://schemas.microsoft.com/office/drawing/2014/main" id="{28BDAF83-DF2B-B63E-8E7A-880FA3BD0BB1}"/>
                    </a:ext>
                  </a:extLst>
                </p:cNvPr>
                <p:cNvSpPr/>
                <p:nvPr/>
              </p:nvSpPr>
              <p:spPr>
                <a:xfrm>
                  <a:off x="5384648" y="490903"/>
                  <a:ext cx="429712" cy="427480"/>
                </a:xfrm>
                <a:custGeom>
                  <a:avLst/>
                  <a:gdLst>
                    <a:gd name="connsiteX0" fmla="*/ 234613 w 429712"/>
                    <a:gd name="connsiteY0" fmla="*/ 277896 h 427480"/>
                    <a:gd name="connsiteX1" fmla="*/ 237281 w 429712"/>
                    <a:gd name="connsiteY1" fmla="*/ 151605 h 427480"/>
                    <a:gd name="connsiteX2" fmla="*/ 429341 w 429712"/>
                    <a:gd name="connsiteY2" fmla="*/ 177778 h 427480"/>
                    <a:gd name="connsiteX3" fmla="*/ 423117 w 429712"/>
                    <a:gd name="connsiteY3" fmla="*/ 115776 h 427480"/>
                    <a:gd name="connsiteX4" fmla="*/ 388185 w 429712"/>
                    <a:gd name="connsiteY4" fmla="*/ 64447 h 427480"/>
                    <a:gd name="connsiteX5" fmla="*/ 311082 w 429712"/>
                    <a:gd name="connsiteY5" fmla="*/ 40053 h 427480"/>
                    <a:gd name="connsiteX6" fmla="*/ 234486 w 429712"/>
                    <a:gd name="connsiteY6" fmla="*/ 49836 h 427480"/>
                    <a:gd name="connsiteX7" fmla="*/ 227627 w 429712"/>
                    <a:gd name="connsiteY7" fmla="*/ 47803 h 427480"/>
                    <a:gd name="connsiteX8" fmla="*/ 127532 w 429712"/>
                    <a:gd name="connsiteY8" fmla="*/ 1428 h 427480"/>
                    <a:gd name="connsiteX9" fmla="*/ 69355 w 429712"/>
                    <a:gd name="connsiteY9" fmla="*/ 7146 h 427480"/>
                    <a:gd name="connsiteX10" fmla="*/ 13338 w 429712"/>
                    <a:gd name="connsiteY10" fmla="*/ 60254 h 427480"/>
                    <a:gd name="connsiteX11" fmla="*/ 0 w 429712"/>
                    <a:gd name="connsiteY11" fmla="*/ 92780 h 427480"/>
                    <a:gd name="connsiteX12" fmla="*/ 182026 w 429712"/>
                    <a:gd name="connsiteY12" fmla="*/ 143982 h 427480"/>
                    <a:gd name="connsiteX13" fmla="*/ 135281 w 429712"/>
                    <a:gd name="connsiteY13" fmla="*/ 263031 h 427480"/>
                    <a:gd name="connsiteX14" fmla="*/ 508 w 429712"/>
                    <a:gd name="connsiteY14" fmla="*/ 248166 h 427480"/>
                    <a:gd name="connsiteX15" fmla="*/ 33407 w 429712"/>
                    <a:gd name="connsiteY15" fmla="*/ 334816 h 427480"/>
                    <a:gd name="connsiteX16" fmla="*/ 82693 w 429712"/>
                    <a:gd name="connsiteY16" fmla="*/ 395802 h 427480"/>
                    <a:gd name="connsiteX17" fmla="*/ 132359 w 429712"/>
                    <a:gd name="connsiteY17" fmla="*/ 405712 h 427480"/>
                    <a:gd name="connsiteX18" fmla="*/ 153318 w 429712"/>
                    <a:gd name="connsiteY18" fmla="*/ 403044 h 427480"/>
                    <a:gd name="connsiteX19" fmla="*/ 188377 w 429712"/>
                    <a:gd name="connsiteY19" fmla="*/ 416385 h 427480"/>
                    <a:gd name="connsiteX20" fmla="*/ 226611 w 429712"/>
                    <a:gd name="connsiteY20" fmla="*/ 427311 h 427480"/>
                    <a:gd name="connsiteX21" fmla="*/ 275007 w 429712"/>
                    <a:gd name="connsiteY21" fmla="*/ 411303 h 427480"/>
                    <a:gd name="connsiteX22" fmla="*/ 343854 w 429712"/>
                    <a:gd name="connsiteY22" fmla="*/ 352096 h 427480"/>
                    <a:gd name="connsiteX23" fmla="*/ 369132 w 429712"/>
                    <a:gd name="connsiteY23" fmla="*/ 320459 h 427480"/>
                    <a:gd name="connsiteX24" fmla="*/ 234613 w 429712"/>
                    <a:gd name="connsiteY24" fmla="*/ 277896 h 427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9712" h="427480">
                      <a:moveTo>
                        <a:pt x="234613" y="277896"/>
                      </a:moveTo>
                      <a:lnTo>
                        <a:pt x="237281" y="151605"/>
                      </a:lnTo>
                      <a:lnTo>
                        <a:pt x="429341" y="177778"/>
                      </a:lnTo>
                      <a:cubicBezTo>
                        <a:pt x="430357" y="156942"/>
                        <a:pt x="429595" y="136105"/>
                        <a:pt x="423117" y="115776"/>
                      </a:cubicBezTo>
                      <a:cubicBezTo>
                        <a:pt x="416639" y="95448"/>
                        <a:pt x="405588" y="77533"/>
                        <a:pt x="388185" y="64447"/>
                      </a:cubicBezTo>
                      <a:cubicBezTo>
                        <a:pt x="365194" y="47549"/>
                        <a:pt x="338773" y="40688"/>
                        <a:pt x="311082" y="40053"/>
                      </a:cubicBezTo>
                      <a:cubicBezTo>
                        <a:pt x="285169" y="38909"/>
                        <a:pt x="259256" y="42721"/>
                        <a:pt x="234486" y="49836"/>
                      </a:cubicBezTo>
                      <a:cubicBezTo>
                        <a:pt x="232581" y="50471"/>
                        <a:pt x="228770" y="49073"/>
                        <a:pt x="227627" y="47803"/>
                      </a:cubicBezTo>
                      <a:cubicBezTo>
                        <a:pt x="197776" y="25060"/>
                        <a:pt x="165385" y="7273"/>
                        <a:pt x="127532" y="1428"/>
                      </a:cubicBezTo>
                      <a:cubicBezTo>
                        <a:pt x="107335" y="-1494"/>
                        <a:pt x="87774" y="-96"/>
                        <a:pt x="69355" y="7146"/>
                      </a:cubicBezTo>
                      <a:cubicBezTo>
                        <a:pt x="43823" y="17310"/>
                        <a:pt x="25786" y="36495"/>
                        <a:pt x="13338" y="60254"/>
                      </a:cubicBezTo>
                      <a:cubicBezTo>
                        <a:pt x="8130" y="70291"/>
                        <a:pt x="4700" y="82234"/>
                        <a:pt x="0" y="92780"/>
                      </a:cubicBezTo>
                      <a:lnTo>
                        <a:pt x="182026" y="143982"/>
                      </a:lnTo>
                      <a:lnTo>
                        <a:pt x="135281" y="263031"/>
                      </a:lnTo>
                      <a:lnTo>
                        <a:pt x="508" y="248166"/>
                      </a:lnTo>
                      <a:cubicBezTo>
                        <a:pt x="1144" y="250072"/>
                        <a:pt x="16386" y="304705"/>
                        <a:pt x="33407" y="334816"/>
                      </a:cubicBezTo>
                      <a:cubicBezTo>
                        <a:pt x="46237" y="357813"/>
                        <a:pt x="60210" y="380174"/>
                        <a:pt x="82693" y="395802"/>
                      </a:cubicBezTo>
                      <a:cubicBezTo>
                        <a:pt x="98317" y="406220"/>
                        <a:pt x="113940" y="410413"/>
                        <a:pt x="132359" y="405712"/>
                      </a:cubicBezTo>
                      <a:cubicBezTo>
                        <a:pt x="139345" y="403933"/>
                        <a:pt x="145696" y="403425"/>
                        <a:pt x="153318" y="403044"/>
                      </a:cubicBezTo>
                      <a:cubicBezTo>
                        <a:pt x="166529" y="402663"/>
                        <a:pt x="177834" y="407999"/>
                        <a:pt x="188377" y="416385"/>
                      </a:cubicBezTo>
                      <a:cubicBezTo>
                        <a:pt x="199555" y="424770"/>
                        <a:pt x="212765" y="428328"/>
                        <a:pt x="226611" y="427311"/>
                      </a:cubicBezTo>
                      <a:cubicBezTo>
                        <a:pt x="244267" y="426422"/>
                        <a:pt x="260272" y="419815"/>
                        <a:pt x="275007" y="411303"/>
                      </a:cubicBezTo>
                      <a:cubicBezTo>
                        <a:pt x="301809" y="395421"/>
                        <a:pt x="323784" y="374457"/>
                        <a:pt x="343854" y="352096"/>
                      </a:cubicBezTo>
                      <a:cubicBezTo>
                        <a:pt x="352872" y="342185"/>
                        <a:pt x="360748" y="331005"/>
                        <a:pt x="369132" y="320459"/>
                      </a:cubicBezTo>
                      <a:lnTo>
                        <a:pt x="234613" y="277896"/>
                      </a:lnTo>
                      <a:close/>
                    </a:path>
                  </a:pathLst>
                </a:custGeom>
                <a:solidFill>
                  <a:srgbClr val="AAB02A"/>
                </a:solidFill>
                <a:ln w="12692" cap="flat">
                  <a:noFill/>
                  <a:prstDash val="solid"/>
                  <a:miter/>
                </a:ln>
              </p:spPr>
              <p:txBody>
                <a:bodyPr rtlCol="0" anchor="ctr"/>
                <a:lstStyle/>
                <a:p>
                  <a:endParaRPr lang="en-US"/>
                </a:p>
              </p:txBody>
            </p:sp>
            <p:sp>
              <p:nvSpPr>
                <p:cNvPr id="1120" name="Freeform 1119">
                  <a:extLst>
                    <a:ext uri="{FF2B5EF4-FFF2-40B4-BE49-F238E27FC236}">
                      <a16:creationId xmlns:a16="http://schemas.microsoft.com/office/drawing/2014/main" id="{69C89708-688D-ADE9-7E71-C5F06AC792A9}"/>
                    </a:ext>
                  </a:extLst>
                </p:cNvPr>
                <p:cNvSpPr/>
                <p:nvPr/>
              </p:nvSpPr>
              <p:spPr>
                <a:xfrm>
                  <a:off x="5339047" y="581142"/>
                  <a:ext cx="507670" cy="235754"/>
                </a:xfrm>
                <a:custGeom>
                  <a:avLst/>
                  <a:gdLst>
                    <a:gd name="connsiteX0" fmla="*/ 488153 w 507670"/>
                    <a:gd name="connsiteY0" fmla="*/ 90334 h 235754"/>
                    <a:gd name="connsiteX1" fmla="*/ 300793 w 507670"/>
                    <a:gd name="connsiteY1" fmla="*/ 53489 h 235754"/>
                    <a:gd name="connsiteX2" fmla="*/ 269291 w 507670"/>
                    <a:gd name="connsiteY2" fmla="*/ 78137 h 235754"/>
                    <a:gd name="connsiteX3" fmla="*/ 269037 w 507670"/>
                    <a:gd name="connsiteY3" fmla="*/ 90716 h 235754"/>
                    <a:gd name="connsiteX4" fmla="*/ 232581 w 507670"/>
                    <a:gd name="connsiteY4" fmla="*/ 83601 h 235754"/>
                    <a:gd name="connsiteX5" fmla="*/ 236519 w 507670"/>
                    <a:gd name="connsiteY5" fmla="*/ 74834 h 235754"/>
                    <a:gd name="connsiteX6" fmla="*/ 217719 w 507670"/>
                    <a:gd name="connsiteY6" fmla="*/ 37861 h 235754"/>
                    <a:gd name="connsiteX7" fmla="*/ 31629 w 507670"/>
                    <a:gd name="connsiteY7" fmla="*/ 508 h 235754"/>
                    <a:gd name="connsiteX8" fmla="*/ 7494 w 507670"/>
                    <a:gd name="connsiteY8" fmla="*/ 7623 h 235754"/>
                    <a:gd name="connsiteX9" fmla="*/ 0 w 507670"/>
                    <a:gd name="connsiteY9" fmla="*/ 30873 h 235754"/>
                    <a:gd name="connsiteX10" fmla="*/ 1779 w 507670"/>
                    <a:gd name="connsiteY10" fmla="*/ 127561 h 235754"/>
                    <a:gd name="connsiteX11" fmla="*/ 25151 w 507670"/>
                    <a:gd name="connsiteY11" fmla="*/ 154623 h 235754"/>
                    <a:gd name="connsiteX12" fmla="*/ 167291 w 507670"/>
                    <a:gd name="connsiteY12" fmla="*/ 182194 h 235754"/>
                    <a:gd name="connsiteX13" fmla="*/ 195363 w 507670"/>
                    <a:gd name="connsiteY13" fmla="*/ 168853 h 235754"/>
                    <a:gd name="connsiteX14" fmla="*/ 225214 w 507670"/>
                    <a:gd name="connsiteY14" fmla="*/ 101261 h 235754"/>
                    <a:gd name="connsiteX15" fmla="*/ 269799 w 507670"/>
                    <a:gd name="connsiteY15" fmla="*/ 110409 h 235754"/>
                    <a:gd name="connsiteX16" fmla="*/ 270815 w 507670"/>
                    <a:gd name="connsiteY16" fmla="*/ 180542 h 235754"/>
                    <a:gd name="connsiteX17" fmla="*/ 291774 w 507670"/>
                    <a:gd name="connsiteY17" fmla="*/ 206842 h 235754"/>
                    <a:gd name="connsiteX18" fmla="*/ 433279 w 507670"/>
                    <a:gd name="connsiteY18" fmla="*/ 235048 h 235754"/>
                    <a:gd name="connsiteX19" fmla="*/ 465162 w 507670"/>
                    <a:gd name="connsiteY19" fmla="*/ 218023 h 235754"/>
                    <a:gd name="connsiteX20" fmla="*/ 481802 w 507670"/>
                    <a:gd name="connsiteY20" fmla="*/ 180415 h 235754"/>
                    <a:gd name="connsiteX21" fmla="*/ 505682 w 507670"/>
                    <a:gd name="connsiteY21" fmla="*/ 123495 h 235754"/>
                    <a:gd name="connsiteX22" fmla="*/ 488153 w 507670"/>
                    <a:gd name="connsiteY22" fmla="*/ 90334 h 235754"/>
                    <a:gd name="connsiteX23" fmla="*/ 218990 w 507670"/>
                    <a:gd name="connsiteY23" fmla="*/ 68227 h 235754"/>
                    <a:gd name="connsiteX24" fmla="*/ 179866 w 507670"/>
                    <a:gd name="connsiteY24" fmla="*/ 158308 h 235754"/>
                    <a:gd name="connsiteX25" fmla="*/ 168434 w 507670"/>
                    <a:gd name="connsiteY25" fmla="*/ 163771 h 235754"/>
                    <a:gd name="connsiteX26" fmla="*/ 31375 w 507670"/>
                    <a:gd name="connsiteY26" fmla="*/ 136836 h 235754"/>
                    <a:gd name="connsiteX27" fmla="*/ 23246 w 507670"/>
                    <a:gd name="connsiteY27" fmla="*/ 133533 h 235754"/>
                    <a:gd name="connsiteX28" fmla="*/ 20959 w 507670"/>
                    <a:gd name="connsiteY28" fmla="*/ 124639 h 235754"/>
                    <a:gd name="connsiteX29" fmla="*/ 19054 w 507670"/>
                    <a:gd name="connsiteY29" fmla="*/ 32398 h 235754"/>
                    <a:gd name="connsiteX30" fmla="*/ 19181 w 507670"/>
                    <a:gd name="connsiteY30" fmla="*/ 29222 h 235754"/>
                    <a:gd name="connsiteX31" fmla="*/ 30740 w 507670"/>
                    <a:gd name="connsiteY31" fmla="*/ 19947 h 235754"/>
                    <a:gd name="connsiteX32" fmla="*/ 211876 w 507670"/>
                    <a:gd name="connsiteY32" fmla="*/ 55395 h 235754"/>
                    <a:gd name="connsiteX33" fmla="*/ 219371 w 507670"/>
                    <a:gd name="connsiteY33" fmla="*/ 58698 h 235754"/>
                    <a:gd name="connsiteX34" fmla="*/ 218990 w 507670"/>
                    <a:gd name="connsiteY34" fmla="*/ 68227 h 235754"/>
                    <a:gd name="connsiteX35" fmla="*/ 487518 w 507670"/>
                    <a:gd name="connsiteY35" fmla="*/ 120700 h 235754"/>
                    <a:gd name="connsiteX36" fmla="*/ 449030 w 507670"/>
                    <a:gd name="connsiteY36" fmla="*/ 209002 h 235754"/>
                    <a:gd name="connsiteX37" fmla="*/ 436200 w 507670"/>
                    <a:gd name="connsiteY37" fmla="*/ 215736 h 235754"/>
                    <a:gd name="connsiteX38" fmla="*/ 300285 w 507670"/>
                    <a:gd name="connsiteY38" fmla="*/ 189563 h 235754"/>
                    <a:gd name="connsiteX39" fmla="*/ 290250 w 507670"/>
                    <a:gd name="connsiteY39" fmla="*/ 183719 h 235754"/>
                    <a:gd name="connsiteX40" fmla="*/ 289107 w 507670"/>
                    <a:gd name="connsiteY40" fmla="*/ 175460 h 235754"/>
                    <a:gd name="connsiteX41" fmla="*/ 287201 w 507670"/>
                    <a:gd name="connsiteY41" fmla="*/ 83219 h 235754"/>
                    <a:gd name="connsiteX42" fmla="*/ 287963 w 507670"/>
                    <a:gd name="connsiteY42" fmla="*/ 75596 h 235754"/>
                    <a:gd name="connsiteX43" fmla="*/ 294950 w 507670"/>
                    <a:gd name="connsiteY43" fmla="*/ 71276 h 235754"/>
                    <a:gd name="connsiteX44" fmla="*/ 481167 w 507670"/>
                    <a:gd name="connsiteY44" fmla="*/ 107995 h 235754"/>
                    <a:gd name="connsiteX45" fmla="*/ 489296 w 507670"/>
                    <a:gd name="connsiteY45" fmla="*/ 111934 h 235754"/>
                    <a:gd name="connsiteX46" fmla="*/ 487518 w 507670"/>
                    <a:gd name="connsiteY46" fmla="*/ 120700 h 235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07670" h="235754">
                      <a:moveTo>
                        <a:pt x="488153" y="90334"/>
                      </a:moveTo>
                      <a:cubicBezTo>
                        <a:pt x="483707" y="88937"/>
                        <a:pt x="346648" y="62764"/>
                        <a:pt x="300793" y="53489"/>
                      </a:cubicBezTo>
                      <a:cubicBezTo>
                        <a:pt x="283136" y="49931"/>
                        <a:pt x="270307" y="60477"/>
                        <a:pt x="269291" y="78137"/>
                      </a:cubicBezTo>
                      <a:lnTo>
                        <a:pt x="269037" y="90716"/>
                      </a:lnTo>
                      <a:cubicBezTo>
                        <a:pt x="256461" y="87920"/>
                        <a:pt x="244521" y="85761"/>
                        <a:pt x="232581" y="83601"/>
                      </a:cubicBezTo>
                      <a:cubicBezTo>
                        <a:pt x="233851" y="80424"/>
                        <a:pt x="235249" y="77375"/>
                        <a:pt x="236519" y="74834"/>
                      </a:cubicBezTo>
                      <a:cubicBezTo>
                        <a:pt x="243124" y="58571"/>
                        <a:pt x="237916" y="40784"/>
                        <a:pt x="217719" y="37861"/>
                      </a:cubicBezTo>
                      <a:cubicBezTo>
                        <a:pt x="207049" y="35701"/>
                        <a:pt x="35948" y="1143"/>
                        <a:pt x="31629" y="508"/>
                      </a:cubicBezTo>
                      <a:cubicBezTo>
                        <a:pt x="22229" y="-1017"/>
                        <a:pt x="13973" y="762"/>
                        <a:pt x="7494" y="7623"/>
                      </a:cubicBezTo>
                      <a:cubicBezTo>
                        <a:pt x="1016" y="14484"/>
                        <a:pt x="254" y="21980"/>
                        <a:pt x="0" y="30873"/>
                      </a:cubicBezTo>
                      <a:lnTo>
                        <a:pt x="1779" y="127561"/>
                      </a:lnTo>
                      <a:cubicBezTo>
                        <a:pt x="2160" y="141410"/>
                        <a:pt x="11432" y="151828"/>
                        <a:pt x="25151" y="154623"/>
                      </a:cubicBezTo>
                      <a:cubicBezTo>
                        <a:pt x="31375" y="156021"/>
                        <a:pt x="136424" y="175968"/>
                        <a:pt x="167291" y="182194"/>
                      </a:cubicBezTo>
                      <a:cubicBezTo>
                        <a:pt x="177961" y="184354"/>
                        <a:pt x="191425" y="177620"/>
                        <a:pt x="195363" y="168853"/>
                      </a:cubicBezTo>
                      <a:cubicBezTo>
                        <a:pt x="198666" y="161357"/>
                        <a:pt x="218608" y="116889"/>
                        <a:pt x="225214" y="101261"/>
                      </a:cubicBezTo>
                      <a:cubicBezTo>
                        <a:pt x="240329" y="104056"/>
                        <a:pt x="255445" y="107614"/>
                        <a:pt x="269799" y="110409"/>
                      </a:cubicBezTo>
                      <a:cubicBezTo>
                        <a:pt x="270561" y="134422"/>
                        <a:pt x="270688" y="157165"/>
                        <a:pt x="270815" y="180542"/>
                      </a:cubicBezTo>
                      <a:cubicBezTo>
                        <a:pt x="271196" y="193121"/>
                        <a:pt x="279834" y="204047"/>
                        <a:pt x="291774" y="206842"/>
                      </a:cubicBezTo>
                      <a:cubicBezTo>
                        <a:pt x="323911" y="213195"/>
                        <a:pt x="426928" y="233651"/>
                        <a:pt x="433279" y="235048"/>
                      </a:cubicBezTo>
                      <a:cubicBezTo>
                        <a:pt x="449030" y="237843"/>
                        <a:pt x="459191" y="232380"/>
                        <a:pt x="465162" y="218023"/>
                      </a:cubicBezTo>
                      <a:cubicBezTo>
                        <a:pt x="470497" y="205445"/>
                        <a:pt x="476467" y="192994"/>
                        <a:pt x="481802" y="180415"/>
                      </a:cubicBezTo>
                      <a:cubicBezTo>
                        <a:pt x="489804" y="161611"/>
                        <a:pt x="498442" y="142172"/>
                        <a:pt x="505682" y="123495"/>
                      </a:cubicBezTo>
                      <a:cubicBezTo>
                        <a:pt x="511780" y="108503"/>
                        <a:pt x="503269" y="93892"/>
                        <a:pt x="488153" y="90334"/>
                      </a:cubicBezTo>
                      <a:close/>
                      <a:moveTo>
                        <a:pt x="218990" y="68227"/>
                      </a:moveTo>
                      <a:cubicBezTo>
                        <a:pt x="206414" y="98339"/>
                        <a:pt x="193077" y="128323"/>
                        <a:pt x="179866" y="158308"/>
                      </a:cubicBezTo>
                      <a:cubicBezTo>
                        <a:pt x="177834" y="163263"/>
                        <a:pt x="173388" y="164534"/>
                        <a:pt x="168434" y="163771"/>
                      </a:cubicBezTo>
                      <a:cubicBezTo>
                        <a:pt x="136297" y="157419"/>
                        <a:pt x="45220" y="139123"/>
                        <a:pt x="31375" y="136836"/>
                      </a:cubicBezTo>
                      <a:cubicBezTo>
                        <a:pt x="26929" y="136074"/>
                        <a:pt x="24516" y="135438"/>
                        <a:pt x="23246" y="133533"/>
                      </a:cubicBezTo>
                      <a:cubicBezTo>
                        <a:pt x="21340" y="131627"/>
                        <a:pt x="20832" y="129086"/>
                        <a:pt x="20959" y="124639"/>
                      </a:cubicBezTo>
                      <a:cubicBezTo>
                        <a:pt x="20705" y="109520"/>
                        <a:pt x="19435" y="47517"/>
                        <a:pt x="19054" y="32398"/>
                      </a:cubicBezTo>
                      <a:lnTo>
                        <a:pt x="19181" y="29222"/>
                      </a:lnTo>
                      <a:cubicBezTo>
                        <a:pt x="19308" y="20328"/>
                        <a:pt x="21975" y="18549"/>
                        <a:pt x="30740" y="19947"/>
                      </a:cubicBezTo>
                      <a:cubicBezTo>
                        <a:pt x="70371" y="27697"/>
                        <a:pt x="191171" y="51710"/>
                        <a:pt x="211876" y="55395"/>
                      </a:cubicBezTo>
                      <a:cubicBezTo>
                        <a:pt x="215687" y="56157"/>
                        <a:pt x="218100" y="56792"/>
                        <a:pt x="219371" y="58698"/>
                      </a:cubicBezTo>
                      <a:cubicBezTo>
                        <a:pt x="221657" y="59460"/>
                        <a:pt x="221657" y="62637"/>
                        <a:pt x="218990" y="68227"/>
                      </a:cubicBezTo>
                      <a:close/>
                      <a:moveTo>
                        <a:pt x="487518" y="120700"/>
                      </a:moveTo>
                      <a:cubicBezTo>
                        <a:pt x="481548" y="135057"/>
                        <a:pt x="455635" y="193883"/>
                        <a:pt x="449030" y="209002"/>
                      </a:cubicBezTo>
                      <a:cubicBezTo>
                        <a:pt x="446362" y="215228"/>
                        <a:pt x="443187" y="217134"/>
                        <a:pt x="436200" y="215736"/>
                      </a:cubicBezTo>
                      <a:cubicBezTo>
                        <a:pt x="390853" y="207224"/>
                        <a:pt x="345632" y="198076"/>
                        <a:pt x="300285" y="189563"/>
                      </a:cubicBezTo>
                      <a:cubicBezTo>
                        <a:pt x="294569" y="188166"/>
                        <a:pt x="291520" y="186895"/>
                        <a:pt x="290250" y="183719"/>
                      </a:cubicBezTo>
                      <a:cubicBezTo>
                        <a:pt x="288979" y="181813"/>
                        <a:pt x="289107" y="179272"/>
                        <a:pt x="289107" y="175460"/>
                      </a:cubicBezTo>
                      <a:cubicBezTo>
                        <a:pt x="288472" y="144459"/>
                        <a:pt x="287836" y="114220"/>
                        <a:pt x="287201" y="83219"/>
                      </a:cubicBezTo>
                      <a:cubicBezTo>
                        <a:pt x="287201" y="80678"/>
                        <a:pt x="286693" y="78137"/>
                        <a:pt x="287963" y="75596"/>
                      </a:cubicBezTo>
                      <a:cubicBezTo>
                        <a:pt x="289234" y="73055"/>
                        <a:pt x="291266" y="70006"/>
                        <a:pt x="294950" y="71276"/>
                      </a:cubicBezTo>
                      <a:cubicBezTo>
                        <a:pt x="310065" y="74072"/>
                        <a:pt x="434549" y="98847"/>
                        <a:pt x="481167" y="107995"/>
                      </a:cubicBezTo>
                      <a:cubicBezTo>
                        <a:pt x="485613" y="108757"/>
                        <a:pt x="488026" y="110028"/>
                        <a:pt x="489296" y="111934"/>
                      </a:cubicBezTo>
                      <a:cubicBezTo>
                        <a:pt x="490185" y="113839"/>
                        <a:pt x="489550" y="116253"/>
                        <a:pt x="487518" y="120700"/>
                      </a:cubicBezTo>
                      <a:close/>
                    </a:path>
                  </a:pathLst>
                </a:custGeom>
                <a:solidFill>
                  <a:srgbClr val="707927"/>
                </a:solidFill>
                <a:ln w="12692" cap="flat">
                  <a:noFill/>
                  <a:prstDash val="solid"/>
                  <a:miter/>
                </a:ln>
              </p:spPr>
              <p:txBody>
                <a:bodyPr rtlCol="0" anchor="ctr"/>
                <a:lstStyle/>
                <a:p>
                  <a:endParaRPr lang="en-US"/>
                </a:p>
              </p:txBody>
            </p:sp>
            <p:sp>
              <p:nvSpPr>
                <p:cNvPr id="1121" name="Freeform 1120">
                  <a:extLst>
                    <a:ext uri="{FF2B5EF4-FFF2-40B4-BE49-F238E27FC236}">
                      <a16:creationId xmlns:a16="http://schemas.microsoft.com/office/drawing/2014/main" id="{D3399D8C-90EF-9A76-4E01-01DD360A0C5E}"/>
                    </a:ext>
                  </a:extLst>
                </p:cNvPr>
                <p:cNvSpPr/>
                <p:nvPr/>
              </p:nvSpPr>
              <p:spPr>
                <a:xfrm>
                  <a:off x="5501319" y="784108"/>
                  <a:ext cx="123170" cy="48873"/>
                </a:xfrm>
                <a:custGeom>
                  <a:avLst/>
                  <a:gdLst>
                    <a:gd name="connsiteX0" fmla="*/ 64212 w 123170"/>
                    <a:gd name="connsiteY0" fmla="*/ 48853 h 48873"/>
                    <a:gd name="connsiteX1" fmla="*/ 51255 w 123170"/>
                    <a:gd name="connsiteY1" fmla="*/ 47710 h 48873"/>
                    <a:gd name="connsiteX2" fmla="*/ 446 w 123170"/>
                    <a:gd name="connsiteY2" fmla="*/ 8704 h 48873"/>
                    <a:gd name="connsiteX3" fmla="*/ 4002 w 123170"/>
                    <a:gd name="connsiteY3" fmla="*/ 446 h 48873"/>
                    <a:gd name="connsiteX4" fmla="*/ 12132 w 123170"/>
                    <a:gd name="connsiteY4" fmla="*/ 4003 h 48873"/>
                    <a:gd name="connsiteX5" fmla="*/ 53415 w 123170"/>
                    <a:gd name="connsiteY5" fmla="*/ 35258 h 48873"/>
                    <a:gd name="connsiteX6" fmla="*/ 113624 w 123170"/>
                    <a:gd name="connsiteY6" fmla="*/ 23570 h 48873"/>
                    <a:gd name="connsiteX7" fmla="*/ 122262 w 123170"/>
                    <a:gd name="connsiteY7" fmla="*/ 25730 h 48873"/>
                    <a:gd name="connsiteX8" fmla="*/ 120102 w 123170"/>
                    <a:gd name="connsiteY8" fmla="*/ 34369 h 48873"/>
                    <a:gd name="connsiteX9" fmla="*/ 64212 w 123170"/>
                    <a:gd name="connsiteY9" fmla="*/ 48853 h 4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170" h="48873">
                      <a:moveTo>
                        <a:pt x="64212" y="48853"/>
                      </a:moveTo>
                      <a:cubicBezTo>
                        <a:pt x="60020" y="48726"/>
                        <a:pt x="55701" y="48345"/>
                        <a:pt x="51255" y="47710"/>
                      </a:cubicBezTo>
                      <a:cubicBezTo>
                        <a:pt x="13529" y="40722"/>
                        <a:pt x="954" y="9975"/>
                        <a:pt x="446" y="8704"/>
                      </a:cubicBezTo>
                      <a:cubicBezTo>
                        <a:pt x="-824" y="5401"/>
                        <a:pt x="700" y="1843"/>
                        <a:pt x="4002" y="446"/>
                      </a:cubicBezTo>
                      <a:cubicBezTo>
                        <a:pt x="7178" y="-825"/>
                        <a:pt x="10862" y="700"/>
                        <a:pt x="12132" y="4003"/>
                      </a:cubicBezTo>
                      <a:cubicBezTo>
                        <a:pt x="12640" y="5147"/>
                        <a:pt x="22929" y="29541"/>
                        <a:pt x="53415" y="35258"/>
                      </a:cubicBezTo>
                      <a:cubicBezTo>
                        <a:pt x="85044" y="40468"/>
                        <a:pt x="113370" y="23697"/>
                        <a:pt x="113624" y="23570"/>
                      </a:cubicBezTo>
                      <a:cubicBezTo>
                        <a:pt x="116673" y="21791"/>
                        <a:pt x="120483" y="22680"/>
                        <a:pt x="122262" y="25730"/>
                      </a:cubicBezTo>
                      <a:cubicBezTo>
                        <a:pt x="124040" y="28652"/>
                        <a:pt x="123151" y="32590"/>
                        <a:pt x="120102" y="34369"/>
                      </a:cubicBezTo>
                      <a:cubicBezTo>
                        <a:pt x="119213" y="35004"/>
                        <a:pt x="94951" y="49488"/>
                        <a:pt x="64212" y="48853"/>
                      </a:cubicBezTo>
                      <a:close/>
                    </a:path>
                  </a:pathLst>
                </a:custGeom>
                <a:solidFill>
                  <a:srgbClr val="707927"/>
                </a:solidFill>
                <a:ln w="12692" cap="flat">
                  <a:noFill/>
                  <a:prstDash val="solid"/>
                  <a:miter/>
                </a:ln>
              </p:spPr>
              <p:txBody>
                <a:bodyPr rtlCol="0" anchor="ctr"/>
                <a:lstStyle/>
                <a:p>
                  <a:endParaRPr lang="en-US"/>
                </a:p>
              </p:txBody>
            </p:sp>
            <p:sp>
              <p:nvSpPr>
                <p:cNvPr id="1122" name="Freeform 1121">
                  <a:extLst>
                    <a:ext uri="{FF2B5EF4-FFF2-40B4-BE49-F238E27FC236}">
                      <a16:creationId xmlns:a16="http://schemas.microsoft.com/office/drawing/2014/main" id="{5DC7CBC5-EF8F-C249-FFC6-3B97B486E669}"/>
                    </a:ext>
                  </a:extLst>
                </p:cNvPr>
                <p:cNvSpPr/>
                <p:nvPr/>
              </p:nvSpPr>
              <p:spPr>
                <a:xfrm>
                  <a:off x="5627017" y="386877"/>
                  <a:ext cx="120920" cy="130737"/>
                </a:xfrm>
                <a:custGeom>
                  <a:avLst/>
                  <a:gdLst>
                    <a:gd name="connsiteX0" fmla="*/ 120 w 120920"/>
                    <a:gd name="connsiteY0" fmla="*/ 130738 h 130737"/>
                    <a:gd name="connsiteX1" fmla="*/ 26541 w 120920"/>
                    <a:gd name="connsiteY1" fmla="*/ 44087 h 130737"/>
                    <a:gd name="connsiteX2" fmla="*/ 120919 w 120920"/>
                    <a:gd name="connsiteY2" fmla="*/ 0 h 130737"/>
                    <a:gd name="connsiteX3" fmla="*/ 86750 w 120920"/>
                    <a:gd name="connsiteY3" fmla="*/ 94655 h 130737"/>
                    <a:gd name="connsiteX4" fmla="*/ 120 w 120920"/>
                    <a:gd name="connsiteY4" fmla="*/ 130738 h 1307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20" h="130737">
                      <a:moveTo>
                        <a:pt x="120" y="130738"/>
                      </a:moveTo>
                      <a:cubicBezTo>
                        <a:pt x="120" y="130738"/>
                        <a:pt x="-3310" y="82712"/>
                        <a:pt x="26541" y="44087"/>
                      </a:cubicBezTo>
                      <a:cubicBezTo>
                        <a:pt x="56391" y="5590"/>
                        <a:pt x="120919" y="0"/>
                        <a:pt x="120919" y="0"/>
                      </a:cubicBezTo>
                      <a:cubicBezTo>
                        <a:pt x="120919" y="0"/>
                        <a:pt x="121555" y="61240"/>
                        <a:pt x="86750" y="94655"/>
                      </a:cubicBezTo>
                      <a:cubicBezTo>
                        <a:pt x="51945" y="128070"/>
                        <a:pt x="120" y="130738"/>
                        <a:pt x="120" y="130738"/>
                      </a:cubicBezTo>
                      <a:close/>
                    </a:path>
                  </a:pathLst>
                </a:custGeom>
                <a:solidFill>
                  <a:srgbClr val="CCC900"/>
                </a:solidFill>
                <a:ln w="12692" cap="flat">
                  <a:noFill/>
                  <a:prstDash val="solid"/>
                  <a:miter/>
                </a:ln>
              </p:spPr>
              <p:txBody>
                <a:bodyPr rtlCol="0" anchor="ctr"/>
                <a:lstStyle/>
                <a:p>
                  <a:endParaRPr lang="en-US"/>
                </a:p>
              </p:txBody>
            </p:sp>
            <p:sp>
              <p:nvSpPr>
                <p:cNvPr id="1123" name="Freeform 1122">
                  <a:extLst>
                    <a:ext uri="{FF2B5EF4-FFF2-40B4-BE49-F238E27FC236}">
                      <a16:creationId xmlns:a16="http://schemas.microsoft.com/office/drawing/2014/main" id="{5603737B-7CA6-4AB8-BAE1-5D11711F7AF6}"/>
                    </a:ext>
                  </a:extLst>
                </p:cNvPr>
                <p:cNvSpPr/>
                <p:nvPr/>
              </p:nvSpPr>
              <p:spPr>
                <a:xfrm rot="-4655803">
                  <a:off x="5442708" y="658097"/>
                  <a:ext cx="60719" cy="44216"/>
                </a:xfrm>
                <a:custGeom>
                  <a:avLst/>
                  <a:gdLst>
                    <a:gd name="connsiteX0" fmla="*/ 60720 w 60719"/>
                    <a:gd name="connsiteY0" fmla="*/ 22108 h 44216"/>
                    <a:gd name="connsiteX1" fmla="*/ 30360 w 60719"/>
                    <a:gd name="connsiteY1" fmla="*/ 44216 h 44216"/>
                    <a:gd name="connsiteX2" fmla="*/ 0 w 60719"/>
                    <a:gd name="connsiteY2" fmla="*/ 22108 h 44216"/>
                    <a:gd name="connsiteX3" fmla="*/ 30360 w 60719"/>
                    <a:gd name="connsiteY3" fmla="*/ 0 h 44216"/>
                    <a:gd name="connsiteX4" fmla="*/ 60720 w 60719"/>
                    <a:gd name="connsiteY4" fmla="*/ 22108 h 44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719" h="44216">
                      <a:moveTo>
                        <a:pt x="60720" y="22108"/>
                      </a:moveTo>
                      <a:cubicBezTo>
                        <a:pt x="60720" y="34318"/>
                        <a:pt x="47128" y="44216"/>
                        <a:pt x="30360" y="44216"/>
                      </a:cubicBezTo>
                      <a:cubicBezTo>
                        <a:pt x="13593" y="44216"/>
                        <a:pt x="0" y="34318"/>
                        <a:pt x="0" y="22108"/>
                      </a:cubicBezTo>
                      <a:cubicBezTo>
                        <a:pt x="0" y="9898"/>
                        <a:pt x="13592" y="0"/>
                        <a:pt x="30360" y="0"/>
                      </a:cubicBezTo>
                      <a:cubicBezTo>
                        <a:pt x="47127" y="0"/>
                        <a:pt x="60720" y="9898"/>
                        <a:pt x="60720" y="22108"/>
                      </a:cubicBezTo>
                      <a:close/>
                    </a:path>
                  </a:pathLst>
                </a:custGeom>
                <a:solidFill>
                  <a:srgbClr val="707927"/>
                </a:solidFill>
                <a:ln w="12693" cap="flat">
                  <a:noFill/>
                  <a:prstDash val="solid"/>
                  <a:miter/>
                </a:ln>
              </p:spPr>
              <p:txBody>
                <a:bodyPr rtlCol="0" anchor="ctr"/>
                <a:lstStyle/>
                <a:p>
                  <a:endParaRPr lang="en-US"/>
                </a:p>
              </p:txBody>
            </p:sp>
            <p:sp>
              <p:nvSpPr>
                <p:cNvPr id="1124" name="Freeform 1123">
                  <a:extLst>
                    <a:ext uri="{FF2B5EF4-FFF2-40B4-BE49-F238E27FC236}">
                      <a16:creationId xmlns:a16="http://schemas.microsoft.com/office/drawing/2014/main" id="{0A05F88E-A3A6-18E5-A6A0-5F3440E35BE3}"/>
                    </a:ext>
                  </a:extLst>
                </p:cNvPr>
                <p:cNvSpPr/>
                <p:nvPr/>
              </p:nvSpPr>
              <p:spPr>
                <a:xfrm rot="-4655803">
                  <a:off x="5662180" y="701565"/>
                  <a:ext cx="60719" cy="44216"/>
                </a:xfrm>
                <a:custGeom>
                  <a:avLst/>
                  <a:gdLst>
                    <a:gd name="connsiteX0" fmla="*/ 60720 w 60719"/>
                    <a:gd name="connsiteY0" fmla="*/ 22108 h 44216"/>
                    <a:gd name="connsiteX1" fmla="*/ 30360 w 60719"/>
                    <a:gd name="connsiteY1" fmla="*/ 44216 h 44216"/>
                    <a:gd name="connsiteX2" fmla="*/ 0 w 60719"/>
                    <a:gd name="connsiteY2" fmla="*/ 22108 h 44216"/>
                    <a:gd name="connsiteX3" fmla="*/ 30360 w 60719"/>
                    <a:gd name="connsiteY3" fmla="*/ 0 h 44216"/>
                    <a:gd name="connsiteX4" fmla="*/ 60720 w 60719"/>
                    <a:gd name="connsiteY4" fmla="*/ 22108 h 44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719" h="44216">
                      <a:moveTo>
                        <a:pt x="60720" y="22108"/>
                      </a:moveTo>
                      <a:cubicBezTo>
                        <a:pt x="60720" y="34318"/>
                        <a:pt x="47128" y="44216"/>
                        <a:pt x="30360" y="44216"/>
                      </a:cubicBezTo>
                      <a:cubicBezTo>
                        <a:pt x="13593" y="44216"/>
                        <a:pt x="0" y="34318"/>
                        <a:pt x="0" y="22108"/>
                      </a:cubicBezTo>
                      <a:cubicBezTo>
                        <a:pt x="0" y="9898"/>
                        <a:pt x="13592" y="0"/>
                        <a:pt x="30360" y="0"/>
                      </a:cubicBezTo>
                      <a:cubicBezTo>
                        <a:pt x="47127" y="0"/>
                        <a:pt x="60720" y="9898"/>
                        <a:pt x="60720" y="22108"/>
                      </a:cubicBezTo>
                      <a:close/>
                    </a:path>
                  </a:pathLst>
                </a:custGeom>
                <a:solidFill>
                  <a:srgbClr val="707927"/>
                </a:solidFill>
                <a:ln w="12693" cap="flat">
                  <a:noFill/>
                  <a:prstDash val="solid"/>
                  <a:miter/>
                </a:ln>
              </p:spPr>
              <p:txBody>
                <a:bodyPr rtlCol="0" anchor="ctr"/>
                <a:lstStyle/>
                <a:p>
                  <a:endParaRPr lang="en-US"/>
                </a:p>
              </p:txBody>
            </p:sp>
          </p:grpSp>
          <p:sp>
            <p:nvSpPr>
              <p:cNvPr id="624" name="Freeform 623">
                <a:extLst>
                  <a:ext uri="{FF2B5EF4-FFF2-40B4-BE49-F238E27FC236}">
                    <a16:creationId xmlns:a16="http://schemas.microsoft.com/office/drawing/2014/main" id="{4F56A1D6-A853-91F2-8CDF-D53EC3E67555}"/>
                  </a:ext>
                </a:extLst>
              </p:cNvPr>
              <p:cNvSpPr/>
              <p:nvPr/>
            </p:nvSpPr>
            <p:spPr>
              <a:xfrm>
                <a:off x="5176949" y="443008"/>
                <a:ext cx="45759" cy="350750"/>
              </a:xfrm>
              <a:custGeom>
                <a:avLst/>
                <a:gdLst>
                  <a:gd name="connsiteX0" fmla="*/ 29485 w 45759"/>
                  <a:gd name="connsiteY0" fmla="*/ 350694 h 350750"/>
                  <a:gd name="connsiteX1" fmla="*/ 14115 w 45759"/>
                  <a:gd name="connsiteY1" fmla="*/ 335574 h 350750"/>
                  <a:gd name="connsiteX2" fmla="*/ 15 w 45759"/>
                  <a:gd name="connsiteY2" fmla="*/ 16543 h 350750"/>
                  <a:gd name="connsiteX3" fmla="*/ 15131 w 45759"/>
                  <a:gd name="connsiteY3" fmla="*/ 27 h 350750"/>
                  <a:gd name="connsiteX4" fmla="*/ 31644 w 45759"/>
                  <a:gd name="connsiteY4" fmla="*/ 15146 h 350750"/>
                  <a:gd name="connsiteX5" fmla="*/ 45744 w 45759"/>
                  <a:gd name="connsiteY5" fmla="*/ 334177 h 350750"/>
                  <a:gd name="connsiteX6" fmla="*/ 30628 w 45759"/>
                  <a:gd name="connsiteY6" fmla="*/ 350694 h 350750"/>
                  <a:gd name="connsiteX7" fmla="*/ 29485 w 45759"/>
                  <a:gd name="connsiteY7" fmla="*/ 350694 h 350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59" h="350750">
                    <a:moveTo>
                      <a:pt x="29485" y="350694"/>
                    </a:moveTo>
                    <a:cubicBezTo>
                      <a:pt x="21228" y="350567"/>
                      <a:pt x="14496" y="343960"/>
                      <a:pt x="14115" y="335574"/>
                    </a:cubicBezTo>
                    <a:lnTo>
                      <a:pt x="15" y="16543"/>
                    </a:lnTo>
                    <a:cubicBezTo>
                      <a:pt x="-366" y="7777"/>
                      <a:pt x="6367" y="408"/>
                      <a:pt x="15131" y="27"/>
                    </a:cubicBezTo>
                    <a:cubicBezTo>
                      <a:pt x="23769" y="-482"/>
                      <a:pt x="31263" y="6379"/>
                      <a:pt x="31644" y="15146"/>
                    </a:cubicBezTo>
                    <a:lnTo>
                      <a:pt x="45744" y="334177"/>
                    </a:lnTo>
                    <a:cubicBezTo>
                      <a:pt x="46125" y="342944"/>
                      <a:pt x="39393" y="350313"/>
                      <a:pt x="30628" y="350694"/>
                    </a:cubicBezTo>
                    <a:cubicBezTo>
                      <a:pt x="30247" y="350694"/>
                      <a:pt x="29866" y="350821"/>
                      <a:pt x="29485" y="350694"/>
                    </a:cubicBezTo>
                    <a:close/>
                  </a:path>
                </a:pathLst>
              </a:custGeom>
              <a:solidFill>
                <a:srgbClr val="005DA2"/>
              </a:solidFill>
              <a:ln w="12692" cap="flat">
                <a:noFill/>
                <a:prstDash val="solid"/>
                <a:miter/>
              </a:ln>
            </p:spPr>
            <p:txBody>
              <a:bodyPr rtlCol="0" anchor="ctr"/>
              <a:lstStyle/>
              <a:p>
                <a:endParaRPr lang="en-US"/>
              </a:p>
            </p:txBody>
          </p:sp>
          <p:grpSp>
            <p:nvGrpSpPr>
              <p:cNvPr id="1113" name="Graphic 4">
                <a:extLst>
                  <a:ext uri="{FF2B5EF4-FFF2-40B4-BE49-F238E27FC236}">
                    <a16:creationId xmlns:a16="http://schemas.microsoft.com/office/drawing/2014/main" id="{66DC1C1E-6E1B-FA41-93A9-9CACCF4B4F90}"/>
                  </a:ext>
                </a:extLst>
              </p:cNvPr>
              <p:cNvGrpSpPr/>
              <p:nvPr/>
            </p:nvGrpSpPr>
            <p:grpSpPr>
              <a:xfrm>
                <a:off x="4826498" y="598675"/>
                <a:ext cx="60978" cy="65209"/>
                <a:chOff x="4826498" y="598675"/>
                <a:chExt cx="60978" cy="65209"/>
              </a:xfrm>
            </p:grpSpPr>
            <p:sp>
              <p:nvSpPr>
                <p:cNvPr id="1115" name="Freeform 1114">
                  <a:extLst>
                    <a:ext uri="{FF2B5EF4-FFF2-40B4-BE49-F238E27FC236}">
                      <a16:creationId xmlns:a16="http://schemas.microsoft.com/office/drawing/2014/main" id="{C72E1632-362A-96BC-44EC-6CDCBEDEE883}"/>
                    </a:ext>
                  </a:extLst>
                </p:cNvPr>
                <p:cNvSpPr/>
                <p:nvPr/>
              </p:nvSpPr>
              <p:spPr>
                <a:xfrm>
                  <a:off x="4826498" y="661104"/>
                  <a:ext cx="2548" cy="2780"/>
                </a:xfrm>
                <a:custGeom>
                  <a:avLst/>
                  <a:gdLst>
                    <a:gd name="connsiteX0" fmla="*/ 2548 w 2548"/>
                    <a:gd name="connsiteY0" fmla="*/ 1860 h 2780"/>
                    <a:gd name="connsiteX1" fmla="*/ 2548 w 2548"/>
                    <a:gd name="connsiteY1" fmla="*/ 2749 h 2780"/>
                    <a:gd name="connsiteX2" fmla="*/ 7 w 2548"/>
                    <a:gd name="connsiteY2" fmla="*/ 1225 h 2780"/>
                    <a:gd name="connsiteX3" fmla="*/ 516 w 2548"/>
                    <a:gd name="connsiteY3" fmla="*/ 81 h 2780"/>
                    <a:gd name="connsiteX4" fmla="*/ 2548 w 2548"/>
                    <a:gd name="connsiteY4" fmla="*/ 1860 h 2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8" h="2780">
                      <a:moveTo>
                        <a:pt x="2548" y="1860"/>
                      </a:moveTo>
                      <a:cubicBezTo>
                        <a:pt x="2548" y="2114"/>
                        <a:pt x="2421" y="2368"/>
                        <a:pt x="2548" y="2749"/>
                      </a:cubicBezTo>
                      <a:cubicBezTo>
                        <a:pt x="1405" y="2749"/>
                        <a:pt x="-119" y="3130"/>
                        <a:pt x="7" y="1225"/>
                      </a:cubicBezTo>
                      <a:cubicBezTo>
                        <a:pt x="7" y="844"/>
                        <a:pt x="262" y="208"/>
                        <a:pt x="516" y="81"/>
                      </a:cubicBezTo>
                      <a:cubicBezTo>
                        <a:pt x="2167" y="-427"/>
                        <a:pt x="1659" y="1606"/>
                        <a:pt x="2548" y="1860"/>
                      </a:cubicBezTo>
                      <a:close/>
                    </a:path>
                  </a:pathLst>
                </a:custGeom>
                <a:solidFill>
                  <a:srgbClr val="005DA2"/>
                </a:solidFill>
                <a:ln w="12692" cap="flat">
                  <a:noFill/>
                  <a:prstDash val="solid"/>
                  <a:miter/>
                </a:ln>
              </p:spPr>
              <p:txBody>
                <a:bodyPr rtlCol="0" anchor="ctr"/>
                <a:lstStyle/>
                <a:p>
                  <a:endParaRPr lang="en-US"/>
                </a:p>
              </p:txBody>
            </p:sp>
            <p:sp>
              <p:nvSpPr>
                <p:cNvPr id="1116" name="Freeform 1115">
                  <a:extLst>
                    <a:ext uri="{FF2B5EF4-FFF2-40B4-BE49-F238E27FC236}">
                      <a16:creationId xmlns:a16="http://schemas.microsoft.com/office/drawing/2014/main" id="{6064E089-B35D-AC7F-3293-F9DDE16A436A}"/>
                    </a:ext>
                  </a:extLst>
                </p:cNvPr>
                <p:cNvSpPr/>
                <p:nvPr/>
              </p:nvSpPr>
              <p:spPr>
                <a:xfrm>
                  <a:off x="4887223" y="598675"/>
                  <a:ext cx="253" cy="254"/>
                </a:xfrm>
                <a:custGeom>
                  <a:avLst/>
                  <a:gdLst>
                    <a:gd name="connsiteX0" fmla="*/ 0 w 253"/>
                    <a:gd name="connsiteY0" fmla="*/ 0 h 254"/>
                    <a:gd name="connsiteX1" fmla="*/ 254 w 253"/>
                    <a:gd name="connsiteY1" fmla="*/ 254 h 254"/>
                    <a:gd name="connsiteX2" fmla="*/ 0 w 253"/>
                    <a:gd name="connsiteY2" fmla="*/ 0 h 254"/>
                    <a:gd name="connsiteX3" fmla="*/ 0 w 253"/>
                    <a:gd name="connsiteY3" fmla="*/ 0 h 254"/>
                  </a:gdLst>
                  <a:ahLst/>
                  <a:cxnLst>
                    <a:cxn ang="0">
                      <a:pos x="connsiteX0" y="connsiteY0"/>
                    </a:cxn>
                    <a:cxn ang="0">
                      <a:pos x="connsiteX1" y="connsiteY1"/>
                    </a:cxn>
                    <a:cxn ang="0">
                      <a:pos x="connsiteX2" y="connsiteY2"/>
                    </a:cxn>
                    <a:cxn ang="0">
                      <a:pos x="connsiteX3" y="connsiteY3"/>
                    </a:cxn>
                  </a:cxnLst>
                  <a:rect l="l" t="t" r="r" b="b"/>
                  <a:pathLst>
                    <a:path w="253" h="254">
                      <a:moveTo>
                        <a:pt x="0" y="0"/>
                      </a:moveTo>
                      <a:cubicBezTo>
                        <a:pt x="127" y="127"/>
                        <a:pt x="254" y="127"/>
                        <a:pt x="254" y="254"/>
                      </a:cubicBezTo>
                      <a:cubicBezTo>
                        <a:pt x="254" y="127"/>
                        <a:pt x="127" y="0"/>
                        <a:pt x="0" y="0"/>
                      </a:cubicBezTo>
                      <a:cubicBezTo>
                        <a:pt x="0" y="0"/>
                        <a:pt x="0" y="0"/>
                        <a:pt x="0" y="0"/>
                      </a:cubicBezTo>
                      <a:close/>
                    </a:path>
                  </a:pathLst>
                </a:custGeom>
                <a:solidFill>
                  <a:srgbClr val="FAF9FA"/>
                </a:solidFill>
                <a:ln w="12692" cap="flat">
                  <a:noFill/>
                  <a:prstDash val="solid"/>
                  <a:miter/>
                </a:ln>
              </p:spPr>
              <p:txBody>
                <a:bodyPr rtlCol="0" anchor="ctr"/>
                <a:lstStyle/>
                <a:p>
                  <a:endParaRPr lang="en-US"/>
                </a:p>
              </p:txBody>
            </p:sp>
          </p:grpSp>
        </p:grpSp>
      </p:grpSp>
      <p:grpSp>
        <p:nvGrpSpPr>
          <p:cNvPr id="1145" name="Group 1144">
            <a:extLst>
              <a:ext uri="{FF2B5EF4-FFF2-40B4-BE49-F238E27FC236}">
                <a16:creationId xmlns:a16="http://schemas.microsoft.com/office/drawing/2014/main" id="{9EC9D1A5-2777-1F93-6BC9-7CB93691E5E2}"/>
              </a:ext>
            </a:extLst>
          </p:cNvPr>
          <p:cNvGrpSpPr/>
          <p:nvPr/>
        </p:nvGrpSpPr>
        <p:grpSpPr>
          <a:xfrm>
            <a:off x="466037" y="3626876"/>
            <a:ext cx="6627601" cy="5359604"/>
            <a:chOff x="359836" y="3626876"/>
            <a:chExt cx="6627601" cy="5359604"/>
          </a:xfrm>
        </p:grpSpPr>
        <p:sp>
          <p:nvSpPr>
            <p:cNvPr id="1147" name="TextBox 14">
              <a:extLst>
                <a:ext uri="{FF2B5EF4-FFF2-40B4-BE49-F238E27FC236}">
                  <a16:creationId xmlns:a16="http://schemas.microsoft.com/office/drawing/2014/main" id="{3517A81F-1A14-4F0E-4E6C-9676D0DB91F9}"/>
                </a:ext>
              </a:extLst>
            </p:cNvPr>
            <p:cNvSpPr txBox="1"/>
            <p:nvPr/>
          </p:nvSpPr>
          <p:spPr>
            <a:xfrm>
              <a:off x="359837" y="4258131"/>
              <a:ext cx="2724325" cy="1392689"/>
            </a:xfrm>
            <a:prstGeom prst="rect">
              <a:avLst/>
            </a:prstGeom>
          </p:spPr>
          <p:txBody>
            <a:bodyPr wrap="square" lIns="0" tIns="0" rIns="0" bIns="0" rtlCol="0" anchor="t">
              <a:spAutoFit/>
            </a:bodyPr>
            <a:lstStyle/>
            <a:p>
              <a:pPr>
                <a:lnSpc>
                  <a:spcPct val="95000"/>
                </a:lnSpc>
                <a:spcAft>
                  <a:spcPts val="600"/>
                </a:spcAft>
              </a:pPr>
              <a:r>
                <a:rPr lang="en-US" sz="1500" dirty="0">
                  <a:latin typeface="Roboto Condensed"/>
                  <a:ea typeface="Roboto Condensed"/>
                  <a:cs typeface="Roboto Condensed"/>
                  <a:sym typeface="Roboto Condensed"/>
                </a:rPr>
                <a:t>We are all different and that’s what makes us special. We use kind words and actions and we listen to others, even if they believe or like different things.</a:t>
              </a:r>
            </a:p>
            <a:p>
              <a:pPr>
                <a:lnSpc>
                  <a:spcPct val="95000"/>
                </a:lnSpc>
                <a:spcAft>
                  <a:spcPts val="600"/>
                </a:spcAft>
              </a:pPr>
              <a:endParaRPr lang="en-US" sz="1500" dirty="0">
                <a:latin typeface="Roboto Condensed"/>
                <a:ea typeface="Roboto Condensed"/>
                <a:cs typeface="Roboto Condensed"/>
                <a:sym typeface="Roboto Condensed"/>
              </a:endParaRPr>
            </a:p>
          </p:txBody>
        </p:sp>
        <p:sp>
          <p:nvSpPr>
            <p:cNvPr id="1148" name="TextBox 16">
              <a:extLst>
                <a:ext uri="{FF2B5EF4-FFF2-40B4-BE49-F238E27FC236}">
                  <a16:creationId xmlns:a16="http://schemas.microsoft.com/office/drawing/2014/main" id="{8D325EE8-8DA7-1108-40A3-05E9C05281B9}"/>
                </a:ext>
              </a:extLst>
            </p:cNvPr>
            <p:cNvSpPr txBox="1"/>
            <p:nvPr/>
          </p:nvSpPr>
          <p:spPr>
            <a:xfrm>
              <a:off x="3959837" y="4258131"/>
              <a:ext cx="3026890" cy="1096454"/>
            </a:xfrm>
            <a:prstGeom prst="rect">
              <a:avLst/>
            </a:prstGeom>
          </p:spPr>
          <p:txBody>
            <a:bodyPr wrap="square" lIns="0" tIns="0" rIns="0" bIns="0" rtlCol="0" anchor="t">
              <a:spAutoFit/>
            </a:bodyPr>
            <a:lstStyle/>
            <a:p>
              <a:pPr>
                <a:lnSpc>
                  <a:spcPct val="95000"/>
                </a:lnSpc>
                <a:spcAft>
                  <a:spcPts val="600"/>
                </a:spcAft>
              </a:pPr>
              <a:r>
                <a:rPr lang="en-US" sz="1500" dirty="0">
                  <a:latin typeface="Roboto Condensed"/>
                  <a:ea typeface="Roboto Condensed"/>
                  <a:cs typeface="Roboto Condensed"/>
                  <a:sym typeface="Roboto Condensed"/>
                </a:rPr>
                <a:t>We understand that everyone is different in their beliefs,  backgrounds and ideas. We show respect and treat others fairly. We can learn from each others’ differences.</a:t>
              </a:r>
            </a:p>
          </p:txBody>
        </p:sp>
        <p:sp>
          <p:nvSpPr>
            <p:cNvPr id="1152" name="TextBox 17">
              <a:extLst>
                <a:ext uri="{FF2B5EF4-FFF2-40B4-BE49-F238E27FC236}">
                  <a16:creationId xmlns:a16="http://schemas.microsoft.com/office/drawing/2014/main" id="{8B43D092-3242-2B91-FF54-B019A8E4AF21}"/>
                </a:ext>
              </a:extLst>
            </p:cNvPr>
            <p:cNvSpPr txBox="1"/>
            <p:nvPr/>
          </p:nvSpPr>
          <p:spPr>
            <a:xfrm>
              <a:off x="359837" y="7078265"/>
              <a:ext cx="2587460" cy="1908215"/>
            </a:xfrm>
            <a:prstGeom prst="rect">
              <a:avLst/>
            </a:prstGeom>
          </p:spPr>
          <p:txBody>
            <a:bodyPr wrap="square" lIns="0" tIns="0" rIns="0" bIns="0" rtlCol="0" anchor="t">
              <a:spAutoFit/>
            </a:bodyPr>
            <a:lstStyle/>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It’s one of the British Values that the government asks schools teach.</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To help us treat everyone with kindness, fairness, and understanding.</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 Meets Ofsted expectations for age-appropriate awareness.</a:t>
              </a:r>
            </a:p>
          </p:txBody>
        </p:sp>
        <p:sp>
          <p:nvSpPr>
            <p:cNvPr id="41" name="TextBox 17">
              <a:extLst>
                <a:ext uri="{FF2B5EF4-FFF2-40B4-BE49-F238E27FC236}">
                  <a16:creationId xmlns:a16="http://schemas.microsoft.com/office/drawing/2014/main" id="{A9BEFDF9-1EB1-7EA4-4F11-BF8E5216D151}"/>
                </a:ext>
              </a:extLst>
            </p:cNvPr>
            <p:cNvSpPr txBox="1"/>
            <p:nvPr/>
          </p:nvSpPr>
          <p:spPr>
            <a:xfrm>
              <a:off x="3959836" y="7078265"/>
              <a:ext cx="3026889" cy="1250342"/>
            </a:xfrm>
            <a:prstGeom prst="rect">
              <a:avLst/>
            </a:prstGeom>
          </p:spPr>
          <p:txBody>
            <a:bodyPr wrap="square" lIns="0" tIns="0" rIns="0" bIns="0" rtlCol="0" anchor="t">
              <a:spAutoFit/>
            </a:bodyPr>
            <a:lstStyle/>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How to show respect to everyone</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How to understand and celebrate differences</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How to build a kind and inclusive community</a:t>
              </a:r>
            </a:p>
          </p:txBody>
        </p:sp>
        <p:sp>
          <p:nvSpPr>
            <p:cNvPr id="1140" name="TextBox 14">
              <a:extLst>
                <a:ext uri="{FF2B5EF4-FFF2-40B4-BE49-F238E27FC236}">
                  <a16:creationId xmlns:a16="http://schemas.microsoft.com/office/drawing/2014/main" id="{25E1971D-A15C-FB73-6552-9B99E21D4374}"/>
                </a:ext>
              </a:extLst>
            </p:cNvPr>
            <p:cNvSpPr txBox="1"/>
            <p:nvPr/>
          </p:nvSpPr>
          <p:spPr>
            <a:xfrm>
              <a:off x="3598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41" name="TextBox 16">
              <a:extLst>
                <a:ext uri="{FF2B5EF4-FFF2-40B4-BE49-F238E27FC236}">
                  <a16:creationId xmlns:a16="http://schemas.microsoft.com/office/drawing/2014/main" id="{905E9475-74A5-150C-3F8C-6C4349A26C14}"/>
                </a:ext>
              </a:extLst>
            </p:cNvPr>
            <p:cNvSpPr txBox="1"/>
            <p:nvPr/>
          </p:nvSpPr>
          <p:spPr>
            <a:xfrm>
              <a:off x="39598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1142" name="TextBox 17">
              <a:extLst>
                <a:ext uri="{FF2B5EF4-FFF2-40B4-BE49-F238E27FC236}">
                  <a16:creationId xmlns:a16="http://schemas.microsoft.com/office/drawing/2014/main" id="{02792456-3558-E7FE-B4F9-FB61EDC9210A}"/>
                </a:ext>
              </a:extLst>
            </p:cNvPr>
            <p:cNvSpPr txBox="1"/>
            <p:nvPr/>
          </p:nvSpPr>
          <p:spPr>
            <a:xfrm>
              <a:off x="359836" y="64522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sp>
          <p:nvSpPr>
            <p:cNvPr id="1143" name="TextBox 17">
              <a:extLst>
                <a:ext uri="{FF2B5EF4-FFF2-40B4-BE49-F238E27FC236}">
                  <a16:creationId xmlns:a16="http://schemas.microsoft.com/office/drawing/2014/main" id="{74FD5001-0906-2A4F-1720-0C35E28B6380}"/>
                </a:ext>
              </a:extLst>
            </p:cNvPr>
            <p:cNvSpPr txBox="1"/>
            <p:nvPr/>
          </p:nvSpPr>
          <p:spPr>
            <a:xfrm>
              <a:off x="3959837" y="64522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What we learn from this</a:t>
              </a:r>
              <a:endParaRPr lang="en-US" sz="2400" dirty="0">
                <a:solidFill>
                  <a:srgbClr val="FFFFFF"/>
                </a:solidFill>
                <a:latin typeface="Londrina Solid" pitchFamily="2" charset="77"/>
                <a:ea typeface="Roboto Condensed"/>
                <a:cs typeface="Roboto Condensed"/>
                <a:sym typeface="Roboto Condensed"/>
              </a:endParaRPr>
            </a:p>
          </p:txBody>
        </p:sp>
      </p:grpSp>
      <p:sp>
        <p:nvSpPr>
          <p:cNvPr id="1144" name="TextBox 13">
            <a:extLst>
              <a:ext uri="{FF2B5EF4-FFF2-40B4-BE49-F238E27FC236}">
                <a16:creationId xmlns:a16="http://schemas.microsoft.com/office/drawing/2014/main" id="{8F966F2E-1172-C0CE-E876-B66FB26D77BC}"/>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spTree>
    <p:extLst>
      <p:ext uri="{BB962C8B-B14F-4D97-AF65-F5344CB8AC3E}">
        <p14:creationId xmlns:p14="http://schemas.microsoft.com/office/powerpoint/2010/main" val="806332071"/>
      </p:ext>
    </p:extLst>
  </p:cSld>
  <p:clrMapOvr>
    <a:masterClrMapping/>
  </p:clrMapOvr>
</p:sld>
</file>

<file path=ppt/theme/theme1.xml><?xml version="1.0" encoding="utf-8"?>
<a:theme xmlns:a="http://schemas.openxmlformats.org/drawingml/2006/main" name="Office Theme">
  <a:themeElements>
    <a:clrScheme name="Picture News_Blue 3">
      <a:dk1>
        <a:srgbClr val="323232"/>
      </a:dk1>
      <a:lt1>
        <a:srgbClr val="E85119"/>
      </a:lt1>
      <a:dk2>
        <a:srgbClr val="30388D"/>
      </a:dk2>
      <a:lt2>
        <a:srgbClr val="8064B0"/>
      </a:lt2>
      <a:accent1>
        <a:srgbClr val="1EA0F0"/>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4" ma:contentTypeDescription="Create a new document." ma:contentTypeScope="" ma:versionID="9d14a3e1cbfce236217dddd38757956b">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ca1e2521161486c40bbf1e024f326e15"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4E0131-93F8-4244-9308-30B740294A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ba036e-3261-42ff-ac2c-3ab430ee1e45"/>
    <ds:schemaRef ds:uri="44790e13-f532-45ba-883a-ea4e13c1e0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195859C-5C7D-4DE1-80C4-D2A99BF85B4E}">
  <ds:schemaRefs>
    <ds:schemaRef ds:uri="2bba036e-3261-42ff-ac2c-3ab430ee1e45"/>
    <ds:schemaRef ds:uri="http://schemas.microsoft.com/office/infopath/2007/PartnerControls"/>
    <ds:schemaRef ds:uri="http://purl.org/dc/dcmitype/"/>
    <ds:schemaRef ds:uri="http://purl.org/dc/elements/1.1/"/>
    <ds:schemaRef ds:uri="http://schemas.microsoft.com/office/2006/documentManagement/types"/>
    <ds:schemaRef ds:uri="http://schemas.openxmlformats.org/package/2006/metadata/core-properties"/>
    <ds:schemaRef ds:uri="http://www.w3.org/XML/1998/namespace"/>
    <ds:schemaRef ds:uri="44790e13-f532-45ba-883a-ea4e13c1e09a"/>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24C9548E-ABCD-48B3-A8E0-03E702BCAA2A}">
  <ds:schemaRefs>
    <ds:schemaRef ds:uri="http://schemas.microsoft.com/sharepoint/v3/contenttype/forms"/>
  </ds:schemaRefs>
</ds:datastoreItem>
</file>

<file path=docMetadata/LabelInfo.xml><?xml version="1.0" encoding="utf-8"?>
<clbl:labelList xmlns:clbl="http://schemas.microsoft.com/office/2020/mipLabelMetadata">
  <clbl:label id="{1db638e6-f7fa-4199-ba19-f8fe93ec52b3}" enabled="0" method="" siteId="{1db638e6-f7fa-4199-ba19-f8fe93ec52b3}"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780</Words>
  <Application>Microsoft Office PowerPoint</Application>
  <PresentationFormat>Custom</PresentationFormat>
  <Paragraphs>70</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Londrina Solid</vt:lpstr>
      <vt:lpstr>Roboto Condensed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Rachel Simpson</dc:creator>
  <cp:lastModifiedBy>Emma Procter</cp:lastModifiedBy>
  <cp:revision>68</cp:revision>
  <dcterms:created xsi:type="dcterms:W3CDTF">2025-07-26T19:24:43Z</dcterms:created>
  <dcterms:modified xsi:type="dcterms:W3CDTF">2025-11-27T10:37:25Z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