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292" r:id="rId6"/>
    <p:sldId id="294" r:id="rId7"/>
    <p:sldId id="267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4-19T18:22:03.644" v="22" actId="47"/>
      <pc:docMkLst>
        <pc:docMk/>
      </pc:docMkLst>
      <pc:sldChg chg="del">
        <pc:chgData name="Emma Procter" userId="c59a5450-81ea-4789-bca2-fa89d4d84bf6" providerId="ADAL" clId="{7AF4A5F4-C4AC-445E-AA6E-932F746CA84E}" dt="2026-04-19T18:21:58.715" v="0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4-19T18:21:58.915" v="1" actId="47"/>
        <pc:sldMkLst>
          <pc:docMk/>
          <pc:sldMk cId="2626295296" sldId="295"/>
        </pc:sldMkLst>
      </pc:sldChg>
      <pc:sldChg chg="del">
        <pc:chgData name="Emma Procter" userId="c59a5450-81ea-4789-bca2-fa89d4d84bf6" providerId="ADAL" clId="{7AF4A5F4-C4AC-445E-AA6E-932F746CA84E}" dt="2026-04-19T18:21:59.181" v="2" actId="47"/>
        <pc:sldMkLst>
          <pc:docMk/>
          <pc:sldMk cId="3220351683" sldId="296"/>
        </pc:sldMkLst>
      </pc:sldChg>
      <pc:sldChg chg="del">
        <pc:chgData name="Emma Procter" userId="c59a5450-81ea-4789-bca2-fa89d4d84bf6" providerId="ADAL" clId="{7AF4A5F4-C4AC-445E-AA6E-932F746CA84E}" dt="2026-04-19T18:21:59.369" v="3" actId="47"/>
        <pc:sldMkLst>
          <pc:docMk/>
          <pc:sldMk cId="2192649330" sldId="297"/>
        </pc:sldMkLst>
      </pc:sldChg>
      <pc:sldChg chg="del">
        <pc:chgData name="Emma Procter" userId="c59a5450-81ea-4789-bca2-fa89d4d84bf6" providerId="ADAL" clId="{7AF4A5F4-C4AC-445E-AA6E-932F746CA84E}" dt="2026-04-19T18:21:59.570" v="4" actId="47"/>
        <pc:sldMkLst>
          <pc:docMk/>
          <pc:sldMk cId="4225658131" sldId="298"/>
        </pc:sldMkLst>
      </pc:sldChg>
      <pc:sldChg chg="del">
        <pc:chgData name="Emma Procter" userId="c59a5450-81ea-4789-bca2-fa89d4d84bf6" providerId="ADAL" clId="{7AF4A5F4-C4AC-445E-AA6E-932F746CA84E}" dt="2026-04-19T18:21:59.768" v="5" actId="47"/>
        <pc:sldMkLst>
          <pc:docMk/>
          <pc:sldMk cId="2893285406" sldId="299"/>
        </pc:sldMkLst>
      </pc:sldChg>
      <pc:sldChg chg="del">
        <pc:chgData name="Emma Procter" userId="c59a5450-81ea-4789-bca2-fa89d4d84bf6" providerId="ADAL" clId="{7AF4A5F4-C4AC-445E-AA6E-932F746CA84E}" dt="2026-04-19T18:21:59.958" v="6" actId="47"/>
        <pc:sldMkLst>
          <pc:docMk/>
          <pc:sldMk cId="2144529599" sldId="300"/>
        </pc:sldMkLst>
      </pc:sldChg>
      <pc:sldChg chg="del">
        <pc:chgData name="Emma Procter" userId="c59a5450-81ea-4789-bca2-fa89d4d84bf6" providerId="ADAL" clId="{7AF4A5F4-C4AC-445E-AA6E-932F746CA84E}" dt="2026-04-19T18:22:00.143" v="7" actId="47"/>
        <pc:sldMkLst>
          <pc:docMk/>
          <pc:sldMk cId="3881070072" sldId="302"/>
        </pc:sldMkLst>
      </pc:sldChg>
      <pc:sldChg chg="del">
        <pc:chgData name="Emma Procter" userId="c59a5450-81ea-4789-bca2-fa89d4d84bf6" providerId="ADAL" clId="{7AF4A5F4-C4AC-445E-AA6E-932F746CA84E}" dt="2026-04-19T18:22:00.366" v="8" actId="47"/>
        <pc:sldMkLst>
          <pc:docMk/>
          <pc:sldMk cId="588361230" sldId="303"/>
        </pc:sldMkLst>
      </pc:sldChg>
      <pc:sldChg chg="del">
        <pc:chgData name="Emma Procter" userId="c59a5450-81ea-4789-bca2-fa89d4d84bf6" providerId="ADAL" clId="{7AF4A5F4-C4AC-445E-AA6E-932F746CA84E}" dt="2026-04-19T18:22:00.545" v="9" actId="47"/>
        <pc:sldMkLst>
          <pc:docMk/>
          <pc:sldMk cId="265161797" sldId="304"/>
        </pc:sldMkLst>
      </pc:sldChg>
      <pc:sldChg chg="del">
        <pc:chgData name="Emma Procter" userId="c59a5450-81ea-4789-bca2-fa89d4d84bf6" providerId="ADAL" clId="{7AF4A5F4-C4AC-445E-AA6E-932F746CA84E}" dt="2026-04-19T18:22:00.745" v="10" actId="47"/>
        <pc:sldMkLst>
          <pc:docMk/>
          <pc:sldMk cId="1650085583" sldId="305"/>
        </pc:sldMkLst>
      </pc:sldChg>
      <pc:sldChg chg="del">
        <pc:chgData name="Emma Procter" userId="c59a5450-81ea-4789-bca2-fa89d4d84bf6" providerId="ADAL" clId="{7AF4A5F4-C4AC-445E-AA6E-932F746CA84E}" dt="2026-04-19T18:22:00.933" v="11" actId="47"/>
        <pc:sldMkLst>
          <pc:docMk/>
          <pc:sldMk cId="1860827524" sldId="306"/>
        </pc:sldMkLst>
      </pc:sldChg>
      <pc:sldChg chg="del">
        <pc:chgData name="Emma Procter" userId="c59a5450-81ea-4789-bca2-fa89d4d84bf6" providerId="ADAL" clId="{7AF4A5F4-C4AC-445E-AA6E-932F746CA84E}" dt="2026-04-19T18:22:01.121" v="12" actId="47"/>
        <pc:sldMkLst>
          <pc:docMk/>
          <pc:sldMk cId="854235380" sldId="307"/>
        </pc:sldMkLst>
      </pc:sldChg>
      <pc:sldChg chg="del">
        <pc:chgData name="Emma Procter" userId="c59a5450-81ea-4789-bca2-fa89d4d84bf6" providerId="ADAL" clId="{7AF4A5F4-C4AC-445E-AA6E-932F746CA84E}" dt="2026-04-19T18:22:01.300" v="13" actId="47"/>
        <pc:sldMkLst>
          <pc:docMk/>
          <pc:sldMk cId="958179270" sldId="308"/>
        </pc:sldMkLst>
      </pc:sldChg>
      <pc:sldChg chg="del">
        <pc:chgData name="Emma Procter" userId="c59a5450-81ea-4789-bca2-fa89d4d84bf6" providerId="ADAL" clId="{7AF4A5F4-C4AC-445E-AA6E-932F746CA84E}" dt="2026-04-19T18:22:01.474" v="14" actId="47"/>
        <pc:sldMkLst>
          <pc:docMk/>
          <pc:sldMk cId="493135457" sldId="309"/>
        </pc:sldMkLst>
      </pc:sldChg>
      <pc:sldChg chg="del">
        <pc:chgData name="Emma Procter" userId="c59a5450-81ea-4789-bca2-fa89d4d84bf6" providerId="ADAL" clId="{7AF4A5F4-C4AC-445E-AA6E-932F746CA84E}" dt="2026-04-19T18:22:01.645" v="15" actId="47"/>
        <pc:sldMkLst>
          <pc:docMk/>
          <pc:sldMk cId="2908265652" sldId="310"/>
        </pc:sldMkLst>
      </pc:sldChg>
      <pc:sldChg chg="del">
        <pc:chgData name="Emma Procter" userId="c59a5450-81ea-4789-bca2-fa89d4d84bf6" providerId="ADAL" clId="{7AF4A5F4-C4AC-445E-AA6E-932F746CA84E}" dt="2026-04-19T18:22:01.817" v="16" actId="47"/>
        <pc:sldMkLst>
          <pc:docMk/>
          <pc:sldMk cId="4288345139" sldId="311"/>
        </pc:sldMkLst>
      </pc:sldChg>
      <pc:sldChg chg="del">
        <pc:chgData name="Emma Procter" userId="c59a5450-81ea-4789-bca2-fa89d4d84bf6" providerId="ADAL" clId="{7AF4A5F4-C4AC-445E-AA6E-932F746CA84E}" dt="2026-04-19T18:22:01.997" v="17" actId="47"/>
        <pc:sldMkLst>
          <pc:docMk/>
          <pc:sldMk cId="602549568" sldId="312"/>
        </pc:sldMkLst>
      </pc:sldChg>
      <pc:sldChg chg="del">
        <pc:chgData name="Emma Procter" userId="c59a5450-81ea-4789-bca2-fa89d4d84bf6" providerId="ADAL" clId="{7AF4A5F4-C4AC-445E-AA6E-932F746CA84E}" dt="2026-04-19T18:22:02.174" v="18" actId="47"/>
        <pc:sldMkLst>
          <pc:docMk/>
          <pc:sldMk cId="608277980" sldId="313"/>
        </pc:sldMkLst>
      </pc:sldChg>
      <pc:sldChg chg="del">
        <pc:chgData name="Emma Procter" userId="c59a5450-81ea-4789-bca2-fa89d4d84bf6" providerId="ADAL" clId="{7AF4A5F4-C4AC-445E-AA6E-932F746CA84E}" dt="2026-04-19T18:22:02.350" v="19" actId="47"/>
        <pc:sldMkLst>
          <pc:docMk/>
          <pc:sldMk cId="2836203350" sldId="314"/>
        </pc:sldMkLst>
      </pc:sldChg>
      <pc:sldChg chg="del">
        <pc:chgData name="Emma Procter" userId="c59a5450-81ea-4789-bca2-fa89d4d84bf6" providerId="ADAL" clId="{7AF4A5F4-C4AC-445E-AA6E-932F746CA84E}" dt="2026-04-19T18:22:02.551" v="20" actId="47"/>
        <pc:sldMkLst>
          <pc:docMk/>
          <pc:sldMk cId="801793036" sldId="315"/>
        </pc:sldMkLst>
      </pc:sldChg>
      <pc:sldChg chg="del">
        <pc:chgData name="Emma Procter" userId="c59a5450-81ea-4789-bca2-fa89d4d84bf6" providerId="ADAL" clId="{7AF4A5F4-C4AC-445E-AA6E-932F746CA84E}" dt="2026-04-19T18:22:03.484" v="21" actId="47"/>
        <pc:sldMkLst>
          <pc:docMk/>
          <pc:sldMk cId="2532778804" sldId="316"/>
        </pc:sldMkLst>
      </pc:sldChg>
      <pc:sldChg chg="del">
        <pc:chgData name="Emma Procter" userId="c59a5450-81ea-4789-bca2-fa89d4d84bf6" providerId="ADAL" clId="{7AF4A5F4-C4AC-445E-AA6E-932F746CA84E}" dt="2026-04-19T18:22:03.644" v="22" actId="47"/>
        <pc:sldMkLst>
          <pc:docMk/>
          <pc:sldMk cId="723418612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BD38A4-5C6C-906C-9B61-2F7FD19236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BC24A-5E7E-1F49-D244-E4376F374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1FBD30-D4BF-0A80-0F29-DD8D82F1E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6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4F96D-36EB-DB3F-25F0-5112E6A07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9AB535-78A4-7F4B-DAB0-A21C7C180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735205-F196-F1A9-3428-1FBD6C275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8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2026-04-17 at 05 AM</Schedule_Date>
    <Delivery_Option xmlns="4aed504c-ebe7-463e-82c7-15fe6339b33a">Schedule Delivery</Delivery_Option>
    <Schedule_ID xmlns="4aed504c-ebe7-463e-82c7-15fe6339b33a">4878</Schedule_ID>
    <Delivery_Purpose xmlns="4aed504c-ebe7-463e-82c7-15fe6339b33a">Broadcast Email</Delivery_Purpos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047A20-002D-4AB8-ABB3-0B21AF86A9E8}">
  <ds:schemaRefs>
    <ds:schemaRef ds:uri="http://purl.org/dc/terms/"/>
    <ds:schemaRef ds:uri="2bba036e-3261-42ff-ac2c-3ab430ee1e45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4790e13-f532-45ba-883a-ea4e13c1e09a"/>
    <ds:schemaRef ds:uri="http://www.w3.org/XML/1998/namespace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808F6668-6F13-4D83-BF14-E64038E350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23</cp:revision>
  <dcterms:created xsi:type="dcterms:W3CDTF">2022-03-08T17:50:39Z</dcterms:created>
  <dcterms:modified xsi:type="dcterms:W3CDTF">2026-04-19T18:22:06Z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