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9" r:id="rId5"/>
    <p:sldId id="264" r:id="rId6"/>
    <p:sldId id="280" r:id="rId7"/>
    <p:sldId id="298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2-06T10:44:20.162" v="22" actId="47"/>
      <pc:docMkLst>
        <pc:docMk/>
      </pc:docMkLst>
      <pc:sldChg chg="del">
        <pc:chgData name="Emma Procter" userId="c59a5450-81ea-4789-bca2-fa89d4d84bf6" providerId="ADAL" clId="{7AF4A5F4-C4AC-445E-AA6E-932F746CA84E}" dt="2026-02-06T10:44:16.933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2-06T10:44:16.757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6-02-06T10:44:16.598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6-02-06T10:44:15.489" v="0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6-02-06T10:44:16.424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6-02-06T10:44:15.903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6-02-06T10:44:17.083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6-02-06T10:44:17.231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6-02-06T10:44:17.369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2-06T10:44:17.663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6-02-06T10:44:17.521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6-02-06T10:44:17.983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6-02-06T10:44:18.185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6-02-06T10:44:18.397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6-02-06T10:44:18.560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6-02-06T10:44:18.759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6-02-06T10:44:18.938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6-02-06T10:44:19.253" v="19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6-02-06T10:44:17.804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6-02-06T10:44:19.386" v="20" actId="47"/>
        <pc:sldMkLst>
          <pc:docMk/>
          <pc:sldMk cId="2598028394" sldId="291"/>
        </pc:sldMkLst>
      </pc:sldChg>
      <pc:sldChg chg="del">
        <pc:chgData name="Emma Procter" userId="c59a5450-81ea-4789-bca2-fa89d4d84bf6" providerId="ADAL" clId="{7AF4A5F4-C4AC-445E-AA6E-932F746CA84E}" dt="2026-02-06T10:44:20.162" v="22" actId="47"/>
        <pc:sldMkLst>
          <pc:docMk/>
          <pc:sldMk cId="2828251431" sldId="292"/>
        </pc:sldMkLst>
      </pc:sldChg>
      <pc:sldChg chg="del">
        <pc:chgData name="Emma Procter" userId="c59a5450-81ea-4789-bca2-fa89d4d84bf6" providerId="ADAL" clId="{7AF4A5F4-C4AC-445E-AA6E-932F746CA84E}" dt="2026-02-06T10:44:19.574" v="21" actId="47"/>
        <pc:sldMkLst>
          <pc:docMk/>
          <pc:sldMk cId="1568221098" sldId="293"/>
        </pc:sldMkLst>
      </pc:sldChg>
      <pc:sldChg chg="del">
        <pc:chgData name="Emma Procter" userId="c59a5450-81ea-4789-bca2-fa89d4d84bf6" providerId="ADAL" clId="{7AF4A5F4-C4AC-445E-AA6E-932F746CA84E}" dt="2026-02-06T10:44:19.099" v="18" actId="47"/>
        <pc:sldMkLst>
          <pc:docMk/>
          <pc:sldMk cId="719477557" sldId="29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93A17-1F4E-90CA-DE75-12A327A100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02C1000-7D6C-627C-3F6A-C4086F3C25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45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17BEC1-B8E1-D157-2AE8-96C5AF15B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FCB7F9F-FD74-D325-8C12-E60C5F1AFE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29A61B-9130-4066-16A1-4549897D5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131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2026-02-06 at 06 AM</Schedule_Date>
    <Delivery_Option xmlns="4aed504c-ebe7-463e-82c7-15fe6339b33a">Schedule Delivery</Delivery_Option>
    <Schedule_ID xmlns="4aed504c-ebe7-463e-82c7-15fe6339b33a">4651</Schedule_ID>
    <Delivery_Purpose xmlns="4aed504c-ebe7-463e-82c7-15fe6339b33a">Broadcast Email</Delivery_Purpos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307e21ee78c621c1904b0dcd7609433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e5e3bfb08e6ddaea1c43f9ee1e3bc22a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568AA0-F583-44A3-906D-DC240C2A7AB1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44790e13-f532-45ba-883a-ea4e13c1e09a"/>
    <ds:schemaRef ds:uri="http://purl.org/dc/terms/"/>
    <ds:schemaRef ds:uri="http://purl.org/dc/dcmitype/"/>
    <ds:schemaRef ds:uri="2bba036e-3261-42ff-ac2c-3ab430ee1e45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454ff3c7-bf6c-4573-850b-dc1564d2356c"/>
    <ds:schemaRef ds:uri="4aed504c-ebe7-463e-82c7-15fe6339b33a"/>
  </ds:schemaRefs>
</ds:datastoreItem>
</file>

<file path=customXml/itemProps2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64B3E3-495E-4A16-915F-638AAAAF6D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2026-02-06T10:44:24Z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