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301" r:id="rId6"/>
    <p:sldId id="304" r:id="rId7"/>
    <p:sldId id="274" r:id="rId8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825F8E-FC8A-C102-736E-72FB71B39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D3D3B-C800-8319-5B7B-E855AB24E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2B2111-E013-395A-27F0-3732EBA2A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0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5C8D6-6949-BB39-B3E5-AC305576A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FFE64-29B4-C4D4-AB58-752A6F044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87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2374619-ABAD-CE18-6437-FB8F8C93D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04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2026-06-05 at 05 AM</Schedule_Date>
    <Delivery_Option xmlns="4aed504c-ebe7-463e-82c7-15fe6339b33a">Schedule Delivery</Delivery_Option>
    <Schedule_ID xmlns="4aed504c-ebe7-463e-82c7-15fe6339b33a">5051</Schedule_ID>
    <Delivery_Purpose xmlns="4aed504c-ebe7-463e-82c7-15fe6339b33a">Broadcast Email</Delivery_Purpos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047A20-002D-4AB8-ABB3-0B21AF86A9E8}">
  <ds:schemaRefs>
    <ds:schemaRef ds:uri="http://purl.org/dc/terms/"/>
    <ds:schemaRef ds:uri="454ff3c7-bf6c-4573-850b-dc1564d2356c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4aed504c-ebe7-463e-82c7-15fe6339b33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0B71B-765C-4F84-B3A7-E5838BE90B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40</cp:revision>
  <cp:lastPrinted>2026-06-05T11:17:27Z</cp:lastPrinted>
  <dcterms:created xsi:type="dcterms:W3CDTF">2022-03-08T17:50:39Z</dcterms:created>
  <dcterms:modified xsi:type="dcterms:W3CDTF">2026-06-05T11:26:30Z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