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264" r:id="rId6"/>
    <p:sldId id="280" r:id="rId7"/>
    <p:sldId id="300" r:id="rId8"/>
  </p:sldIdLst>
  <p:sldSz cx="10691813" cy="7559675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3-06T10:45:45.751" v="23" actId="47"/>
      <pc:docMkLst>
        <pc:docMk/>
      </pc:docMkLst>
      <pc:sldChg chg="del">
        <pc:chgData name="Emma Procter" userId="c59a5450-81ea-4789-bca2-fa89d4d84bf6" providerId="ADAL" clId="{7AF4A5F4-C4AC-445E-AA6E-932F746CA84E}" dt="2026-03-06T10:45:42.883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6-03-06T10:45:42.737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6-03-06T10:45:42.599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6-03-06T10:45:41.625" v="0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6-03-06T10:45:42.433" v="2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6-03-06T10:45:42.069" v="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6-03-06T10:45:43.032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6-03-06T10:45:43.180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6-03-06T10:45:43.336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6-03-06T10:45:43.651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6-03-06T10:45:43.493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6-03-06T10:45:43.957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6-03-06T10:45:44.108" v="13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6-03-06T10:45:44.247" v="14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6-03-06T10:45:44.367" v="15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6-03-06T10:45:44.530" v="16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6-03-06T10:45:44.701" v="17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6-03-06T10:45:44.864" v="18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6-03-06T10:45:43.791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6-03-06T10:45:45.013" v="19" actId="47"/>
        <pc:sldMkLst>
          <pc:docMk/>
          <pc:sldMk cId="421399536" sldId="291"/>
        </pc:sldMkLst>
      </pc:sldChg>
      <pc:sldChg chg="del">
        <pc:chgData name="Emma Procter" userId="c59a5450-81ea-4789-bca2-fa89d4d84bf6" providerId="ADAL" clId="{7AF4A5F4-C4AC-445E-AA6E-932F746CA84E}" dt="2026-03-06T10:45:45.268" v="20" actId="47"/>
        <pc:sldMkLst>
          <pc:docMk/>
          <pc:sldMk cId="279018531" sldId="292"/>
        </pc:sldMkLst>
      </pc:sldChg>
      <pc:sldChg chg="del">
        <pc:chgData name="Emma Procter" userId="c59a5450-81ea-4789-bca2-fa89d4d84bf6" providerId="ADAL" clId="{7AF4A5F4-C4AC-445E-AA6E-932F746CA84E}" dt="2026-03-06T10:45:45.435" v="21" actId="47"/>
        <pc:sldMkLst>
          <pc:docMk/>
          <pc:sldMk cId="1774681281" sldId="293"/>
        </pc:sldMkLst>
      </pc:sldChg>
      <pc:sldChg chg="del">
        <pc:chgData name="Emma Procter" userId="c59a5450-81ea-4789-bca2-fa89d4d84bf6" providerId="ADAL" clId="{7AF4A5F4-C4AC-445E-AA6E-932F746CA84E}" dt="2026-03-06T10:45:45.583" v="22" actId="47"/>
        <pc:sldMkLst>
          <pc:docMk/>
          <pc:sldMk cId="3399813863" sldId="294"/>
        </pc:sldMkLst>
      </pc:sldChg>
      <pc:sldChg chg="del">
        <pc:chgData name="Emma Procter" userId="c59a5450-81ea-4789-bca2-fa89d4d84bf6" providerId="ADAL" clId="{7AF4A5F4-C4AC-445E-AA6E-932F746CA84E}" dt="2026-03-06T10:45:45.751" v="23" actId="47"/>
        <pc:sldMkLst>
          <pc:docMk/>
          <pc:sldMk cId="1422582168" sldId="29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C5534-DC1F-820A-A652-9E395E4D1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1D970FA-B97C-2D64-DF1B-1F24DDC69D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2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09B6C6-FA04-3628-71E6-C771F58AB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04EA6F-34D8-E305-477D-401C57845F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094275-2247-4A77-12B3-DAD8D90F4E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953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89279389954b487aec73dd59cf6b699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dc6e19a86db091d1427fa9d580237c5c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dexed="true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dexed="true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dexed="true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2026-03-06 at 06 AM</Schedule_Date>
    <Delivery_Option xmlns="4aed504c-ebe7-463e-82c7-15fe6339b33a">Schedule Delivery</Delivery_Option>
    <Schedule_ID xmlns="4aed504c-ebe7-463e-82c7-15fe6339b33a">4751</Schedule_ID>
    <Delivery_Purpose xmlns="4aed504c-ebe7-463e-82c7-15fe6339b33a">Broadcast Email</Delivery_Purpose>
  </documentManagement>
</p:properties>
</file>

<file path=customXml/itemProps1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CDAD98-4E29-4501-81C0-F8E2712E34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568AA0-F583-44A3-906D-DC240C2A7AB1}">
  <ds:schemaRefs>
    <ds:schemaRef ds:uri="http://purl.org/dc/elements/1.1/"/>
    <ds:schemaRef ds:uri="4aed504c-ebe7-463e-82c7-15fe6339b33a"/>
    <ds:schemaRef ds:uri="http://schemas.microsoft.com/office/infopath/2007/PartnerControls"/>
    <ds:schemaRef ds:uri="http://purl.org/dc/terms/"/>
    <ds:schemaRef ds:uri="http://schemas.microsoft.com/office/2006/documentManagement/types"/>
    <ds:schemaRef ds:uri="454ff3c7-bf6c-4573-850b-dc1564d2356c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15</cp:revision>
  <cp:lastPrinted>2026-03-06T10:05:55Z</cp:lastPrinted>
  <dcterms:created xsi:type="dcterms:W3CDTF">2022-03-08T17:50:39Z</dcterms:created>
  <dcterms:modified xsi:type="dcterms:W3CDTF">2026-03-06T10:45:50Z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