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3" r:id="rId5"/>
    <p:sldId id="264" r:id="rId6"/>
    <p:sldId id="280" r:id="rId7"/>
    <p:sldId id="294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2:12:08.125" v="19" actId="47"/>
      <pc:docMkLst>
        <pc:docMk/>
      </pc:docMkLst>
      <pc:sldChg chg="del">
        <pc:chgData name="Emma Procter" userId="c59a5450-81ea-4789-bca2-fa89d4d84bf6" providerId="ADAL" clId="{7AF4A5F4-C4AC-445E-AA6E-932F746CA84E}" dt="2025-11-22T12:12:06.15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2:12:06.026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2:12:05.890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2:12:05.490" v="0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2T12:12:05.762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2:12:05.639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2:12:06.294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2:12:06.430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2:12:06.567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2:12:06.857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2:12:06.704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2:12:07.114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2:12:07.385" v="14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2:12:07.533" v="15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2:12:07.686" v="16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2:12:07.833" v="17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2:12:07.979" v="18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5-11-22T12:12:08.125" v="19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5-11-22T12:12:06.985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2:12:07.250" v="13" actId="47"/>
        <pc:sldMkLst>
          <pc:docMk/>
          <pc:sldMk cId="3273727491" sldId="2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ox with a yellow and blue logo&#10;&#10;AI-generated content may be incorrect.">
            <a:extLst>
              <a:ext uri="{FF2B5EF4-FFF2-40B4-BE49-F238E27FC236}">
                <a16:creationId xmlns:a16="http://schemas.microsoft.com/office/drawing/2014/main" id="{52CB53F1-FCBC-AA13-F2F7-29756CBB8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1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pink rectangular object with symbols&#10;&#10;AI-generated content may be incorrect.">
            <a:extLst>
              <a:ext uri="{FF2B5EF4-FFF2-40B4-BE49-F238E27FC236}">
                <a16:creationId xmlns:a16="http://schemas.microsoft.com/office/drawing/2014/main" id="{B8FA3A3B-7896-7637-6716-B522036F0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white text&#10;&#10;AI-generated content may be incorrect.">
            <a:extLst>
              <a:ext uri="{FF2B5EF4-FFF2-40B4-BE49-F238E27FC236}">
                <a16:creationId xmlns:a16="http://schemas.microsoft.com/office/drawing/2014/main" id="{73F695CC-E70D-A299-FFD9-FA4D4D3CC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characteristics of a person&#10;&#10;AI-generated content may be incorrect.">
            <a:extLst>
              <a:ext uri="{FF2B5EF4-FFF2-40B4-BE49-F238E27FC236}">
                <a16:creationId xmlns:a16="http://schemas.microsoft.com/office/drawing/2014/main" id="{8C1A0FC9-0FDC-1CD0-01BC-4132D172C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202d4a91e3b8b777fe9dafbe139a3275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cdfccb0691617712ad9c11ee05c29a43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2025-11-21 at 06 AM</Schedule_Date>
    <Delivery_Option xmlns="4aed504c-ebe7-463e-82c7-15fe6339b33a">Schedule Delivery</Delivery_Option>
    <Schedule_ID xmlns="4aed504c-ebe7-463e-82c7-15fe6339b33a">4448</Schedule_ID>
    <Delivery_Purpose xmlns="4aed504c-ebe7-463e-82c7-15fe6339b33a">Broadcast Email</Delivery_Purpo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B9398A-9FA9-44F2-B5FF-B8FE0F1659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2025-11-22T12:12:12Z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